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CAA1-CDCB-51FF-A0BB-AC58FB58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C4FE-4BA4-77BA-A8C7-F7E5488A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5CDE-B4A8-61E5-D013-B99A8880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0905-B8B3-BCF4-A21A-71A6ABD2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C160-67BF-EDB5-5238-B8D9218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3622-3479-BCC4-CD5B-DCCE0C3A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45971-4D7C-F000-BD30-BA8F53FA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474A-DD99-031E-07E2-01624DA8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8A1F-8D90-7C83-4DFB-8116AB4D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9C3E-CCB3-8659-C8B1-661B6C74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22361-B338-82CE-A5A8-80420189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9C23-F615-A596-0191-FC2877F1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BDD0-8CC9-4243-B7C2-08E9A11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DEED-D4F4-541A-C2C0-4C5E2A6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E5D3-8451-3452-2D08-4A924165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B3E4-D30F-E89B-DF07-5D4AE0F6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55F6-E861-CBBB-C44F-1CA511B9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A666-F3B0-12D4-9241-8BE306B6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C065-372A-A8BB-707D-8382010A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6B31-E2AE-0C21-F31B-A27F121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1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215A-F4FC-DE41-9A5D-686A132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06B3-D1E4-6463-ACF5-FBBE74E07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9D32-6F2A-FE13-396F-4C8CF348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5EF7-F23A-E4A8-F817-1C89AF91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1556-6C84-3EB6-271E-F1F6A33A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77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843A-040C-19B9-BA7C-CB2DEAA5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4D24-2811-5FA6-84A3-4F497596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080-7EC2-FB60-18B3-DEA200A2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9309-FC9D-4D5B-1B25-1DD95AC8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86154-D7C5-0F4A-A93E-5BEE710A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CFAE-1F2E-4BB2-05F9-30174EC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043D-F291-90A1-6002-6D68699E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E5405-2C48-1BDC-65F0-F0F8E5FF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8951F-1E24-8B03-7C87-A78E0074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EE62-9F76-7A49-C123-36E75A34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7FAEE-51BE-D7A2-4B42-2CD56F39C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D5522-850D-F458-CBE2-C1D8AF81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7EB6A-B17C-8A98-E66C-EAC7D289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1142F-246F-FD34-548D-05BB3A09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2597-B697-C158-C900-606E341F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5378B-E4E7-7E03-F68B-25A8C49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6223F-23FA-AB4E-44B4-5C9629A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6B9B-85AE-87C6-F3DC-32B7C03F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D0DB-C4B6-0698-5F97-39D8B80F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3346F-DD7C-CF73-AEF7-4786447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9974-73D2-5381-948C-BB943675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8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EB-356A-EB28-8273-68DB386F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31AC-BE23-C3B9-0F32-981E7D72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B505E-48AA-E875-63E6-A571B385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7FE8-BB3B-FFDD-49D8-E3442C0A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CD57-70AD-DE4E-15F5-359D523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4803-C673-5D54-FA6C-E2A5CB63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5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9749-1C62-84F8-DAA6-DA7EB4E0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5C173-048B-175E-0133-90E36748C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71BE5-A57E-223E-5C39-DF22FEA4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DE63-1FC7-6220-BA28-BC5686C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1030-E39C-80E7-D7E7-AC44E0E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D3E1-B940-BBAA-3BDC-2310BAAD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3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956A4-97E7-AC99-8AC2-8CE591A0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856C-9FF4-EF1E-A7F8-9E3A525F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3C30-FE85-8482-1077-4D9C9F968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CE45-1F12-499E-AFCF-789574C3282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C9A8-9698-46C7-49ED-BCBEDE9A2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34CC-FC2A-DFB2-4F1E-8D53516A7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3D33-2D68-43EE-A258-4BE82D6C8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4AE-F076-AFB4-461A-B556823E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551A7-DA37-B868-771F-B16F122C4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8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0C2879F8-6666-AE01-F8D8-5D042091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48" y="317500"/>
            <a:ext cx="10365904" cy="6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BBC1-F196-098E-C8A7-B3F7317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/>
          <a:lstStyle/>
          <a:p>
            <a:r>
              <a:rPr lang="en-GB" b="1" dirty="0">
                <a:latin typeface="Avenir Next LT Pro" panose="020B0504020202020204" pitchFamily="34" charset="0"/>
              </a:rPr>
              <a:t>Cases by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D8B9C-A3A9-4D43-82E5-4899399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5" y="1269074"/>
            <a:ext cx="10384586" cy="55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FE90-53D6-A0D9-0A5C-E84179AA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23825"/>
            <a:ext cx="10515600" cy="1325563"/>
          </a:xfrm>
        </p:spPr>
        <p:txBody>
          <a:bodyPr/>
          <a:lstStyle/>
          <a:p>
            <a:r>
              <a:rPr lang="en-GB" b="1" dirty="0">
                <a:latin typeface="Avenir Next LT Pro" panose="020B0504020202020204" pitchFamily="34" charset="0"/>
              </a:rPr>
              <a:t>Cases by Date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6BBA67-AF7B-4092-56CD-76C85645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85925"/>
            <a:ext cx="108966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7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C57F-1EE2-1A63-2591-B37575BE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Avenir Next LT Pro" panose="020B0504020202020204" pitchFamily="34" charset="0"/>
              </a:rPr>
              <a:t>State cases</a:t>
            </a:r>
            <a:br>
              <a:rPr lang="en-GB" b="1" dirty="0">
                <a:latin typeface="Avenir Next LT Pro" panose="020B0504020202020204" pitchFamily="34" charset="0"/>
              </a:rPr>
            </a:br>
            <a:r>
              <a:rPr lang="en-GB" b="1" dirty="0">
                <a:latin typeface="Avenir Next LT Pro" panose="020B0504020202020204" pitchFamily="34" charset="0"/>
              </a:rPr>
              <a:t>by date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F79E1F-E364-1F1B-2F65-53C836F9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0"/>
            <a:ext cx="8693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DF4B2E-3A4E-BD4D-ACD9-82234AEC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0"/>
            <a:ext cx="5389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88340A2-BB7E-E46C-28A8-855BDD57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490E8D-4744-1733-D871-53A800EF5CEF}"/>
              </a:ext>
            </a:extLst>
          </p:cNvPr>
          <p:cNvSpPr/>
          <p:nvPr/>
        </p:nvSpPr>
        <p:spPr>
          <a:xfrm>
            <a:off x="8007459" y="2926080"/>
            <a:ext cx="3708400" cy="28244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8E288-72A8-857C-41AE-91B4CAA30BBD}"/>
              </a:ext>
            </a:extLst>
          </p:cNvPr>
          <p:cNvSpPr/>
          <p:nvPr/>
        </p:nvSpPr>
        <p:spPr>
          <a:xfrm>
            <a:off x="8056880" y="264160"/>
            <a:ext cx="3708400" cy="2377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6A9B7EF-710D-D254-EB69-900F4B19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5"/>
            <a:ext cx="8991600" cy="581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09BD846-D82B-65D0-C196-B062ACC37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323" y="-30778"/>
            <a:ext cx="3534301" cy="6804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24598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Lagos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Top state by COVID cases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Population: 7.3%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COVID Cases: 43.1%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as % of national totals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18.5 cases per 100,000 people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Lagos, Kano</a:t>
            </a:r>
            <a:r>
              <a:rPr lang="en-US" altLang="en-US" sz="2400" b="1" dirty="0">
                <a:solidFill>
                  <a:srgbClr val="000000"/>
                </a:solidFill>
                <a:latin typeface="Helvetica Neue"/>
              </a:rPr>
              <a:t> &amp;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Federal Capital Territory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Top 3 states by COVID cases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Population: 16.3%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COVID Cases: 62.9%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as % of national totals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12.1 cases per 100,000 people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All states: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3.1 cases per 100,000 people</a:t>
            </a:r>
          </a:p>
        </p:txBody>
      </p:sp>
    </p:spTree>
    <p:extLst>
      <p:ext uri="{BB962C8B-B14F-4D97-AF65-F5344CB8AC3E}">
        <p14:creationId xmlns:p14="http://schemas.microsoft.com/office/powerpoint/2010/main" val="423025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001FDD5-6B8E-AFC5-A0B6-285B3FE5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1" y="399198"/>
            <a:ext cx="8652930" cy="697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760EA-6519-2E27-5CF3-6B362D50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41605"/>
            <a:ext cx="120142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Tracking spread of COVID</a:t>
            </a:r>
          </a:p>
        </p:txBody>
      </p:sp>
    </p:spTree>
    <p:extLst>
      <p:ext uri="{BB962C8B-B14F-4D97-AF65-F5344CB8AC3E}">
        <p14:creationId xmlns:p14="http://schemas.microsoft.com/office/powerpoint/2010/main" val="20468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E029-D372-9491-FB62-85B998E2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3825"/>
            <a:ext cx="10515600" cy="1325563"/>
          </a:xfrm>
        </p:spPr>
        <p:txBody>
          <a:bodyPr/>
          <a:lstStyle/>
          <a:p>
            <a:r>
              <a:rPr lang="en-GB" b="1" dirty="0">
                <a:latin typeface="Avenir Next LT Pro" panose="020B0504020202020204" pitchFamily="34" charset="0"/>
              </a:rPr>
              <a:t>Initial waves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E7DB07-3A77-B0CE-F04B-73B03CD0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49388"/>
            <a:ext cx="965835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9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D47C-7920-E8C8-21C8-1F6223A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Wave 1 vs. Wave 2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2EE373-0C8D-EC4F-404E-EA15D9A55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7" y="2424112"/>
            <a:ext cx="5597916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430A32B-D505-3741-16F5-F6C57FA3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63" y="2424112"/>
            <a:ext cx="5665736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3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Helvetica Neue</vt:lpstr>
      <vt:lpstr>inherit</vt:lpstr>
      <vt:lpstr>Office Theme</vt:lpstr>
      <vt:lpstr>PowerPoint Presentation</vt:lpstr>
      <vt:lpstr>Cases by State</vt:lpstr>
      <vt:lpstr>Cases by Date</vt:lpstr>
      <vt:lpstr>State cases by date</vt:lpstr>
      <vt:lpstr>PowerPoint Presentation</vt:lpstr>
      <vt:lpstr>PowerPoint Presentation</vt:lpstr>
      <vt:lpstr>Tracking spread of COVID</vt:lpstr>
      <vt:lpstr>Initial waves</vt:lpstr>
      <vt:lpstr>Wave 1 vs. Wave 2</vt:lpstr>
      <vt:lpstr>PowerPoint Presentation</vt:lpstr>
    </vt:vector>
  </TitlesOfParts>
  <Company>Barnardos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Fellowes</dc:creator>
  <cp:lastModifiedBy>Daniel Fellowes</cp:lastModifiedBy>
  <cp:revision>1</cp:revision>
  <dcterms:created xsi:type="dcterms:W3CDTF">2022-07-13T15:08:12Z</dcterms:created>
  <dcterms:modified xsi:type="dcterms:W3CDTF">2022-07-13T15:19:47Z</dcterms:modified>
</cp:coreProperties>
</file>