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328" r:id="rId2"/>
    <p:sldId id="329" r:id="rId3"/>
    <p:sldId id="333" r:id="rId4"/>
    <p:sldId id="332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30" r:id="rId16"/>
    <p:sldId id="258" r:id="rId17"/>
  </p:sldIdLst>
  <p:sldSz cx="12192000" cy="6858000"/>
  <p:notesSz cx="6858000" cy="9144000"/>
  <p:embeddedFontLst>
    <p:embeddedFont>
      <p:font typeface="Ericsson Capital TT" charset="0"/>
      <p:regular r:id="rId20"/>
    </p:embeddedFont>
  </p:embeddedFont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BE5"/>
    <a:srgbClr val="33BADD"/>
    <a:srgbClr val="9099AE"/>
    <a:srgbClr val="A5A5B0"/>
    <a:srgbClr val="A5A5B7"/>
    <a:srgbClr val="87888A"/>
    <a:srgbClr val="AECAE4"/>
    <a:srgbClr val="92CC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0" autoAdjust="0"/>
    <p:restoredTop sz="94660"/>
  </p:normalViewPr>
  <p:slideViewPr>
    <p:cSldViewPr>
      <p:cViewPr varScale="1">
        <p:scale>
          <a:sx n="81" d="100"/>
          <a:sy n="81" d="100"/>
        </p:scale>
        <p:origin x="-960" y="-102"/>
      </p:cViewPr>
      <p:guideLst>
        <p:guide orient="horz" pos="2172"/>
        <p:guide orient="horz" pos="663"/>
        <p:guide orient="horz" pos="867"/>
        <p:guide orient="horz" pos="2262"/>
        <p:guide orient="horz" pos="3567"/>
        <p:guide orient="horz" pos="4111"/>
        <p:guide pos="3902"/>
        <p:guide pos="331"/>
        <p:guide pos="2712"/>
        <p:guide pos="2587"/>
        <p:guide pos="5093"/>
        <p:guide pos="4968"/>
        <p:guide pos="7348"/>
        <p:guide pos="37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17D9F5A2-65D6-4744-9B24-D5FED9565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Klicka här för att ändra format på bakgrundstexten</a:t>
            </a:r>
          </a:p>
          <a:p>
            <a:pPr lvl="1"/>
            <a:r>
              <a:rPr lang="en-US" altLang="zh-CN" noProof="0" smtClean="0"/>
              <a:t>Nivå två</a:t>
            </a:r>
          </a:p>
          <a:p>
            <a:pPr lvl="2"/>
            <a:r>
              <a:rPr lang="en-US" altLang="zh-CN" noProof="0" smtClean="0"/>
              <a:t>Nivå tre</a:t>
            </a:r>
          </a:p>
          <a:p>
            <a:pPr lvl="3"/>
            <a:r>
              <a:rPr lang="en-US" altLang="zh-CN" noProof="0" smtClean="0"/>
              <a:t>Nivå fyra</a:t>
            </a:r>
          </a:p>
          <a:p>
            <a:pPr lvl="4"/>
            <a:r>
              <a:rPr lang="en-US" altLang="zh-CN" noProof="0" smtClean="0"/>
              <a:t>Nivå fem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2D01F1EA-A4B3-4086-B65E-419ED07518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/>
              <a:t> 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/>
              <a:t>  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8D585-A04F-4974-B74C-9D38CDDAED4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/>
              <a:t> 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/>
              <a:t>  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0E202-D2DC-48C3-9197-FA068F641E9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70100" y="2490788"/>
            <a:ext cx="1970087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200">
                <a:solidFill>
                  <a:srgbClr val="FFFFFF"/>
                </a:solidFill>
                <a:ea typeface="宋体" pitchFamily="2" charset="-122"/>
              </a:rPr>
              <a:t>Slide title</a:t>
            </a:r>
          </a:p>
          <a:p>
            <a:pPr algn="r">
              <a:spcBef>
                <a:spcPct val="0"/>
              </a:spcBef>
              <a:defRPr/>
            </a:pPr>
            <a:r>
              <a:rPr lang="en-US" altLang="zh-CN" sz="1200">
                <a:solidFill>
                  <a:srgbClr val="FFFFFF"/>
                </a:solidFill>
                <a:ea typeface="宋体" pitchFamily="2" charset="-122"/>
              </a:rPr>
              <a:t>48 pt</a:t>
            </a: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r>
              <a:rPr lang="en-US" altLang="zh-CN" sz="1200">
                <a:solidFill>
                  <a:srgbClr val="FFFFFF"/>
                </a:solidFill>
                <a:ea typeface="宋体" pitchFamily="2" charset="-122"/>
              </a:rPr>
              <a:t>Slide subtitle </a:t>
            </a:r>
          </a:p>
          <a:p>
            <a:pPr algn="r">
              <a:spcBef>
                <a:spcPct val="0"/>
              </a:spcBef>
              <a:defRPr/>
            </a:pPr>
            <a:r>
              <a:rPr lang="en-US" altLang="zh-CN" sz="1200">
                <a:solidFill>
                  <a:srgbClr val="FFFFFF"/>
                </a:solidFill>
                <a:ea typeface="宋体" pitchFamily="2" charset="-122"/>
              </a:rPr>
              <a:t>30 pt</a:t>
            </a:r>
          </a:p>
        </p:txBody>
      </p:sp>
      <p:sp>
        <p:nvSpPr>
          <p:cNvPr id="5" name="Line" hidden="1"/>
          <p:cNvSpPr>
            <a:spLocks noChangeShapeType="1"/>
          </p:cNvSpPr>
          <p:nvPr/>
        </p:nvSpPr>
        <p:spPr bwMode="auto">
          <a:xfrm>
            <a:off x="-1057275" y="6569075"/>
            <a:ext cx="2909888" cy="0"/>
          </a:xfrm>
          <a:prstGeom prst="line">
            <a:avLst/>
          </a:prstGeom>
          <a:noFill/>
          <a:ln w="12700">
            <a:solidFill>
              <a:srgbClr val="9099AE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5463" y="4067175"/>
            <a:ext cx="9836150" cy="2039938"/>
          </a:xfrm>
        </p:spPr>
        <p:txBody>
          <a:bodyPr rIns="54000"/>
          <a:lstStyle>
            <a:lvl1pPr marL="0" indent="0">
              <a:buFont typeface="Arial" charset="0"/>
              <a:buNone/>
              <a:defRPr sz="3000">
                <a:latin typeface="Ericsson Capital TT" pitchFamily="2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5463" y="2097088"/>
            <a:ext cx="11134725" cy="1463675"/>
          </a:xfrm>
        </p:spPr>
        <p:txBody>
          <a:bodyPr rIns="0" anchor="ctr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pic>
        <p:nvPicPr>
          <p:cNvPr id="7" name="Picture 2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0" y="500042"/>
            <a:ext cx="1357322" cy="1334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0475" y="565150"/>
            <a:ext cx="2784475" cy="5095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5463" y="565150"/>
            <a:ext cx="8202612" cy="5095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5150"/>
            <a:ext cx="10542587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0225" y="1376363"/>
            <a:ext cx="11134725" cy="4284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5150"/>
            <a:ext cx="10542587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0225" y="1376363"/>
            <a:ext cx="5491163" cy="4284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376363"/>
            <a:ext cx="5491162" cy="4284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0225" y="1376363"/>
            <a:ext cx="5491163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376363"/>
            <a:ext cx="5491162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565150"/>
            <a:ext cx="105425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style</a:t>
            </a:r>
          </a:p>
        </p:txBody>
      </p:sp>
      <p:sp>
        <p:nvSpPr>
          <p:cNvPr id="2051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5" y="1376363"/>
            <a:ext cx="11134725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2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065338" y="476250"/>
            <a:ext cx="2065338" cy="627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Slide title </a:t>
            </a:r>
          </a:p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32 pt</a:t>
            </a:r>
          </a:p>
          <a:p>
            <a:pPr algn="r">
              <a:spcBef>
                <a:spcPct val="0"/>
              </a:spcBef>
              <a:defRPr/>
            </a:pPr>
            <a:endParaRPr lang="en-US" altLang="zh-CN" sz="1400" dirty="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400" dirty="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400" dirty="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Text</a:t>
            </a:r>
          </a:p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 24 pt</a:t>
            </a:r>
          </a:p>
          <a:p>
            <a:pPr algn="r">
              <a:spcBef>
                <a:spcPct val="0"/>
              </a:spcBef>
              <a:defRPr/>
            </a:pPr>
            <a:endParaRPr lang="en-US" altLang="zh-CN" sz="1400" dirty="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Bullets level 2-5</a:t>
            </a:r>
          </a:p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20 pt</a:t>
            </a:r>
          </a:p>
          <a:p>
            <a:pPr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  <a:defRPr/>
            </a:pPr>
            <a:r>
              <a:rPr lang="vi-VN" sz="800" dirty="0">
                <a:solidFill>
                  <a:srgbClr val="9099AE"/>
                </a:solidFill>
                <a:latin typeface="Ericsson Capital TT" pitchFamily="2" charset="0"/>
              </a:rPr>
              <a:t>!"# $%&amp;'()*+,-./0</a:t>
            </a:r>
            <a:r>
              <a:rPr lang="sv-SE" sz="800" dirty="0">
                <a:solidFill>
                  <a:srgbClr val="9099AE"/>
                </a:solidFill>
                <a:latin typeface="Ericsson Capital TT" pitchFamily="2" charset="0"/>
              </a:rPr>
              <a:t>1</a:t>
            </a:r>
            <a:r>
              <a:rPr lang="vi-VN" sz="800" dirty="0">
                <a:solidFill>
                  <a:srgbClr val="9099AE"/>
                </a:solidFill>
                <a:latin typeface="Ericsson Capital TT" pitchFamily="2" charset="0"/>
              </a:rPr>
              <a:t>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−≤≥ﬁﬂ</a:t>
            </a:r>
            <a:endParaRPr lang="en-US" altLang="zh-CN" sz="800" dirty="0">
              <a:solidFill>
                <a:srgbClr val="9099AE"/>
              </a:solidFill>
              <a:latin typeface="Ericsson Capital TT" pitchFamily="2" charset="0"/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800" dirty="0">
              <a:solidFill>
                <a:srgbClr val="9099AE"/>
              </a:solidFill>
              <a:latin typeface="Ericsson Capital TT" pitchFamily="2" charset="0"/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ea typeface="宋体" pitchFamily="2" charset="-122"/>
              </a:rPr>
              <a:t>Do not add objects or text in the footer area</a:t>
            </a:r>
          </a:p>
        </p:txBody>
      </p:sp>
      <p:sp>
        <p:nvSpPr>
          <p:cNvPr id="21510" name="Line_SM"/>
          <p:cNvSpPr>
            <a:spLocks noChangeArrowheads="1"/>
          </p:cNvSpPr>
          <p:nvPr/>
        </p:nvSpPr>
        <p:spPr bwMode="auto">
          <a:xfrm>
            <a:off x="204788" y="1093788"/>
            <a:ext cx="11772900" cy="2222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18" name="Line"/>
          <p:cNvSpPr>
            <a:spLocks noChangeShapeType="1"/>
          </p:cNvSpPr>
          <p:nvPr/>
        </p:nvSpPr>
        <p:spPr bwMode="auto">
          <a:xfrm flipH="1">
            <a:off x="-1057275" y="6569075"/>
            <a:ext cx="795337" cy="15875"/>
          </a:xfrm>
          <a:prstGeom prst="line">
            <a:avLst/>
          </a:prstGeom>
          <a:noFill/>
          <a:ln w="12700">
            <a:solidFill>
              <a:srgbClr val="9099AE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1522" name="txtfooterCopy"/>
          <p:cNvSpPr txBox="1">
            <a:spLocks noChangeArrowheads="1"/>
          </p:cNvSpPr>
          <p:nvPr/>
        </p:nvSpPr>
        <p:spPr bwMode="auto">
          <a:xfrm>
            <a:off x="101600" y="6623050"/>
            <a:ext cx="3386138" cy="179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endParaRPr lang="zh-CN" altLang="zh-CN">
              <a:ea typeface="宋体" pitchFamily="2" charset="-122"/>
            </a:endParaRPr>
          </a:p>
        </p:txBody>
      </p:sp>
      <p:sp>
        <p:nvSpPr>
          <p:cNvPr id="21523" name="txtfooterConfClass"/>
          <p:cNvSpPr txBox="1">
            <a:spLocks noChangeArrowheads="1"/>
          </p:cNvSpPr>
          <p:nvPr/>
        </p:nvSpPr>
        <p:spPr bwMode="auto">
          <a:xfrm>
            <a:off x="3048000" y="6623050"/>
            <a:ext cx="2032000" cy="179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endParaRPr lang="zh-CN" altLang="zh-CN">
              <a:ea typeface="宋体" pitchFamily="2" charset="-122"/>
            </a:endParaRPr>
          </a:p>
        </p:txBody>
      </p:sp>
      <p:sp>
        <p:nvSpPr>
          <p:cNvPr id="21524" name="txtfooterTitle"/>
          <p:cNvSpPr txBox="1">
            <a:spLocks noChangeArrowheads="1"/>
          </p:cNvSpPr>
          <p:nvPr/>
        </p:nvSpPr>
        <p:spPr bwMode="auto">
          <a:xfrm>
            <a:off x="4706938" y="6623050"/>
            <a:ext cx="5927725" cy="179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21525" name="txtfooterMonthYear"/>
          <p:cNvSpPr txBox="1">
            <a:spLocks noChangeArrowheads="1"/>
          </p:cNvSpPr>
          <p:nvPr/>
        </p:nvSpPr>
        <p:spPr bwMode="auto">
          <a:xfrm>
            <a:off x="9144000" y="6623050"/>
            <a:ext cx="1524000" cy="179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r"/>
            <a:endParaRPr lang="zh-CN" altLang="zh-CN">
              <a:ea typeface="宋体" pitchFamily="2" charset="-122"/>
            </a:endParaRPr>
          </a:p>
        </p:txBody>
      </p:sp>
      <p:sp>
        <p:nvSpPr>
          <p:cNvPr id="21526" name="txtfooterCVLPage"/>
          <p:cNvSpPr txBox="1">
            <a:spLocks noChangeArrowheads="1"/>
          </p:cNvSpPr>
          <p:nvPr/>
        </p:nvSpPr>
        <p:spPr bwMode="auto">
          <a:xfrm>
            <a:off x="5942112" y="6642556"/>
            <a:ext cx="153888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>
              <a:defRPr/>
            </a:pPr>
            <a:fld id="{323E8B18-4DCB-4D36-9C64-553AA47F0B55}" type="slidenum">
              <a:rPr lang="en-US" altLang="zh-CN" sz="800">
                <a:solidFill>
                  <a:srgbClr val="000000"/>
                </a:solidFill>
                <a:ea typeface="宋体" pitchFamily="2" charset="-122"/>
              </a:rPr>
              <a:pPr algn="ctr">
                <a:defRPr/>
              </a:pPr>
              <a:t>‹#›</a:t>
            </a:fld>
            <a:r>
              <a:rPr lang="en-US" altLang="zh-CN" sz="800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pic>
        <p:nvPicPr>
          <p:cNvPr id="2060" name="Picture 2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68063" y="357188"/>
            <a:ext cx="571500" cy="561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ld m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250" y="2913063"/>
            <a:ext cx="7816850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5463" y="2392363"/>
            <a:ext cx="11134725" cy="553998"/>
          </a:xfrm>
          <a:noFill/>
        </p:spPr>
        <p:txBody>
          <a:bodyPr lIns="72000" rIns="72000"/>
          <a:lstStyle/>
          <a:p>
            <a:pPr eaLnBrk="1" hangingPunct="1"/>
            <a:r>
              <a:rPr lang="en-US" altLang="zh-CN" sz="3600" b="1" dirty="0" smtClean="0">
                <a:solidFill>
                  <a:schemeClr val="hlink"/>
                </a:solidFill>
                <a:ea typeface="宋体" pitchFamily="2" charset="-122"/>
              </a:rPr>
              <a:t>FC</a:t>
            </a:r>
            <a:r>
              <a:rPr lang="zh-CN" altLang="en-US" sz="3600" b="1" dirty="0" smtClean="0">
                <a:solidFill>
                  <a:schemeClr val="hlink"/>
                </a:solidFill>
                <a:ea typeface="宋体" pitchFamily="2" charset="-122"/>
              </a:rPr>
              <a:t>交换机驱动与上位机软件设计</a:t>
            </a:r>
            <a:endParaRPr lang="en-US" altLang="zh-CN" sz="3600" b="1" dirty="0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72000" rIns="72000"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hezongbin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2019-09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监控端口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</a:t>
            </a:r>
            <a:r>
              <a:rPr lang="zh-CN" altLang="en-US" dirty="0" smtClean="0"/>
              <a:t>置输入端口监控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</a:t>
            </a:r>
            <a:r>
              <a:rPr lang="zh-CN" altLang="en-US" dirty="0" smtClean="0"/>
              <a:t>置输出端口监控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</a:t>
            </a:r>
            <a:r>
              <a:rPr lang="zh-CN" altLang="en-US" dirty="0" smtClean="0"/>
              <a:t>置</a:t>
            </a:r>
            <a:r>
              <a:rPr lang="zh-CN" altLang="en-US" dirty="0" smtClean="0"/>
              <a:t>消</a:t>
            </a:r>
            <a:r>
              <a:rPr lang="zh-CN" altLang="en-US" dirty="0" smtClean="0"/>
              <a:t>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查看监控配置（包括端口与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端口状态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</a:t>
            </a:r>
            <a:r>
              <a:rPr lang="zh-CN" altLang="en-US" dirty="0" smtClean="0"/>
              <a:t>示每个端口的链接状态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每个端口的收发计数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每个端口的错误统计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每个端口的错误类型置位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交换机级联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查看级联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</a:t>
            </a:r>
            <a:r>
              <a:rPr lang="zh-CN" altLang="en-US" dirty="0" smtClean="0"/>
              <a:t>置级联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</a:t>
            </a:r>
            <a:r>
              <a:rPr lang="zh-CN" altLang="en-US" dirty="0" smtClean="0"/>
              <a:t>除级联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固件管理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固件版本查询</a:t>
            </a:r>
            <a:endParaRPr lang="en-US" altLang="zh-CN" dirty="0" smtClean="0"/>
          </a:p>
          <a:p>
            <a:r>
              <a:rPr lang="zh-CN" altLang="en-US" dirty="0" smtClean="0"/>
              <a:t>固件版本（</a:t>
            </a:r>
            <a:r>
              <a:rPr lang="en-US" altLang="zh-CN" dirty="0" smtClean="0"/>
              <a:t>PPC</a:t>
            </a:r>
            <a:r>
              <a:rPr lang="zh-CN" altLang="en-US" dirty="0" smtClean="0"/>
              <a:t>版本，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版本）升级</a:t>
            </a:r>
            <a:endParaRPr lang="en-US" altLang="zh-CN" dirty="0" smtClean="0"/>
          </a:p>
          <a:p>
            <a:r>
              <a:rPr lang="zh-CN" altLang="en-US" dirty="0" smtClean="0"/>
              <a:t>交</a:t>
            </a:r>
            <a:r>
              <a:rPr lang="zh-CN" altLang="en-US" dirty="0" smtClean="0"/>
              <a:t>换机恢复出厂</a:t>
            </a:r>
            <a:endParaRPr lang="en-US" altLang="zh-CN" dirty="0" smtClean="0"/>
          </a:p>
          <a:p>
            <a:r>
              <a:rPr lang="zh-CN" altLang="en-US" dirty="0" smtClean="0"/>
              <a:t>交</a:t>
            </a:r>
            <a:r>
              <a:rPr lang="zh-CN" altLang="en-US" dirty="0" smtClean="0"/>
              <a:t>换机重启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其它功能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PPC</a:t>
            </a:r>
            <a:r>
              <a:rPr lang="zh-CN" altLang="en-US" dirty="0" smtClean="0"/>
              <a:t>驱动软件本身应带有记录诊断功能，即以日志的方式反应出系统的工作与操作过程</a:t>
            </a:r>
            <a:endParaRPr lang="en-US" altLang="zh-CN" dirty="0" smtClean="0"/>
          </a:p>
          <a:p>
            <a:r>
              <a:rPr lang="zh-CN" altLang="en-US" dirty="0" smtClean="0"/>
              <a:t>上位机软件也应有日志功能，能记录自己的操作</a:t>
            </a:r>
            <a:endParaRPr lang="en-US" altLang="zh-CN" dirty="0" smtClean="0"/>
          </a:p>
          <a:p>
            <a:r>
              <a:rPr lang="zh-CN" altLang="en-US" dirty="0" smtClean="0"/>
              <a:t>应考虑驱动软件移植到</a:t>
            </a:r>
            <a:r>
              <a:rPr lang="en-US" altLang="zh-CN" dirty="0" smtClean="0"/>
              <a:t>ZYNQ</a:t>
            </a:r>
            <a:r>
              <a:rPr lang="zh-CN" altLang="en-US" dirty="0" smtClean="0"/>
              <a:t>处理器</a:t>
            </a:r>
            <a:endParaRPr lang="en-US" altLang="zh-CN" dirty="0" smtClean="0"/>
          </a:p>
          <a:p>
            <a:r>
              <a:rPr lang="zh-CN" altLang="en-US" dirty="0" smtClean="0"/>
              <a:t>应考虑驱动软件适配</a:t>
            </a:r>
            <a:r>
              <a:rPr lang="en-US" altLang="zh-CN" dirty="0" smtClean="0"/>
              <a:t>8</a:t>
            </a:r>
            <a:r>
              <a:rPr lang="zh-CN" altLang="en-US" dirty="0" smtClean="0"/>
              <a:t>端口、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端口、</a:t>
            </a:r>
            <a:r>
              <a:rPr lang="en-US" altLang="zh-CN" dirty="0" smtClean="0"/>
              <a:t>24</a:t>
            </a:r>
            <a:r>
              <a:rPr lang="zh-CN" altLang="en-US" dirty="0" smtClean="0"/>
              <a:t>端口的交换机</a:t>
            </a:r>
            <a:endParaRPr lang="en-US" altLang="zh-CN" dirty="0" smtClean="0"/>
          </a:p>
          <a:p>
            <a:r>
              <a:rPr lang="zh-CN" altLang="en-US" dirty="0" smtClean="0"/>
              <a:t>应考虑上位机软件</a:t>
            </a:r>
            <a:r>
              <a:rPr lang="zh-CN" altLang="en-US" dirty="0" smtClean="0"/>
              <a:t>适配</a:t>
            </a:r>
            <a:r>
              <a:rPr lang="en-US" altLang="zh-CN" dirty="0" smtClean="0"/>
              <a:t>8</a:t>
            </a:r>
            <a:r>
              <a:rPr lang="zh-CN" altLang="en-US" dirty="0" smtClean="0"/>
              <a:t>端口、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端口、</a:t>
            </a:r>
            <a:r>
              <a:rPr lang="en-US" altLang="zh-CN" dirty="0" smtClean="0"/>
              <a:t>24</a:t>
            </a:r>
            <a:r>
              <a:rPr lang="zh-CN" altLang="en-US" dirty="0" smtClean="0"/>
              <a:t>端口的交换机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_FC-AE</a:t>
            </a:r>
            <a:r>
              <a:rPr lang="zh-CN" altLang="en-US" dirty="0" smtClean="0"/>
              <a:t>交换机互连技术设计与实现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caj</a:t>
            </a:r>
            <a:endParaRPr lang="en-US" altLang="zh-CN" dirty="0" smtClean="0"/>
          </a:p>
          <a:p>
            <a:r>
              <a:rPr lang="en-US" altLang="zh-CN" dirty="0" smtClean="0"/>
              <a:t>FC</a:t>
            </a:r>
            <a:r>
              <a:rPr lang="zh-CN" altLang="en-US" dirty="0" smtClean="0"/>
              <a:t>交换机上位机设计说明</a:t>
            </a:r>
            <a:r>
              <a:rPr lang="en-US" altLang="zh-CN" dirty="0" smtClean="0"/>
              <a:t>.doc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1375" y="1614488"/>
            <a:ext cx="54292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主要策略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将控制、管理、配置、测试、状态等各类操作，放在驱动与上位机进行</a:t>
            </a:r>
            <a:endParaRPr lang="en-US" altLang="zh-CN" dirty="0" smtClean="0"/>
          </a:p>
          <a:p>
            <a:r>
              <a:rPr lang="en-US" altLang="zh-CN" dirty="0" smtClean="0"/>
              <a:t>FPGA</a:t>
            </a:r>
            <a:r>
              <a:rPr lang="zh-CN" altLang="en-US" dirty="0" smtClean="0"/>
              <a:t>只提供接口，提供核心的交换功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r>
              <a:rPr lang="zh-CN" altLang="en-US" dirty="0" smtClean="0"/>
              <a:t>有没可能运行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系统，支持嵌入式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服务？</a:t>
            </a:r>
            <a:endParaRPr lang="en-US" altLang="zh-CN" dirty="0" smtClean="0"/>
          </a:p>
          <a:p>
            <a:r>
              <a:rPr lang="zh-CN" altLang="en-US" dirty="0" smtClean="0"/>
              <a:t>同时支持上位机与控制台？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驱动与上位机软件的主要功能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225" y="1376362"/>
            <a:ext cx="11134725" cy="5076973"/>
          </a:xfrm>
        </p:spPr>
        <p:txBody>
          <a:bodyPr/>
          <a:lstStyle/>
          <a:p>
            <a:r>
              <a:rPr lang="zh-CN" altLang="en-US" dirty="0" smtClean="0"/>
              <a:t>路由表配置、查看、删除</a:t>
            </a:r>
            <a:endParaRPr lang="en-US" altLang="zh-CN" dirty="0" smtClean="0"/>
          </a:p>
          <a:p>
            <a:r>
              <a:rPr lang="zh-CN" altLang="en-US" dirty="0" smtClean="0"/>
              <a:t>链路的建立、维护、修改、删除</a:t>
            </a:r>
            <a:endParaRPr lang="en-US" altLang="zh-CN" dirty="0" smtClean="0"/>
          </a:p>
          <a:p>
            <a:r>
              <a:rPr lang="en-US" altLang="zh-CN" dirty="0" smtClean="0"/>
              <a:t>TRUNK</a:t>
            </a:r>
            <a:r>
              <a:rPr lang="zh-CN" altLang="en-US" dirty="0" smtClean="0"/>
              <a:t>方式级连与配置</a:t>
            </a:r>
            <a:endParaRPr lang="en-US" altLang="zh-CN" dirty="0" smtClean="0"/>
          </a:p>
          <a:p>
            <a:r>
              <a:rPr lang="zh-CN" altLang="en-US" dirty="0" smtClean="0"/>
              <a:t>通过设定路由表的方式，支持组播、广播通信</a:t>
            </a:r>
            <a:endParaRPr lang="en-US" altLang="zh-CN" dirty="0" smtClean="0"/>
          </a:p>
          <a:p>
            <a:r>
              <a:rPr lang="zh-CN" altLang="en-US" dirty="0" smtClean="0"/>
              <a:t>支</a:t>
            </a:r>
            <a:r>
              <a:rPr lang="zh-CN" altLang="en-US" dirty="0" smtClean="0"/>
              <a:t>持配置存储</a:t>
            </a:r>
            <a:endParaRPr lang="en-US" altLang="zh-CN" dirty="0" smtClean="0"/>
          </a:p>
          <a:p>
            <a:r>
              <a:rPr lang="zh-CN" altLang="en-US" dirty="0" smtClean="0"/>
              <a:t>支</a:t>
            </a:r>
            <a:r>
              <a:rPr lang="zh-CN" altLang="en-US" dirty="0" smtClean="0"/>
              <a:t>持固件升级（包括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）与版本查看</a:t>
            </a:r>
            <a:endParaRPr lang="en-US" altLang="zh-CN" dirty="0" smtClean="0"/>
          </a:p>
          <a:p>
            <a:r>
              <a:rPr lang="zh-CN" altLang="en-US" dirty="0" smtClean="0"/>
              <a:t>支</a:t>
            </a:r>
            <a:r>
              <a:rPr lang="zh-CN" altLang="en-US" dirty="0" smtClean="0"/>
              <a:t>持配置端口监控与消息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支</a:t>
            </a:r>
            <a:r>
              <a:rPr lang="zh-CN" altLang="en-US" dirty="0" smtClean="0"/>
              <a:t>持交换机端口速率切换</a:t>
            </a:r>
            <a:endParaRPr lang="en-US" altLang="zh-CN" dirty="0" smtClean="0"/>
          </a:p>
          <a:p>
            <a:r>
              <a:rPr lang="zh-CN" altLang="en-US" dirty="0" smtClean="0"/>
              <a:t>支</a:t>
            </a:r>
            <a:r>
              <a:rPr lang="zh-CN" altLang="en-US" dirty="0" smtClean="0"/>
              <a:t>持查看所有端口的统计与状态信息</a:t>
            </a:r>
            <a:endParaRPr lang="en-US" altLang="zh-CN" dirty="0" smtClean="0"/>
          </a:p>
          <a:p>
            <a:r>
              <a:rPr lang="zh-CN" altLang="en-US" dirty="0" smtClean="0"/>
              <a:t>支</a:t>
            </a:r>
            <a:r>
              <a:rPr lang="zh-CN" altLang="en-US" dirty="0" smtClean="0"/>
              <a:t>持查看交换机的错误状态</a:t>
            </a:r>
            <a:endParaRPr lang="en-US" altLang="zh-CN" dirty="0" smtClean="0"/>
          </a:p>
          <a:p>
            <a:r>
              <a:rPr lang="zh-CN" altLang="en-US" dirty="0" smtClean="0"/>
              <a:t>支</a:t>
            </a:r>
            <a:r>
              <a:rPr lang="zh-CN" altLang="en-US" dirty="0" smtClean="0"/>
              <a:t>持配置文件导入导出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系</a:t>
            </a:r>
            <a:r>
              <a:rPr lang="zh-CN" altLang="en-US" dirty="0" smtClean="0"/>
              <a:t>统连接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通过网口与交换机建立连接，并通过心跳包保持连接在线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当上位机关闭时，应断开与交换机的连接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</a:t>
            </a:r>
            <a:r>
              <a:rPr lang="zh-CN" altLang="en-US" dirty="0" smtClean="0"/>
              <a:t>口只作用命令行操作模式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在系统连接时，需要指定交换机的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地址，以及端口号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系</a:t>
            </a:r>
            <a:r>
              <a:rPr lang="zh-CN" altLang="en-US" dirty="0" smtClean="0"/>
              <a:t>统登录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用于管理系统用户，密码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</a:t>
            </a:r>
            <a:r>
              <a:rPr lang="zh-CN" altLang="en-US" dirty="0" smtClean="0"/>
              <a:t>制用户权限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三种用户权限：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Root</a:t>
            </a:r>
            <a:r>
              <a:rPr lang="zh-CN" altLang="en-US" dirty="0" smtClean="0"/>
              <a:t>：全部权限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Admin</a:t>
            </a:r>
            <a:r>
              <a:rPr lang="zh-CN" altLang="en-US" dirty="0" smtClean="0"/>
              <a:t>：除升级固件外的所有权限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User</a:t>
            </a:r>
            <a:r>
              <a:rPr lang="zh-CN" altLang="en-US" dirty="0" smtClean="0"/>
              <a:t>：只能进行读操作，不能修改配置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单播路由配置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查询路由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删</a:t>
            </a:r>
            <a:r>
              <a:rPr lang="zh-CN" altLang="en-US" dirty="0" smtClean="0"/>
              <a:t>除路由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添加路由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组播路由配置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</a:t>
            </a:r>
            <a:r>
              <a:rPr lang="zh-CN" altLang="en-US" dirty="0" smtClean="0"/>
              <a:t>置某个端口的某个</a:t>
            </a:r>
            <a:r>
              <a:rPr lang="en-US" altLang="zh-CN" dirty="0" smtClean="0"/>
              <a:t>DID</a:t>
            </a:r>
            <a:r>
              <a:rPr lang="zh-CN" altLang="en-US" dirty="0" smtClean="0"/>
              <a:t>转发到多个输出端口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添加组播路由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</a:t>
            </a:r>
            <a:r>
              <a:rPr lang="zh-CN" altLang="en-US" dirty="0" smtClean="0"/>
              <a:t>询组播路由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显示组播路由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端口管理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</a:t>
            </a:r>
            <a:r>
              <a:rPr lang="zh-CN" altLang="en-US" dirty="0" smtClean="0"/>
              <a:t>询端口状态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</a:t>
            </a:r>
            <a:r>
              <a:rPr lang="zh-CN" altLang="en-US" dirty="0" smtClean="0"/>
              <a:t>示端口配置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</a:t>
            </a:r>
            <a:r>
              <a:rPr lang="zh-CN" altLang="en-US" dirty="0" smtClean="0"/>
              <a:t>改端口信用值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</a:t>
            </a:r>
            <a:r>
              <a:rPr lang="zh-CN" altLang="en-US" dirty="0" smtClean="0"/>
              <a:t>改端口速率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</a:t>
            </a:r>
            <a:r>
              <a:rPr lang="zh-CN" altLang="en-US" dirty="0" smtClean="0"/>
              <a:t>置错误超时值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</a:t>
            </a:r>
            <a:r>
              <a:rPr lang="zh-CN" altLang="en-US" dirty="0" smtClean="0"/>
              <a:t>查端口错误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时间同步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当配置成服务器时，可从多个端口发送定时信息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当配置成客户端时，只能配置一个端口，接收定时信息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ChapterPage"/>
</p:tagLst>
</file>

<file path=ppt/theme/theme1.xml><?xml version="1.0" encoding="utf-8"?>
<a:theme xmlns:a="http://schemas.openxmlformats.org/drawingml/2006/main" name="成都彬鸿科技有限公司PPT模板">
  <a:themeElements>
    <a:clrScheme name="">
      <a:dk1>
        <a:srgbClr val="58585A"/>
      </a:dk1>
      <a:lt1>
        <a:srgbClr val="FFFFFF"/>
      </a:lt1>
      <a:dk2>
        <a:srgbClr val="00285E"/>
      </a:dk2>
      <a:lt2>
        <a:srgbClr val="58585A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_Wide_10-21_2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_Wide_10-21_2 1">
        <a:dk1>
          <a:srgbClr val="003258"/>
        </a:dk1>
        <a:lt1>
          <a:srgbClr val="FFFFFF"/>
        </a:lt1>
        <a:dk2>
          <a:srgbClr val="A09487"/>
        </a:dk2>
        <a:lt2>
          <a:srgbClr val="DAD3C5"/>
        </a:lt2>
        <a:accent1>
          <a:srgbClr val="4E9793"/>
        </a:accent1>
        <a:accent2>
          <a:srgbClr val="FF4500"/>
        </a:accent2>
        <a:accent3>
          <a:srgbClr val="FFFFFF"/>
        </a:accent3>
        <a:accent4>
          <a:srgbClr val="00294A"/>
        </a:accent4>
        <a:accent5>
          <a:srgbClr val="B2C9C8"/>
        </a:accent5>
        <a:accent6>
          <a:srgbClr val="E73E00"/>
        </a:accent6>
        <a:hlink>
          <a:srgbClr val="0094D2"/>
        </a:hlink>
        <a:folHlink>
          <a:srgbClr val="026A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dscape2009_Wide_10-21_2 2">
        <a:dk1>
          <a:srgbClr val="DAD3C5"/>
        </a:dk1>
        <a:lt1>
          <a:srgbClr val="FFFFFF"/>
        </a:lt1>
        <a:dk2>
          <a:srgbClr val="003258"/>
        </a:dk2>
        <a:lt2>
          <a:srgbClr val="C9C2BB"/>
        </a:lt2>
        <a:accent1>
          <a:srgbClr val="4E9793"/>
        </a:accent1>
        <a:accent2>
          <a:srgbClr val="FF4500"/>
        </a:accent2>
        <a:accent3>
          <a:srgbClr val="AAADB4"/>
        </a:accent3>
        <a:accent4>
          <a:srgbClr val="DADADA"/>
        </a:accent4>
        <a:accent5>
          <a:srgbClr val="B2C9C8"/>
        </a:accent5>
        <a:accent6>
          <a:srgbClr val="E73E00"/>
        </a:accent6>
        <a:hlink>
          <a:srgbClr val="0094D2"/>
        </a:hlink>
        <a:folHlink>
          <a:srgbClr val="026A6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成都彬鸿科技有限公司PPT模板</Template>
  <TotalTime>338</TotalTime>
  <Words>894</Words>
  <Application>Microsoft Office PowerPoint</Application>
  <PresentationFormat>自定义</PresentationFormat>
  <Paragraphs>96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宋体</vt:lpstr>
      <vt:lpstr>Ericsson Capital TT</vt:lpstr>
      <vt:lpstr>成都彬鸿科技有限公司PPT模板</vt:lpstr>
      <vt:lpstr>FC交换机驱动与上位机软件设计</vt:lpstr>
      <vt:lpstr>主要策略</vt:lpstr>
      <vt:lpstr>驱动与上位机软件的主要功能</vt:lpstr>
      <vt:lpstr>系统连接 </vt:lpstr>
      <vt:lpstr>系统登录  </vt:lpstr>
      <vt:lpstr>单播路由配置  </vt:lpstr>
      <vt:lpstr>组播路由配置</vt:lpstr>
      <vt:lpstr>端口管理</vt:lpstr>
      <vt:lpstr>时间同步</vt:lpstr>
      <vt:lpstr>监控端口</vt:lpstr>
      <vt:lpstr>端口状态</vt:lpstr>
      <vt:lpstr>交换机级联</vt:lpstr>
      <vt:lpstr>固件管理</vt:lpstr>
      <vt:lpstr>其它功能</vt:lpstr>
      <vt:lpstr>参考资料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Binhong tec.</dc:title>
  <dc:creator>Andy</dc:creator>
  <dc:description>Rev</dc:description>
  <cp:lastModifiedBy>Hezongbin</cp:lastModifiedBy>
  <cp:revision>17</cp:revision>
  <dcterms:created xsi:type="dcterms:W3CDTF">2014-12-23T15:32:44Z</dcterms:created>
  <dcterms:modified xsi:type="dcterms:W3CDTF">2019-09-26T15:05:22Z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OHLogoNew2004</vt:lpwstr>
  </property>
  <property fmtid="{D5CDD505-2E9C-101B-9397-08002B2CF9AE}" pid="3" name="TemplateName">
    <vt:lpwstr>CXC 172 2019/1</vt:lpwstr>
  </property>
  <property fmtid="{D5CDD505-2E9C-101B-9397-08002B2CF9AE}" pid="4" name="TemplateVersion">
    <vt:lpwstr>R1A</vt:lpwstr>
  </property>
  <property fmtid="{D5CDD505-2E9C-101B-9397-08002B2CF9AE}" pid="5" name="White">
    <vt:bool>true</vt:bool>
  </property>
  <property fmtid="{D5CDD505-2E9C-101B-9397-08002B2CF9AE}" pid="6" name="Pages">
    <vt:bool>true</vt:bool>
  </property>
  <property fmtid="{D5CDD505-2E9C-101B-9397-08002B2CF9AE}" pid="7" name="TemplateInfo">
    <vt:lpwstr>Prerelease</vt:lpwstr>
  </property>
  <property fmtid="{D5CDD505-2E9C-101B-9397-08002B2CF9AE}" pid="8" name="Title">
    <vt:lpwstr/>
  </property>
  <property fmtid="{D5CDD505-2E9C-101B-9397-08002B2CF9AE}" pid="9" name="Prepared">
    <vt:lpwstr/>
  </property>
  <property fmtid="{D5CDD505-2E9C-101B-9397-08002B2CF9AE}" pid="10" name="Keyword">
    <vt:lpwstr/>
  </property>
  <property fmtid="{D5CDD505-2E9C-101B-9397-08002B2CF9AE}" pid="11" name="SecurityClass">
    <vt:lpwstr> </vt:lpwstr>
  </property>
  <property fmtid="{D5CDD505-2E9C-101B-9397-08002B2CF9AE}" pid="12" name="Reference">
    <vt:lpwstr/>
  </property>
  <property fmtid="{D5CDD505-2E9C-101B-9397-08002B2CF9AE}" pid="13" name="DocName">
    <vt:lpwstr/>
  </property>
  <property fmtid="{D5CDD505-2E9C-101B-9397-08002B2CF9AE}" pid="14" name="Checked">
    <vt:lpwstr/>
  </property>
  <property fmtid="{D5CDD505-2E9C-101B-9397-08002B2CF9AE}" pid="15" name="Revision">
    <vt:lpwstr/>
  </property>
  <property fmtid="{D5CDD505-2E9C-101B-9397-08002B2CF9AE}" pid="16" name="DocNo">
    <vt:lpwstr/>
  </property>
  <property fmtid="{D5CDD505-2E9C-101B-9397-08002B2CF9AE}" pid="17" name="ApprovedBy">
    <vt:lpwstr/>
  </property>
  <property fmtid="{D5CDD505-2E9C-101B-9397-08002B2CF9AE}" pid="18" name="Date">
    <vt:lpwstr/>
  </property>
  <property fmtid="{D5CDD505-2E9C-101B-9397-08002B2CF9AE}" pid="19" name="x">
    <vt:lpwstr>1</vt:lpwstr>
  </property>
  <property fmtid="{D5CDD505-2E9C-101B-9397-08002B2CF9AE}" pid="20" name="DocumentType2">
    <vt:lpwstr>OHLogoNew2004</vt:lpwstr>
  </property>
  <property fmtid="{D5CDD505-2E9C-101B-9397-08002B2CF9AE}" pid="21" name="TemplateName2">
    <vt:lpwstr>CXC 172 2019/1</vt:lpwstr>
  </property>
  <property fmtid="{D5CDD505-2E9C-101B-9397-08002B2CF9AE}" pid="22" name="TemplateVersion2">
    <vt:lpwstr>R1A</vt:lpwstr>
  </property>
  <property fmtid="{D5CDD505-2E9C-101B-9397-08002B2CF9AE}" pid="23" name="chkTaglines">
    <vt:bool>true</vt:bool>
  </property>
  <property fmtid="{D5CDD505-2E9C-101B-9397-08002B2CF9AE}" pid="24" name="chkMetaData">
    <vt:bool>false</vt:bool>
  </property>
  <property fmtid="{D5CDD505-2E9C-101B-9397-08002B2CF9AE}" pid="25" name="txtConfLabel">
    <vt:lpwstr/>
  </property>
  <property fmtid="{D5CDD505-2E9C-101B-9397-08002B2CF9AE}" pid="26" name="optUseConfClass">
    <vt:bool>true</vt:bool>
  </property>
  <property fmtid="{D5CDD505-2E9C-101B-9397-08002B2CF9AE}" pid="27" name="optUseConfLabel">
    <vt:bool>false</vt:bool>
  </property>
  <property fmtid="{D5CDD505-2E9C-101B-9397-08002B2CF9AE}" pid="28" name="FooterType">
    <vt:lpwstr>CVL</vt:lpwstr>
  </property>
  <property fmtid="{D5CDD505-2E9C-101B-9397-08002B2CF9AE}" pid="29" name="optFooterCVLDocNo">
    <vt:bool>true</vt:bool>
  </property>
  <property fmtid="{D5CDD505-2E9C-101B-9397-08002B2CF9AE}" pid="30" name="optFooterCVLCopyright">
    <vt:bool>false</vt:bool>
  </property>
  <property fmtid="{D5CDD505-2E9C-101B-9397-08002B2CF9AE}" pid="31" name="optEnterText1">
    <vt:bool>false</vt:bool>
  </property>
  <property fmtid="{D5CDD505-2E9C-101B-9397-08002B2CF9AE}" pid="32" name="LeftFooterField">
    <vt:lpwstr/>
  </property>
  <property fmtid="{D5CDD505-2E9C-101B-9397-08002B2CF9AE}" pid="33" name="optFooterCVLConfLabel">
    <vt:bool>true</vt:bool>
  </property>
  <property fmtid="{D5CDD505-2E9C-101B-9397-08002B2CF9AE}" pid="34" name="optEnterText2">
    <vt:bool>false</vt:bool>
  </property>
  <property fmtid="{D5CDD505-2E9C-101B-9397-08002B2CF9AE}" pid="35" name="MiddleFooterField">
    <vt:lpwstr/>
  </property>
  <property fmtid="{D5CDD505-2E9C-101B-9397-08002B2CF9AE}" pid="36" name="optFooterCVLTitle">
    <vt:bool>true</vt:bool>
  </property>
  <property fmtid="{D5CDD505-2E9C-101B-9397-08002B2CF9AE}" pid="37" name="optFooterCVLPrep">
    <vt:bool>false</vt:bool>
  </property>
  <property fmtid="{D5CDD505-2E9C-101B-9397-08002B2CF9AE}" pid="38" name="optEnterText3">
    <vt:bool>false</vt:bool>
  </property>
  <property fmtid="{D5CDD505-2E9C-101B-9397-08002B2CF9AE}" pid="39" name="RightFooterField">
    <vt:lpwstr/>
  </property>
  <property fmtid="{D5CDD505-2E9C-101B-9397-08002B2CF9AE}" pid="40" name="optFooterCVLDate">
    <vt:bool>true</vt:bool>
  </property>
  <property fmtid="{D5CDD505-2E9C-101B-9397-08002B2CF9AE}" pid="41" name="optEnterText4">
    <vt:bool>false</vt:bool>
  </property>
  <property fmtid="{D5CDD505-2E9C-101B-9397-08002B2CF9AE}" pid="42" name="RightFooterField2">
    <vt:lpwstr/>
  </property>
  <property fmtid="{D5CDD505-2E9C-101B-9397-08002B2CF9AE}" pid="43" name="TotalNumb">
    <vt:bool>true</vt:bool>
  </property>
</Properties>
</file>