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B1"/>
    <a:srgbClr val="828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2"/>
    <p:restoredTop sz="94690"/>
  </p:normalViewPr>
  <p:slideViewPr>
    <p:cSldViewPr snapToGrid="0" snapToObjects="1" showGuides="1">
      <p:cViewPr>
        <p:scale>
          <a:sx n="87" d="100"/>
          <a:sy n="87" d="100"/>
        </p:scale>
        <p:origin x="1072" y="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65FF-1C05-D54A-87AD-D5703D1CC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2F041-FE45-1A40-A5F7-71FE8D6AB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BDD70-152F-1E45-ABFA-AA030B62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8CF-07DC-2F42-8087-AD872DB2A267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C010D-3DD8-F740-BA08-887F4D8D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7BB8-7FDE-8D41-8BCD-01734F68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82B7-0E4B-2A42-9514-4D22709E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2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2CFB-1772-E649-85A3-2F178671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1D14A-208F-0241-B4D7-4EA8B990A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B4478-E6E6-B14E-A640-7187962C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8CF-07DC-2F42-8087-AD872DB2A267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65BDB-2F4D-F64C-9132-91A626F8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F9D6-F228-1D45-9710-E89D87B0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82B7-0E4B-2A42-9514-4D22709E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129C2-3809-7E42-921A-E0F2C9F33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4972B-54F0-A348-A5A9-CDC658228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396CE-AC80-3142-B125-99997A32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8CF-07DC-2F42-8087-AD872DB2A267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4DC38-88C3-A848-B57C-1EA59A13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5D24F-8DE1-0A4A-9C10-85637199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82B7-0E4B-2A42-9514-4D22709E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1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CA7B-ECF4-3249-BBA8-4775FEEE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E8DE-C0A6-D349-828F-2FEEC6D3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E8C5-1FA8-5244-B0FF-F6C4C1A3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8CF-07DC-2F42-8087-AD872DB2A267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A2D7-E694-6340-A10C-C2D2167F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F53A-3963-EF42-B8E4-AF91A506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82B7-0E4B-2A42-9514-4D22709E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3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78B0-852D-6B41-AEDD-93903439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B406-64A2-6F4E-8457-5F74F25AF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F01D1-0BEE-C54C-AF46-6BFDBC01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8CF-07DC-2F42-8087-AD872DB2A267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44BCC-8066-C14D-B297-4378F72F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D8287-EBE3-904D-BD23-A962FF6B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82B7-0E4B-2A42-9514-4D22709E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5734-65E0-074A-8084-FF071A88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D09B-D43B-694D-8DCE-DFE9ACAFC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3A493-1C96-014F-8F37-A62293AF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1EBB9-DDC0-D948-BF2C-34041CA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8CF-07DC-2F42-8087-AD872DB2A267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24225-F540-914E-A045-61ACB12B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128B5-DAF9-3D46-B342-3DD0CEA6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82B7-0E4B-2A42-9514-4D22709E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9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C073-3274-1C4B-9122-3DAAAEDB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BE69-C425-6E4D-844C-D606B1A1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C67C4-3B9F-9345-973B-34FBA3FC8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A0459-3D02-EE41-AF17-220B6FC06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1A629-2859-0345-B379-2DBD4252A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D83ED-6630-864B-AF57-38D6A7EE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8CF-07DC-2F42-8087-AD872DB2A267}" type="datetimeFigureOut">
              <a:rPr lang="en-US" smtClean="0"/>
              <a:t>8/21/18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D382C-E1F1-5B4E-87DA-826344A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F2289-02D3-C849-8A69-B85890E1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82B7-0E4B-2A42-9514-4D22709E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3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DFC1-9FFF-B143-ACEE-7785D959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AFEAE-0399-B94D-9B48-BE2D44D6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8CF-07DC-2F42-8087-AD872DB2A267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BEAB6-B70E-CA4A-A374-EBC3276D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33980-2709-0F4C-874C-363570D0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82B7-0E4B-2A42-9514-4D22709E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10341-AF8F-914E-9B14-B78311EC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8CF-07DC-2F42-8087-AD872DB2A267}" type="datetimeFigureOut">
              <a:rPr lang="en-US" smtClean="0"/>
              <a:t>8/21/18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311F8-93BB-CA40-ADDC-6079AEFD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40686-9EB8-1040-ACA0-FD24FCA4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82B7-0E4B-2A42-9514-4D22709E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9FD3-6C0B-EA45-9538-78919A9F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5B2-203A-CC4A-A7CC-B96ED4D8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5887E-9D5E-4144-9F1A-DC5640494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FCF4A-FC34-6345-B56B-7F38D6ED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8CF-07DC-2F42-8087-AD872DB2A267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2CBA6-23CF-5F49-9A1B-A3609691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19191-253F-0A49-B649-6A441397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82B7-0E4B-2A42-9514-4D22709E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8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F949-50BC-D845-A8D3-26C673EC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75210-5A87-BB43-9C90-EED5F37EF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9E614-FE12-4841-B9B8-E21AB3036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77A9D-BB2C-0D42-8548-804CCD75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F8CF-07DC-2F42-8087-AD872DB2A267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C24D-B2F2-BA4C-868C-5AFCBB43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B08F6-7FFE-7145-8BBD-BECFBAA3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82B7-0E4B-2A42-9514-4D22709E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F8F22-ABE1-A04C-BD72-4A5F8B7E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20BB3-6937-C941-9EB3-568AFDE6C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AB9C6-3761-7641-A881-BE020D485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F8CF-07DC-2F42-8087-AD872DB2A267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1FCA9-38DD-D745-BE05-F32B3028A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FAF2C-E3FC-B04D-89AC-1D60A0E2A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082B7-0E4B-2A42-9514-4D22709E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0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427B472-326D-9542-BF34-99B39EA1CF49}"/>
              </a:ext>
            </a:extLst>
          </p:cNvPr>
          <p:cNvSpPr/>
          <p:nvPr/>
        </p:nvSpPr>
        <p:spPr>
          <a:xfrm>
            <a:off x="353182" y="635193"/>
            <a:ext cx="3973689" cy="2390227"/>
          </a:xfrm>
          <a:prstGeom prst="roundRect">
            <a:avLst>
              <a:gd name="adj" fmla="val 3778"/>
            </a:avLst>
          </a:prstGeom>
          <a:gradFill flip="none" rotWithShape="1">
            <a:gsLst>
              <a:gs pos="0">
                <a:srgbClr val="828593">
                  <a:tint val="66000"/>
                  <a:satMod val="160000"/>
                </a:srgbClr>
              </a:gs>
              <a:gs pos="42000">
                <a:srgbClr val="828593">
                  <a:tint val="44500"/>
                  <a:satMod val="160000"/>
                  <a:lumMod val="75000"/>
                </a:srgbClr>
              </a:gs>
              <a:gs pos="100000">
                <a:srgbClr val="AEAEB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4A24F89-79E4-BB42-A6FA-2DA1EFA732AE}"/>
              </a:ext>
            </a:extLst>
          </p:cNvPr>
          <p:cNvSpPr/>
          <p:nvPr/>
        </p:nvSpPr>
        <p:spPr>
          <a:xfrm>
            <a:off x="1352745" y="1031899"/>
            <a:ext cx="852983" cy="423374"/>
          </a:xfrm>
          <a:prstGeom prst="wedgeRoundRectCallout">
            <a:avLst>
              <a:gd name="adj1" fmla="val -63161"/>
              <a:gd name="adj2" fmla="val 91242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DFEE9A-A043-D24A-9F4D-81C012C7134F}"/>
              </a:ext>
            </a:extLst>
          </p:cNvPr>
          <p:cNvSpPr/>
          <p:nvPr/>
        </p:nvSpPr>
        <p:spPr>
          <a:xfrm>
            <a:off x="758867" y="1619074"/>
            <a:ext cx="466149" cy="44780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C5FDCD0-E204-064C-93DF-8DDF069C70F9}"/>
              </a:ext>
            </a:extLst>
          </p:cNvPr>
          <p:cNvSpPr/>
          <p:nvPr/>
        </p:nvSpPr>
        <p:spPr>
          <a:xfrm>
            <a:off x="797259" y="2135927"/>
            <a:ext cx="389367" cy="764604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73D8B8-4E51-8145-9E0E-3E72F8E8F1EF}"/>
              </a:ext>
            </a:extLst>
          </p:cNvPr>
          <p:cNvCxnSpPr>
            <a:cxnSpLocks/>
          </p:cNvCxnSpPr>
          <p:nvPr/>
        </p:nvCxnSpPr>
        <p:spPr>
          <a:xfrm>
            <a:off x="1430931" y="1116824"/>
            <a:ext cx="6770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0A8F61-1317-B64D-9E56-15C1F3898092}"/>
              </a:ext>
            </a:extLst>
          </p:cNvPr>
          <p:cNvCxnSpPr>
            <a:cxnSpLocks/>
          </p:cNvCxnSpPr>
          <p:nvPr/>
        </p:nvCxnSpPr>
        <p:spPr>
          <a:xfrm>
            <a:off x="1430931" y="1227343"/>
            <a:ext cx="3978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635BCD-FCDB-4D48-B1BC-4B8B9DEFDC73}"/>
              </a:ext>
            </a:extLst>
          </p:cNvPr>
          <p:cNvCxnSpPr>
            <a:cxnSpLocks/>
          </p:cNvCxnSpPr>
          <p:nvPr/>
        </p:nvCxnSpPr>
        <p:spPr>
          <a:xfrm>
            <a:off x="1430931" y="1337863"/>
            <a:ext cx="3978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5E6EF87-A700-C14D-B042-4855B36A62BE}"/>
              </a:ext>
            </a:extLst>
          </p:cNvPr>
          <p:cNvSpPr/>
          <p:nvPr/>
        </p:nvSpPr>
        <p:spPr>
          <a:xfrm>
            <a:off x="3389219" y="1619074"/>
            <a:ext cx="466149" cy="44780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AA51711-2F64-F148-BC46-0DB014CD9A62}"/>
              </a:ext>
            </a:extLst>
          </p:cNvPr>
          <p:cNvSpPr/>
          <p:nvPr/>
        </p:nvSpPr>
        <p:spPr>
          <a:xfrm>
            <a:off x="3427611" y="2135927"/>
            <a:ext cx="389367" cy="764604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727B1F38-DD74-FB4C-8C4B-9DCCD10894CF}"/>
              </a:ext>
            </a:extLst>
          </p:cNvPr>
          <p:cNvSpPr/>
          <p:nvPr/>
        </p:nvSpPr>
        <p:spPr>
          <a:xfrm>
            <a:off x="2594797" y="905137"/>
            <a:ext cx="852983" cy="423374"/>
          </a:xfrm>
          <a:prstGeom prst="wedgeRoundRectCallout">
            <a:avLst>
              <a:gd name="adj1" fmla="val 34219"/>
              <a:gd name="adj2" fmla="val 1258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A6F8F8-BC42-BB47-879E-CD8D5ED31842}"/>
              </a:ext>
            </a:extLst>
          </p:cNvPr>
          <p:cNvCxnSpPr>
            <a:cxnSpLocks/>
          </p:cNvCxnSpPr>
          <p:nvPr/>
        </p:nvCxnSpPr>
        <p:spPr>
          <a:xfrm>
            <a:off x="2672983" y="990062"/>
            <a:ext cx="6770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4F91E6-5135-CD4B-8F53-B0CDF3509224}"/>
              </a:ext>
            </a:extLst>
          </p:cNvPr>
          <p:cNvCxnSpPr>
            <a:cxnSpLocks/>
          </p:cNvCxnSpPr>
          <p:nvPr/>
        </p:nvCxnSpPr>
        <p:spPr>
          <a:xfrm>
            <a:off x="2672983" y="1100581"/>
            <a:ext cx="3978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AC0EB0-019A-DE42-8B62-6680D1F23B9C}"/>
              </a:ext>
            </a:extLst>
          </p:cNvPr>
          <p:cNvCxnSpPr>
            <a:cxnSpLocks/>
          </p:cNvCxnSpPr>
          <p:nvPr/>
        </p:nvCxnSpPr>
        <p:spPr>
          <a:xfrm>
            <a:off x="2672983" y="1211101"/>
            <a:ext cx="3978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39C1A45-171D-EC46-92C0-693D07D70FFE}"/>
              </a:ext>
            </a:extLst>
          </p:cNvPr>
          <p:cNvSpPr/>
          <p:nvPr/>
        </p:nvSpPr>
        <p:spPr>
          <a:xfrm>
            <a:off x="353182" y="3635495"/>
            <a:ext cx="3973689" cy="2390227"/>
          </a:xfrm>
          <a:prstGeom prst="roundRect">
            <a:avLst>
              <a:gd name="adj" fmla="val 3778"/>
            </a:avLst>
          </a:prstGeom>
          <a:gradFill flip="none" rotWithShape="1">
            <a:gsLst>
              <a:gs pos="0">
                <a:srgbClr val="828593">
                  <a:tint val="66000"/>
                  <a:satMod val="160000"/>
                </a:srgbClr>
              </a:gs>
              <a:gs pos="42000">
                <a:srgbClr val="828593">
                  <a:tint val="44500"/>
                  <a:satMod val="160000"/>
                  <a:lumMod val="75000"/>
                </a:srgbClr>
              </a:gs>
              <a:gs pos="100000">
                <a:srgbClr val="AEAEB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19A678-8C5A-EB4F-974D-0B17889F0D51}"/>
              </a:ext>
            </a:extLst>
          </p:cNvPr>
          <p:cNvSpPr/>
          <p:nvPr/>
        </p:nvSpPr>
        <p:spPr>
          <a:xfrm>
            <a:off x="1738560" y="4273386"/>
            <a:ext cx="1296426" cy="12564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BF5DCBA-F4A2-AC47-92A3-EEBC2186F65F}"/>
              </a:ext>
            </a:extLst>
          </p:cNvPr>
          <p:cNvSpPr/>
          <p:nvPr/>
        </p:nvSpPr>
        <p:spPr>
          <a:xfrm flipH="1">
            <a:off x="1960042" y="4489770"/>
            <a:ext cx="865540" cy="823657"/>
          </a:xfrm>
          <a:prstGeom prst="arc">
            <a:avLst>
              <a:gd name="adj1" fmla="val 13253048"/>
              <a:gd name="adj2" fmla="val 8643768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28859AF-593D-5A4B-B9B8-A92C87228ABD}"/>
              </a:ext>
            </a:extLst>
          </p:cNvPr>
          <p:cNvSpPr/>
          <p:nvPr/>
        </p:nvSpPr>
        <p:spPr>
          <a:xfrm>
            <a:off x="2271054" y="5536794"/>
            <a:ext cx="213841" cy="272226"/>
          </a:xfrm>
          <a:custGeom>
            <a:avLst/>
            <a:gdLst>
              <a:gd name="connsiteX0" fmla="*/ 10074 w 213841"/>
              <a:gd name="connsiteY0" fmla="*/ 0 h 335307"/>
              <a:gd name="connsiteX1" fmla="*/ 10074 w 213841"/>
              <a:gd name="connsiteY1" fmla="*/ 265246 h 335307"/>
              <a:gd name="connsiteX2" fmla="*/ 114776 w 213841"/>
              <a:gd name="connsiteY2" fmla="*/ 335048 h 335307"/>
              <a:gd name="connsiteX3" fmla="*/ 198538 w 213841"/>
              <a:gd name="connsiteY3" fmla="*/ 286187 h 335307"/>
              <a:gd name="connsiteX4" fmla="*/ 212498 w 213841"/>
              <a:gd name="connsiteY4" fmla="*/ 216385 h 335307"/>
              <a:gd name="connsiteX5" fmla="*/ 212498 w 213841"/>
              <a:gd name="connsiteY5" fmla="*/ 6980 h 33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841" h="335307">
                <a:moveTo>
                  <a:pt x="10074" y="0"/>
                </a:moveTo>
                <a:cubicBezTo>
                  <a:pt x="1349" y="104702"/>
                  <a:pt x="-7376" y="209405"/>
                  <a:pt x="10074" y="265246"/>
                </a:cubicBezTo>
                <a:cubicBezTo>
                  <a:pt x="27524" y="321087"/>
                  <a:pt x="83365" y="331558"/>
                  <a:pt x="114776" y="335048"/>
                </a:cubicBezTo>
                <a:cubicBezTo>
                  <a:pt x="146187" y="338538"/>
                  <a:pt x="182251" y="305964"/>
                  <a:pt x="198538" y="286187"/>
                </a:cubicBezTo>
                <a:cubicBezTo>
                  <a:pt x="214825" y="266410"/>
                  <a:pt x="210171" y="262919"/>
                  <a:pt x="212498" y="216385"/>
                </a:cubicBezTo>
                <a:cubicBezTo>
                  <a:pt x="214825" y="169851"/>
                  <a:pt x="213661" y="88415"/>
                  <a:pt x="212498" y="698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F8F747-48F6-C249-862F-7E449BE1D616}"/>
              </a:ext>
            </a:extLst>
          </p:cNvPr>
          <p:cNvCxnSpPr>
            <a:cxnSpLocks/>
          </p:cNvCxnSpPr>
          <p:nvPr/>
        </p:nvCxnSpPr>
        <p:spPr>
          <a:xfrm flipV="1">
            <a:off x="2971474" y="4192971"/>
            <a:ext cx="206611" cy="200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01289C1-C6BE-D24D-B858-34E08DA75893}"/>
              </a:ext>
            </a:extLst>
          </p:cNvPr>
          <p:cNvCxnSpPr>
            <a:cxnSpLocks/>
          </p:cNvCxnSpPr>
          <p:nvPr/>
        </p:nvCxnSpPr>
        <p:spPr>
          <a:xfrm>
            <a:off x="3178085" y="4906202"/>
            <a:ext cx="28925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F903FD-0773-ED41-8273-A392FF862710}"/>
              </a:ext>
            </a:extLst>
          </p:cNvPr>
          <p:cNvCxnSpPr>
            <a:cxnSpLocks/>
          </p:cNvCxnSpPr>
          <p:nvPr/>
        </p:nvCxnSpPr>
        <p:spPr>
          <a:xfrm>
            <a:off x="3006958" y="5393924"/>
            <a:ext cx="239066" cy="1999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E38F1D-1953-7242-A31C-7D3793780CEB}"/>
              </a:ext>
            </a:extLst>
          </p:cNvPr>
          <p:cNvCxnSpPr>
            <a:cxnSpLocks/>
          </p:cNvCxnSpPr>
          <p:nvPr/>
        </p:nvCxnSpPr>
        <p:spPr>
          <a:xfrm flipV="1">
            <a:off x="2386773" y="3862973"/>
            <a:ext cx="0" cy="2805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03B142-90BC-FE44-81EB-2153E29112D3}"/>
              </a:ext>
            </a:extLst>
          </p:cNvPr>
          <p:cNvCxnSpPr>
            <a:cxnSpLocks/>
          </p:cNvCxnSpPr>
          <p:nvPr/>
        </p:nvCxnSpPr>
        <p:spPr>
          <a:xfrm>
            <a:off x="3126491" y="5168660"/>
            <a:ext cx="259952" cy="12463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605829-DEC9-EE40-B63C-9EEF5B184CC7}"/>
              </a:ext>
            </a:extLst>
          </p:cNvPr>
          <p:cNvCxnSpPr>
            <a:cxnSpLocks/>
          </p:cNvCxnSpPr>
          <p:nvPr/>
        </p:nvCxnSpPr>
        <p:spPr>
          <a:xfrm flipV="1">
            <a:off x="3131748" y="4489972"/>
            <a:ext cx="249439" cy="1284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D758845-17D2-C043-B8AE-ABC70EDC22E3}"/>
              </a:ext>
            </a:extLst>
          </p:cNvPr>
          <p:cNvCxnSpPr>
            <a:cxnSpLocks/>
          </p:cNvCxnSpPr>
          <p:nvPr/>
        </p:nvCxnSpPr>
        <p:spPr>
          <a:xfrm flipV="1">
            <a:off x="2723607" y="3973751"/>
            <a:ext cx="162243" cy="2462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C9C7105-4036-5D49-BE69-448E78A59070}"/>
              </a:ext>
            </a:extLst>
          </p:cNvPr>
          <p:cNvCxnSpPr>
            <a:cxnSpLocks/>
          </p:cNvCxnSpPr>
          <p:nvPr/>
        </p:nvCxnSpPr>
        <p:spPr>
          <a:xfrm rot="11991155" flipV="1">
            <a:off x="1408715" y="5155321"/>
            <a:ext cx="206611" cy="20018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8DFA7C-B283-FD4D-8AB2-D1BD9D4F3855}"/>
              </a:ext>
            </a:extLst>
          </p:cNvPr>
          <p:cNvCxnSpPr>
            <a:cxnSpLocks/>
          </p:cNvCxnSpPr>
          <p:nvPr/>
        </p:nvCxnSpPr>
        <p:spPr>
          <a:xfrm rot="11991155">
            <a:off x="1342417" y="4594515"/>
            <a:ext cx="28925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A0173E-B7C1-E848-BF2E-E5BFB9EEB508}"/>
              </a:ext>
            </a:extLst>
          </p:cNvPr>
          <p:cNvCxnSpPr>
            <a:cxnSpLocks/>
          </p:cNvCxnSpPr>
          <p:nvPr/>
        </p:nvCxnSpPr>
        <p:spPr>
          <a:xfrm flipH="1" flipV="1">
            <a:off x="1888685" y="3973751"/>
            <a:ext cx="166277" cy="2462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F223B5B-53EE-2944-84A3-0C41424FFF8B}"/>
              </a:ext>
            </a:extLst>
          </p:cNvPr>
          <p:cNvCxnSpPr>
            <a:cxnSpLocks/>
          </p:cNvCxnSpPr>
          <p:nvPr/>
        </p:nvCxnSpPr>
        <p:spPr>
          <a:xfrm rot="11991155">
            <a:off x="1529671" y="4249225"/>
            <a:ext cx="259952" cy="12463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4E196D-BDD0-0840-A46E-C7E68F2C8C94}"/>
              </a:ext>
            </a:extLst>
          </p:cNvPr>
          <p:cNvCxnSpPr>
            <a:cxnSpLocks/>
          </p:cNvCxnSpPr>
          <p:nvPr/>
        </p:nvCxnSpPr>
        <p:spPr>
          <a:xfrm rot="11991155" flipV="1">
            <a:off x="1305091" y="4883874"/>
            <a:ext cx="249439" cy="1284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10B50E-F8D8-6642-8C88-22EE5BF0E9E2}"/>
              </a:ext>
            </a:extLst>
          </p:cNvPr>
          <p:cNvCxnSpPr>
            <a:cxnSpLocks/>
          </p:cNvCxnSpPr>
          <p:nvPr/>
        </p:nvCxnSpPr>
        <p:spPr>
          <a:xfrm rot="11991155" flipV="1">
            <a:off x="1637067" y="5411768"/>
            <a:ext cx="143722" cy="24150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8DAF4DC-D447-384C-A671-DF60CDFFB91A}"/>
              </a:ext>
            </a:extLst>
          </p:cNvPr>
          <p:cNvSpPr/>
          <p:nvPr/>
        </p:nvSpPr>
        <p:spPr>
          <a:xfrm>
            <a:off x="4658682" y="3635494"/>
            <a:ext cx="3973689" cy="2390227"/>
          </a:xfrm>
          <a:prstGeom prst="roundRect">
            <a:avLst>
              <a:gd name="adj" fmla="val 3778"/>
            </a:avLst>
          </a:prstGeom>
          <a:gradFill flip="none" rotWithShape="1">
            <a:gsLst>
              <a:gs pos="0">
                <a:srgbClr val="828593">
                  <a:tint val="66000"/>
                  <a:satMod val="160000"/>
                </a:srgbClr>
              </a:gs>
              <a:gs pos="42000">
                <a:srgbClr val="828593">
                  <a:tint val="44500"/>
                  <a:satMod val="160000"/>
                  <a:lumMod val="75000"/>
                </a:srgbClr>
              </a:gs>
              <a:gs pos="100000">
                <a:srgbClr val="AEAEB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188EC6A-0083-0D43-AB2B-078BB1CEAB7C}"/>
              </a:ext>
            </a:extLst>
          </p:cNvPr>
          <p:cNvCxnSpPr>
            <a:cxnSpLocks/>
          </p:cNvCxnSpPr>
          <p:nvPr/>
        </p:nvCxnSpPr>
        <p:spPr>
          <a:xfrm flipV="1">
            <a:off x="5017670" y="3705726"/>
            <a:ext cx="0" cy="19528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BF012F-6C36-DA43-BD4A-097F0AD9EB7C}"/>
              </a:ext>
            </a:extLst>
          </p:cNvPr>
          <p:cNvCxnSpPr>
            <a:cxnSpLocks/>
          </p:cNvCxnSpPr>
          <p:nvPr/>
        </p:nvCxnSpPr>
        <p:spPr>
          <a:xfrm>
            <a:off x="4998087" y="5648762"/>
            <a:ext cx="3391934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97D5E51-6B21-D04A-8B35-BE540B2D28FF}"/>
              </a:ext>
            </a:extLst>
          </p:cNvPr>
          <p:cNvSpPr txBox="1"/>
          <p:nvPr/>
        </p:nvSpPr>
        <p:spPr>
          <a:xfrm>
            <a:off x="4584191" y="448977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chemeClr val="bg1"/>
                </a:solidFill>
                <a:latin typeface="AppleMyungjo" pitchFamily="2" charset="-127"/>
                <a:ea typeface="AppleMyungjo" pitchFamily="2" charset="-127"/>
              </a:rPr>
              <a:t>T</a:t>
            </a:r>
            <a:r>
              <a:rPr lang="en-US" b="1" i="1" baseline="-25000" dirty="0" err="1">
                <a:solidFill>
                  <a:schemeClr val="bg1"/>
                </a:solidFill>
                <a:latin typeface="AppleMyungjo" pitchFamily="2" charset="-127"/>
                <a:ea typeface="AppleMyungjo" pitchFamily="2" charset="-127"/>
              </a:rPr>
              <a:t>p</a:t>
            </a:r>
            <a:endParaRPr lang="en-US" b="1" i="1" baseline="-25000" dirty="0">
              <a:solidFill>
                <a:schemeClr val="bg1"/>
              </a:solidFill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C432FD-E0A1-4449-961E-DD0237EBE286}"/>
              </a:ext>
            </a:extLst>
          </p:cNvPr>
          <p:cNvSpPr txBox="1"/>
          <p:nvPr/>
        </p:nvSpPr>
        <p:spPr>
          <a:xfrm>
            <a:off x="6406254" y="567144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chemeClr val="bg1"/>
                </a:solidFill>
                <a:latin typeface="AppleMyungjo" pitchFamily="2" charset="-127"/>
                <a:ea typeface="AppleMyungjo" pitchFamily="2" charset="-127"/>
              </a:rPr>
              <a:t>F</a:t>
            </a:r>
            <a:r>
              <a:rPr lang="en-US" b="1" i="1" baseline="-25000" dirty="0" err="1">
                <a:solidFill>
                  <a:schemeClr val="bg1"/>
                </a:solidFill>
                <a:latin typeface="AppleMyungjo" pitchFamily="2" charset="-127"/>
                <a:ea typeface="AppleMyungjo" pitchFamily="2" charset="-127"/>
              </a:rPr>
              <a:t>p</a:t>
            </a:r>
            <a:endParaRPr lang="en-US" b="1" i="1" baseline="-25000" dirty="0">
              <a:solidFill>
                <a:schemeClr val="bg1"/>
              </a:solidFill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B328E942-6CC3-A34D-A0FF-3AC82B45A296}"/>
              </a:ext>
            </a:extLst>
          </p:cNvPr>
          <p:cNvSpPr/>
          <p:nvPr/>
        </p:nvSpPr>
        <p:spPr>
          <a:xfrm>
            <a:off x="5037253" y="3949689"/>
            <a:ext cx="3120157" cy="1697132"/>
          </a:xfrm>
          <a:custGeom>
            <a:avLst/>
            <a:gdLst>
              <a:gd name="connsiteX0" fmla="*/ 428 w 2847902"/>
              <a:gd name="connsiteY0" fmla="*/ 1215038 h 1215038"/>
              <a:gd name="connsiteX1" fmla="*/ 48554 w 2847902"/>
              <a:gd name="connsiteY1" fmla="*/ 725753 h 1215038"/>
              <a:gd name="connsiteX2" fmla="*/ 305228 w 2847902"/>
              <a:gd name="connsiteY2" fmla="*/ 244490 h 1215038"/>
              <a:gd name="connsiteX3" fmla="*/ 810554 w 2847902"/>
              <a:gd name="connsiteY3" fmla="*/ 43964 h 1215038"/>
              <a:gd name="connsiteX4" fmla="*/ 1813186 w 2847902"/>
              <a:gd name="connsiteY4" fmla="*/ 3859 h 1215038"/>
              <a:gd name="connsiteX5" fmla="*/ 2847902 w 2847902"/>
              <a:gd name="connsiteY5" fmla="*/ 3859 h 121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902" h="1215038">
                <a:moveTo>
                  <a:pt x="428" y="1215038"/>
                </a:moveTo>
                <a:cubicBezTo>
                  <a:pt x="-909" y="1051274"/>
                  <a:pt x="-2246" y="887511"/>
                  <a:pt x="48554" y="725753"/>
                </a:cubicBezTo>
                <a:cubicBezTo>
                  <a:pt x="99354" y="563995"/>
                  <a:pt x="178228" y="358122"/>
                  <a:pt x="305228" y="244490"/>
                </a:cubicBezTo>
                <a:cubicBezTo>
                  <a:pt x="432228" y="130858"/>
                  <a:pt x="559228" y="84069"/>
                  <a:pt x="810554" y="43964"/>
                </a:cubicBezTo>
                <a:cubicBezTo>
                  <a:pt x="1061880" y="3859"/>
                  <a:pt x="1473628" y="10543"/>
                  <a:pt x="1813186" y="3859"/>
                </a:cubicBezTo>
                <a:cubicBezTo>
                  <a:pt x="2152744" y="-2825"/>
                  <a:pt x="2500323" y="517"/>
                  <a:pt x="2847902" y="3859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7FA1DFD-7F09-9649-BA53-6B516CD0593C}"/>
              </a:ext>
            </a:extLst>
          </p:cNvPr>
          <p:cNvCxnSpPr>
            <a:cxnSpLocks/>
          </p:cNvCxnSpPr>
          <p:nvPr/>
        </p:nvCxnSpPr>
        <p:spPr>
          <a:xfrm flipV="1">
            <a:off x="5037254" y="3979181"/>
            <a:ext cx="3120157" cy="1652539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80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45E6-BB91-1C48-B35C-6BE33C0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22B0F17-995E-A143-A644-24DC4DAF5244}"/>
              </a:ext>
            </a:extLst>
          </p:cNvPr>
          <p:cNvSpPr/>
          <p:nvPr/>
        </p:nvSpPr>
        <p:spPr>
          <a:xfrm>
            <a:off x="1182965" y="3312302"/>
            <a:ext cx="4936481" cy="1119021"/>
          </a:xfrm>
          <a:custGeom>
            <a:avLst/>
            <a:gdLst>
              <a:gd name="connsiteX0" fmla="*/ 390059 w 4936481"/>
              <a:gd name="connsiteY0" fmla="*/ 358087 h 1119021"/>
              <a:gd name="connsiteX1" fmla="*/ 0 w 4936481"/>
              <a:gd name="connsiteY1" fmla="*/ 1119021 h 1119021"/>
              <a:gd name="connsiteX2" fmla="*/ 4853354 w 4936481"/>
              <a:gd name="connsiteY2" fmla="*/ 383664 h 1119021"/>
              <a:gd name="connsiteX3" fmla="*/ 4936481 w 4936481"/>
              <a:gd name="connsiteY3" fmla="*/ 0 h 1119021"/>
              <a:gd name="connsiteX4" fmla="*/ 390059 w 4936481"/>
              <a:gd name="connsiteY4" fmla="*/ 358087 h 111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36481" h="1119021">
                <a:moveTo>
                  <a:pt x="390059" y="358087"/>
                </a:moveTo>
                <a:lnTo>
                  <a:pt x="0" y="1119021"/>
                </a:lnTo>
                <a:lnTo>
                  <a:pt x="4853354" y="383664"/>
                </a:lnTo>
                <a:lnTo>
                  <a:pt x="4936481" y="0"/>
                </a:lnTo>
                <a:lnTo>
                  <a:pt x="390059" y="3580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A37B68-9022-EB48-8834-27A7AD7B6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19" t="31880" r="6560" b="32421"/>
          <a:stretch/>
        </p:blipFill>
        <p:spPr>
          <a:xfrm>
            <a:off x="970935" y="2536722"/>
            <a:ext cx="3937820" cy="262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8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AppleMyungjo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Finkel</dc:creator>
  <cp:lastModifiedBy>Dan Finkel</cp:lastModifiedBy>
  <cp:revision>8</cp:revision>
  <dcterms:created xsi:type="dcterms:W3CDTF">2018-08-19T03:17:36Z</dcterms:created>
  <dcterms:modified xsi:type="dcterms:W3CDTF">2018-08-22T13:01:18Z</dcterms:modified>
</cp:coreProperties>
</file>