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5" r:id="rId3"/>
    <p:sldId id="257" r:id="rId4"/>
    <p:sldId id="269" r:id="rId5"/>
    <p:sldId id="258" r:id="rId6"/>
    <p:sldId id="261" r:id="rId7"/>
    <p:sldId id="263" r:id="rId8"/>
    <p:sldId id="262" r:id="rId9"/>
    <p:sldId id="264" r:id="rId10"/>
    <p:sldId id="259" r:id="rId11"/>
    <p:sldId id="260" r:id="rId12"/>
    <p:sldId id="266" r:id="rId13"/>
    <p:sldId id="271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AD723-032C-0C4E-BE41-2E00D6DA1E9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8E1D-7493-AB45-8E65-A9D581CF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8E1D-7493-AB45-8E65-A9D581CFF5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1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557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9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0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CDDC3C-4452-3249-9B9D-1C69D6206C7C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D14214-79C5-C745-80EC-7C33A8821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2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Saccase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200" dirty="0" smtClean="0"/>
              <a:t>(Laser Eyes)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Fitzgerald</a:t>
            </a:r>
          </a:p>
        </p:txBody>
      </p:sp>
    </p:spTree>
    <p:extLst>
      <p:ext uri="{BB962C8B-B14F-4D97-AF65-F5344CB8AC3E}">
        <p14:creationId xmlns:p14="http://schemas.microsoft.com/office/powerpoint/2010/main" val="212073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Non-Violent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17" y="2286000"/>
            <a:ext cx="4135565" cy="3581400"/>
          </a:xfrm>
        </p:spPr>
      </p:pic>
      <p:sp>
        <p:nvSpPr>
          <p:cNvPr id="5" name="TextBox 4"/>
          <p:cNvSpPr txBox="1"/>
          <p:nvPr/>
        </p:nvSpPr>
        <p:spPr>
          <a:xfrm>
            <a:off x="2947445" y="5856514"/>
            <a:ext cx="644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Laser</a:t>
            </a:r>
          </a:p>
          <a:p>
            <a:pPr algn="ctr"/>
            <a:r>
              <a:rPr lang="en-US" dirty="0" smtClean="0"/>
              <a:t>Action: Independent Tracking Cats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EyeWriter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89" y="2286000"/>
            <a:ext cx="5936022" cy="3581400"/>
          </a:xfrm>
        </p:spPr>
      </p:pic>
      <p:sp>
        <p:nvSpPr>
          <p:cNvPr id="5" name="TextBox 4"/>
          <p:cNvSpPr txBox="1"/>
          <p:nvPr/>
        </p:nvSpPr>
        <p:spPr>
          <a:xfrm>
            <a:off x="2947446" y="5867400"/>
            <a:ext cx="644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Eye</a:t>
            </a:r>
          </a:p>
          <a:p>
            <a:pPr algn="ctr"/>
            <a:r>
              <a:rPr lang="en-US" dirty="0" smtClean="0"/>
              <a:t>Indication: Laser</a:t>
            </a:r>
          </a:p>
          <a:p>
            <a:pPr algn="ctr"/>
            <a:r>
              <a:rPr lang="en-US" dirty="0" smtClean="0"/>
              <a:t>Action: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</a:t>
            </a:r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2745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Saccase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2" y="3636576"/>
            <a:ext cx="2413594" cy="2337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7958" y="3928042"/>
            <a:ext cx="2276669" cy="157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t="15312" r="22112" b="18535"/>
          <a:stretch/>
        </p:blipFill>
        <p:spPr>
          <a:xfrm>
            <a:off x="9280227" y="3583526"/>
            <a:ext cx="2597642" cy="2262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4"/>
          <a:stretch/>
        </p:blipFill>
        <p:spPr>
          <a:xfrm>
            <a:off x="3586050" y="3757436"/>
            <a:ext cx="3406308" cy="2095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452" y="3140508"/>
            <a:ext cx="24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Pupil Eye Tracker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6050" y="3140508"/>
            <a:ext cx="340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Eye Tracking Software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49577" y="3140508"/>
            <a:ext cx="157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0227" y="3140508"/>
            <a:ext cx="25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Laser Gimbal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6066418" y="721815"/>
            <a:ext cx="606490" cy="11016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Crowd Attention 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160792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Hands-Free Target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75" y="2286000"/>
            <a:ext cx="3651250" cy="3581400"/>
          </a:xfrm>
        </p:spPr>
      </p:pic>
    </p:spTree>
    <p:extLst>
      <p:ext uri="{BB962C8B-B14F-4D97-AF65-F5344CB8AC3E}">
        <p14:creationId xmlns:p14="http://schemas.microsoft.com/office/powerpoint/2010/main" val="25873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2298699" cy="1111250"/>
          </a:xfrm>
        </p:spPr>
        <p:txBody>
          <a:bodyPr/>
          <a:lstStyle/>
          <a:p>
            <a:r>
              <a:rPr lang="en-US" dirty="0" smtClean="0"/>
              <a:t>Science Fiction</a:t>
            </a:r>
          </a:p>
          <a:p>
            <a:r>
              <a:rPr lang="en-US" dirty="0" smtClean="0"/>
              <a:t>Real-World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2677" y="3498949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2678" y="1838209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310" y="2643925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4828" y="2632738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5985996" y="2246955"/>
            <a:ext cx="484632" cy="1216152"/>
          </a:xfrm>
          <a:prstGeom prst="upDown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6200000">
            <a:off x="5985996" y="2246956"/>
            <a:ext cx="484632" cy="1216152"/>
          </a:xfrm>
          <a:prstGeom prst="upDown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866" y="4061067"/>
            <a:ext cx="118140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Coupled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7132" y="4061066"/>
            <a:ext cx="129362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7132" y="1207214"/>
            <a:ext cx="129362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5866" y="1191186"/>
            <a:ext cx="1293621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Superman/</a:t>
            </a:r>
            <a:r>
              <a:rPr lang="en-US" dirty="0" err="1" smtClean="0"/>
              <a:t>Cyclopse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9" r="-34829"/>
          <a:stretch/>
        </p:blipFill>
        <p:spPr>
          <a:xfrm>
            <a:off x="1632249" y="1779814"/>
            <a:ext cx="6449507" cy="3581400"/>
          </a:xfrm>
        </p:spPr>
      </p:pic>
      <p:sp>
        <p:nvSpPr>
          <p:cNvPr id="5" name="TextBox 4"/>
          <p:cNvSpPr txBox="1"/>
          <p:nvPr/>
        </p:nvSpPr>
        <p:spPr>
          <a:xfrm>
            <a:off x="2947446" y="5491842"/>
            <a:ext cx="644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Eyes</a:t>
            </a:r>
          </a:p>
          <a:p>
            <a:pPr algn="ctr"/>
            <a:r>
              <a:rPr lang="en-US" dirty="0" smtClean="0"/>
              <a:t>Action:  Coupled Laser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7928" r="39678" b="-1296"/>
          <a:stretch/>
        </p:blipFill>
        <p:spPr>
          <a:xfrm>
            <a:off x="6505303" y="1779814"/>
            <a:ext cx="4206240" cy="36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Sights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33" y="2286000"/>
            <a:ext cx="6591533" cy="3581400"/>
          </a:xfrm>
        </p:spPr>
      </p:pic>
      <p:sp>
        <p:nvSpPr>
          <p:cNvPr id="7" name="TextBox 6"/>
          <p:cNvSpPr txBox="1"/>
          <p:nvPr/>
        </p:nvSpPr>
        <p:spPr>
          <a:xfrm>
            <a:off x="2876434" y="5867400"/>
            <a:ext cx="65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Laser</a:t>
            </a:r>
          </a:p>
          <a:p>
            <a:pPr algn="ctr"/>
            <a:r>
              <a:rPr lang="en-US" dirty="0" smtClean="0"/>
              <a:t>Action: Coupled 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2628900"/>
            <a:ext cx="4330700" cy="2895600"/>
          </a:xfrm>
        </p:spPr>
      </p:pic>
      <p:sp>
        <p:nvSpPr>
          <p:cNvPr id="5" name="TextBox 4"/>
          <p:cNvSpPr txBox="1"/>
          <p:nvPr/>
        </p:nvSpPr>
        <p:spPr>
          <a:xfrm>
            <a:off x="2947446" y="5524500"/>
            <a:ext cx="644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Laser</a:t>
            </a:r>
          </a:p>
          <a:p>
            <a:pPr algn="ctr"/>
            <a:r>
              <a:rPr lang="en-US" dirty="0" smtClean="0"/>
              <a:t> Action: Independent Tracking Cannon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Videogames (Half Life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53" y="2286000"/>
            <a:ext cx="6362893" cy="3581400"/>
          </a:xfrm>
        </p:spPr>
      </p:pic>
      <p:sp>
        <p:nvSpPr>
          <p:cNvPr id="5" name="TextBox 4"/>
          <p:cNvSpPr txBox="1"/>
          <p:nvPr/>
        </p:nvSpPr>
        <p:spPr>
          <a:xfrm>
            <a:off x="2947445" y="5867400"/>
            <a:ext cx="644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Laser</a:t>
            </a:r>
          </a:p>
          <a:p>
            <a:pPr algn="ctr"/>
            <a:r>
              <a:rPr lang="en-US" dirty="0" smtClean="0"/>
              <a:t>Action: Independent Tracking </a:t>
            </a:r>
            <a:r>
              <a:rPr lang="en-US" dirty="0"/>
              <a:t>P</a:t>
            </a:r>
            <a:r>
              <a:rPr lang="en-US" dirty="0" smtClean="0"/>
              <a:t>rojectile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Raytheon:  Pike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74037"/>
            <a:ext cx="9601200" cy="2605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7" y="477558"/>
            <a:ext cx="3107267" cy="20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 (Iron Man)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286000"/>
            <a:ext cx="8595360" cy="3581400"/>
          </a:xfrm>
        </p:spPr>
      </p:pic>
      <p:sp>
        <p:nvSpPr>
          <p:cNvPr id="4" name="TextBox 3"/>
          <p:cNvSpPr txBox="1"/>
          <p:nvPr/>
        </p:nvSpPr>
        <p:spPr>
          <a:xfrm>
            <a:off x="1874520" y="5867400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Eye (?)</a:t>
            </a:r>
          </a:p>
          <a:p>
            <a:pPr algn="ctr"/>
            <a:r>
              <a:rPr lang="en-US" dirty="0" smtClean="0"/>
              <a:t>Action: Independent Tracking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Sentry Turret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04" y="2286000"/>
            <a:ext cx="4584192" cy="3581400"/>
          </a:xfrm>
        </p:spPr>
      </p:pic>
      <p:sp>
        <p:nvSpPr>
          <p:cNvPr id="5" name="TextBox 4"/>
          <p:cNvSpPr txBox="1"/>
          <p:nvPr/>
        </p:nvSpPr>
        <p:spPr>
          <a:xfrm>
            <a:off x="2947446" y="5797034"/>
            <a:ext cx="644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Targeting: ?</a:t>
            </a:r>
          </a:p>
          <a:p>
            <a:pPr algn="ctr"/>
            <a:r>
              <a:rPr lang="en-US" dirty="0" smtClean="0"/>
              <a:t>Indication: Laser</a:t>
            </a:r>
          </a:p>
          <a:p>
            <a:pPr algn="ctr"/>
            <a:r>
              <a:rPr lang="en-US" dirty="0" smtClean="0"/>
              <a:t>Action: Coupled Guns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938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524</TotalTime>
  <Words>130</Words>
  <Application>Microsoft Macintosh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Saccase (Laser Eyes)</vt:lpstr>
      <vt:lpstr>Inspiration</vt:lpstr>
      <vt:lpstr>Superman/Cyclopse</vt:lpstr>
      <vt:lpstr>Laser Sights</vt:lpstr>
      <vt:lpstr>Preditor</vt:lpstr>
      <vt:lpstr>Videogames (Half Life 2)</vt:lpstr>
      <vt:lpstr>Raytheon:  Pike</vt:lpstr>
      <vt:lpstr>HUD (Iron Man)</vt:lpstr>
      <vt:lpstr>Automatic Sentry Turret</vt:lpstr>
      <vt:lpstr>Non-Violent Applications</vt:lpstr>
      <vt:lpstr>EyeWriter</vt:lpstr>
      <vt:lpstr>Gaze Heatmaps</vt:lpstr>
      <vt:lpstr>Saccase System</vt:lpstr>
      <vt:lpstr>Future Directions</vt:lpstr>
      <vt:lpstr>Real-Time Crowd Attention Heat map</vt:lpstr>
      <vt:lpstr>Hands-Free Target Selection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Eyes</dc:title>
  <dc:creator>Daniel John Fitzgerald</dc:creator>
  <cp:lastModifiedBy>Daniel John Fitzgerald</cp:lastModifiedBy>
  <cp:revision>17</cp:revision>
  <dcterms:created xsi:type="dcterms:W3CDTF">2015-11-10T15:07:02Z</dcterms:created>
  <dcterms:modified xsi:type="dcterms:W3CDTF">2015-11-10T23:52:21Z</dcterms:modified>
</cp:coreProperties>
</file>