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Estimativa de Throughput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Análise de Sistemas Computacionais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78  IEEE Transactions on Consumer Electronics, Vol. 58, No. 1, February 2012  </a:t>
            </a:r>
          </a:p>
          <a:p>
            <a:r>
              <a:t>Manuscript received 01/16/12    </a:t>
            </a:r>
          </a:p>
          <a:p>
            <a:r>
              <a:t>Current version published 03/21/12  </a:t>
            </a:r>
          </a:p>
          <a:p>
            <a:r>
              <a:t>Electronic version published 03/21/12.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T. C. Thang et 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Fórmulas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Rc(i) =</a:t>
            </a:r>
          </a:p>
          <a:p/>
          <a:p>
            <a:r>
              <a:t>∑</a:t>
            </a:r>
          </a:p>
          <a:p/>
          <a:p>
            <a:r>
              <a:t>OQ = f(Q1</a:t>
            </a:r>
          </a:p>
          <a:p/>
          <a:p>
            <a:r>
              <a:t>OQ = vi</a:t>
            </a:r>
          </a:p>
          <a:p/>
          <a:p>
            <a:r>
              <a:t>k = 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84  IEEE Transactions on Consumer Electronics, Vol. 58, No. 1, February 2012  </a:t>
            </a:r>
          </a:p>
          <a:p>
            <a:r>
              <a:t> </a:t>
            </a:r>
          </a:p>
          <a:p>
            <a:r>
              <a:t>    (a) Changes of audio and video bitrates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          (b) Changes of buffer levels </a:t>
            </a:r>
          </a:p>
          <a:p>
            <a:r>
              <a:t>Fig. 10.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