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Estimativa de Throughput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Baseado em Análise Técnica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 Estimativa de Taxa de Transferência e MPEG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Streaming HTTP como um meio custo-efetivo para entrega de multimídia, com foco no novo padrão, Dynamic Adaptive Streaming over HTTP (DASH). Importância da adaptividade devido à heterogeneidade das redes de comunicação e flutuações de taxa de transferência do TCP.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Papel do Cliente de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necessidade do cliente fazer decisões para manter uma boa qualidade de serviço (QoS) devido à falta de conhecimento do servidor sobre o status do cliente/rede. Destaque para o papel dos metadados de sinalização.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do DASH em Streaming Audiovisual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Uso potencial do DASH na entrega de serviços de streaming audiovisual com uma comparação nas taxas de bits de áudio e vídeo.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Taxa de Bits de Áudio e Vídeo em Diferentes Ambientes de Rede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Exame de ambientes de rede variáveis como redes móveis ou redes muito utilizadas onde as taxas de bits de áudio e vídeo podem não ser significativamente diferentes.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 para Estimar a Taxa de Transferência usando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Discussão sobre o novo método de estimativa para taxa de transferência de conexão apresentado no estudo. Como a sintaxe DASH é usada para selecionar as melhores alternativas de áudio e vídeo.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Experimentos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Apresentação dos experimentos mostrando que a solução é estável para flutuações de curto prazo enquanto responde rapidamente a grandes flutuações. Conclusão do estudo.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Visualização de Dados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