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9144000" cy="5143500"/>
  <p:notesSz cx="7010400" cy="929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244CA6A-2057-4322-9670-DE7BB969FFB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717480" y="1162080"/>
            <a:ext cx="5573520" cy="313524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00920" y="4473720"/>
            <a:ext cx="5606640" cy="365868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10"/>
          </p:nvPr>
        </p:nvSpPr>
        <p:spPr>
          <a:xfrm>
            <a:off x="3970800" y="8830080"/>
            <a:ext cx="3035880" cy="46476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80E5A5-3BED-4B4A-B161-D65CD1FBF42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7AF47A-0C57-4ED3-BB41-A68EB0D752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3B5F97-A0FF-4B5B-BB34-09AEB3D99D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D829E6-A97E-4402-BCBB-3E6B2921C67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533A22-0C22-49C9-9827-F04884CCCAD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674DA8-B874-4ED5-99C1-6C32AEFB13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686D87-F4EE-4B0C-890F-6135E662E3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CC80CC-938D-4316-B032-90F1F35D57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6838D4-228A-4EE4-A526-E38B509514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3CFE93-C40D-4262-92CC-FC96649527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B8BCEF-75CF-4E4E-AAE8-94099A9B80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8E4FF1-0072-48CC-B0D2-50A56AC9FA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993583-7DE1-4C16-9E85-8648121859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1AAF08-75AE-49DD-8563-079B41357E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0CFD67-58C7-45C2-8EB0-768861A896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C7AB8F-6C16-4973-951C-6CDF3BFC4C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AB514D-50EA-4E9A-BDE4-6EDE12D15A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3A6C7C-B228-457C-9ABF-9790CAE188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79A036-A818-4543-B585-FBD2EE7471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950F2C-CC84-4A91-A7B6-45EEFB33BD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3FBF5A-63ED-4E35-9E16-A926144BFB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99B2F0-5C65-46A7-AA66-58669481E4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7D8AE1-4800-4C4A-A921-448097A0D2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84CF09-406D-42B1-BEF5-00DE8B42C3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FB91B4-239C-4863-8E4B-12BC03BE8C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4800600"/>
            <a:ext cx="9142200" cy="341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4750560"/>
            <a:ext cx="9142200" cy="4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894960" y="1303200"/>
            <a:ext cx="747540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7"/>
          <p:cNvSpPr/>
          <p:nvPr/>
        </p:nvSpPr>
        <p:spPr>
          <a:xfrm>
            <a:off x="0" y="0"/>
            <a:ext cx="2007720" cy="5141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8"/>
          <p:cNvSpPr/>
          <p:nvPr/>
        </p:nvSpPr>
        <p:spPr>
          <a:xfrm>
            <a:off x="2009520" y="0"/>
            <a:ext cx="46080" cy="5141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2592360" y="4844880"/>
            <a:ext cx="44924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7262640" y="4844880"/>
            <a:ext cx="13496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790" spc="-1" strike="noStrike">
                <a:solidFill>
                  <a:srgbClr val="455f51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C0F8C9-A5A9-43C4-BDBB-C580B913CFC3}" type="slidenum">
              <a:rPr b="0" lang="en-US" sz="790" spc="-1" strike="noStrike">
                <a:solidFill>
                  <a:srgbClr val="455f51"/>
                </a:solidFill>
                <a:latin typeface="Calibri"/>
              </a:rPr>
              <a:t>&lt;number&gt;</a:t>
            </a:fld>
            <a:endParaRPr b="0" lang="en-US" sz="79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3"/>
          </p:nvPr>
        </p:nvSpPr>
        <p:spPr>
          <a:xfrm>
            <a:off x="349200" y="4844880"/>
            <a:ext cx="135900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 hidden="1"/>
          <p:cNvSpPr/>
          <p:nvPr/>
        </p:nvSpPr>
        <p:spPr>
          <a:xfrm>
            <a:off x="0" y="4800600"/>
            <a:ext cx="9142200" cy="341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Rectangle 8" hidden="1"/>
          <p:cNvSpPr/>
          <p:nvPr/>
        </p:nvSpPr>
        <p:spPr>
          <a:xfrm>
            <a:off x="0" y="4750560"/>
            <a:ext cx="9142200" cy="4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Straight Connector 9"/>
          <p:cNvSpPr/>
          <p:nvPr/>
        </p:nvSpPr>
        <p:spPr>
          <a:xfrm>
            <a:off x="894960" y="1303200"/>
            <a:ext cx="747540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Rectangle 4"/>
          <p:cNvSpPr/>
          <p:nvPr/>
        </p:nvSpPr>
        <p:spPr>
          <a:xfrm>
            <a:off x="2520" y="4800600"/>
            <a:ext cx="9139680" cy="341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5"/>
          <p:cNvSpPr/>
          <p:nvPr/>
        </p:nvSpPr>
        <p:spPr>
          <a:xfrm>
            <a:off x="0" y="4750560"/>
            <a:ext cx="9139680" cy="46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1"/>
          <p:cNvSpPr>
            <a:spLocks noGrp="1"/>
          </p:cNvSpPr>
          <p:nvPr>
            <p:ph type="ftr" idx="4"/>
          </p:nvPr>
        </p:nvSpPr>
        <p:spPr>
          <a:xfrm>
            <a:off x="2764800" y="4844880"/>
            <a:ext cx="361548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ldNum" idx="5"/>
          </p:nvPr>
        </p:nvSpPr>
        <p:spPr>
          <a:xfrm>
            <a:off x="7425360" y="4844880"/>
            <a:ext cx="98208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79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67E9A7-5857-485E-9E33-4A9FDC0B9A23}" type="slidenum">
              <a:rPr b="0" lang="en-US" sz="79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790" spc="-1" strike="noStrike"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6"/>
          </p:nvPr>
        </p:nvSpPr>
        <p:spPr>
          <a:xfrm>
            <a:off x="822960" y="4844880"/>
            <a:ext cx="185256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3625560" y="228600"/>
            <a:ext cx="5060520" cy="43131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68400" indent="-68400" algn="ctr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9cb38"/>
              </a:buClr>
              <a:buFont typeface="Calibri"/>
              <a:buChar char=" "/>
            </a:pPr>
            <a:r>
              <a:rPr b="0" lang="en-US" sz="3600" spc="-1" strike="noStrike">
                <a:solidFill>
                  <a:srgbClr val="002060"/>
                </a:solidFill>
                <a:latin typeface="Arial"/>
              </a:rPr>
              <a:t>Making better statistics </a:t>
            </a:r>
            <a:r>
              <a:rPr b="0" lang="en-US" sz="3600" spc="-1" strike="noStrike">
                <a:solidFill>
                  <a:srgbClr val="002060"/>
                </a:solidFill>
                <a:latin typeface="Arial"/>
              </a:rPr>
              <a:t>easier with pcvr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None/>
            </a:pPr>
            <a:endParaRPr b="0" lang="en-US" sz="4000" spc="-1" strike="noStrike">
              <a:latin typeface="Arial"/>
            </a:endParaRPr>
          </a:p>
          <a:p>
            <a:pPr marL="68400" indent="-68400" algn="ctr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9cb38"/>
              </a:buClr>
              <a:buFont typeface="Calibri"/>
              <a:buChar char=" "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Josh Sumner</a:t>
            </a:r>
            <a:endParaRPr b="0" lang="en-US" sz="3200" spc="-1" strike="noStrike">
              <a:latin typeface="Arial"/>
            </a:endParaRPr>
          </a:p>
          <a:p>
            <a:pPr marL="68400" indent="-68400" algn="ctr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9cb38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002060"/>
                </a:solidFill>
                <a:latin typeface="Arial"/>
              </a:rPr>
              <a:t>Danforth Plant Science Center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99" name="Group 11"/>
          <p:cNvGrpSpPr/>
          <p:nvPr/>
        </p:nvGrpSpPr>
        <p:grpSpPr>
          <a:xfrm>
            <a:off x="501480" y="1401480"/>
            <a:ext cx="2512080" cy="2442960"/>
            <a:chOff x="501480" y="1401480"/>
            <a:chExt cx="2512080" cy="2442960"/>
          </a:xfrm>
        </p:grpSpPr>
        <p:sp>
          <p:nvSpPr>
            <p:cNvPr id="100" name="Oval 12"/>
            <p:cNvSpPr/>
            <p:nvPr/>
          </p:nvSpPr>
          <p:spPr>
            <a:xfrm>
              <a:off x="501480" y="1401480"/>
              <a:ext cx="2512080" cy="244296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962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01" name="Picture 13" descr=""/>
            <p:cNvPicPr/>
            <p:nvPr/>
          </p:nvPicPr>
          <p:blipFill>
            <a:blip r:embed="rId1"/>
            <a:stretch/>
          </p:blipFill>
          <p:spPr>
            <a:xfrm>
              <a:off x="699120" y="1902600"/>
              <a:ext cx="2117160" cy="14986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rcRect l="2163" t="0" r="4421" b="42307"/>
          <a:stretch/>
        </p:blipFill>
        <p:spPr>
          <a:xfrm>
            <a:off x="1956600" y="1498680"/>
            <a:ext cx="6808680" cy="3039480"/>
          </a:xfrm>
          <a:prstGeom prst="rect">
            <a:avLst/>
          </a:prstGeom>
          <a:ln w="0">
            <a:noFill/>
          </a:ln>
        </p:spPr>
      </p:pic>
      <p:sp>
        <p:nvSpPr>
          <p:cNvPr id="103" name="PlaceHolder 4"/>
          <p:cNvSpPr/>
          <p:nvPr/>
        </p:nvSpPr>
        <p:spPr>
          <a:xfrm>
            <a:off x="0" y="228600"/>
            <a:ext cx="8457480" cy="11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marL="68400" indent="-68400" algn="ctr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9cb38"/>
              </a:buClr>
              <a:buFont typeface="Calibri"/>
              <a:buChar char=" "/>
            </a:pPr>
            <a:r>
              <a:rPr b="0" lang="en-US" sz="3600" spc="-1" strike="noStrike">
                <a:solidFill>
                  <a:srgbClr val="002060"/>
                </a:solidFill>
                <a:latin typeface="Arial"/>
                <a:ea typeface="DejaVu Sans"/>
              </a:rPr>
              <a:t>Models can get pretty complicated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rcRect l="33056" t="58125" r="35214" b="0"/>
          <a:stretch/>
        </p:blipFill>
        <p:spPr>
          <a:xfrm>
            <a:off x="7243200" y="1371600"/>
            <a:ext cx="1827720" cy="1744560"/>
          </a:xfrm>
          <a:prstGeom prst="rect">
            <a:avLst/>
          </a:prstGeom>
          <a:ln w="0">
            <a:noFill/>
          </a:ln>
        </p:spPr>
      </p:pic>
      <p:sp>
        <p:nvSpPr>
          <p:cNvPr id="105" name="PlaceHolder 7"/>
          <p:cNvSpPr/>
          <p:nvPr/>
        </p:nvSpPr>
        <p:spPr>
          <a:xfrm>
            <a:off x="228600" y="1371600"/>
            <a:ext cx="297108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marL="68400" indent="-6840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9cb38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002060"/>
                </a:solidFill>
                <a:latin typeface="Arial"/>
                <a:ea typeface="DejaVu Sans"/>
              </a:rPr>
              <a:t>Writing complex models ad-hoc is hard.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7296840" y="1316880"/>
            <a:ext cx="1737000" cy="17643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5"/>
          <p:cNvSpPr/>
          <p:nvPr/>
        </p:nvSpPr>
        <p:spPr>
          <a:xfrm>
            <a:off x="360" y="228960"/>
            <a:ext cx="3231360" cy="11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marL="68400" indent="-68400" algn="ctr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9cb38"/>
              </a:buClr>
              <a:buFont typeface="Calibri"/>
              <a:buChar char=" "/>
            </a:pPr>
            <a:r>
              <a:rPr b="0" lang="en-US" sz="3600" spc="-1" strike="noStrike">
                <a:solidFill>
                  <a:srgbClr val="002060"/>
                </a:solidFill>
                <a:latin typeface="Arial"/>
                <a:ea typeface="DejaVu Sans"/>
              </a:rPr>
              <a:t>pcvr makes this easier: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48960" y="3200400"/>
            <a:ext cx="1322280" cy="1527120"/>
          </a:xfrm>
          <a:prstGeom prst="rect">
            <a:avLst/>
          </a:prstGeom>
          <a:ln w="0">
            <a:noFill/>
          </a:ln>
        </p:spPr>
      </p:pic>
      <p:sp>
        <p:nvSpPr>
          <p:cNvPr id="109" name="PlaceHolder 6"/>
          <p:cNvSpPr/>
          <p:nvPr/>
        </p:nvSpPr>
        <p:spPr>
          <a:xfrm>
            <a:off x="360" y="1596960"/>
            <a:ext cx="3178800" cy="11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marL="68400" indent="-68400" algn="ctr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9cb38"/>
              </a:buClr>
              <a:buFont typeface="Calibri"/>
              <a:buChar char=" "/>
            </a:pPr>
            <a:r>
              <a:rPr b="0" lang="en-US" sz="2600" spc="-1" strike="noStrike">
                <a:solidFill>
                  <a:srgbClr val="002060"/>
                </a:solidFill>
                <a:latin typeface="Arial"/>
                <a:ea typeface="DejaVu Sans"/>
              </a:rPr>
              <a:t>logistic+linear+linear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rcRect l="0" t="0" r="0" b="3143"/>
          <a:stretch/>
        </p:blipFill>
        <p:spPr>
          <a:xfrm>
            <a:off x="2942280" y="0"/>
            <a:ext cx="6172200" cy="140832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3324960" y="1600200"/>
            <a:ext cx="5726160" cy="29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CB25327FB5DE469652F864D8ACB5B1" ma:contentTypeVersion="7" ma:contentTypeDescription="Create a new document." ma:contentTypeScope="" ma:versionID="1cf9b013229b7602b12ac4106bafe637">
  <xsd:schema xmlns:xsd="http://www.w3.org/2001/XMLSchema" xmlns:xs="http://www.w3.org/2001/XMLSchema" xmlns:p="http://schemas.microsoft.com/office/2006/metadata/properties" xmlns:ns2="105274cf-14a1-4f58-8885-f78e80a191da" xmlns:ns3="ba0956f9-4b56-4ed6-b99c-2451d928edf3" targetNamespace="http://schemas.microsoft.com/office/2006/metadata/properties" ma:root="true" ma:fieldsID="8030052512d447f9c7f5b1b75c0e270b" ns2:_="" ns3:_="">
    <xsd:import namespace="105274cf-14a1-4f58-8885-f78e80a191da"/>
    <xsd:import namespace="ba0956f9-4b56-4ed6-b99c-2451d928edf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5274cf-14a1-4f58-8885-f78e80a191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956f9-4b56-4ed6-b99c-2451d928e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1D1E1C-82DF-4336-BB8D-147A9EEC77FF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105274cf-14a1-4f58-8885-f78e80a191da"/>
    <ds:schemaRef ds:uri="http://purl.org/dc/terms/"/>
    <ds:schemaRef ds:uri="http://schemas.microsoft.com/office/2006/documentManagement/types"/>
    <ds:schemaRef ds:uri="http://schemas.microsoft.com/office/infopath/2007/PartnerControls"/>
    <ds:schemaRef ds:uri="ba0956f9-4b56-4ed6-b99c-2451d928edf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21AB3C-FC0F-4FAF-8866-69DEAB0D6F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2FE343-7877-4C36-AB94-4C506D6BE4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5274cf-14a1-4f58-8885-f78e80a191da"/>
    <ds:schemaRef ds:uri="ba0956f9-4b56-4ed6-b99c-2451d928ed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3185</TotalTime>
  <Application>LibreOffice/7.3.7.2$Linux_X86_64 LibreOffice_project/30$Build-2</Application>
  <AppVersion>15.0000</AppVersion>
  <Words>5</Words>
  <Paragraphs>5</Paragraphs>
  <Company>Purdue University - AgIT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2016-11-02T21:55:04Z</dcterms:created>
  <dc:creator>Carroll, April Agee</dc:creator>
  <dc:description/>
  <dc:language>en-US</dc:language>
  <cp:lastModifiedBy/>
  <cp:lastPrinted>2017-01-13T21:35:30Z</cp:lastPrinted>
  <dcterms:modified xsi:type="dcterms:W3CDTF">2024-02-01T15:06:40Z</dcterms:modified>
  <cp:revision>219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0x0101009DCB25327FB5DE469652F864D8ACB5B1</vt:lpwstr>
  </property>
  <property fmtid="{D5CDD505-2E9C-101B-9397-08002B2CF9AE}" pid="3" name="Notes">
    <vt:i4>1</vt:i4>
  </property>
  <property fmtid="{D5CDD505-2E9C-101B-9397-08002B2CF9AE}" pid="4" name="PresentationFormat">
    <vt:lpwstr>On-screen Show (16:9)</vt:lpwstr>
  </property>
  <property fmtid="{D5CDD505-2E9C-101B-9397-08002B2CF9AE}" pid="5" name="Slides">
    <vt:i4>3</vt:i4>
  </property>
</Properties>
</file>