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</p:sldIdLst>
  <p:sldSz cx="9144000" cy="5143500"/>
  <p:notesSz cx="7010400" cy="929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9080E463-979A-4048-8A49-A41BF39E4BD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ldImg"/>
          </p:nvPr>
        </p:nvSpPr>
        <p:spPr>
          <a:xfrm>
            <a:off x="717480" y="1162080"/>
            <a:ext cx="5573880" cy="3135600"/>
          </a:xfrm>
          <a:prstGeom prst="rect">
            <a:avLst/>
          </a:prstGeom>
          <a:ln w="0">
            <a:noFill/>
          </a:ln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700920" y="4473720"/>
            <a:ext cx="5607000" cy="3659040"/>
          </a:xfrm>
          <a:prstGeom prst="rect">
            <a:avLst/>
          </a:prstGeom>
          <a:noFill/>
          <a:ln w="0">
            <a:noFill/>
          </a:ln>
        </p:spPr>
        <p:txBody>
          <a:bodyPr lIns="93240" rIns="93240" tIns="46440" bIns="4644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sldNum" idx="10"/>
          </p:nvPr>
        </p:nvSpPr>
        <p:spPr>
          <a:xfrm>
            <a:off x="3970800" y="8830080"/>
            <a:ext cx="3036240" cy="465120"/>
          </a:xfrm>
          <a:prstGeom prst="rect">
            <a:avLst/>
          </a:prstGeom>
          <a:noFill/>
          <a:ln w="0">
            <a:noFill/>
          </a:ln>
        </p:spPr>
        <p:txBody>
          <a:bodyPr lIns="93240" rIns="93240" tIns="46440" bIns="4644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839443-09E2-4896-8DD0-86FA30E655BC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F2A6D1-9093-469F-9A3B-9478ABD9E75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D805BA-3604-4EDB-AA09-8F66A9263E8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E9CDF1-6B03-4809-AE57-0713FD14710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86488B-94F7-46F7-8EBD-CBA6CBA7F2E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B2ED96D-8C74-49B6-8005-085204EBE96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7676E42-5CBA-412C-AC3D-EE1CBA414F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077A6CA-80DA-4C71-B373-B669F2E0E39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7830EB0-28B8-437B-A4E9-E72D787A61E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07E054C-85A3-4E5E-AF3D-25B13AD09E2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2EBE29F-D70B-46A8-952D-11DFB8B8E19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2CA395B-0252-4772-B19F-5413EE5363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C04ABB-8D41-438F-9F3F-10C07F443AD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E9F38D4-F291-4337-A5B8-F701DE92881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BCBBF2E-4722-498A-AEC7-9E8CD8D55D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6D62025-0F04-41F7-AC8D-12125CFBD2C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BAD33B5-6675-4C14-A5E4-139C54F15F6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A113D43-D4E9-4119-A6DB-9E76B1E203C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C3895F-5DA9-4DBC-9200-27C764F1B01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B33E61-9CD0-44B5-BE6D-2EEE5BBF90C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D7699B-9FC8-44D5-9E2A-B05DCE9E529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91D75B-9F29-452F-A4C7-5AD25A1ECDA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FA2C32-0600-41AF-A177-735E4741F1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4CBA5F-5C27-4ADD-B403-9D4483B7A4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584419-6D19-4794-B0E9-B75FD147D6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0" y="4800600"/>
            <a:ext cx="9142560" cy="341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tangle 8" hidden="1"/>
          <p:cNvSpPr/>
          <p:nvPr/>
        </p:nvSpPr>
        <p:spPr>
          <a:xfrm>
            <a:off x="0" y="4750560"/>
            <a:ext cx="9142560" cy="4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Straight Connector 9"/>
          <p:cNvSpPr/>
          <p:nvPr/>
        </p:nvSpPr>
        <p:spPr>
          <a:xfrm>
            <a:off x="894960" y="1303200"/>
            <a:ext cx="747540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Rectangle 7"/>
          <p:cNvSpPr/>
          <p:nvPr/>
        </p:nvSpPr>
        <p:spPr>
          <a:xfrm>
            <a:off x="0" y="0"/>
            <a:ext cx="2008080" cy="5142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8"/>
          <p:cNvSpPr/>
          <p:nvPr/>
        </p:nvSpPr>
        <p:spPr>
          <a:xfrm>
            <a:off x="2009520" y="0"/>
            <a:ext cx="46440" cy="5142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2592360" y="4844880"/>
            <a:ext cx="449280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7262640" y="4844880"/>
            <a:ext cx="135000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790" spc="-1" strike="noStrike">
                <a:solidFill>
                  <a:srgbClr val="455f51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C147D2-A45F-479C-97A7-EB8D56D4840C}" type="slidenum">
              <a:rPr b="0" lang="en-US" sz="790" spc="-1" strike="noStrike">
                <a:solidFill>
                  <a:srgbClr val="455f51"/>
                </a:solidFill>
                <a:latin typeface="Calibri"/>
              </a:rPr>
              <a:t>&lt;number&gt;</a:t>
            </a:fld>
            <a:endParaRPr b="0" lang="en-US" sz="790" spc="-1" strike="noStrike"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3"/>
          </p:nvPr>
        </p:nvSpPr>
        <p:spPr>
          <a:xfrm>
            <a:off x="349200" y="4844880"/>
            <a:ext cx="135936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</a:t>
            </a:r>
            <a:r>
              <a:rPr b="0" lang="en-US" sz="4400" spc="-1" strike="noStrike">
                <a:latin typeface="Arial"/>
              </a:rPr>
              <a:t>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6" hidden="1"/>
          <p:cNvSpPr/>
          <p:nvPr/>
        </p:nvSpPr>
        <p:spPr>
          <a:xfrm>
            <a:off x="0" y="4800600"/>
            <a:ext cx="9142560" cy="341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Rectangle 8" hidden="1"/>
          <p:cNvSpPr/>
          <p:nvPr/>
        </p:nvSpPr>
        <p:spPr>
          <a:xfrm>
            <a:off x="0" y="4750560"/>
            <a:ext cx="9142560" cy="4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Straight Connector 9"/>
          <p:cNvSpPr/>
          <p:nvPr/>
        </p:nvSpPr>
        <p:spPr>
          <a:xfrm>
            <a:off x="894960" y="1303200"/>
            <a:ext cx="747540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Rectangle 4"/>
          <p:cNvSpPr/>
          <p:nvPr/>
        </p:nvSpPr>
        <p:spPr>
          <a:xfrm>
            <a:off x="2520" y="4800600"/>
            <a:ext cx="9140040" cy="341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Rectangle 5"/>
          <p:cNvSpPr/>
          <p:nvPr/>
        </p:nvSpPr>
        <p:spPr>
          <a:xfrm>
            <a:off x="0" y="4750560"/>
            <a:ext cx="9140040" cy="46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PlaceHolder 1"/>
          <p:cNvSpPr>
            <a:spLocks noGrp="1"/>
          </p:cNvSpPr>
          <p:nvPr>
            <p:ph type="ftr" idx="4"/>
          </p:nvPr>
        </p:nvSpPr>
        <p:spPr>
          <a:xfrm>
            <a:off x="2764800" y="4844880"/>
            <a:ext cx="361584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ldNum" idx="5"/>
          </p:nvPr>
        </p:nvSpPr>
        <p:spPr>
          <a:xfrm>
            <a:off x="7425360" y="4844880"/>
            <a:ext cx="98244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79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0865CF-43C1-4914-9892-B10463D2C97C}" type="slidenum">
              <a:rPr b="0" lang="en-US" sz="79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790" spc="-1" strike="noStrike"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dt" idx="6"/>
          </p:nvPr>
        </p:nvSpPr>
        <p:spPr>
          <a:xfrm>
            <a:off x="822960" y="4844880"/>
            <a:ext cx="185292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</a:t>
            </a:r>
            <a:r>
              <a:rPr b="0" lang="en-US" sz="3200" spc="-1" strike="noStrike">
                <a:latin typeface="Arial"/>
              </a:rPr>
              <a:t>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/>
          </p:nvPr>
        </p:nvSpPr>
        <p:spPr>
          <a:xfrm>
            <a:off x="3625560" y="228600"/>
            <a:ext cx="5060880" cy="431352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/>
          </a:bodyPr>
          <a:p>
            <a:pPr marL="68400" indent="-68400" algn="ctr">
              <a:lnSpc>
                <a:spcPct val="90000"/>
              </a:lnSpc>
              <a:spcBef>
                <a:spcPts val="901"/>
              </a:spcBef>
              <a:spcAft>
                <a:spcPts val="150"/>
              </a:spcAft>
              <a:buClr>
                <a:srgbClr val="99cb38"/>
              </a:buClr>
              <a:buFont typeface="Calibri"/>
              <a:buChar char=" "/>
            </a:pPr>
            <a:r>
              <a:rPr b="0" lang="en-US" sz="3600" spc="-1" strike="noStrike">
                <a:solidFill>
                  <a:srgbClr val="002060"/>
                </a:solidFill>
                <a:latin typeface="Arial"/>
              </a:rPr>
              <a:t>Making better statistics easier with pcvr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901"/>
              </a:spcBef>
              <a:spcAft>
                <a:spcPts val="150"/>
              </a:spcAft>
              <a:buNone/>
            </a:pPr>
            <a:endParaRPr b="0" lang="en-US" sz="4000" spc="-1" strike="noStrike">
              <a:latin typeface="Arial"/>
            </a:endParaRPr>
          </a:p>
          <a:p>
            <a:pPr marL="68400" indent="-68400" algn="ctr">
              <a:lnSpc>
                <a:spcPct val="90000"/>
              </a:lnSpc>
              <a:spcBef>
                <a:spcPts val="901"/>
              </a:spcBef>
              <a:spcAft>
                <a:spcPts val="150"/>
              </a:spcAft>
              <a:buClr>
                <a:srgbClr val="99cb38"/>
              </a:buClr>
              <a:buFont typeface="Calibri"/>
              <a:buChar char=" "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Josh Sumner</a:t>
            </a:r>
            <a:endParaRPr b="0" lang="en-US" sz="3200" spc="-1" strike="noStrike">
              <a:latin typeface="Arial"/>
            </a:endParaRPr>
          </a:p>
          <a:p>
            <a:pPr marL="68400" indent="-68400" algn="ctr">
              <a:lnSpc>
                <a:spcPct val="90000"/>
              </a:lnSpc>
              <a:spcBef>
                <a:spcPts val="901"/>
              </a:spcBef>
              <a:spcAft>
                <a:spcPts val="150"/>
              </a:spcAft>
              <a:buClr>
                <a:srgbClr val="99cb38"/>
              </a:buClr>
              <a:buFont typeface="Calibri"/>
              <a:buChar char=" "/>
            </a:pPr>
            <a:r>
              <a:rPr b="0" lang="en-US" sz="2800" spc="-1" strike="noStrike">
                <a:solidFill>
                  <a:srgbClr val="002060"/>
                </a:solidFill>
                <a:latin typeface="Arial"/>
              </a:rPr>
              <a:t>Danforth Plant Science Center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99" name="Group 11"/>
          <p:cNvGrpSpPr/>
          <p:nvPr/>
        </p:nvGrpSpPr>
        <p:grpSpPr>
          <a:xfrm>
            <a:off x="501480" y="1401480"/>
            <a:ext cx="2512440" cy="2443320"/>
            <a:chOff x="501480" y="1401480"/>
            <a:chExt cx="2512440" cy="2443320"/>
          </a:xfrm>
        </p:grpSpPr>
        <p:sp>
          <p:nvSpPr>
            <p:cNvPr id="100" name="Oval 12"/>
            <p:cNvSpPr/>
            <p:nvPr/>
          </p:nvSpPr>
          <p:spPr>
            <a:xfrm>
              <a:off x="501480" y="1401480"/>
              <a:ext cx="2512440" cy="2443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1962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01" name="Picture 13" descr=""/>
            <p:cNvPicPr/>
            <p:nvPr/>
          </p:nvPicPr>
          <p:blipFill>
            <a:blip r:embed="rId1"/>
            <a:stretch/>
          </p:blipFill>
          <p:spPr>
            <a:xfrm>
              <a:off x="699120" y="1902600"/>
              <a:ext cx="2117520" cy="149904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" descr=""/>
          <p:cNvPicPr/>
          <p:nvPr/>
        </p:nvPicPr>
        <p:blipFill>
          <a:blip r:embed="rId1"/>
          <a:srcRect l="2163" t="0" r="4421" b="42313"/>
          <a:stretch/>
        </p:blipFill>
        <p:spPr>
          <a:xfrm>
            <a:off x="1956600" y="1498680"/>
            <a:ext cx="6809040" cy="3039840"/>
          </a:xfrm>
          <a:prstGeom prst="rect">
            <a:avLst/>
          </a:prstGeom>
          <a:ln w="0">
            <a:noFill/>
          </a:ln>
        </p:spPr>
      </p:pic>
      <p:sp>
        <p:nvSpPr>
          <p:cNvPr id="103" name="PlaceHolder 4"/>
          <p:cNvSpPr/>
          <p:nvPr/>
        </p:nvSpPr>
        <p:spPr>
          <a:xfrm>
            <a:off x="0" y="228600"/>
            <a:ext cx="8457840" cy="112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rmAutofit/>
          </a:bodyPr>
          <a:p>
            <a:pPr marL="68400" indent="-68400" algn="ctr">
              <a:lnSpc>
                <a:spcPct val="90000"/>
              </a:lnSpc>
              <a:spcBef>
                <a:spcPts val="901"/>
              </a:spcBef>
              <a:spcAft>
                <a:spcPts val="150"/>
              </a:spcAft>
              <a:buClr>
                <a:srgbClr val="99cb38"/>
              </a:buClr>
              <a:buFont typeface="Calibri"/>
              <a:buChar char=" "/>
            </a:pPr>
            <a:r>
              <a:rPr b="0" lang="en-US" sz="3600" spc="-1" strike="noStrike">
                <a:solidFill>
                  <a:srgbClr val="002060"/>
                </a:solidFill>
                <a:latin typeface="Arial"/>
                <a:ea typeface="DejaVu Sans"/>
              </a:rPr>
              <a:t>Models can get pretty complicated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2"/>
          <a:srcRect l="33060" t="58133" r="35218" b="0"/>
          <a:stretch/>
        </p:blipFill>
        <p:spPr>
          <a:xfrm>
            <a:off x="7243200" y="1371600"/>
            <a:ext cx="1828080" cy="1744920"/>
          </a:xfrm>
          <a:prstGeom prst="rect">
            <a:avLst/>
          </a:prstGeom>
          <a:ln w="0">
            <a:noFill/>
          </a:ln>
        </p:spPr>
      </p:pic>
      <p:sp>
        <p:nvSpPr>
          <p:cNvPr id="105" name="PlaceHolder 7"/>
          <p:cNvSpPr/>
          <p:nvPr/>
        </p:nvSpPr>
        <p:spPr>
          <a:xfrm>
            <a:off x="228600" y="1371600"/>
            <a:ext cx="2971440" cy="32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rmAutofit/>
          </a:bodyPr>
          <a:p>
            <a:pPr marL="68400" indent="-68400">
              <a:lnSpc>
                <a:spcPct val="90000"/>
              </a:lnSpc>
              <a:spcBef>
                <a:spcPts val="901"/>
              </a:spcBef>
              <a:spcAft>
                <a:spcPts val="150"/>
              </a:spcAft>
              <a:buClr>
                <a:srgbClr val="99cb38"/>
              </a:buClr>
              <a:buFont typeface="Calibri"/>
              <a:buChar char=" "/>
            </a:pPr>
            <a:r>
              <a:rPr b="0" lang="en-US" sz="2800" spc="-1" strike="noStrike">
                <a:solidFill>
                  <a:srgbClr val="002060"/>
                </a:solidFill>
                <a:latin typeface="Arial"/>
                <a:ea typeface="DejaVu Sans"/>
              </a:rPr>
              <a:t>Writing complex models ad-hoc is hard.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7296840" y="1316880"/>
            <a:ext cx="1737360" cy="176472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5"/>
          <p:cNvSpPr/>
          <p:nvPr/>
        </p:nvSpPr>
        <p:spPr>
          <a:xfrm>
            <a:off x="360" y="228960"/>
            <a:ext cx="3231720" cy="112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rmAutofit/>
          </a:bodyPr>
          <a:p>
            <a:pPr marL="68400" indent="-68400" algn="ctr">
              <a:lnSpc>
                <a:spcPct val="90000"/>
              </a:lnSpc>
              <a:spcBef>
                <a:spcPts val="901"/>
              </a:spcBef>
              <a:spcAft>
                <a:spcPts val="150"/>
              </a:spcAft>
              <a:buClr>
                <a:srgbClr val="99cb38"/>
              </a:buClr>
              <a:buFont typeface="Calibri"/>
              <a:buChar char=" "/>
            </a:pPr>
            <a:r>
              <a:rPr b="0" lang="en-US" sz="3600" spc="-1" strike="noStrike">
                <a:solidFill>
                  <a:srgbClr val="002060"/>
                </a:solidFill>
                <a:latin typeface="Arial"/>
                <a:ea typeface="DejaVu Sans"/>
              </a:rPr>
              <a:t>Pcvr makes this easier: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3164400" y="36000"/>
            <a:ext cx="5942880" cy="1220400"/>
          </a:xfrm>
          <a:prstGeom prst="rect">
            <a:avLst/>
          </a:prstGeom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48960" y="3200400"/>
            <a:ext cx="1322640" cy="1527480"/>
          </a:xfrm>
          <a:prstGeom prst="rect">
            <a:avLst/>
          </a:prstGeom>
          <a:ln w="0">
            <a:noFill/>
          </a:ln>
        </p:spPr>
      </p:pic>
      <p:sp>
        <p:nvSpPr>
          <p:cNvPr id="110" name="PlaceHolder 6"/>
          <p:cNvSpPr/>
          <p:nvPr/>
        </p:nvSpPr>
        <p:spPr>
          <a:xfrm>
            <a:off x="360" y="1596960"/>
            <a:ext cx="3179160" cy="112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rmAutofit/>
          </a:bodyPr>
          <a:p>
            <a:pPr marL="68400" indent="-68400" algn="ctr">
              <a:lnSpc>
                <a:spcPct val="90000"/>
              </a:lnSpc>
              <a:spcBef>
                <a:spcPts val="901"/>
              </a:spcBef>
              <a:spcAft>
                <a:spcPts val="150"/>
              </a:spcAft>
              <a:buClr>
                <a:srgbClr val="99cb38"/>
              </a:buClr>
              <a:buFont typeface="Calibri"/>
              <a:buChar char=" "/>
            </a:pPr>
            <a:r>
              <a:rPr b="0" lang="en-US" sz="2600" spc="-1" strike="noStrike">
                <a:solidFill>
                  <a:srgbClr val="002060"/>
                </a:solidFill>
                <a:latin typeface="Arial"/>
                <a:ea typeface="DejaVu Sans"/>
              </a:rPr>
              <a:t>logistic+linear+linear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3285000" y="1479600"/>
            <a:ext cx="5726520" cy="305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CB25327FB5DE469652F864D8ACB5B1" ma:contentTypeVersion="7" ma:contentTypeDescription="Create a new document." ma:contentTypeScope="" ma:versionID="1cf9b013229b7602b12ac4106bafe637">
  <xsd:schema xmlns:xsd="http://www.w3.org/2001/XMLSchema" xmlns:xs="http://www.w3.org/2001/XMLSchema" xmlns:p="http://schemas.microsoft.com/office/2006/metadata/properties" xmlns:ns2="105274cf-14a1-4f58-8885-f78e80a191da" xmlns:ns3="ba0956f9-4b56-4ed6-b99c-2451d928edf3" targetNamespace="http://schemas.microsoft.com/office/2006/metadata/properties" ma:root="true" ma:fieldsID="8030052512d447f9c7f5b1b75c0e270b" ns2:_="" ns3:_="">
    <xsd:import namespace="105274cf-14a1-4f58-8885-f78e80a191da"/>
    <xsd:import namespace="ba0956f9-4b56-4ed6-b99c-2451d928edf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5274cf-14a1-4f58-8885-f78e80a191d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0956f9-4b56-4ed6-b99c-2451d928ed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1D1E1C-82DF-4336-BB8D-147A9EEC77FF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dcmitype/"/>
    <ds:schemaRef ds:uri="105274cf-14a1-4f58-8885-f78e80a191da"/>
    <ds:schemaRef ds:uri="http://purl.org/dc/terms/"/>
    <ds:schemaRef ds:uri="http://schemas.microsoft.com/office/2006/documentManagement/types"/>
    <ds:schemaRef ds:uri="http://schemas.microsoft.com/office/infopath/2007/PartnerControls"/>
    <ds:schemaRef ds:uri="ba0956f9-4b56-4ed6-b99c-2451d928edf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D21AB3C-FC0F-4FAF-8866-69DEAB0D6F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2FE343-7877-4C36-AB94-4C506D6BE4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05274cf-14a1-4f58-8885-f78e80a191da"/>
    <ds:schemaRef ds:uri="ba0956f9-4b56-4ed6-b99c-2451d928ed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3176</TotalTime>
  <Application>LibreOffice/7.3.7.2$Linux_X86_64 LibreOffice_project/30$Build-2</Application>
  <AppVersion>15.0000</AppVersion>
  <Words>5</Words>
  <Paragraphs>5</Paragraphs>
  <Company>Purdue University - AgIT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2016-11-02T21:55:04Z</dcterms:created>
  <dc:creator>Carroll, April Agee</dc:creator>
  <dc:description/>
  <dc:language>en-US</dc:language>
  <cp:lastModifiedBy/>
  <cp:lastPrinted>2017-01-13T21:35:30Z</cp:lastPrinted>
  <dcterms:modified xsi:type="dcterms:W3CDTF">2024-01-25T07:45:29Z</dcterms:modified>
  <cp:revision>218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0x0101009DCB25327FB5DE469652F864D8ACB5B1</vt:lpwstr>
  </property>
  <property fmtid="{D5CDD505-2E9C-101B-9397-08002B2CF9AE}" pid="3" name="Notes">
    <vt:i4>1</vt:i4>
  </property>
  <property fmtid="{D5CDD505-2E9C-101B-9397-08002B2CF9AE}" pid="4" name="PresentationFormat">
    <vt:lpwstr>On-screen Show (16:9)</vt:lpwstr>
  </property>
  <property fmtid="{D5CDD505-2E9C-101B-9397-08002B2CF9AE}" pid="5" name="Slides">
    <vt:i4>3</vt:i4>
  </property>
</Properties>
</file>