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5143500"/>
  <p:notesSz cx="7010400" cy="929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7F6E452-9DE4-41DD-811C-0A58E2E1374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717480" y="1162080"/>
            <a:ext cx="5574600" cy="313632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00920" y="4473720"/>
            <a:ext cx="5607720" cy="365976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10"/>
          </p:nvPr>
        </p:nvSpPr>
        <p:spPr>
          <a:xfrm>
            <a:off x="3970800" y="8830080"/>
            <a:ext cx="3036960" cy="465840"/>
          </a:xfrm>
          <a:prstGeom prst="rect">
            <a:avLst/>
          </a:prstGeom>
          <a:noFill/>
          <a:ln w="0">
            <a:noFill/>
          </a:ln>
        </p:spPr>
        <p:txBody>
          <a:bodyPr lIns="93240" rIns="93240" tIns="46440" bIns="4644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3D129B-3466-4379-A9EB-9BD5B7168CA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B423B2-BC99-4021-8A14-44E006F774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BFC6BE-FCC3-477A-9836-7893460FBF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5198DD-E8F4-4FE8-8A11-2A7BBF6358E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835E8E-6E16-4D98-9AD6-2B03C348B9F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515A1A-45A9-4685-8D3C-644E1300F1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E2ED75-6F26-43E6-9602-05094DD168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824ACF-4859-404B-B5B5-6EF85F11A1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9D87EF-3699-474A-9FB3-B84C4CE81D5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41D5EE7-905F-42CE-B4F3-530920D82A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81EB7BB-2820-4BD8-8ADC-A85EA0FEB6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0B6410-6027-48C2-A967-9B844EE168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9B541E-D6AE-4375-A0AE-D95CDA6D0B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3B0EA2-C862-4454-8CCD-BC8831551F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FFDB66C-4025-4935-AC03-02144B02BD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EED591-5345-45A7-979E-9A0B12A33C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77922E-7CA2-4ACA-8FE0-0DF1983D90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8073AE-2BCD-41C8-8105-839D915F8D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A05AEA-12FF-4880-B983-D9FBF6247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6DD2ED-2FBE-4EE4-8B0C-9D901C8105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0DBB4-BA0F-4674-9A8E-36AF1DB1F5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44C79-99AC-4398-B072-000D2FE494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B4F5A-A5F9-484E-9AF8-3D744833BB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988D59-508B-4E58-8A77-6685A1947AC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1F2337-24AE-4732-A9E4-32C20B9399F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4800600"/>
            <a:ext cx="9143280" cy="34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8" hidden="1"/>
          <p:cNvSpPr/>
          <p:nvPr/>
        </p:nvSpPr>
        <p:spPr>
          <a:xfrm>
            <a:off x="0" y="4750560"/>
            <a:ext cx="9143280" cy="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0" y="0"/>
            <a:ext cx="2008800" cy="514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8"/>
          <p:cNvSpPr/>
          <p:nvPr/>
        </p:nvSpPr>
        <p:spPr>
          <a:xfrm>
            <a:off x="2009520" y="0"/>
            <a:ext cx="47160" cy="514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2592360" y="4844880"/>
            <a:ext cx="44935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7262640" y="4844880"/>
            <a:ext cx="13507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90" spc="-1" strike="noStrike">
                <a:solidFill>
                  <a:srgbClr val="455f51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7109B7-7A2B-4F7E-BCFE-6F66D24A72EC}" type="slidenum">
              <a:rPr b="0" lang="en-US" sz="790" spc="-1" strike="noStrike">
                <a:solidFill>
                  <a:srgbClr val="455f51"/>
                </a:solidFill>
                <a:latin typeface="Calibri"/>
              </a:rPr>
              <a:t>2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3"/>
          </p:nvPr>
        </p:nvSpPr>
        <p:spPr>
          <a:xfrm>
            <a:off x="349200" y="4844880"/>
            <a:ext cx="136008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</a:t>
            </a:r>
            <a:r>
              <a:rPr b="0" lang="en-US" sz="3200" spc="-1" strike="noStrike">
                <a:latin typeface="Arial"/>
              </a:rPr>
              <a:t>the outline text </a:t>
            </a:r>
            <a:r>
              <a:rPr b="0" lang="en-US" sz="3200" spc="-1" strike="noStrike">
                <a:latin typeface="Arial"/>
              </a:rPr>
              <a:t>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</a:t>
            </a:r>
            <a:r>
              <a:rPr b="0" lang="en-US" sz="2800" spc="-1" strike="noStrike">
                <a:latin typeface="Arial"/>
              </a:rPr>
              <a:t>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</a:t>
            </a:r>
            <a:r>
              <a:rPr b="0" lang="en-US" sz="2400" spc="-1" strike="noStrike">
                <a:latin typeface="Arial"/>
              </a:rPr>
              <a:t>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</a:t>
            </a:r>
            <a:r>
              <a:rPr b="0" lang="en-US" sz="2000" spc="-1" strike="noStrike">
                <a:latin typeface="Arial"/>
              </a:rPr>
              <a:t>Outline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</a:t>
            </a:r>
            <a:r>
              <a:rPr b="0" lang="en-US" sz="2000" spc="-1" strike="noStrike">
                <a:latin typeface="Arial"/>
              </a:rPr>
              <a:t>Outli</a:t>
            </a:r>
            <a:r>
              <a:rPr b="0" lang="en-US" sz="2000" spc="-1" strike="noStrike">
                <a:latin typeface="Arial"/>
              </a:rPr>
              <a:t>ne </a:t>
            </a:r>
            <a:r>
              <a:rPr b="0" lang="en-US" sz="2000" spc="-1" strike="noStrike">
                <a:latin typeface="Arial"/>
              </a:rPr>
              <a:t>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t</a:t>
            </a:r>
            <a:r>
              <a:rPr b="0" lang="en-US" sz="2000" spc="-1" strike="noStrike">
                <a:latin typeface="Arial"/>
              </a:rPr>
              <a:t>h </a:t>
            </a:r>
            <a:r>
              <a:rPr b="0" lang="en-US" sz="2000" spc="-1" strike="noStrike">
                <a:latin typeface="Arial"/>
              </a:rPr>
              <a:t>O</a:t>
            </a:r>
            <a:r>
              <a:rPr b="0" lang="en-US" sz="2000" spc="-1" strike="noStrike">
                <a:latin typeface="Arial"/>
              </a:rPr>
              <a:t>u</a:t>
            </a:r>
            <a:r>
              <a:rPr b="0" lang="en-US" sz="2000" spc="-1" strike="noStrike">
                <a:latin typeface="Arial"/>
              </a:rPr>
              <a:t>tli</a:t>
            </a:r>
            <a:r>
              <a:rPr b="0" lang="en-US" sz="2000" spc="-1" strike="noStrike">
                <a:latin typeface="Arial"/>
              </a:rPr>
              <a:t>n</a:t>
            </a:r>
            <a:r>
              <a:rPr b="0" lang="en-US" sz="2000" spc="-1" strike="noStrike">
                <a:latin typeface="Arial"/>
              </a:rPr>
              <a:t>e </a:t>
            </a:r>
            <a:r>
              <a:rPr b="0" lang="en-US" sz="2000" spc="-1" strike="noStrike">
                <a:latin typeface="Arial"/>
              </a:rPr>
              <a:t>L</a:t>
            </a:r>
            <a:r>
              <a:rPr b="0" lang="en-US" sz="2000" spc="-1" strike="noStrike">
                <a:latin typeface="Arial"/>
              </a:rPr>
              <a:t>e</a:t>
            </a:r>
            <a:r>
              <a:rPr b="0" lang="en-US" sz="2000" spc="-1" strike="noStrike">
                <a:latin typeface="Arial"/>
              </a:rPr>
              <a:t>v</a:t>
            </a:r>
            <a:r>
              <a:rPr b="0" lang="en-US" sz="2000" spc="-1" strike="noStrike">
                <a:latin typeface="Arial"/>
              </a:rPr>
              <a:t>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6" hidden="1"/>
          <p:cNvSpPr/>
          <p:nvPr/>
        </p:nvSpPr>
        <p:spPr>
          <a:xfrm>
            <a:off x="0" y="4800600"/>
            <a:ext cx="9143280" cy="34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8" hidden="1"/>
          <p:cNvSpPr/>
          <p:nvPr/>
        </p:nvSpPr>
        <p:spPr>
          <a:xfrm>
            <a:off x="0" y="4750560"/>
            <a:ext cx="9143280" cy="4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Straight Connector 9"/>
          <p:cNvSpPr/>
          <p:nvPr/>
        </p:nvSpPr>
        <p:spPr>
          <a:xfrm>
            <a:off x="894960" y="1303200"/>
            <a:ext cx="7475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Rectangle 4"/>
          <p:cNvSpPr/>
          <p:nvPr/>
        </p:nvSpPr>
        <p:spPr>
          <a:xfrm>
            <a:off x="2520" y="4800600"/>
            <a:ext cx="9140760" cy="342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5"/>
          <p:cNvSpPr/>
          <p:nvPr/>
        </p:nvSpPr>
        <p:spPr>
          <a:xfrm>
            <a:off x="0" y="4750560"/>
            <a:ext cx="9140760" cy="4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4"/>
          </p:nvPr>
        </p:nvSpPr>
        <p:spPr>
          <a:xfrm>
            <a:off x="2764800" y="4844880"/>
            <a:ext cx="36165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5"/>
          </p:nvPr>
        </p:nvSpPr>
        <p:spPr>
          <a:xfrm>
            <a:off x="7425360" y="4844880"/>
            <a:ext cx="98316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79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10AE5E-9A28-4F67-9B74-A8A0D3C9C28D}" type="slidenum">
              <a:rPr b="0" lang="en-US" sz="79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79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6"/>
          </p:nvPr>
        </p:nvSpPr>
        <p:spPr>
          <a:xfrm>
            <a:off x="822960" y="4844880"/>
            <a:ext cx="185364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3625560" y="704160"/>
            <a:ext cx="4258800" cy="38386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</a:rPr>
              <a:t>pcvr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None/>
            </a:pPr>
            <a:endParaRPr b="0" lang="en-US" sz="4000" spc="-1" strike="noStrike">
              <a:latin typeface="Arial"/>
            </a:endParaRPr>
          </a:p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1" lang="en-US" sz="3200" spc="-1" strike="noStrike">
                <a:solidFill>
                  <a:srgbClr val="002060"/>
                </a:solidFill>
                <a:latin typeface="Arial"/>
              </a:rPr>
              <a:t>Josh Sumner</a:t>
            </a:r>
            <a:endParaRPr b="0" lang="en-US" sz="3200" spc="-1" strike="noStrike">
              <a:latin typeface="Arial"/>
            </a:endParaRPr>
          </a:p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002060"/>
                </a:solidFill>
                <a:latin typeface="Arial"/>
              </a:rPr>
              <a:t>Danforth Plant Science Center</a:t>
            </a:r>
            <a:endParaRPr b="0" lang="en-US" sz="2800" spc="-1" strike="noStrike">
              <a:latin typeface="Arial"/>
            </a:endParaRPr>
          </a:p>
        </p:txBody>
      </p:sp>
      <p:grpSp>
        <p:nvGrpSpPr>
          <p:cNvPr id="99" name="Group 11"/>
          <p:cNvGrpSpPr/>
          <p:nvPr/>
        </p:nvGrpSpPr>
        <p:grpSpPr>
          <a:xfrm>
            <a:off x="501480" y="1401480"/>
            <a:ext cx="2513160" cy="2444040"/>
            <a:chOff x="501480" y="1401480"/>
            <a:chExt cx="2513160" cy="2444040"/>
          </a:xfrm>
        </p:grpSpPr>
        <p:sp>
          <p:nvSpPr>
            <p:cNvPr id="100" name="Oval 12"/>
            <p:cNvSpPr/>
            <p:nvPr/>
          </p:nvSpPr>
          <p:spPr>
            <a:xfrm>
              <a:off x="501480" y="1401480"/>
              <a:ext cx="2513160" cy="24440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19629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101" name="Picture 13" descr=""/>
            <p:cNvPicPr/>
            <p:nvPr/>
          </p:nvPicPr>
          <p:blipFill>
            <a:blip r:embed="rId1"/>
            <a:stretch/>
          </p:blipFill>
          <p:spPr>
            <a:xfrm>
              <a:off x="699120" y="1902600"/>
              <a:ext cx="2118240" cy="149976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" descr=""/>
          <p:cNvPicPr/>
          <p:nvPr/>
        </p:nvPicPr>
        <p:blipFill>
          <a:blip r:embed="rId1"/>
          <a:srcRect l="2163" t="0" r="4421" b="42323"/>
          <a:stretch/>
        </p:blipFill>
        <p:spPr>
          <a:xfrm>
            <a:off x="48600" y="1375200"/>
            <a:ext cx="7086240" cy="3164040"/>
          </a:xfrm>
          <a:prstGeom prst="rect">
            <a:avLst/>
          </a:prstGeom>
          <a:ln w="0">
            <a:noFill/>
          </a:ln>
        </p:spPr>
      </p:pic>
      <p:sp>
        <p:nvSpPr>
          <p:cNvPr id="103" name="PlaceHolder 4"/>
          <p:cNvSpPr txBox="1"/>
          <p:nvPr/>
        </p:nvSpPr>
        <p:spPr>
          <a:xfrm>
            <a:off x="0" y="228600"/>
            <a:ext cx="323244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</a:rPr>
              <a:t>Plants grow, therefore: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33067" t="58150" r="35226" b="0"/>
          <a:stretch/>
        </p:blipFill>
        <p:spPr>
          <a:xfrm>
            <a:off x="7315200" y="1371600"/>
            <a:ext cx="1828800" cy="174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5"/>
          <p:cNvSpPr txBox="1"/>
          <p:nvPr/>
        </p:nvSpPr>
        <p:spPr>
          <a:xfrm>
            <a:off x="360" y="228960"/>
            <a:ext cx="3232440" cy="112428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t">
            <a:normAutofit/>
          </a:bodyPr>
          <a:p>
            <a:pPr marL="68400" indent="-68400" algn="ctr">
              <a:lnSpc>
                <a:spcPct val="90000"/>
              </a:lnSpc>
              <a:spcBef>
                <a:spcPts val="901"/>
              </a:spcBef>
              <a:spcAft>
                <a:spcPts val="150"/>
              </a:spcAft>
              <a:buClr>
                <a:srgbClr val="99cb38"/>
              </a:buClr>
              <a:buFont typeface="Calibri"/>
              <a:buChar char=" "/>
            </a:pPr>
            <a:r>
              <a:rPr b="0" lang="en-US" sz="3600" spc="-1" strike="noStrike">
                <a:solidFill>
                  <a:srgbClr val="002060"/>
                </a:solidFill>
                <a:latin typeface="Arial"/>
              </a:rPr>
              <a:t>Or in pcvr::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3164400" y="36000"/>
            <a:ext cx="5943600" cy="12211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3179520" y="1371600"/>
            <a:ext cx="5278680" cy="32990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505440" y="1443600"/>
            <a:ext cx="1323360" cy="15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CB25327FB5DE469652F864D8ACB5B1" ma:contentTypeVersion="7" ma:contentTypeDescription="Create a new document." ma:contentTypeScope="" ma:versionID="1cf9b013229b7602b12ac4106bafe637">
  <xsd:schema xmlns:xsd="http://www.w3.org/2001/XMLSchema" xmlns:xs="http://www.w3.org/2001/XMLSchema" xmlns:p="http://schemas.microsoft.com/office/2006/metadata/properties" xmlns:ns2="105274cf-14a1-4f58-8885-f78e80a191da" xmlns:ns3="ba0956f9-4b56-4ed6-b99c-2451d928edf3" targetNamespace="http://schemas.microsoft.com/office/2006/metadata/properties" ma:root="true" ma:fieldsID="8030052512d447f9c7f5b1b75c0e270b" ns2:_="" ns3:_="">
    <xsd:import namespace="105274cf-14a1-4f58-8885-f78e80a191da"/>
    <xsd:import namespace="ba0956f9-4b56-4ed6-b99c-2451d928edf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5274cf-14a1-4f58-8885-f78e80a191d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0956f9-4b56-4ed6-b99c-2451d928ed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1D1E1C-82DF-4336-BB8D-147A9EEC77FF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105274cf-14a1-4f58-8885-f78e80a191da"/>
    <ds:schemaRef ds:uri="http://purl.org/dc/terms/"/>
    <ds:schemaRef ds:uri="http://schemas.microsoft.com/office/2006/documentManagement/types"/>
    <ds:schemaRef ds:uri="http://schemas.microsoft.com/office/infopath/2007/PartnerControls"/>
    <ds:schemaRef ds:uri="ba0956f9-4b56-4ed6-b99c-2451d928edf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21AB3C-FC0F-4FAF-8866-69DEAB0D6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2FE343-7877-4C36-AB94-4C506D6BE4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5274cf-14a1-4f58-8885-f78e80a191da"/>
    <ds:schemaRef ds:uri="ba0956f9-4b56-4ed6-b99c-2451d928ed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</TotalTime>
  <Application>LibreOffice/7.3.7.2$Linux_X86_64 LibreOffice_project/30$Build-2</Application>
  <AppVersion>15.0000</AppVersion>
  <Words>5</Words>
  <Paragraphs>5</Paragraphs>
  <Company>Purdue University - AgIT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2016-11-02T21:55:04Z</dcterms:created>
  <dc:creator>Carroll, April Agee</dc:creator>
  <dc:description/>
  <dc:language>en-US</dc:language>
  <cp:lastModifiedBy/>
  <cp:lastPrinted>2017-01-13T21:35:30Z</cp:lastPrinted>
  <dcterms:modified xsi:type="dcterms:W3CDTF">2024-01-16T09:21:10Z</dcterms:modified>
  <cp:revision>212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0x0101009DCB25327FB5DE469652F864D8ACB5B1</vt:lpwstr>
  </property>
  <property fmtid="{D5CDD505-2E9C-101B-9397-08002B2CF9AE}" pid="3" name="Notes">
    <vt:i4>1</vt:i4>
  </property>
  <property fmtid="{D5CDD505-2E9C-101B-9397-08002B2CF9AE}" pid="4" name="PresentationFormat">
    <vt:lpwstr>On-screen Show (16:9)</vt:lpwstr>
  </property>
  <property fmtid="{D5CDD505-2E9C-101B-9397-08002B2CF9AE}" pid="5" name="Slides">
    <vt:i4>3</vt:i4>
  </property>
</Properties>
</file>