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0e04124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0e04124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0e04124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0e04124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0e04124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0e04124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0e04124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0e04124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0e04124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0e04124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0e04124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0e04124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0e04124c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0e04124c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0e04124c0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0e04124c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cisecuritystandards.org/document_library/?category=pcidss&amp;document=pci_ds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3sWxfLNV_wE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cisecuritystandards.org/document_library/?category=pcidss&amp;document=pci_dss" TargetMode="External"/><Relationship Id="rId4" Type="http://schemas.openxmlformats.org/officeDocument/2006/relationships/hyperlink" Target="https://www.elastic.co/elastic-stac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Module 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13" y="1249525"/>
            <a:ext cx="30765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SIEM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SIEM stands for Security Information and Event 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time analysis of security alerts / logs generated by applications and network hardware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SIEM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SOAR stands for Security Orchestration Automation Response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Automated event response, ex. A rule might trigger when there are &gt; 20 failed login attempts in a short amount of time, resulting in the IP being blocked automatically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SIEM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UEBA stands for User and Event Behavioral Analytics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Compares real time network and application data to baselines to identify abnormalities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SIEM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SIP stands for Security Intelligence Platform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Combines SIEM, SOAR, and UEBA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Manual log monitoring gets messy quickly. SIEM is meant to make it possible for companies to monitor logs that are generated from thousands of nodes in real time.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SIEM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Required by data security policies, ex. Payment Card Industry Data Security Standard (PCI DSS)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“Audit logs must exist for all system components. Audit logs send alerts the system administrator, provides data to other monitoring mechanisms, such as intrusion-detection systems (IDS) and security information and event monitoring systems (SIEM) tools, and provide a history trail for post-incident investigation. Logging and analyzing security-relevant events enable an organization to identify and trace potentially malicious activities. (p. 215 </a:t>
            </a:r>
            <a:r>
              <a:rPr lang="en" u="sng">
                <a:solidFill>
                  <a:schemeClr val="hlink"/>
                </a:solidFill>
                <a:hlinkClick r:id="rId3"/>
              </a:rPr>
              <a:t>Payment Card Industry Data Security Standard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13250" y="1311900"/>
            <a:ext cx="2808000" cy="25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Elasticsearch &amp; Kibana for Security Analytics to Fight the Dark Army on Mr. Robot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808"/>
              <a:buFont typeface="Arial"/>
              <a:buNone/>
            </a:pPr>
            <a:r>
              <a:rPr lang="en" sz="1622">
                <a:solidFill>
                  <a:schemeClr val="lt2"/>
                </a:solidFill>
              </a:rPr>
              <a:t>(~5 min)</a:t>
            </a:r>
            <a:endParaRPr sz="162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ow realistic threat hunting and security analytics with the Elastic Stack (aka ELK Stack) unfolds on the silver screen, presented by technical Ryan Kazanciyan: https://www.elastic.co/blog/how-mr-robot-technical-consultant-ryan-kazanciyan-used-kibana?ultron=elasticon&amp;blade=video&amp;hulk=youtube&#10;&#10;&#10;This is a clip from Elastic{ON} 2018 keynote in San Francisco, CA." id="92" name="Google Shape;92;p19" title="Using Elasticsearch &amp; Kibana for Security Analytics to Fight the Dark Army on Mr. Robo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250" y="409200"/>
            <a:ext cx="5766800" cy="43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Differences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differences usually regard how the data is stored / searched, how the logs are collected and normalized, and SOAR / UEBA features.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vendors have patents on proprietary methods of storage and search methods that make them especially fast or powerful.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 normalization is what makes all the generalized analysis possible.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make logs from various sources look the same so the software can search across it all.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Payment Card Industry Data Security Standard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Elastic 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