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0e04124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0e04124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0e2d53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0e2d53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0e2d53c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0e2d53c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0e04124c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0e04124c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Module 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Enigma Glass Backend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249525"/>
            <a:ext cx="3076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Many vendors use the elastic stack for backend (ex. Enigma Glass), AKA the ELK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Elasticsearch - NoSQL database with lots of tools, full text search and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Stores data as json documents with indexes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Logstash - centralized log aggregation / 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Beats are also used for decentralized applications - small agents that aggregate logs, pretty new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Kibana - visual layer on top of 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Fork of Apache Lucene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Elastic Security agents / beats capture network packets and hardware information in addition to application logs, allowing companies to use the elastic stack as an open source (free) SIEM that requires a dedicated team to maintain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Lots of applications outside of SIEM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193800"/>
            <a:ext cx="6953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aggregators gather the logs and store them as JSON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Queries to the database can compare logs from different vendors and purpose for complex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