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gLB5g7UP1RM924VyVk8ojhqpi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False Positives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E40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0938" y="639763"/>
            <a:ext cx="5189538" cy="27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0938" y="3473450"/>
            <a:ext cx="5189538" cy="274478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>
            <p:ph type="title"/>
          </p:nvPr>
        </p:nvSpPr>
        <p:spPr>
          <a:xfrm>
            <a:off x="621629" y="640080"/>
            <a:ext cx="4225290" cy="5578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Calibri"/>
              <a:buNone/>
            </a:pPr>
            <a:r>
              <a:rPr lang="en-US" sz="4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False Positive #1 ABC_CloudHosting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4300" y="484188"/>
            <a:ext cx="6513513" cy="3179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4300" y="3736975"/>
            <a:ext cx="6513513" cy="26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lang="en-US" sz="3400">
                <a:solidFill>
                  <a:srgbClr val="FFFFFF"/>
                </a:solidFill>
              </a:rPr>
              <a:t>False Positive #2 123_RETAIL_TEST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/>
          <p:nvPr/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F6F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774700"/>
            <a:ext cx="5459413" cy="265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495675"/>
            <a:ext cx="5459413" cy="258603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6"/>
          <p:cNvSpPr txBox="1"/>
          <p:nvPr>
            <p:ph type="title"/>
          </p:nvPr>
        </p:nvSpPr>
        <p:spPr>
          <a:xfrm>
            <a:off x="621629" y="640080"/>
            <a:ext cx="4225290" cy="5578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False Positive #3 123_RETAIL_TEST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Possible Causes</a:t>
            </a:r>
            <a:endParaRPr/>
          </a:p>
        </p:txBody>
      </p:sp>
      <p:sp>
        <p:nvSpPr>
          <p:cNvPr id="114" name="Google Shape;114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Missing security certificates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Firewall rules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Unidentified network traffic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Abnormal Data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2022-10-24T19:50:32Z</dcterms:created>
  <dc:creator>Jay Lane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0x0101000666F1E74FB55B4BAD56106E928A1466</vt:lpwstr>
  </property>
</Properties>
</file>