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sldIdLst>
    <p:sldId id="258" r:id="rId2"/>
  </p:sldIdLst>
  <p:sldSz cx="42479913" cy="30600650"/>
  <p:notesSz cx="6858000" cy="9144000"/>
  <p:defaultTextStyle>
    <a:defPPr>
      <a:defRPr lang="he-IL"/>
    </a:defPPr>
    <a:lvl1pPr marL="0" algn="r" defTabSz="3507821" rtl="1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1pPr>
    <a:lvl2pPr marL="1753911" algn="r" defTabSz="3507821" rtl="1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2pPr>
    <a:lvl3pPr marL="3507821" algn="r" defTabSz="3507821" rtl="1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3pPr>
    <a:lvl4pPr marL="5261732" algn="r" defTabSz="3507821" rtl="1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4pPr>
    <a:lvl5pPr marL="7015643" algn="r" defTabSz="3507821" rtl="1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5pPr>
    <a:lvl6pPr marL="8769553" algn="r" defTabSz="3507821" rtl="1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6pPr>
    <a:lvl7pPr marL="10523464" algn="r" defTabSz="3507821" rtl="1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7pPr>
    <a:lvl8pPr marL="12277374" algn="r" defTabSz="3507821" rtl="1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8pPr>
    <a:lvl9pPr marL="14031285" algn="r" defTabSz="3507821" rtl="1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ron arbel" initials="sa" lastIdx="2" clrIdx="0">
    <p:extLst>
      <p:ext uri="{19B8F6BF-5375-455C-9EA6-DF929625EA0E}">
        <p15:presenceInfo xmlns:p15="http://schemas.microsoft.com/office/powerpoint/2012/main" userId="ad7c3467a70b9d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BF43"/>
    <a:srgbClr val="6E2B8F"/>
    <a:srgbClr val="E57121"/>
    <a:srgbClr val="8BC43D"/>
    <a:srgbClr val="00AAE9"/>
    <a:srgbClr val="015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609" autoAdjust="0"/>
    <p:restoredTop sz="94660"/>
  </p:normalViewPr>
  <p:slideViewPr>
    <p:cSldViewPr snapToGrid="0">
      <p:cViewPr varScale="1">
        <p:scale>
          <a:sx n="26" d="100"/>
          <a:sy n="26" d="100"/>
        </p:scale>
        <p:origin x="129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85994" y="5008025"/>
            <a:ext cx="36107926" cy="10653560"/>
          </a:xfrm>
        </p:spPr>
        <p:txBody>
          <a:bodyPr anchor="b"/>
          <a:lstStyle>
            <a:lvl1pPr algn="ctr">
              <a:defRPr sz="26772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9989" y="16072427"/>
            <a:ext cx="31859935" cy="7388071"/>
          </a:xfrm>
        </p:spPr>
        <p:txBody>
          <a:bodyPr/>
          <a:lstStyle>
            <a:lvl1pPr marL="0" indent="0" algn="ctr">
              <a:buNone/>
              <a:defRPr sz="10709"/>
            </a:lvl1pPr>
            <a:lvl2pPr marL="2040026" indent="0" algn="ctr">
              <a:buNone/>
              <a:defRPr sz="8924"/>
            </a:lvl2pPr>
            <a:lvl3pPr marL="4080053" indent="0" algn="ctr">
              <a:buNone/>
              <a:defRPr sz="8032"/>
            </a:lvl3pPr>
            <a:lvl4pPr marL="6120079" indent="0" algn="ctr">
              <a:buNone/>
              <a:defRPr sz="7139"/>
            </a:lvl4pPr>
            <a:lvl5pPr marL="8160106" indent="0" algn="ctr">
              <a:buNone/>
              <a:defRPr sz="7139"/>
            </a:lvl5pPr>
            <a:lvl6pPr marL="10200132" indent="0" algn="ctr">
              <a:buNone/>
              <a:defRPr sz="7139"/>
            </a:lvl6pPr>
            <a:lvl7pPr marL="12240158" indent="0" algn="ctr">
              <a:buNone/>
              <a:defRPr sz="7139"/>
            </a:lvl7pPr>
            <a:lvl8pPr marL="14280185" indent="0" algn="ctr">
              <a:buNone/>
              <a:defRPr sz="7139"/>
            </a:lvl8pPr>
            <a:lvl9pPr marL="16320211" indent="0" algn="ctr">
              <a:buNone/>
              <a:defRPr sz="7139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38E48-F708-4DD5-A3C4-8D7851AB3431}" type="datetimeFigureOut">
              <a:rPr lang="he-IL" smtClean="0"/>
              <a:t>י"ג/תמוז/תשפ"א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0D2A-E218-47E0-A883-B788501C2B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9851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38E48-F708-4DD5-A3C4-8D7851AB3431}" type="datetimeFigureOut">
              <a:rPr lang="he-IL" smtClean="0"/>
              <a:t>י"ג/תמוז/תשפ"א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0D2A-E218-47E0-A883-B788501C2B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6662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399690" y="1629201"/>
            <a:ext cx="9159731" cy="25932636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20496" y="1629201"/>
            <a:ext cx="26948195" cy="25932636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38E48-F708-4DD5-A3C4-8D7851AB3431}" type="datetimeFigureOut">
              <a:rPr lang="he-IL" smtClean="0"/>
              <a:t>י"ג/תמוז/תשפ"א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0D2A-E218-47E0-A883-B788501C2B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467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38E48-F708-4DD5-A3C4-8D7851AB3431}" type="datetimeFigureOut">
              <a:rPr lang="he-IL" smtClean="0"/>
              <a:t>י"ג/תמוז/תשפ"א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0D2A-E218-47E0-A883-B788501C2B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51547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8371" y="7628921"/>
            <a:ext cx="36638925" cy="12729018"/>
          </a:xfrm>
        </p:spPr>
        <p:txBody>
          <a:bodyPr anchor="b"/>
          <a:lstStyle>
            <a:lvl1pPr>
              <a:defRPr sz="26772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8371" y="20478361"/>
            <a:ext cx="36638925" cy="6693890"/>
          </a:xfrm>
        </p:spPr>
        <p:txBody>
          <a:bodyPr/>
          <a:lstStyle>
            <a:lvl1pPr marL="0" indent="0">
              <a:buNone/>
              <a:defRPr sz="10709">
                <a:solidFill>
                  <a:schemeClr val="tx1"/>
                </a:solidFill>
              </a:defRPr>
            </a:lvl1pPr>
            <a:lvl2pPr marL="2040026" indent="0">
              <a:buNone/>
              <a:defRPr sz="8924">
                <a:solidFill>
                  <a:schemeClr val="tx1">
                    <a:tint val="75000"/>
                  </a:schemeClr>
                </a:solidFill>
              </a:defRPr>
            </a:lvl2pPr>
            <a:lvl3pPr marL="4080053" indent="0">
              <a:buNone/>
              <a:defRPr sz="8032">
                <a:solidFill>
                  <a:schemeClr val="tx1">
                    <a:tint val="75000"/>
                  </a:schemeClr>
                </a:solidFill>
              </a:defRPr>
            </a:lvl3pPr>
            <a:lvl4pPr marL="6120079" indent="0">
              <a:buNone/>
              <a:defRPr sz="7139">
                <a:solidFill>
                  <a:schemeClr val="tx1">
                    <a:tint val="75000"/>
                  </a:schemeClr>
                </a:solidFill>
              </a:defRPr>
            </a:lvl4pPr>
            <a:lvl5pPr marL="8160106" indent="0">
              <a:buNone/>
              <a:defRPr sz="7139">
                <a:solidFill>
                  <a:schemeClr val="tx1">
                    <a:tint val="75000"/>
                  </a:schemeClr>
                </a:solidFill>
              </a:defRPr>
            </a:lvl5pPr>
            <a:lvl6pPr marL="10200132" indent="0">
              <a:buNone/>
              <a:defRPr sz="7139">
                <a:solidFill>
                  <a:schemeClr val="tx1">
                    <a:tint val="75000"/>
                  </a:schemeClr>
                </a:solidFill>
              </a:defRPr>
            </a:lvl6pPr>
            <a:lvl7pPr marL="12240158" indent="0">
              <a:buNone/>
              <a:defRPr sz="7139">
                <a:solidFill>
                  <a:schemeClr val="tx1">
                    <a:tint val="75000"/>
                  </a:schemeClr>
                </a:solidFill>
              </a:defRPr>
            </a:lvl7pPr>
            <a:lvl8pPr marL="14280185" indent="0">
              <a:buNone/>
              <a:defRPr sz="7139">
                <a:solidFill>
                  <a:schemeClr val="tx1">
                    <a:tint val="75000"/>
                  </a:schemeClr>
                </a:solidFill>
              </a:defRPr>
            </a:lvl8pPr>
            <a:lvl9pPr marL="16320211" indent="0">
              <a:buNone/>
              <a:defRPr sz="713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38E48-F708-4DD5-A3C4-8D7851AB3431}" type="datetimeFigureOut">
              <a:rPr lang="he-IL" smtClean="0"/>
              <a:t>י"ג/תמוז/תשפ"א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0D2A-E218-47E0-A883-B788501C2B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90090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20494" y="8146007"/>
            <a:ext cx="18053963" cy="1941583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505456" y="8146007"/>
            <a:ext cx="18053963" cy="1941583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38E48-F708-4DD5-A3C4-8D7851AB3431}" type="datetimeFigureOut">
              <a:rPr lang="he-IL" smtClean="0"/>
              <a:t>י"ג/תמוז/תשפ"א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0D2A-E218-47E0-A883-B788501C2B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5841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27" y="1629208"/>
            <a:ext cx="36638925" cy="5914711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6031" y="7501412"/>
            <a:ext cx="17970992" cy="3676326"/>
          </a:xfrm>
        </p:spPr>
        <p:txBody>
          <a:bodyPr anchor="b"/>
          <a:lstStyle>
            <a:lvl1pPr marL="0" indent="0">
              <a:buNone/>
              <a:defRPr sz="10709" b="1"/>
            </a:lvl1pPr>
            <a:lvl2pPr marL="2040026" indent="0">
              <a:buNone/>
              <a:defRPr sz="8924" b="1"/>
            </a:lvl2pPr>
            <a:lvl3pPr marL="4080053" indent="0">
              <a:buNone/>
              <a:defRPr sz="8032" b="1"/>
            </a:lvl3pPr>
            <a:lvl4pPr marL="6120079" indent="0">
              <a:buNone/>
              <a:defRPr sz="7139" b="1"/>
            </a:lvl4pPr>
            <a:lvl5pPr marL="8160106" indent="0">
              <a:buNone/>
              <a:defRPr sz="7139" b="1"/>
            </a:lvl5pPr>
            <a:lvl6pPr marL="10200132" indent="0">
              <a:buNone/>
              <a:defRPr sz="7139" b="1"/>
            </a:lvl6pPr>
            <a:lvl7pPr marL="12240158" indent="0">
              <a:buNone/>
              <a:defRPr sz="7139" b="1"/>
            </a:lvl7pPr>
            <a:lvl8pPr marL="14280185" indent="0">
              <a:buNone/>
              <a:defRPr sz="7139" b="1"/>
            </a:lvl8pPr>
            <a:lvl9pPr marL="16320211" indent="0">
              <a:buNone/>
              <a:defRPr sz="7139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26031" y="11177737"/>
            <a:ext cx="17970992" cy="1644076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505458" y="7501412"/>
            <a:ext cx="18059496" cy="3676326"/>
          </a:xfrm>
        </p:spPr>
        <p:txBody>
          <a:bodyPr anchor="b"/>
          <a:lstStyle>
            <a:lvl1pPr marL="0" indent="0">
              <a:buNone/>
              <a:defRPr sz="10709" b="1"/>
            </a:lvl1pPr>
            <a:lvl2pPr marL="2040026" indent="0">
              <a:buNone/>
              <a:defRPr sz="8924" b="1"/>
            </a:lvl2pPr>
            <a:lvl3pPr marL="4080053" indent="0">
              <a:buNone/>
              <a:defRPr sz="8032" b="1"/>
            </a:lvl3pPr>
            <a:lvl4pPr marL="6120079" indent="0">
              <a:buNone/>
              <a:defRPr sz="7139" b="1"/>
            </a:lvl4pPr>
            <a:lvl5pPr marL="8160106" indent="0">
              <a:buNone/>
              <a:defRPr sz="7139" b="1"/>
            </a:lvl5pPr>
            <a:lvl6pPr marL="10200132" indent="0">
              <a:buNone/>
              <a:defRPr sz="7139" b="1"/>
            </a:lvl6pPr>
            <a:lvl7pPr marL="12240158" indent="0">
              <a:buNone/>
              <a:defRPr sz="7139" b="1"/>
            </a:lvl7pPr>
            <a:lvl8pPr marL="14280185" indent="0">
              <a:buNone/>
              <a:defRPr sz="7139" b="1"/>
            </a:lvl8pPr>
            <a:lvl9pPr marL="16320211" indent="0">
              <a:buNone/>
              <a:defRPr sz="7139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505458" y="11177737"/>
            <a:ext cx="18059496" cy="1644076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38E48-F708-4DD5-A3C4-8D7851AB3431}" type="datetimeFigureOut">
              <a:rPr lang="he-IL" smtClean="0"/>
              <a:t>י"ג/תמוז/תשפ"א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0D2A-E218-47E0-A883-B788501C2B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8251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38E48-F708-4DD5-A3C4-8D7851AB3431}" type="datetimeFigureOut">
              <a:rPr lang="he-IL" smtClean="0"/>
              <a:t>י"ג/תמוז/תשפ"א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0D2A-E218-47E0-A883-B788501C2B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8791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38E48-F708-4DD5-A3C4-8D7851AB3431}" type="datetimeFigureOut">
              <a:rPr lang="he-IL" smtClean="0"/>
              <a:t>י"ג/תמוז/תשפ"א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0D2A-E218-47E0-A883-B788501C2B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1676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27" y="2040043"/>
            <a:ext cx="13700878" cy="7140152"/>
          </a:xfrm>
        </p:spPr>
        <p:txBody>
          <a:bodyPr anchor="b"/>
          <a:lstStyle>
            <a:lvl1pPr>
              <a:defRPr sz="14278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59496" y="4405934"/>
            <a:ext cx="21505456" cy="21746295"/>
          </a:xfrm>
        </p:spPr>
        <p:txBody>
          <a:bodyPr/>
          <a:lstStyle>
            <a:lvl1pPr>
              <a:defRPr sz="14278"/>
            </a:lvl1pPr>
            <a:lvl2pPr>
              <a:defRPr sz="12494"/>
            </a:lvl2pPr>
            <a:lvl3pPr>
              <a:defRPr sz="10709"/>
            </a:lvl3pPr>
            <a:lvl4pPr>
              <a:defRPr sz="8924"/>
            </a:lvl4pPr>
            <a:lvl5pPr>
              <a:defRPr sz="8924"/>
            </a:lvl5pPr>
            <a:lvl6pPr>
              <a:defRPr sz="8924"/>
            </a:lvl6pPr>
            <a:lvl7pPr>
              <a:defRPr sz="8924"/>
            </a:lvl7pPr>
            <a:lvl8pPr>
              <a:defRPr sz="8924"/>
            </a:lvl8pPr>
            <a:lvl9pPr>
              <a:defRPr sz="8924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26027" y="9180195"/>
            <a:ext cx="13700878" cy="17007447"/>
          </a:xfrm>
        </p:spPr>
        <p:txBody>
          <a:bodyPr/>
          <a:lstStyle>
            <a:lvl1pPr marL="0" indent="0">
              <a:buNone/>
              <a:defRPr sz="7139"/>
            </a:lvl1pPr>
            <a:lvl2pPr marL="2040026" indent="0">
              <a:buNone/>
              <a:defRPr sz="6247"/>
            </a:lvl2pPr>
            <a:lvl3pPr marL="4080053" indent="0">
              <a:buNone/>
              <a:defRPr sz="5354"/>
            </a:lvl3pPr>
            <a:lvl4pPr marL="6120079" indent="0">
              <a:buNone/>
              <a:defRPr sz="4462"/>
            </a:lvl4pPr>
            <a:lvl5pPr marL="8160106" indent="0">
              <a:buNone/>
              <a:defRPr sz="4462"/>
            </a:lvl5pPr>
            <a:lvl6pPr marL="10200132" indent="0">
              <a:buNone/>
              <a:defRPr sz="4462"/>
            </a:lvl6pPr>
            <a:lvl7pPr marL="12240158" indent="0">
              <a:buNone/>
              <a:defRPr sz="4462"/>
            </a:lvl7pPr>
            <a:lvl8pPr marL="14280185" indent="0">
              <a:buNone/>
              <a:defRPr sz="4462"/>
            </a:lvl8pPr>
            <a:lvl9pPr marL="16320211" indent="0">
              <a:buNone/>
              <a:defRPr sz="4462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38E48-F708-4DD5-A3C4-8D7851AB3431}" type="datetimeFigureOut">
              <a:rPr lang="he-IL" smtClean="0"/>
              <a:t>י"ג/תמוז/תשפ"א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0D2A-E218-47E0-A883-B788501C2B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720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27" y="2040043"/>
            <a:ext cx="13700878" cy="7140152"/>
          </a:xfrm>
        </p:spPr>
        <p:txBody>
          <a:bodyPr anchor="b"/>
          <a:lstStyle>
            <a:lvl1pPr>
              <a:defRPr sz="14278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059496" y="4405934"/>
            <a:ext cx="21505456" cy="21746295"/>
          </a:xfrm>
        </p:spPr>
        <p:txBody>
          <a:bodyPr anchor="t"/>
          <a:lstStyle>
            <a:lvl1pPr marL="0" indent="0">
              <a:buNone/>
              <a:defRPr sz="14278"/>
            </a:lvl1pPr>
            <a:lvl2pPr marL="2040026" indent="0">
              <a:buNone/>
              <a:defRPr sz="12494"/>
            </a:lvl2pPr>
            <a:lvl3pPr marL="4080053" indent="0">
              <a:buNone/>
              <a:defRPr sz="10709"/>
            </a:lvl3pPr>
            <a:lvl4pPr marL="6120079" indent="0">
              <a:buNone/>
              <a:defRPr sz="8924"/>
            </a:lvl4pPr>
            <a:lvl5pPr marL="8160106" indent="0">
              <a:buNone/>
              <a:defRPr sz="8924"/>
            </a:lvl5pPr>
            <a:lvl6pPr marL="10200132" indent="0">
              <a:buNone/>
              <a:defRPr sz="8924"/>
            </a:lvl6pPr>
            <a:lvl7pPr marL="12240158" indent="0">
              <a:buNone/>
              <a:defRPr sz="8924"/>
            </a:lvl7pPr>
            <a:lvl8pPr marL="14280185" indent="0">
              <a:buNone/>
              <a:defRPr sz="8924"/>
            </a:lvl8pPr>
            <a:lvl9pPr marL="16320211" indent="0">
              <a:buNone/>
              <a:defRPr sz="8924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26027" y="9180195"/>
            <a:ext cx="13700878" cy="17007447"/>
          </a:xfrm>
        </p:spPr>
        <p:txBody>
          <a:bodyPr/>
          <a:lstStyle>
            <a:lvl1pPr marL="0" indent="0">
              <a:buNone/>
              <a:defRPr sz="7139"/>
            </a:lvl1pPr>
            <a:lvl2pPr marL="2040026" indent="0">
              <a:buNone/>
              <a:defRPr sz="6247"/>
            </a:lvl2pPr>
            <a:lvl3pPr marL="4080053" indent="0">
              <a:buNone/>
              <a:defRPr sz="5354"/>
            </a:lvl3pPr>
            <a:lvl4pPr marL="6120079" indent="0">
              <a:buNone/>
              <a:defRPr sz="4462"/>
            </a:lvl4pPr>
            <a:lvl5pPr marL="8160106" indent="0">
              <a:buNone/>
              <a:defRPr sz="4462"/>
            </a:lvl5pPr>
            <a:lvl6pPr marL="10200132" indent="0">
              <a:buNone/>
              <a:defRPr sz="4462"/>
            </a:lvl6pPr>
            <a:lvl7pPr marL="12240158" indent="0">
              <a:buNone/>
              <a:defRPr sz="4462"/>
            </a:lvl7pPr>
            <a:lvl8pPr marL="14280185" indent="0">
              <a:buNone/>
              <a:defRPr sz="4462"/>
            </a:lvl8pPr>
            <a:lvl9pPr marL="16320211" indent="0">
              <a:buNone/>
              <a:defRPr sz="4462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38E48-F708-4DD5-A3C4-8D7851AB3431}" type="datetimeFigureOut">
              <a:rPr lang="he-IL" smtClean="0"/>
              <a:t>י"ג/תמוז/תשפ"א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0D2A-E218-47E0-A883-B788501C2B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6303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20494" y="1629208"/>
            <a:ext cx="36638925" cy="59147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494" y="8146007"/>
            <a:ext cx="36638925" cy="19415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20494" y="28362276"/>
            <a:ext cx="9557980" cy="162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3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38E48-F708-4DD5-A3C4-8D7851AB3431}" type="datetimeFigureOut">
              <a:rPr lang="he-IL" smtClean="0"/>
              <a:t>י"ג/תמוז/תשפ"א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71471" y="28362276"/>
            <a:ext cx="14336971" cy="162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3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001439" y="28362276"/>
            <a:ext cx="9557980" cy="162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3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F0D2A-E218-47E0-A883-B788501C2B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9025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080053" rtl="1" eaLnBrk="1" latinLnBrk="0" hangingPunct="1">
        <a:lnSpc>
          <a:spcPct val="90000"/>
        </a:lnSpc>
        <a:spcBef>
          <a:spcPct val="0"/>
        </a:spcBef>
        <a:buNone/>
        <a:defRPr sz="196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20013" indent="-1020013" algn="r" defTabSz="4080053" rtl="1" eaLnBrk="1" latinLnBrk="0" hangingPunct="1">
        <a:lnSpc>
          <a:spcPct val="90000"/>
        </a:lnSpc>
        <a:spcBef>
          <a:spcPts val="4462"/>
        </a:spcBef>
        <a:buFont typeface="Arial" panose="020B0604020202020204" pitchFamily="34" charset="0"/>
        <a:buChar char="•"/>
        <a:defRPr sz="12494" kern="1200">
          <a:solidFill>
            <a:schemeClr val="tx1"/>
          </a:solidFill>
          <a:latin typeface="+mn-lt"/>
          <a:ea typeface="+mn-ea"/>
          <a:cs typeface="+mn-cs"/>
        </a:defRPr>
      </a:lvl1pPr>
      <a:lvl2pPr marL="3060040" indent="-1020013" algn="r" defTabSz="4080053" rtl="1" eaLnBrk="1" latinLnBrk="0" hangingPunct="1">
        <a:lnSpc>
          <a:spcPct val="90000"/>
        </a:lnSpc>
        <a:spcBef>
          <a:spcPts val="2231"/>
        </a:spcBef>
        <a:buFont typeface="Arial" panose="020B0604020202020204" pitchFamily="34" charset="0"/>
        <a:buChar char="•"/>
        <a:defRPr sz="10709" kern="1200">
          <a:solidFill>
            <a:schemeClr val="tx1"/>
          </a:solidFill>
          <a:latin typeface="+mn-lt"/>
          <a:ea typeface="+mn-ea"/>
          <a:cs typeface="+mn-cs"/>
        </a:defRPr>
      </a:lvl2pPr>
      <a:lvl3pPr marL="5100066" indent="-1020013" algn="r" defTabSz="4080053" rtl="1" eaLnBrk="1" latinLnBrk="0" hangingPunct="1">
        <a:lnSpc>
          <a:spcPct val="90000"/>
        </a:lnSpc>
        <a:spcBef>
          <a:spcPts val="2231"/>
        </a:spcBef>
        <a:buFont typeface="Arial" panose="020B0604020202020204" pitchFamily="34" charset="0"/>
        <a:buChar char="•"/>
        <a:defRPr sz="8924" kern="1200">
          <a:solidFill>
            <a:schemeClr val="tx1"/>
          </a:solidFill>
          <a:latin typeface="+mn-lt"/>
          <a:ea typeface="+mn-ea"/>
          <a:cs typeface="+mn-cs"/>
        </a:defRPr>
      </a:lvl3pPr>
      <a:lvl4pPr marL="7140092" indent="-1020013" algn="r" defTabSz="4080053" rtl="1" eaLnBrk="1" latinLnBrk="0" hangingPunct="1">
        <a:lnSpc>
          <a:spcPct val="90000"/>
        </a:lnSpc>
        <a:spcBef>
          <a:spcPts val="2231"/>
        </a:spcBef>
        <a:buFont typeface="Arial" panose="020B0604020202020204" pitchFamily="34" charset="0"/>
        <a:buChar char="•"/>
        <a:defRPr sz="8032" kern="1200">
          <a:solidFill>
            <a:schemeClr val="tx1"/>
          </a:solidFill>
          <a:latin typeface="+mn-lt"/>
          <a:ea typeface="+mn-ea"/>
          <a:cs typeface="+mn-cs"/>
        </a:defRPr>
      </a:lvl4pPr>
      <a:lvl5pPr marL="9180119" indent="-1020013" algn="r" defTabSz="4080053" rtl="1" eaLnBrk="1" latinLnBrk="0" hangingPunct="1">
        <a:lnSpc>
          <a:spcPct val="90000"/>
        </a:lnSpc>
        <a:spcBef>
          <a:spcPts val="2231"/>
        </a:spcBef>
        <a:buFont typeface="Arial" panose="020B0604020202020204" pitchFamily="34" charset="0"/>
        <a:buChar char="•"/>
        <a:defRPr sz="8032" kern="1200">
          <a:solidFill>
            <a:schemeClr val="tx1"/>
          </a:solidFill>
          <a:latin typeface="+mn-lt"/>
          <a:ea typeface="+mn-ea"/>
          <a:cs typeface="+mn-cs"/>
        </a:defRPr>
      </a:lvl5pPr>
      <a:lvl6pPr marL="11220145" indent="-1020013" algn="r" defTabSz="4080053" rtl="1" eaLnBrk="1" latinLnBrk="0" hangingPunct="1">
        <a:lnSpc>
          <a:spcPct val="90000"/>
        </a:lnSpc>
        <a:spcBef>
          <a:spcPts val="2231"/>
        </a:spcBef>
        <a:buFont typeface="Arial" panose="020B0604020202020204" pitchFamily="34" charset="0"/>
        <a:buChar char="•"/>
        <a:defRPr sz="8032" kern="1200">
          <a:solidFill>
            <a:schemeClr val="tx1"/>
          </a:solidFill>
          <a:latin typeface="+mn-lt"/>
          <a:ea typeface="+mn-ea"/>
          <a:cs typeface="+mn-cs"/>
        </a:defRPr>
      </a:lvl6pPr>
      <a:lvl7pPr marL="13260172" indent="-1020013" algn="r" defTabSz="4080053" rtl="1" eaLnBrk="1" latinLnBrk="0" hangingPunct="1">
        <a:lnSpc>
          <a:spcPct val="90000"/>
        </a:lnSpc>
        <a:spcBef>
          <a:spcPts val="2231"/>
        </a:spcBef>
        <a:buFont typeface="Arial" panose="020B0604020202020204" pitchFamily="34" charset="0"/>
        <a:buChar char="•"/>
        <a:defRPr sz="8032" kern="1200">
          <a:solidFill>
            <a:schemeClr val="tx1"/>
          </a:solidFill>
          <a:latin typeface="+mn-lt"/>
          <a:ea typeface="+mn-ea"/>
          <a:cs typeface="+mn-cs"/>
        </a:defRPr>
      </a:lvl7pPr>
      <a:lvl8pPr marL="15300198" indent="-1020013" algn="r" defTabSz="4080053" rtl="1" eaLnBrk="1" latinLnBrk="0" hangingPunct="1">
        <a:lnSpc>
          <a:spcPct val="90000"/>
        </a:lnSpc>
        <a:spcBef>
          <a:spcPts val="2231"/>
        </a:spcBef>
        <a:buFont typeface="Arial" panose="020B0604020202020204" pitchFamily="34" charset="0"/>
        <a:buChar char="•"/>
        <a:defRPr sz="8032" kern="1200">
          <a:solidFill>
            <a:schemeClr val="tx1"/>
          </a:solidFill>
          <a:latin typeface="+mn-lt"/>
          <a:ea typeface="+mn-ea"/>
          <a:cs typeface="+mn-cs"/>
        </a:defRPr>
      </a:lvl8pPr>
      <a:lvl9pPr marL="17340224" indent="-1020013" algn="r" defTabSz="4080053" rtl="1" eaLnBrk="1" latinLnBrk="0" hangingPunct="1">
        <a:lnSpc>
          <a:spcPct val="90000"/>
        </a:lnSpc>
        <a:spcBef>
          <a:spcPts val="2231"/>
        </a:spcBef>
        <a:buFont typeface="Arial" panose="020B0604020202020204" pitchFamily="34" charset="0"/>
        <a:buChar char="•"/>
        <a:defRPr sz="80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080053" rtl="1" eaLnBrk="1" latinLnBrk="0" hangingPunct="1">
        <a:defRPr sz="8032" kern="1200">
          <a:solidFill>
            <a:schemeClr val="tx1"/>
          </a:solidFill>
          <a:latin typeface="+mn-lt"/>
          <a:ea typeface="+mn-ea"/>
          <a:cs typeface="+mn-cs"/>
        </a:defRPr>
      </a:lvl1pPr>
      <a:lvl2pPr marL="2040026" algn="r" defTabSz="4080053" rtl="1" eaLnBrk="1" latinLnBrk="0" hangingPunct="1">
        <a:defRPr sz="8032" kern="1200">
          <a:solidFill>
            <a:schemeClr val="tx1"/>
          </a:solidFill>
          <a:latin typeface="+mn-lt"/>
          <a:ea typeface="+mn-ea"/>
          <a:cs typeface="+mn-cs"/>
        </a:defRPr>
      </a:lvl2pPr>
      <a:lvl3pPr marL="4080053" algn="r" defTabSz="4080053" rtl="1" eaLnBrk="1" latinLnBrk="0" hangingPunct="1">
        <a:defRPr sz="8032" kern="1200">
          <a:solidFill>
            <a:schemeClr val="tx1"/>
          </a:solidFill>
          <a:latin typeface="+mn-lt"/>
          <a:ea typeface="+mn-ea"/>
          <a:cs typeface="+mn-cs"/>
        </a:defRPr>
      </a:lvl3pPr>
      <a:lvl4pPr marL="6120079" algn="r" defTabSz="4080053" rtl="1" eaLnBrk="1" latinLnBrk="0" hangingPunct="1">
        <a:defRPr sz="8032" kern="1200">
          <a:solidFill>
            <a:schemeClr val="tx1"/>
          </a:solidFill>
          <a:latin typeface="+mn-lt"/>
          <a:ea typeface="+mn-ea"/>
          <a:cs typeface="+mn-cs"/>
        </a:defRPr>
      </a:lvl4pPr>
      <a:lvl5pPr marL="8160106" algn="r" defTabSz="4080053" rtl="1" eaLnBrk="1" latinLnBrk="0" hangingPunct="1">
        <a:defRPr sz="8032" kern="1200">
          <a:solidFill>
            <a:schemeClr val="tx1"/>
          </a:solidFill>
          <a:latin typeface="+mn-lt"/>
          <a:ea typeface="+mn-ea"/>
          <a:cs typeface="+mn-cs"/>
        </a:defRPr>
      </a:lvl5pPr>
      <a:lvl6pPr marL="10200132" algn="r" defTabSz="4080053" rtl="1" eaLnBrk="1" latinLnBrk="0" hangingPunct="1">
        <a:defRPr sz="8032" kern="1200">
          <a:solidFill>
            <a:schemeClr val="tx1"/>
          </a:solidFill>
          <a:latin typeface="+mn-lt"/>
          <a:ea typeface="+mn-ea"/>
          <a:cs typeface="+mn-cs"/>
        </a:defRPr>
      </a:lvl6pPr>
      <a:lvl7pPr marL="12240158" algn="r" defTabSz="4080053" rtl="1" eaLnBrk="1" latinLnBrk="0" hangingPunct="1">
        <a:defRPr sz="8032" kern="1200">
          <a:solidFill>
            <a:schemeClr val="tx1"/>
          </a:solidFill>
          <a:latin typeface="+mn-lt"/>
          <a:ea typeface="+mn-ea"/>
          <a:cs typeface="+mn-cs"/>
        </a:defRPr>
      </a:lvl7pPr>
      <a:lvl8pPr marL="14280185" algn="r" defTabSz="4080053" rtl="1" eaLnBrk="1" latinLnBrk="0" hangingPunct="1">
        <a:defRPr sz="8032" kern="1200">
          <a:solidFill>
            <a:schemeClr val="tx1"/>
          </a:solidFill>
          <a:latin typeface="+mn-lt"/>
          <a:ea typeface="+mn-ea"/>
          <a:cs typeface="+mn-cs"/>
        </a:defRPr>
      </a:lvl8pPr>
      <a:lvl9pPr marL="16320211" algn="r" defTabSz="4080053" rtl="1" eaLnBrk="1" latinLnBrk="0" hangingPunct="1">
        <a:defRPr sz="80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>
            <a:extLst>
              <a:ext uri="{FF2B5EF4-FFF2-40B4-BE49-F238E27FC236}">
                <a16:creationId xmlns:a16="http://schemas.microsoft.com/office/drawing/2014/main" id="{2B0029D7-6ACF-46D3-B6AA-DEFA35F0F0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8524" y="95471"/>
            <a:ext cx="42479913" cy="305988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154646" y="1968437"/>
            <a:ext cx="16208624" cy="1446550"/>
          </a:xfrm>
          <a:prstGeom prst="rect">
            <a:avLst/>
          </a:prstGeom>
          <a:noFill/>
        </p:spPr>
        <p:txBody>
          <a:bodyPr wrap="square" rtlCol="1" anchor="ctr" anchorCtr="0">
            <a:spAutoFit/>
          </a:bodyPr>
          <a:lstStyle/>
          <a:p>
            <a:r>
              <a:rPr lang="he-IL" sz="4400" b="1" dirty="0">
                <a:solidFill>
                  <a:schemeClr val="bg1"/>
                </a:solidFill>
              </a:rPr>
              <a:t>דן פרידלנד</a:t>
            </a:r>
            <a:r>
              <a:rPr lang="en-US" sz="4400" b="1" dirty="0">
                <a:solidFill>
                  <a:schemeClr val="bg1"/>
                </a:solidFill>
              </a:rPr>
              <a:t>,</a:t>
            </a:r>
            <a:r>
              <a:rPr lang="he-IL" sz="4400" b="1" dirty="0">
                <a:solidFill>
                  <a:schemeClr val="bg1"/>
                </a:solidFill>
              </a:rPr>
              <a:t> לינוי חליפה</a:t>
            </a:r>
          </a:p>
          <a:p>
            <a:r>
              <a:rPr lang="he-IL" sz="4400" b="1" dirty="0">
                <a:solidFill>
                  <a:schemeClr val="bg1"/>
                </a:solidFill>
              </a:rPr>
              <a:t>מנחה: ד"ר שרון ארבל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40733" y="628871"/>
            <a:ext cx="9410700" cy="186204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1500" dirty="0">
                <a:solidFill>
                  <a:schemeClr val="bg1"/>
                </a:solidFill>
              </a:rPr>
              <a:t>הנדסה מכנית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907500" y="3810000"/>
            <a:ext cx="17564100" cy="212365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6600" b="1" dirty="0">
                <a:solidFill>
                  <a:srgbClr val="73BF43"/>
                </a:solidFill>
              </a:rPr>
              <a:t>מטען ייעודי לפיזור הפגנות</a:t>
            </a:r>
          </a:p>
          <a:p>
            <a:pPr algn="ctr"/>
            <a:r>
              <a:rPr lang="he-IL" sz="6600" b="1" dirty="0">
                <a:solidFill>
                  <a:srgbClr val="73BF43"/>
                </a:solidFill>
              </a:rPr>
              <a:t>"</a:t>
            </a:r>
            <a:r>
              <a:rPr lang="he-IL" sz="6600" b="1" dirty="0" err="1">
                <a:solidFill>
                  <a:srgbClr val="73BF43"/>
                </a:solidFill>
              </a:rPr>
              <a:t>מוסקיטו</a:t>
            </a:r>
            <a:r>
              <a:rPr lang="he-IL" sz="6600" b="1" dirty="0">
                <a:solidFill>
                  <a:srgbClr val="73BF43"/>
                </a:solidFill>
              </a:rPr>
              <a:t>"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907500" y="12077699"/>
            <a:ext cx="17602200" cy="14579055"/>
          </a:xfrm>
          <a:prstGeom prst="rect">
            <a:avLst/>
          </a:prstGeom>
          <a:noFill/>
        </p:spPr>
        <p:txBody>
          <a:bodyPr wrap="square" rtlCol="1">
            <a:noAutofit/>
          </a:bodyPr>
          <a:lstStyle/>
          <a:p>
            <a:pPr algn="ctr"/>
            <a:r>
              <a:rPr lang="he-IL" sz="5400" dirty="0"/>
              <a:t>מערכת </a:t>
            </a:r>
            <a:r>
              <a:rPr lang="he-IL" sz="5400" dirty="0" err="1"/>
              <a:t>ה"מוסקיטו</a:t>
            </a:r>
            <a:r>
              <a:rPr lang="he-IL" sz="5400" dirty="0"/>
              <a:t>"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25638" y="3543299"/>
            <a:ext cx="17602200" cy="24993601"/>
          </a:xfrm>
          <a:prstGeom prst="rect">
            <a:avLst/>
          </a:prstGeom>
          <a:noFill/>
        </p:spPr>
        <p:txBody>
          <a:bodyPr wrap="square" rtlCol="1">
            <a:noAutofit/>
          </a:bodyPr>
          <a:lstStyle/>
          <a:p>
            <a:r>
              <a:rPr lang="he-IL" sz="5400" dirty="0"/>
              <a:t>האתגר: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he-IL" sz="5400" dirty="0"/>
              <a:t>המשקל המקסימלי לא יעלה על 6 ק"ג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he-IL" sz="5400" dirty="0" err="1"/>
              <a:t>המוסיקטו</a:t>
            </a:r>
            <a:r>
              <a:rPr lang="he-IL" sz="5400" dirty="0"/>
              <a:t> יכלול מערכת נקירה וטעינה </a:t>
            </a:r>
          </a:p>
          <a:p>
            <a:r>
              <a:rPr lang="he-IL" sz="5400" dirty="0"/>
              <a:t>   שתעבוד עם מנוע אחד בלבד!</a:t>
            </a:r>
          </a:p>
          <a:p>
            <a:endParaRPr lang="he-IL" sz="5400" dirty="0"/>
          </a:p>
          <a:p>
            <a:endParaRPr lang="he-IL" sz="5400" dirty="0"/>
          </a:p>
          <a:p>
            <a:r>
              <a:rPr lang="he-IL" sz="5400" dirty="0"/>
              <a:t>תוצאות: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he-IL" sz="5400" dirty="0"/>
              <a:t>כמות החימוש של </a:t>
            </a:r>
            <a:r>
              <a:rPr lang="he-IL" sz="5400" dirty="0" err="1"/>
              <a:t>המוסיקטו</a:t>
            </a:r>
            <a:r>
              <a:rPr lang="he-IL" sz="5400" dirty="0"/>
              <a:t> תכיל עד 5 תחמושת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he-IL" sz="5400" dirty="0"/>
              <a:t>המשקל הסופי הוא 5.75 ק"ג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he-IL" sz="5400" dirty="0"/>
              <a:t>הזמן בין ירי לירי לא עולה על 2 שניות </a:t>
            </a:r>
          </a:p>
          <a:p>
            <a:endParaRPr lang="he-IL" sz="5400" dirty="0"/>
          </a:p>
          <a:p>
            <a:endParaRPr lang="he-IL" sz="5400" dirty="0"/>
          </a:p>
          <a:p>
            <a:endParaRPr lang="he-IL" sz="5400" dirty="0"/>
          </a:p>
          <a:p>
            <a:endParaRPr lang="he-IL" sz="5400" dirty="0"/>
          </a:p>
          <a:p>
            <a:endParaRPr lang="he-IL" sz="5400" dirty="0"/>
          </a:p>
          <a:p>
            <a:endParaRPr lang="he-IL" sz="5400" dirty="0"/>
          </a:p>
          <a:p>
            <a:endParaRPr lang="he-IL" sz="5400" dirty="0"/>
          </a:p>
          <a:p>
            <a:endParaRPr lang="he-IL" sz="5400" dirty="0"/>
          </a:p>
          <a:p>
            <a:endParaRPr lang="en-US" sz="5400" dirty="0"/>
          </a:p>
          <a:p>
            <a:endParaRPr lang="en-US" sz="5400" dirty="0"/>
          </a:p>
          <a:p>
            <a:endParaRPr lang="en-US" sz="5400" dirty="0"/>
          </a:p>
          <a:p>
            <a:endParaRPr lang="en-US" sz="5400" dirty="0"/>
          </a:p>
          <a:p>
            <a:endParaRPr lang="en-US" sz="5400" dirty="0"/>
          </a:p>
          <a:p>
            <a:endParaRPr lang="en-US" sz="5400" dirty="0"/>
          </a:p>
          <a:p>
            <a:endParaRPr lang="en-US" sz="5400" dirty="0"/>
          </a:p>
          <a:p>
            <a:endParaRPr lang="en-US" sz="5400" dirty="0"/>
          </a:p>
          <a:p>
            <a:endParaRPr lang="en-US" sz="5400" dirty="0"/>
          </a:p>
          <a:p>
            <a:r>
              <a:rPr lang="he-IL" sz="5400" dirty="0"/>
              <a:t>תוצר הפרויקט: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he-IL" sz="5400" dirty="0"/>
              <a:t>תיק שרטוטים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he-IL" sz="5400" dirty="0"/>
              <a:t>מידול המערכת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he-IL" sz="5400" dirty="0"/>
              <a:t>סימולציות ואנליזות שונות.</a:t>
            </a:r>
          </a:p>
          <a:p>
            <a:endParaRPr lang="he-IL" sz="5400" dirty="0"/>
          </a:p>
          <a:p>
            <a:endParaRPr lang="he-IL" sz="5400" dirty="0"/>
          </a:p>
        </p:txBody>
      </p:sp>
      <p:sp>
        <p:nvSpPr>
          <p:cNvPr id="11" name="TextBox 10"/>
          <p:cNvSpPr txBox="1"/>
          <p:nvPr/>
        </p:nvSpPr>
        <p:spPr>
          <a:xfrm>
            <a:off x="21891376" y="6649047"/>
            <a:ext cx="17602200" cy="3416320"/>
          </a:xfrm>
          <a:prstGeom prst="rect">
            <a:avLst/>
          </a:prstGeom>
          <a:solidFill>
            <a:srgbClr val="73BF43"/>
          </a:solidFill>
        </p:spPr>
        <p:txBody>
          <a:bodyPr wrap="square" rtlCol="1">
            <a:spAutoFit/>
          </a:bodyPr>
          <a:lstStyle/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he-IL" sz="5400" b="1" dirty="0">
                <a:solidFill>
                  <a:schemeClr val="bg1"/>
                </a:solidFill>
              </a:rPr>
              <a:t>תכנון מטען ייעודי לפיזור הפגנות שיתחבר לרחפן 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he-IL" sz="5400" b="1" dirty="0">
                <a:solidFill>
                  <a:schemeClr val="bg1"/>
                </a:solidFill>
              </a:rPr>
              <a:t>מערכת פשוטה</a:t>
            </a:r>
            <a:r>
              <a:rPr lang="en-US" sz="5400" b="1" dirty="0">
                <a:solidFill>
                  <a:schemeClr val="bg1"/>
                </a:solidFill>
              </a:rPr>
              <a:t>,</a:t>
            </a:r>
            <a:r>
              <a:rPr lang="he-IL" sz="5400" b="1" dirty="0">
                <a:solidFill>
                  <a:schemeClr val="bg1"/>
                </a:solidFill>
              </a:rPr>
              <a:t>זולה</a:t>
            </a:r>
            <a:r>
              <a:rPr lang="en-US" sz="5400" b="1" dirty="0">
                <a:solidFill>
                  <a:schemeClr val="bg1"/>
                </a:solidFill>
              </a:rPr>
              <a:t>,</a:t>
            </a:r>
            <a:r>
              <a:rPr lang="he-IL" sz="5400" b="1" dirty="0">
                <a:solidFill>
                  <a:schemeClr val="bg1"/>
                </a:solidFill>
              </a:rPr>
              <a:t>וקלה לתפעול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he-IL" sz="5400" b="1" dirty="0">
                <a:solidFill>
                  <a:schemeClr val="bg1"/>
                </a:solidFill>
              </a:rPr>
              <a:t>תכנון מטען ייעודי בעל מערכת נקירה</a:t>
            </a:r>
            <a:r>
              <a:rPr lang="en-US" sz="5400" b="1" dirty="0">
                <a:solidFill>
                  <a:schemeClr val="bg1"/>
                </a:solidFill>
              </a:rPr>
              <a:t>, </a:t>
            </a:r>
            <a:r>
              <a:rPr lang="he-IL" sz="5400" b="1" dirty="0">
                <a:solidFill>
                  <a:schemeClr val="bg1"/>
                </a:solidFill>
              </a:rPr>
              <a:t>שבעזרתו ניתן יהיה לירות כול סוג תחמושת שאותו נבחר בעל קוטר של 40 מ"מ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59CCFF-3096-4D03-85C3-F3951EC21C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6275" y="13299427"/>
            <a:ext cx="18288000" cy="8477250"/>
          </a:xfrm>
          <a:prstGeom prst="rect">
            <a:avLst/>
          </a:prstGeom>
        </p:spPr>
      </p:pic>
      <p:pic>
        <p:nvPicPr>
          <p:cNvPr id="14" name="Picture 13" descr="A machine on the counter&#10;&#10;Description automatically generated with medium confidence">
            <a:extLst>
              <a:ext uri="{FF2B5EF4-FFF2-40B4-BE49-F238E27FC236}">
                <a16:creationId xmlns:a16="http://schemas.microsoft.com/office/drawing/2014/main" id="{6EB8FF99-7C56-47FE-823E-3F2C748D52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6275" y="21413564"/>
            <a:ext cx="18288000" cy="8477250"/>
          </a:xfrm>
          <a:prstGeom prst="rect">
            <a:avLst/>
          </a:prstGeom>
        </p:spPr>
      </p:pic>
      <p:pic>
        <p:nvPicPr>
          <p:cNvPr id="16" name="Picture 15" descr="Graphical user interface&#10;&#10;Description automatically generated">
            <a:extLst>
              <a:ext uri="{FF2B5EF4-FFF2-40B4-BE49-F238E27FC236}">
                <a16:creationId xmlns:a16="http://schemas.microsoft.com/office/drawing/2014/main" id="{A06870F4-7E84-4F11-B60F-030EA1FD33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733" y="15128601"/>
            <a:ext cx="18288000" cy="847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31255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588</TotalTime>
  <Words>113</Words>
  <Application>Microsoft Office PowerPoint</Application>
  <PresentationFormat>Custom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ערכת נושא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ניר אלנברג</dc:creator>
  <cp:lastModifiedBy>dan fridland</cp:lastModifiedBy>
  <cp:revision>22</cp:revision>
  <dcterms:created xsi:type="dcterms:W3CDTF">2017-02-20T11:23:11Z</dcterms:created>
  <dcterms:modified xsi:type="dcterms:W3CDTF">2021-06-23T16:27:54Z</dcterms:modified>
</cp:coreProperties>
</file>