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6" r:id="rId9"/>
    <p:sldId id="267" r:id="rId10"/>
    <p:sldId id="263" r:id="rId11"/>
    <p:sldId id="264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1E95-56E6-09B6-20FC-6BC137A5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4995C-7A53-A46F-3693-619E9057B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8748-8B43-191C-AF04-BCAEEF20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BFE4-CED0-6128-DACC-D24EFC86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1718-24A3-FD92-68BF-A1033336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9E32-4EF9-D505-36A8-42BBDC5A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CA425-864C-5145-2894-9710F1CD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6E4D-13B1-05A9-3862-52B865AC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034C7-0366-CA4E-9CB9-383D3BE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2F5E-B5AC-02B7-3A36-4965DF7F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8C749-DF6E-7547-48E9-687777545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AA411-ABF2-7E17-C6AF-A7D9A13B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6D4A-8F5E-E400-B74A-79ED1F79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6482-3164-B648-2476-D62B63A1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3488-D92D-58FE-9DC9-F709FD58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D835-4B7A-6424-8AAD-B3F7472E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2E0D-A481-22D9-DA96-54FE7D4E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6250-2FA7-294D-AC25-56C3E0AF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6C90-350C-F8D0-B69F-B29DC028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E0E5-B1B3-27F9-8278-6E1D9F1E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0C33-3CA9-3F28-7F10-783AE900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C846-295D-A6A9-0E67-71954E3B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6C03-ADED-0AF0-FBAE-F730C383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3443-2776-3BD4-D3C9-EEB10353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41C9-2123-6ADF-9A6F-C1CE877A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582-DDA6-FCE1-7490-58837B53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B7A5-6CE4-66FF-7F6A-1B5F3433A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B0DAA-7E80-AAFD-4274-48948B18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DC20-B547-2EB0-8D48-E37FD065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A2E6-8B5C-3561-F9E7-892B0210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F621-9A2D-C831-4E0D-F7B789F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FEB-B2DC-50F1-B36A-A5DCDD78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B7DB-9406-D3D0-C37D-AB486085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D7EC4-C189-A059-4663-4EE79887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5ED5-13B8-C718-189F-008C560A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EEE14-3242-1995-3A89-BF8BE0D6A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315C8-71F0-A375-639B-B483D1DD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DCBC-B99D-9E21-235F-C31E7CC1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D5E02-0B7D-8A6D-EA9C-CE0BB71F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9C0-921B-C197-A32C-06D23D0A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19CE-3BA4-6E7F-1396-DC8C2A47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814C4-6221-43C1-8A09-51B8E768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06C4F-804B-A713-C4C6-574DE86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239AD-A8B2-0677-E41A-F7B620FF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AF720-C237-6516-9CF4-4E7D602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7783-7847-28AA-BD33-C8B5C776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D84B-4D3D-09D8-005B-CCBBC652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3A70-019A-FF08-AC35-9C9CDF9C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C4D20-36AE-6C8D-A64E-CEB865B4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A126-4EDD-9832-F730-94CA196B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3CD5D-4126-1DDF-03E5-1E49EB7D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49CD-3D92-FCED-54D9-60F4D5E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1E39-F0CC-FD60-4D20-3EEFFA2F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A2B7F-4DF3-0B5F-4118-C84E0E954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13C95-6DBA-C7D8-C009-03CBC812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4E30-C3AF-4000-2685-4B8B58FB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3AB86-5C98-AA65-7B84-0E54BE42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AD0B-1A03-FDCC-3FF8-7EEC5B4F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93410-D776-01CD-666D-978F91F8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7D44E-48E0-5A06-4CE4-EC8E8FFF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3F65-F5E7-C914-1C7E-EFA99B49B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913D-9DD0-4DC1-95A4-D7B7612FED9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F5C7-8227-EE0A-0CE5-ADD11B752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26A6-4642-62DB-9953-4172DF7F5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EE35-CB46-4334-BBE0-891C8C6C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D9E-1146-AABE-8B18-56DF0A31E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Voiced </a:t>
            </a:r>
            <a:r>
              <a:rPr lang="en-US" dirty="0" err="1"/>
              <a:t>và</a:t>
            </a:r>
            <a:r>
              <a:rPr lang="en-US" dirty="0"/>
              <a:t> Unvoiced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74E54-DC2D-F71B-200B-9C861715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3200"/>
            <a:ext cx="9144000" cy="1280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GVHD: TS.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Khánh</a:t>
            </a:r>
            <a:r>
              <a:rPr lang="en-US" dirty="0"/>
              <a:t> </a:t>
            </a:r>
            <a:r>
              <a:rPr lang="en-US" dirty="0" err="1"/>
              <a:t>Duy</a:t>
            </a:r>
            <a:endParaRPr lang="en-US" dirty="0"/>
          </a:p>
          <a:p>
            <a:pPr algn="l"/>
            <a:r>
              <a:rPr lang="en-US" dirty="0"/>
              <a:t>SV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Nguyễn Thế Đăng Hoan		 MSSV: 102200048 	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7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81214C-16BA-6959-0205-3D068ADEA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8" y="1690688"/>
            <a:ext cx="8500052" cy="4465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F3A-9D16-CFF0-BC60-1DC7074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CAFF-CA58-E376-A210-5F7BD17D7D11}"/>
              </a:ext>
            </a:extLst>
          </p:cNvPr>
          <p:cNvCxnSpPr>
            <a:cxnSpLocks/>
          </p:cNvCxnSpPr>
          <p:nvPr/>
        </p:nvCxnSpPr>
        <p:spPr>
          <a:xfrm flipV="1">
            <a:off x="5621154" y="3341987"/>
            <a:ext cx="4327179" cy="121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AA721-954C-D7F2-49D9-C17FDCC190E8}"/>
              </a:ext>
            </a:extLst>
          </p:cNvPr>
          <p:cNvSpPr/>
          <p:nvPr/>
        </p:nvSpPr>
        <p:spPr>
          <a:xfrm>
            <a:off x="9798388" y="3080377"/>
            <a:ext cx="18228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loại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frame  so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chuẩn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7D9C78-607A-329F-3F6F-E5328737FF2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110967" y="5190067"/>
            <a:ext cx="1758595" cy="18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9E2519B-A47E-4EC0-28C9-BA46F3B323BB}"/>
              </a:ext>
            </a:extLst>
          </p:cNvPr>
          <p:cNvSpPr/>
          <p:nvPr/>
        </p:nvSpPr>
        <p:spPr>
          <a:xfrm>
            <a:off x="9869562" y="4779405"/>
            <a:ext cx="21251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số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RMSE: 0.20151</a:t>
            </a:r>
          </a:p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RMSE/</a:t>
            </a:r>
            <a:r>
              <a:rPr lang="en-US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SumTime</a:t>
            </a:r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0.062194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660B86F-0ACE-0A8A-2A36-6033A5ED5268}"/>
              </a:ext>
            </a:extLst>
          </p:cNvPr>
          <p:cNvSpPr txBox="1">
            <a:spLocks/>
          </p:cNvSpPr>
          <p:nvPr/>
        </p:nvSpPr>
        <p:spPr>
          <a:xfrm>
            <a:off x="838200" y="1210733"/>
            <a:ext cx="7595135" cy="39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/>
              <a:t>Phone_F1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C9018-FC91-570B-8E1A-80B502F7A37C}"/>
              </a:ext>
            </a:extLst>
          </p:cNvPr>
          <p:cNvSpPr/>
          <p:nvPr/>
        </p:nvSpPr>
        <p:spPr>
          <a:xfrm>
            <a:off x="1523697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T_ste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1.7039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614C4-E502-735F-37CD-7F179AC6E419}"/>
              </a:ext>
            </a:extLst>
          </p:cNvPr>
          <p:cNvSpPr/>
          <p:nvPr/>
        </p:nvSpPr>
        <p:spPr>
          <a:xfrm>
            <a:off x="5830138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T_zcr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120.2852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29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52ED9-49B6-B0A1-D2A0-6E70D273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1" y="1656796"/>
            <a:ext cx="8502947" cy="4490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F3A-9D16-CFF0-BC60-1DC7074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2CAFF-CA58-E376-A210-5F7BD17D7D11}"/>
              </a:ext>
            </a:extLst>
          </p:cNvPr>
          <p:cNvCxnSpPr>
            <a:cxnSpLocks/>
          </p:cNvCxnSpPr>
          <p:nvPr/>
        </p:nvCxnSpPr>
        <p:spPr>
          <a:xfrm flipV="1">
            <a:off x="5080000" y="3341987"/>
            <a:ext cx="4868333" cy="143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AA721-954C-D7F2-49D9-C17FDCC190E8}"/>
              </a:ext>
            </a:extLst>
          </p:cNvPr>
          <p:cNvSpPr/>
          <p:nvPr/>
        </p:nvSpPr>
        <p:spPr>
          <a:xfrm>
            <a:off x="9948333" y="3004560"/>
            <a:ext cx="18228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nhầm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unvoiced so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chuẩn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7D9C78-607A-329F-3F6F-E5328737FF2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110967" y="5190067"/>
            <a:ext cx="1758595" cy="18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9E2519B-A47E-4EC0-28C9-BA46F3B323BB}"/>
              </a:ext>
            </a:extLst>
          </p:cNvPr>
          <p:cNvSpPr/>
          <p:nvPr/>
        </p:nvSpPr>
        <p:spPr>
          <a:xfrm>
            <a:off x="9869562" y="4779405"/>
            <a:ext cx="21251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số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RMSE: 0.90332</a:t>
            </a:r>
          </a:p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RMSE/</a:t>
            </a:r>
            <a:r>
              <a:rPr lang="en-US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SumTime</a:t>
            </a:r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0.21714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660B86F-0ACE-0A8A-2A36-6033A5ED5268}"/>
              </a:ext>
            </a:extLst>
          </p:cNvPr>
          <p:cNvSpPr txBox="1">
            <a:spLocks/>
          </p:cNvSpPr>
          <p:nvPr/>
        </p:nvSpPr>
        <p:spPr>
          <a:xfrm>
            <a:off x="838200" y="1210733"/>
            <a:ext cx="7595135" cy="39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/>
              <a:t>Phone_M1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D53F7-F4EE-420F-6A7F-BB4FE542460C}"/>
              </a:ext>
            </a:extLst>
          </p:cNvPr>
          <p:cNvCxnSpPr>
            <a:cxnSpLocks/>
          </p:cNvCxnSpPr>
          <p:nvPr/>
        </p:nvCxnSpPr>
        <p:spPr>
          <a:xfrm flipV="1">
            <a:off x="6169794" y="3429000"/>
            <a:ext cx="3778539" cy="14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A8C15F-95BB-BDBC-8F7E-17B83A49435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94172" y="3466225"/>
            <a:ext cx="6054161" cy="136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496565-33E2-04A2-1CF2-4E6F571DD5D1}"/>
              </a:ext>
            </a:extLst>
          </p:cNvPr>
          <p:cNvSpPr/>
          <p:nvPr/>
        </p:nvSpPr>
        <p:spPr>
          <a:xfrm>
            <a:off x="1523697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T_ste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1.1001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A9BEB6-D482-ED58-0278-CFABEF8DF8CA}"/>
              </a:ext>
            </a:extLst>
          </p:cNvPr>
          <p:cNvSpPr/>
          <p:nvPr/>
        </p:nvSpPr>
        <p:spPr>
          <a:xfrm>
            <a:off x="5830138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T_zcr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422.25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37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F252EB-6CDD-8760-8AAC-6F1A5569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7" y="1602101"/>
            <a:ext cx="8593672" cy="4525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F3A-9D16-CFF0-BC60-1DC7074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AA721-954C-D7F2-49D9-C17FDCC190E8}"/>
              </a:ext>
            </a:extLst>
          </p:cNvPr>
          <p:cNvSpPr/>
          <p:nvPr/>
        </p:nvSpPr>
        <p:spPr>
          <a:xfrm>
            <a:off x="9798388" y="3080377"/>
            <a:ext cx="19155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nhầm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voiced so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chuẩn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7D9C78-607A-329F-3F6F-E5328737FF2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110967" y="5190067"/>
            <a:ext cx="1758594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9E2519B-A47E-4EC0-28C9-BA46F3B323BB}"/>
              </a:ext>
            </a:extLst>
          </p:cNvPr>
          <p:cNvSpPr/>
          <p:nvPr/>
        </p:nvSpPr>
        <p:spPr>
          <a:xfrm>
            <a:off x="9869561" y="4779405"/>
            <a:ext cx="223328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số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RMSE = 0.25608</a:t>
            </a:r>
          </a:p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RMSE/</a:t>
            </a:r>
            <a:r>
              <a:rPr lang="en-US" sz="16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SumTime</a:t>
            </a:r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0.089438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660B86F-0ACE-0A8A-2A36-6033A5ED5268}"/>
              </a:ext>
            </a:extLst>
          </p:cNvPr>
          <p:cNvSpPr txBox="1">
            <a:spLocks/>
          </p:cNvSpPr>
          <p:nvPr/>
        </p:nvSpPr>
        <p:spPr>
          <a:xfrm>
            <a:off x="838200" y="1210733"/>
            <a:ext cx="7595135" cy="39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/>
              <a:t>Studio_F1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A8C15F-95BB-BDBC-8F7E-17B83A49435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166712" y="3495876"/>
            <a:ext cx="6631676" cy="92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A9BB1-DC78-CD92-C1EB-3BFFF9CE786F}"/>
              </a:ext>
            </a:extLst>
          </p:cNvPr>
          <p:cNvCxnSpPr>
            <a:cxnSpLocks/>
          </p:cNvCxnSpPr>
          <p:nvPr/>
        </p:nvCxnSpPr>
        <p:spPr>
          <a:xfrm flipV="1">
            <a:off x="8903368" y="4480014"/>
            <a:ext cx="895020" cy="4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ABDA6D-CDD6-806B-F0D4-FCA9C39AA111}"/>
              </a:ext>
            </a:extLst>
          </p:cNvPr>
          <p:cNvSpPr/>
          <p:nvPr/>
        </p:nvSpPr>
        <p:spPr>
          <a:xfrm>
            <a:off x="9730440" y="3895239"/>
            <a:ext cx="2378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Thừa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biên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nhầm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lẫn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voiced do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ste-zcr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=0)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896D-F82E-88F3-28CA-AD3B2E1A1C24}"/>
              </a:ext>
            </a:extLst>
          </p:cNvPr>
          <p:cNvSpPr/>
          <p:nvPr/>
        </p:nvSpPr>
        <p:spPr>
          <a:xfrm>
            <a:off x="1523697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T_ste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1.7077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8422C7-B7FC-956C-FCF4-234AD672C3E4}"/>
              </a:ext>
            </a:extLst>
          </p:cNvPr>
          <p:cNvSpPr/>
          <p:nvPr/>
        </p:nvSpPr>
        <p:spPr>
          <a:xfrm>
            <a:off x="5830138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T_zcr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284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8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6D0A3-38FE-8255-BAD2-6E6AE1C50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6" y="1671930"/>
            <a:ext cx="8594668" cy="4513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F3A-9D16-CFF0-BC60-1DC7074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AA721-954C-D7F2-49D9-C17FDCC190E8}"/>
              </a:ext>
            </a:extLst>
          </p:cNvPr>
          <p:cNvSpPr/>
          <p:nvPr/>
        </p:nvSpPr>
        <p:spPr>
          <a:xfrm>
            <a:off x="9798388" y="3080377"/>
            <a:ext cx="1822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chưa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chính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7D9C78-607A-329F-3F6F-E5328737FF2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110967" y="5190067"/>
            <a:ext cx="1758595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9E2519B-A47E-4EC0-28C9-BA46F3B323BB}"/>
              </a:ext>
            </a:extLst>
          </p:cNvPr>
          <p:cNvSpPr/>
          <p:nvPr/>
        </p:nvSpPr>
        <p:spPr>
          <a:xfrm>
            <a:off x="9869562" y="4779405"/>
            <a:ext cx="2125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số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RMSE = 0.58924</a:t>
            </a:r>
          </a:p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RMSE/</a:t>
            </a:r>
            <a:r>
              <a:rPr lang="en-US" sz="16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SumTime</a:t>
            </a:r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0.21583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660B86F-0ACE-0A8A-2A36-6033A5ED5268}"/>
              </a:ext>
            </a:extLst>
          </p:cNvPr>
          <p:cNvSpPr txBox="1">
            <a:spLocks/>
          </p:cNvSpPr>
          <p:nvPr/>
        </p:nvSpPr>
        <p:spPr>
          <a:xfrm>
            <a:off x="838200" y="1210733"/>
            <a:ext cx="7595135" cy="39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/>
              <a:t>Studio_M1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A8C15F-95BB-BDBC-8F7E-17B83A49435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360244" y="3372765"/>
            <a:ext cx="5438144" cy="131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A9BB1-DC78-CD92-C1EB-3BFFF9CE786F}"/>
              </a:ext>
            </a:extLst>
          </p:cNvPr>
          <p:cNvCxnSpPr>
            <a:cxnSpLocks/>
          </p:cNvCxnSpPr>
          <p:nvPr/>
        </p:nvCxnSpPr>
        <p:spPr>
          <a:xfrm flipV="1">
            <a:off x="1482291" y="4129238"/>
            <a:ext cx="8316097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ABDA6D-CDD6-806B-F0D4-FCA9C39AA111}"/>
              </a:ext>
            </a:extLst>
          </p:cNvPr>
          <p:cNvSpPr/>
          <p:nvPr/>
        </p:nvSpPr>
        <p:spPr>
          <a:xfrm>
            <a:off x="9730440" y="3895239"/>
            <a:ext cx="22633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Thừa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biên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nhầm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lẫn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voiced do </a:t>
            </a:r>
            <a:r>
              <a:rPr 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ste-zcr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=0)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91673-556E-FD4F-58EA-327A0AF5DC7F}"/>
              </a:ext>
            </a:extLst>
          </p:cNvPr>
          <p:cNvCxnSpPr>
            <a:cxnSpLocks/>
          </p:cNvCxnSpPr>
          <p:nvPr/>
        </p:nvCxnSpPr>
        <p:spPr>
          <a:xfrm flipV="1">
            <a:off x="5467149" y="3429000"/>
            <a:ext cx="4331239" cy="135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BEE4B34-084D-13C6-7096-9671B5FA0F6A}"/>
              </a:ext>
            </a:extLst>
          </p:cNvPr>
          <p:cNvSpPr/>
          <p:nvPr/>
        </p:nvSpPr>
        <p:spPr>
          <a:xfrm>
            <a:off x="1523697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T_ste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0.84988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2C045E-ECC8-1ACB-30E1-807B85926166}"/>
              </a:ext>
            </a:extLst>
          </p:cNvPr>
          <p:cNvSpPr/>
          <p:nvPr/>
        </p:nvSpPr>
        <p:spPr>
          <a:xfrm>
            <a:off x="5830138" y="3738910"/>
            <a:ext cx="18228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T_zcr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345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83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146-859D-6E29-5485-EBD66B9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5DF9-CC5A-24E2-E2F6-73BF7BDB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luận</a:t>
            </a:r>
            <a:endParaRPr lang="en-US" i="1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silent </a:t>
            </a:r>
            <a:r>
              <a:rPr lang="en-US" dirty="0" err="1"/>
              <a:t>với</a:t>
            </a:r>
            <a:r>
              <a:rPr lang="en-US" dirty="0"/>
              <a:t> speech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/>
              <a:t>Hướng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r>
              <a:rPr lang="en-US" i="1" dirty="0"/>
              <a:t>: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silent </a:t>
            </a:r>
            <a:r>
              <a:rPr lang="en-US" dirty="0" err="1"/>
              <a:t>với</a:t>
            </a:r>
            <a:r>
              <a:rPr lang="en-US" dirty="0"/>
              <a:t> speech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LF, ACF…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5DF9-CC5A-24E2-E2F6-73BF7BDB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53" y="132070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i="1" dirty="0"/>
          </a:p>
          <a:p>
            <a:pPr marL="0" indent="0" algn="ctr">
              <a:buNone/>
            </a:pPr>
            <a:r>
              <a:rPr lang="en-US" sz="6600" i="1" dirty="0"/>
              <a:t>CẢM ƠN THẦY VÀ CÁC BẠN ĐÃ LẮNG NGHE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266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146-859D-6E29-5485-EBD66B9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5DF9-CC5A-24E2-E2F6-73BF7BDB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146-859D-6E29-5485-EBD66B9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5DF9-CC5A-24E2-E2F6-73BF7BDB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voiced </a:t>
            </a:r>
            <a:r>
              <a:rPr lang="en-US" dirty="0" err="1"/>
              <a:t>và</a:t>
            </a:r>
            <a:r>
              <a:rPr lang="en-US" dirty="0"/>
              <a:t> unvoiced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voiced </a:t>
            </a:r>
            <a:r>
              <a:rPr lang="en-US" dirty="0" err="1"/>
              <a:t>và</a:t>
            </a:r>
            <a:r>
              <a:rPr lang="en-US" dirty="0"/>
              <a:t> unvoiced</a:t>
            </a:r>
          </a:p>
        </p:txBody>
      </p:sp>
    </p:spTree>
    <p:extLst>
      <p:ext uri="{BB962C8B-B14F-4D97-AF65-F5344CB8AC3E}">
        <p14:creationId xmlns:p14="http://schemas.microsoft.com/office/powerpoint/2010/main" val="19335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146-859D-6E29-5485-EBD66B9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D0618-CC41-A01A-BB43-F15218C865F8}"/>
              </a:ext>
            </a:extLst>
          </p:cNvPr>
          <p:cNvCxnSpPr>
            <a:cxnSpLocks/>
          </p:cNvCxnSpPr>
          <p:nvPr/>
        </p:nvCxnSpPr>
        <p:spPr>
          <a:xfrm flipV="1">
            <a:off x="692150" y="3738880"/>
            <a:ext cx="840316" cy="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27469F-5902-22FC-0C99-69D84ABFFE9C}"/>
              </a:ext>
            </a:extLst>
          </p:cNvPr>
          <p:cNvSpPr/>
          <p:nvPr/>
        </p:nvSpPr>
        <p:spPr>
          <a:xfrm>
            <a:off x="1532466" y="3271520"/>
            <a:ext cx="1267858" cy="873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chia frame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E6385-E081-CC23-F64F-789336F9459A}"/>
              </a:ext>
            </a:extLst>
          </p:cNvPr>
          <p:cNvCxnSpPr>
            <a:cxnSpLocks/>
          </p:cNvCxnSpPr>
          <p:nvPr/>
        </p:nvCxnSpPr>
        <p:spPr>
          <a:xfrm>
            <a:off x="2800324" y="3727027"/>
            <a:ext cx="95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E08529-E26B-A93F-A91D-2142AF0C304C}"/>
              </a:ext>
            </a:extLst>
          </p:cNvPr>
          <p:cNvCxnSpPr>
            <a:cxnSpLocks/>
          </p:cNvCxnSpPr>
          <p:nvPr/>
        </p:nvCxnSpPr>
        <p:spPr>
          <a:xfrm>
            <a:off x="3755364" y="2711027"/>
            <a:ext cx="0" cy="206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6E6A8C-7A7A-F5E6-160D-C127669534BE}"/>
              </a:ext>
            </a:extLst>
          </p:cNvPr>
          <p:cNvCxnSpPr>
            <a:cxnSpLocks/>
          </p:cNvCxnSpPr>
          <p:nvPr/>
        </p:nvCxnSpPr>
        <p:spPr>
          <a:xfrm>
            <a:off x="3755364" y="2711027"/>
            <a:ext cx="825102" cy="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4A5534-52F3-878A-0292-04FDE6FAB6F8}"/>
              </a:ext>
            </a:extLst>
          </p:cNvPr>
          <p:cNvCxnSpPr>
            <a:cxnSpLocks/>
          </p:cNvCxnSpPr>
          <p:nvPr/>
        </p:nvCxnSpPr>
        <p:spPr>
          <a:xfrm flipV="1">
            <a:off x="3755364" y="4773507"/>
            <a:ext cx="825103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580A9-8B4B-F6DB-89BC-2EC7FB1A84D3}"/>
              </a:ext>
            </a:extLst>
          </p:cNvPr>
          <p:cNvSpPr/>
          <p:nvPr/>
        </p:nvSpPr>
        <p:spPr>
          <a:xfrm>
            <a:off x="4580466" y="2304096"/>
            <a:ext cx="1258770" cy="873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06EEF-EFEB-8E70-66A3-9FC5281679B0}"/>
              </a:ext>
            </a:extLst>
          </p:cNvPr>
          <p:cNvSpPr/>
          <p:nvPr/>
        </p:nvSpPr>
        <p:spPr>
          <a:xfrm>
            <a:off x="4580466" y="4348479"/>
            <a:ext cx="1258770" cy="873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zcr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frame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144E7B-2974-5F90-9E31-84B39762B8CC}"/>
              </a:ext>
            </a:extLst>
          </p:cNvPr>
          <p:cNvCxnSpPr>
            <a:cxnSpLocks/>
          </p:cNvCxnSpPr>
          <p:nvPr/>
        </p:nvCxnSpPr>
        <p:spPr>
          <a:xfrm>
            <a:off x="5839236" y="2722879"/>
            <a:ext cx="1190324" cy="95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F6A148-CCD6-F331-4347-799F4D502B17}"/>
              </a:ext>
            </a:extLst>
          </p:cNvPr>
          <p:cNvCxnSpPr>
            <a:cxnSpLocks/>
          </p:cNvCxnSpPr>
          <p:nvPr/>
        </p:nvCxnSpPr>
        <p:spPr>
          <a:xfrm flipV="1">
            <a:off x="5839236" y="3708399"/>
            <a:ext cx="1190324" cy="105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04971-A72A-D267-4B59-A0464C2D380A}"/>
              </a:ext>
            </a:extLst>
          </p:cNvPr>
          <p:cNvCxnSpPr>
            <a:cxnSpLocks/>
          </p:cNvCxnSpPr>
          <p:nvPr/>
        </p:nvCxnSpPr>
        <p:spPr>
          <a:xfrm>
            <a:off x="7039187" y="3680143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B731EA3C-F5F4-FB01-E059-84BB48576605}"/>
              </a:ext>
            </a:extLst>
          </p:cNvPr>
          <p:cNvSpPr/>
          <p:nvPr/>
        </p:nvSpPr>
        <p:spPr>
          <a:xfrm>
            <a:off x="7818834" y="3072265"/>
            <a:ext cx="2021305" cy="1215756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FEA407-A0CF-F5E5-AB4E-319CEE60EF9C}"/>
              </a:ext>
            </a:extLst>
          </p:cNvPr>
          <p:cNvCxnSpPr>
            <a:cxnSpLocks/>
          </p:cNvCxnSpPr>
          <p:nvPr/>
        </p:nvCxnSpPr>
        <p:spPr>
          <a:xfrm flipV="1">
            <a:off x="8829486" y="2582332"/>
            <a:ext cx="0" cy="48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C172AB-1D2E-96A4-16FA-D80D76B3463B}"/>
              </a:ext>
            </a:extLst>
          </p:cNvPr>
          <p:cNvCxnSpPr>
            <a:cxnSpLocks/>
          </p:cNvCxnSpPr>
          <p:nvPr/>
        </p:nvCxnSpPr>
        <p:spPr>
          <a:xfrm>
            <a:off x="8829486" y="4284634"/>
            <a:ext cx="0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16D6B-8DC8-7755-23D3-83BCD504CBF0}"/>
              </a:ext>
            </a:extLst>
          </p:cNvPr>
          <p:cNvSpPr/>
          <p:nvPr/>
        </p:nvSpPr>
        <p:spPr>
          <a:xfrm>
            <a:off x="8200101" y="1743740"/>
            <a:ext cx="1258770" cy="873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Unvoiced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10DD6B-54EB-8C39-6AB0-90A6B16F7AB0}"/>
              </a:ext>
            </a:extLst>
          </p:cNvPr>
          <p:cNvSpPr/>
          <p:nvPr/>
        </p:nvSpPr>
        <p:spPr>
          <a:xfrm>
            <a:off x="8200101" y="4759157"/>
            <a:ext cx="1258770" cy="873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Voiced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532FAC-262A-2C59-5DF0-8FF72505EA51}"/>
              </a:ext>
            </a:extLst>
          </p:cNvPr>
          <p:cNvCxnSpPr>
            <a:cxnSpLocks/>
          </p:cNvCxnSpPr>
          <p:nvPr/>
        </p:nvCxnSpPr>
        <p:spPr>
          <a:xfrm>
            <a:off x="9480305" y="2180620"/>
            <a:ext cx="114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49FE3A-8AF0-CF5A-67A3-D2AF045FF9C0}"/>
              </a:ext>
            </a:extLst>
          </p:cNvPr>
          <p:cNvCxnSpPr>
            <a:cxnSpLocks/>
          </p:cNvCxnSpPr>
          <p:nvPr/>
        </p:nvCxnSpPr>
        <p:spPr>
          <a:xfrm>
            <a:off x="9480305" y="5159314"/>
            <a:ext cx="1149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DA2868-6FA3-D096-8773-97A4644DD6D4}"/>
              </a:ext>
            </a:extLst>
          </p:cNvPr>
          <p:cNvCxnSpPr>
            <a:cxnSpLocks/>
          </p:cNvCxnSpPr>
          <p:nvPr/>
        </p:nvCxnSpPr>
        <p:spPr>
          <a:xfrm>
            <a:off x="10659534" y="3719618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D96236-4A97-269C-1BF1-1E3A1E7D8DDF}"/>
              </a:ext>
            </a:extLst>
          </p:cNvPr>
          <p:cNvCxnSpPr>
            <a:cxnSpLocks/>
          </p:cNvCxnSpPr>
          <p:nvPr/>
        </p:nvCxnSpPr>
        <p:spPr>
          <a:xfrm>
            <a:off x="10629412" y="2190682"/>
            <a:ext cx="0" cy="300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5314E7-A046-D840-78D9-0A14FC69D04C}"/>
              </a:ext>
            </a:extLst>
          </p:cNvPr>
          <p:cNvSpPr txBox="1"/>
          <p:nvPr/>
        </p:nvSpPr>
        <p:spPr>
          <a:xfrm>
            <a:off x="610485" y="3083447"/>
            <a:ext cx="9550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60ADDE-7499-C796-5DB7-EBD681127726}"/>
              </a:ext>
            </a:extLst>
          </p:cNvPr>
          <p:cNvSpPr txBox="1"/>
          <p:nvPr/>
        </p:nvSpPr>
        <p:spPr>
          <a:xfrm>
            <a:off x="10638051" y="3051914"/>
            <a:ext cx="9550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EEEEBA-5E13-3090-0E54-EABBD15A6086}"/>
              </a:ext>
            </a:extLst>
          </p:cNvPr>
          <p:cNvSpPr txBox="1"/>
          <p:nvPr/>
        </p:nvSpPr>
        <p:spPr>
          <a:xfrm>
            <a:off x="2764767" y="3327852"/>
            <a:ext cx="9550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61128F-2695-091F-A745-DE25BA704C51}"/>
              </a:ext>
            </a:extLst>
          </p:cNvPr>
          <p:cNvSpPr txBox="1"/>
          <p:nvPr/>
        </p:nvSpPr>
        <p:spPr>
          <a:xfrm>
            <a:off x="8796088" y="2649881"/>
            <a:ext cx="1258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Sai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EAA1A4-DD25-E8AC-5476-5AA96213CA49}"/>
              </a:ext>
            </a:extLst>
          </p:cNvPr>
          <p:cNvSpPr txBox="1"/>
          <p:nvPr/>
        </p:nvSpPr>
        <p:spPr>
          <a:xfrm>
            <a:off x="8802217" y="4320128"/>
            <a:ext cx="9550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5F8BF2-BC6F-1B5A-6836-D110680A03CA}"/>
              </a:ext>
            </a:extLst>
          </p:cNvPr>
          <p:cNvSpPr txBox="1"/>
          <p:nvPr/>
        </p:nvSpPr>
        <p:spPr>
          <a:xfrm>
            <a:off x="3277844" y="5944130"/>
            <a:ext cx="58147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79E5BF-E237-1D90-2D1C-D7213940BF11}"/>
              </a:ext>
            </a:extLst>
          </p:cNvPr>
          <p:cNvSpPr txBox="1"/>
          <p:nvPr/>
        </p:nvSpPr>
        <p:spPr>
          <a:xfrm>
            <a:off x="6745615" y="2979543"/>
            <a:ext cx="12587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[-1;1]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310E543-699E-5EC3-C5E8-E5C251A0C169}"/>
              </a:ext>
            </a:extLst>
          </p:cNvPr>
          <p:cNvSpPr/>
          <p:nvPr/>
        </p:nvSpPr>
        <p:spPr>
          <a:xfrm>
            <a:off x="8177167" y="3485924"/>
            <a:ext cx="13575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ste-zcr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&gt;= 0?</a:t>
            </a:r>
          </a:p>
        </p:txBody>
      </p:sp>
    </p:spTree>
    <p:extLst>
      <p:ext uri="{BB962C8B-B14F-4D97-AF65-F5344CB8AC3E}">
        <p14:creationId xmlns:p14="http://schemas.microsoft.com/office/powerpoint/2010/main" val="410200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146-859D-6E29-5485-EBD66B9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DF1844-48E4-2C05-1580-BB132D0772E8}"/>
              </a:ext>
            </a:extLst>
          </p:cNvPr>
          <p:cNvSpPr txBox="1">
            <a:spLocks/>
          </p:cNvSpPr>
          <p:nvPr/>
        </p:nvSpPr>
        <p:spPr>
          <a:xfrm>
            <a:off x="990600" y="1337912"/>
            <a:ext cx="7595135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err="1"/>
              <a:t>Thuật</a:t>
            </a:r>
            <a:r>
              <a:rPr lang="en-US" sz="1800" i="1" dirty="0"/>
              <a:t> </a:t>
            </a:r>
            <a:r>
              <a:rPr lang="en-US" sz="1800" i="1" dirty="0" err="1"/>
              <a:t>toán</a:t>
            </a:r>
            <a:r>
              <a:rPr lang="en-US" sz="1800" i="1" dirty="0"/>
              <a:t> </a:t>
            </a:r>
            <a:r>
              <a:rPr lang="en-US" sz="1800" i="1" dirty="0" err="1"/>
              <a:t>tìm</a:t>
            </a:r>
            <a:r>
              <a:rPr lang="en-US" sz="1800" i="1" dirty="0"/>
              <a:t> </a:t>
            </a:r>
            <a:r>
              <a:rPr lang="en-US" sz="1800" i="1" dirty="0" err="1"/>
              <a:t>kiếm</a:t>
            </a:r>
            <a:r>
              <a:rPr lang="en-US" sz="1800" i="1" dirty="0"/>
              <a:t> </a:t>
            </a:r>
            <a:r>
              <a:rPr lang="en-US" sz="1800" i="1" dirty="0" err="1"/>
              <a:t>nhị</a:t>
            </a:r>
            <a:r>
              <a:rPr lang="en-US" sz="1800" i="1" dirty="0"/>
              <a:t> </a:t>
            </a:r>
            <a:r>
              <a:rPr lang="en-US" sz="1800" i="1" dirty="0" err="1"/>
              <a:t>phân</a:t>
            </a:r>
            <a:endParaRPr lang="en-US" sz="1800" i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6C0144-3961-4D33-7ED8-5249C8E2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540" y="2501211"/>
            <a:ext cx="9483198" cy="331604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B995BD-CC1E-25EC-CF85-0C088CAB07E0}"/>
              </a:ext>
            </a:extLst>
          </p:cNvPr>
          <p:cNvSpPr/>
          <p:nvPr/>
        </p:nvSpPr>
        <p:spPr>
          <a:xfrm>
            <a:off x="7780279" y="5817253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cao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6819B-3A7C-CBFC-92DE-D5E4C847CCBD}"/>
              </a:ext>
            </a:extLst>
          </p:cNvPr>
          <p:cNvSpPr/>
          <p:nvPr/>
        </p:nvSpPr>
        <p:spPr>
          <a:xfrm>
            <a:off x="3184216" y="5813902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thấp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(f)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A68F1F-B628-39B9-44E3-69B61AAC5360}"/>
              </a:ext>
            </a:extLst>
          </p:cNvPr>
          <p:cNvSpPr/>
          <p:nvPr/>
        </p:nvSpPr>
        <p:spPr>
          <a:xfrm>
            <a:off x="3184216" y="2034346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Unvoiced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7D59D3-D13F-2D0E-2F91-C561CC691E8C}"/>
              </a:ext>
            </a:extLst>
          </p:cNvPr>
          <p:cNvSpPr/>
          <p:nvPr/>
        </p:nvSpPr>
        <p:spPr>
          <a:xfrm>
            <a:off x="7908615" y="2052229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Voiced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51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146-859D-6E29-5485-EBD66B9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ngưỡng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DF1844-48E4-2C05-1580-BB132D0772E8}"/>
              </a:ext>
            </a:extLst>
          </p:cNvPr>
          <p:cNvSpPr txBox="1">
            <a:spLocks/>
          </p:cNvSpPr>
          <p:nvPr/>
        </p:nvSpPr>
        <p:spPr>
          <a:xfrm>
            <a:off x="990600" y="1337912"/>
            <a:ext cx="7595135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err="1"/>
              <a:t>Thuật</a:t>
            </a:r>
            <a:r>
              <a:rPr lang="en-US" sz="1800" i="1" dirty="0"/>
              <a:t> </a:t>
            </a:r>
            <a:r>
              <a:rPr lang="en-US" sz="1800" i="1" dirty="0" err="1"/>
              <a:t>toán</a:t>
            </a:r>
            <a:r>
              <a:rPr lang="en-US" sz="1800" i="1" dirty="0"/>
              <a:t> </a:t>
            </a:r>
            <a:r>
              <a:rPr lang="en-US" sz="1800" i="1" dirty="0" err="1"/>
              <a:t>tìm</a:t>
            </a:r>
            <a:r>
              <a:rPr lang="en-US" sz="1800" i="1" dirty="0"/>
              <a:t> </a:t>
            </a:r>
            <a:r>
              <a:rPr lang="en-US" sz="1800" i="1" dirty="0" err="1"/>
              <a:t>kiếm</a:t>
            </a:r>
            <a:r>
              <a:rPr lang="en-US" sz="1800" i="1" dirty="0"/>
              <a:t> </a:t>
            </a:r>
            <a:r>
              <a:rPr lang="en-US" sz="1800" i="1" dirty="0" err="1"/>
              <a:t>nhị</a:t>
            </a:r>
            <a:r>
              <a:rPr lang="en-US" sz="1800" i="1" dirty="0"/>
              <a:t> </a:t>
            </a:r>
            <a:r>
              <a:rPr lang="en-US" sz="1800" i="1" dirty="0" err="1"/>
              <a:t>phân</a:t>
            </a:r>
            <a:endParaRPr lang="en-US" sz="18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85601-E5A4-360A-AA1F-214DAF233C0F}"/>
              </a:ext>
            </a:extLst>
          </p:cNvPr>
          <p:cNvSpPr/>
          <p:nvPr/>
        </p:nvSpPr>
        <p:spPr>
          <a:xfrm>
            <a:off x="105736" y="4910978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Tmin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6C0144-3961-4D33-7ED8-5249C8E2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540" y="2501211"/>
            <a:ext cx="9483198" cy="331604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B995BD-CC1E-25EC-CF85-0C088CAB07E0}"/>
              </a:ext>
            </a:extLst>
          </p:cNvPr>
          <p:cNvSpPr/>
          <p:nvPr/>
        </p:nvSpPr>
        <p:spPr>
          <a:xfrm>
            <a:off x="7780279" y="5817253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cao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6819B-3A7C-CBFC-92DE-D5E4C847CCBD}"/>
              </a:ext>
            </a:extLst>
          </p:cNvPr>
          <p:cNvSpPr/>
          <p:nvPr/>
        </p:nvSpPr>
        <p:spPr>
          <a:xfrm>
            <a:off x="3184216" y="5813902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thấp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(f)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AFFC0-1019-CB34-EC9A-DBB7505D43D7}"/>
              </a:ext>
            </a:extLst>
          </p:cNvPr>
          <p:cNvSpPr/>
          <p:nvPr/>
        </p:nvSpPr>
        <p:spPr>
          <a:xfrm>
            <a:off x="105736" y="2267779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Tmax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4BFB2D-9313-8292-8983-7EA5438FF971}"/>
              </a:ext>
            </a:extLst>
          </p:cNvPr>
          <p:cNvCxnSpPr>
            <a:cxnSpLocks/>
          </p:cNvCxnSpPr>
          <p:nvPr/>
        </p:nvCxnSpPr>
        <p:spPr>
          <a:xfrm>
            <a:off x="1355558" y="3913877"/>
            <a:ext cx="10306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95388B2-C57D-FBDD-2848-10DCB0FB5FB3}"/>
              </a:ext>
            </a:extLst>
          </p:cNvPr>
          <p:cNvSpPr/>
          <p:nvPr/>
        </p:nvSpPr>
        <p:spPr>
          <a:xfrm>
            <a:off x="-78678" y="3588044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T=(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Tmin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Tmax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)/2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A68F1F-B628-39B9-44E3-69B61AAC5360}"/>
              </a:ext>
            </a:extLst>
          </p:cNvPr>
          <p:cNvSpPr/>
          <p:nvPr/>
        </p:nvSpPr>
        <p:spPr>
          <a:xfrm>
            <a:off x="3184216" y="2034346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Unvoiced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7D59D3-D13F-2D0E-2F91-C561CC691E8C}"/>
              </a:ext>
            </a:extLst>
          </p:cNvPr>
          <p:cNvSpPr/>
          <p:nvPr/>
        </p:nvSpPr>
        <p:spPr>
          <a:xfrm>
            <a:off x="7908615" y="2052229"/>
            <a:ext cx="19685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Voiced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29CCDD-EACC-E1F7-A88A-9BE338F14DB5}"/>
              </a:ext>
            </a:extLst>
          </p:cNvPr>
          <p:cNvCxnSpPr>
            <a:cxnSpLocks/>
          </p:cNvCxnSpPr>
          <p:nvPr/>
        </p:nvCxnSpPr>
        <p:spPr>
          <a:xfrm>
            <a:off x="1355558" y="2593611"/>
            <a:ext cx="10306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DBEAA0-8E23-82CC-CAD7-1D3A0C2E3C71}"/>
              </a:ext>
            </a:extLst>
          </p:cNvPr>
          <p:cNvCxnSpPr>
            <a:cxnSpLocks/>
          </p:cNvCxnSpPr>
          <p:nvPr/>
        </p:nvCxnSpPr>
        <p:spPr>
          <a:xfrm>
            <a:off x="1355558" y="5218544"/>
            <a:ext cx="10306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076D26-39F7-0152-11D5-7A8EC04F9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467" y="296686"/>
            <a:ext cx="7086600" cy="5911327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0EA034C-0DA9-7058-C770-F64C9F96DCB9}"/>
              </a:ext>
            </a:extLst>
          </p:cNvPr>
          <p:cNvSpPr txBox="1">
            <a:spLocks/>
          </p:cNvSpPr>
          <p:nvPr/>
        </p:nvSpPr>
        <p:spPr>
          <a:xfrm>
            <a:off x="4917440" y="6208266"/>
            <a:ext cx="3031067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err="1"/>
              <a:t>Thuật</a:t>
            </a:r>
            <a:r>
              <a:rPr lang="en-US" sz="1800" i="1" dirty="0"/>
              <a:t> </a:t>
            </a:r>
            <a:r>
              <a:rPr lang="en-US" sz="1800" i="1" dirty="0" err="1"/>
              <a:t>toán</a:t>
            </a:r>
            <a:r>
              <a:rPr lang="en-US" sz="1800" i="1" dirty="0"/>
              <a:t> </a:t>
            </a:r>
            <a:r>
              <a:rPr lang="en-US" sz="1800" i="1" dirty="0" err="1"/>
              <a:t>tìm</a:t>
            </a:r>
            <a:r>
              <a:rPr lang="en-US" sz="1800" i="1" dirty="0"/>
              <a:t> </a:t>
            </a:r>
            <a:r>
              <a:rPr lang="en-US" sz="1800" i="1" dirty="0" err="1"/>
              <a:t>kiếm</a:t>
            </a:r>
            <a:r>
              <a:rPr lang="en-US" sz="1800" i="1" dirty="0"/>
              <a:t> </a:t>
            </a:r>
            <a:r>
              <a:rPr lang="en-US" sz="1800" i="1" dirty="0" err="1"/>
              <a:t>nhị</a:t>
            </a:r>
            <a:r>
              <a:rPr lang="en-US" sz="1800" i="1" dirty="0"/>
              <a:t> </a:t>
            </a:r>
            <a:r>
              <a:rPr lang="en-US" sz="1800" i="1" dirty="0" err="1"/>
              <a:t>phân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22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0EA034C-0DA9-7058-C770-F64C9F96DCB9}"/>
              </a:ext>
            </a:extLst>
          </p:cNvPr>
          <p:cNvSpPr txBox="1">
            <a:spLocks/>
          </p:cNvSpPr>
          <p:nvPr/>
        </p:nvSpPr>
        <p:spPr>
          <a:xfrm>
            <a:off x="0" y="6119404"/>
            <a:ext cx="12191999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/>
              <a:t>Thuật</a:t>
            </a:r>
            <a:r>
              <a:rPr lang="en-US" sz="1800" i="1" dirty="0"/>
              <a:t> </a:t>
            </a:r>
            <a:r>
              <a:rPr lang="en-US" sz="1800" i="1" dirty="0" err="1"/>
              <a:t>toán</a:t>
            </a:r>
            <a:r>
              <a:rPr lang="en-US" sz="1800" i="1" dirty="0"/>
              <a:t> </a:t>
            </a:r>
            <a:r>
              <a:rPr lang="en-US" sz="1800" i="1" dirty="0" err="1"/>
              <a:t>tìm</a:t>
            </a:r>
            <a:r>
              <a:rPr lang="en-US" sz="1800" i="1" dirty="0"/>
              <a:t> </a:t>
            </a:r>
            <a:r>
              <a:rPr lang="en-US" sz="1800" i="1" dirty="0" err="1"/>
              <a:t>kiếm</a:t>
            </a:r>
            <a:r>
              <a:rPr lang="en-US" sz="1800" i="1" dirty="0"/>
              <a:t> </a:t>
            </a:r>
            <a:r>
              <a:rPr lang="en-US" sz="1800" i="1" dirty="0" err="1"/>
              <a:t>nhị</a:t>
            </a:r>
            <a:r>
              <a:rPr lang="en-US" sz="1800" i="1" dirty="0"/>
              <a:t> </a:t>
            </a:r>
            <a:r>
              <a:rPr lang="en-US" sz="1800" i="1" dirty="0" err="1"/>
              <a:t>phân</a:t>
            </a:r>
            <a:endParaRPr lang="en-US" sz="1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A543F-074A-26BD-5608-D226A490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24" y="1904732"/>
            <a:ext cx="9415153" cy="400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466929-35C9-DA0C-614D-8DF2D0AF2796}"/>
              </a:ext>
            </a:extLst>
          </p:cNvPr>
          <p:cNvSpPr/>
          <p:nvPr/>
        </p:nvSpPr>
        <p:spPr>
          <a:xfrm>
            <a:off x="1337024" y="391304"/>
            <a:ext cx="22857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 </a:t>
            </a:r>
            <a:r>
              <a:rPr lang="en-US" sz="2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D0A51-3D30-58C4-6237-1E0D3E117A5A}"/>
              </a:ext>
            </a:extLst>
          </p:cNvPr>
          <p:cNvSpPr/>
          <p:nvPr/>
        </p:nvSpPr>
        <p:spPr>
          <a:xfrm>
            <a:off x="2065903" y="1984522"/>
            <a:ext cx="36260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5A099-5B96-45F5-EE04-066840E79E52}"/>
              </a:ext>
            </a:extLst>
          </p:cNvPr>
          <p:cNvSpPr/>
          <p:nvPr/>
        </p:nvSpPr>
        <p:spPr>
          <a:xfrm>
            <a:off x="2785717" y="1984523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829E4-A8CD-4A0E-D179-21253DB637F7}"/>
              </a:ext>
            </a:extLst>
          </p:cNvPr>
          <p:cNvSpPr/>
          <p:nvPr/>
        </p:nvSpPr>
        <p:spPr>
          <a:xfrm>
            <a:off x="3870727" y="1984521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B4D40-E0BE-CFF4-5EBD-6B90FC3F84B8}"/>
              </a:ext>
            </a:extLst>
          </p:cNvPr>
          <p:cNvSpPr/>
          <p:nvPr/>
        </p:nvSpPr>
        <p:spPr>
          <a:xfrm>
            <a:off x="4855881" y="1984520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05118-61C1-DAB6-FA8F-AB10E455B33F}"/>
              </a:ext>
            </a:extLst>
          </p:cNvPr>
          <p:cNvSpPr/>
          <p:nvPr/>
        </p:nvSpPr>
        <p:spPr>
          <a:xfrm>
            <a:off x="5800525" y="1984519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05233-B055-6FF2-C5EB-2125E6E864F9}"/>
              </a:ext>
            </a:extLst>
          </p:cNvPr>
          <p:cNvSpPr/>
          <p:nvPr/>
        </p:nvSpPr>
        <p:spPr>
          <a:xfrm>
            <a:off x="6607670" y="1982048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DF9D5-7812-1FD4-4FC0-2BCB1109E496}"/>
              </a:ext>
            </a:extLst>
          </p:cNvPr>
          <p:cNvSpPr/>
          <p:nvPr/>
        </p:nvSpPr>
        <p:spPr>
          <a:xfrm>
            <a:off x="7142308" y="1982048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A6100C-BCC5-61B9-AC5B-2AB692BBC003}"/>
              </a:ext>
            </a:extLst>
          </p:cNvPr>
          <p:cNvSpPr/>
          <p:nvPr/>
        </p:nvSpPr>
        <p:spPr>
          <a:xfrm>
            <a:off x="7536419" y="1983879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A1932-24E7-7B7F-52A1-CB248D6A2F0F}"/>
              </a:ext>
            </a:extLst>
          </p:cNvPr>
          <p:cNvSpPr/>
          <p:nvPr/>
        </p:nvSpPr>
        <p:spPr>
          <a:xfrm>
            <a:off x="8326630" y="1992346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6DAA79-3C29-4321-AB20-1803C1FE0296}"/>
              </a:ext>
            </a:extLst>
          </p:cNvPr>
          <p:cNvSpPr/>
          <p:nvPr/>
        </p:nvSpPr>
        <p:spPr>
          <a:xfrm>
            <a:off x="9740858" y="1992346"/>
            <a:ext cx="36260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Sil</a:t>
            </a:r>
          </a:p>
        </p:txBody>
      </p:sp>
    </p:spTree>
    <p:extLst>
      <p:ext uri="{BB962C8B-B14F-4D97-AF65-F5344CB8AC3E}">
        <p14:creationId xmlns:p14="http://schemas.microsoft.com/office/powerpoint/2010/main" val="104285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162D171D-6E31-352C-0FA9-88DF766F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37955" y="5771145"/>
            <a:ext cx="429293" cy="5004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0EA034C-0DA9-7058-C770-F64C9F96DCB9}"/>
              </a:ext>
            </a:extLst>
          </p:cNvPr>
          <p:cNvSpPr txBox="1">
            <a:spLocks/>
          </p:cNvSpPr>
          <p:nvPr/>
        </p:nvSpPr>
        <p:spPr>
          <a:xfrm>
            <a:off x="0" y="6118870"/>
            <a:ext cx="12192000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/>
              <a:t>Thuật</a:t>
            </a:r>
            <a:r>
              <a:rPr lang="en-US" sz="1800" i="1" dirty="0"/>
              <a:t> </a:t>
            </a:r>
            <a:r>
              <a:rPr lang="en-US" sz="1800" i="1" dirty="0" err="1"/>
              <a:t>toán</a:t>
            </a:r>
            <a:r>
              <a:rPr lang="en-US" sz="1800" i="1" dirty="0"/>
              <a:t> </a:t>
            </a:r>
            <a:r>
              <a:rPr lang="en-US" sz="1800" i="1" dirty="0" err="1"/>
              <a:t>tìm</a:t>
            </a:r>
            <a:r>
              <a:rPr lang="en-US" sz="1800" i="1" dirty="0"/>
              <a:t> </a:t>
            </a:r>
            <a:r>
              <a:rPr lang="en-US" sz="1800" i="1" dirty="0" err="1"/>
              <a:t>kiếm</a:t>
            </a:r>
            <a:r>
              <a:rPr lang="en-US" sz="1800" i="1" dirty="0"/>
              <a:t> </a:t>
            </a:r>
            <a:r>
              <a:rPr lang="en-US" sz="1800" i="1" dirty="0" err="1"/>
              <a:t>nhị</a:t>
            </a:r>
            <a:r>
              <a:rPr lang="en-US" sz="1800" i="1" dirty="0"/>
              <a:t> </a:t>
            </a:r>
            <a:r>
              <a:rPr lang="en-US" sz="1800" i="1" dirty="0" err="1"/>
              <a:t>phân</a:t>
            </a:r>
            <a:endParaRPr lang="en-US" sz="1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A543F-074A-26BD-5608-D226A490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24" y="1910080"/>
            <a:ext cx="9415153" cy="400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466929-35C9-DA0C-614D-8DF2D0AF2796}"/>
              </a:ext>
            </a:extLst>
          </p:cNvPr>
          <p:cNvSpPr/>
          <p:nvPr/>
        </p:nvSpPr>
        <p:spPr>
          <a:xfrm>
            <a:off x="1337024" y="372058"/>
            <a:ext cx="22857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 </a:t>
            </a:r>
            <a:r>
              <a:rPr lang="en-US" sz="28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D0A51-3D30-58C4-6237-1E0D3E117A5A}"/>
              </a:ext>
            </a:extLst>
          </p:cNvPr>
          <p:cNvSpPr/>
          <p:nvPr/>
        </p:nvSpPr>
        <p:spPr>
          <a:xfrm>
            <a:off x="2065903" y="1989870"/>
            <a:ext cx="36260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5A099-5B96-45F5-EE04-066840E79E52}"/>
              </a:ext>
            </a:extLst>
          </p:cNvPr>
          <p:cNvSpPr/>
          <p:nvPr/>
        </p:nvSpPr>
        <p:spPr>
          <a:xfrm>
            <a:off x="2785717" y="1989871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829E4-A8CD-4A0E-D179-21253DB637F7}"/>
              </a:ext>
            </a:extLst>
          </p:cNvPr>
          <p:cNvSpPr/>
          <p:nvPr/>
        </p:nvSpPr>
        <p:spPr>
          <a:xfrm>
            <a:off x="3870727" y="1989869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B4D40-E0BE-CFF4-5EBD-6B90FC3F84B8}"/>
              </a:ext>
            </a:extLst>
          </p:cNvPr>
          <p:cNvSpPr/>
          <p:nvPr/>
        </p:nvSpPr>
        <p:spPr>
          <a:xfrm>
            <a:off x="4855881" y="1989868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05118-61C1-DAB6-FA8F-AB10E455B33F}"/>
              </a:ext>
            </a:extLst>
          </p:cNvPr>
          <p:cNvSpPr/>
          <p:nvPr/>
        </p:nvSpPr>
        <p:spPr>
          <a:xfrm>
            <a:off x="5800525" y="1989867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05233-B055-6FF2-C5EB-2125E6E864F9}"/>
              </a:ext>
            </a:extLst>
          </p:cNvPr>
          <p:cNvSpPr/>
          <p:nvPr/>
        </p:nvSpPr>
        <p:spPr>
          <a:xfrm>
            <a:off x="6607670" y="1987396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DF9D5-7812-1FD4-4FC0-2BCB1109E496}"/>
              </a:ext>
            </a:extLst>
          </p:cNvPr>
          <p:cNvSpPr/>
          <p:nvPr/>
        </p:nvSpPr>
        <p:spPr>
          <a:xfrm>
            <a:off x="7142308" y="1987396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A6100C-BCC5-61B9-AC5B-2AB692BBC003}"/>
              </a:ext>
            </a:extLst>
          </p:cNvPr>
          <p:cNvSpPr/>
          <p:nvPr/>
        </p:nvSpPr>
        <p:spPr>
          <a:xfrm>
            <a:off x="7536419" y="1989227"/>
            <a:ext cx="4171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A1932-24E7-7B7F-52A1-CB248D6A2F0F}"/>
              </a:ext>
            </a:extLst>
          </p:cNvPr>
          <p:cNvSpPr/>
          <p:nvPr/>
        </p:nvSpPr>
        <p:spPr>
          <a:xfrm>
            <a:off x="8326630" y="1997694"/>
            <a:ext cx="2936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6DAA79-3C29-4321-AB20-1803C1FE0296}"/>
              </a:ext>
            </a:extLst>
          </p:cNvPr>
          <p:cNvSpPr/>
          <p:nvPr/>
        </p:nvSpPr>
        <p:spPr>
          <a:xfrm>
            <a:off x="9740858" y="1997694"/>
            <a:ext cx="36260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E18AB-9577-5EC6-21B0-13D82ECE608E}"/>
              </a:ext>
            </a:extLst>
          </p:cNvPr>
          <p:cNvCxnSpPr/>
          <p:nvPr/>
        </p:nvCxnSpPr>
        <p:spPr>
          <a:xfrm>
            <a:off x="2832786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4D012-78EC-9C6A-02D0-B340D5576224}"/>
              </a:ext>
            </a:extLst>
          </p:cNvPr>
          <p:cNvCxnSpPr/>
          <p:nvPr/>
        </p:nvCxnSpPr>
        <p:spPr>
          <a:xfrm>
            <a:off x="3202819" y="1920809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31F64A-F3CE-66E7-AD38-F88E1C2663E6}"/>
              </a:ext>
            </a:extLst>
          </p:cNvPr>
          <p:cNvCxnSpPr/>
          <p:nvPr/>
        </p:nvCxnSpPr>
        <p:spPr>
          <a:xfrm>
            <a:off x="3412752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50DE03-27A0-B5B9-B0ED-47EBB4DE0E42}"/>
              </a:ext>
            </a:extLst>
          </p:cNvPr>
          <p:cNvCxnSpPr/>
          <p:nvPr/>
        </p:nvCxnSpPr>
        <p:spPr>
          <a:xfrm>
            <a:off x="3012703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40C3F1-DEE3-0EBB-01F2-3AFDE5D35635}"/>
              </a:ext>
            </a:extLst>
          </p:cNvPr>
          <p:cNvCxnSpPr/>
          <p:nvPr/>
        </p:nvCxnSpPr>
        <p:spPr>
          <a:xfrm>
            <a:off x="3778104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7574F2-FE49-E533-A2E7-ADD3524D887E}"/>
              </a:ext>
            </a:extLst>
          </p:cNvPr>
          <p:cNvCxnSpPr/>
          <p:nvPr/>
        </p:nvCxnSpPr>
        <p:spPr>
          <a:xfrm>
            <a:off x="3969435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D99EF1-1746-EFC5-C194-A40A0AA6DFC5}"/>
              </a:ext>
            </a:extLst>
          </p:cNvPr>
          <p:cNvCxnSpPr/>
          <p:nvPr/>
        </p:nvCxnSpPr>
        <p:spPr>
          <a:xfrm>
            <a:off x="3613836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2C0372-BA03-CD37-0E5D-453F44B12639}"/>
              </a:ext>
            </a:extLst>
          </p:cNvPr>
          <p:cNvCxnSpPr/>
          <p:nvPr/>
        </p:nvCxnSpPr>
        <p:spPr>
          <a:xfrm>
            <a:off x="4170519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DAB280-96F5-D699-E83F-7063EBDDDD61}"/>
              </a:ext>
            </a:extLst>
          </p:cNvPr>
          <p:cNvCxnSpPr/>
          <p:nvPr/>
        </p:nvCxnSpPr>
        <p:spPr>
          <a:xfrm>
            <a:off x="4540552" y="1920809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B14A13-CEA5-32E8-2D71-6F3A0385EE4F}"/>
              </a:ext>
            </a:extLst>
          </p:cNvPr>
          <p:cNvCxnSpPr/>
          <p:nvPr/>
        </p:nvCxnSpPr>
        <p:spPr>
          <a:xfrm>
            <a:off x="4750485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53721A-ABC4-E6D8-5FF1-B6C2C853D522}"/>
              </a:ext>
            </a:extLst>
          </p:cNvPr>
          <p:cNvCxnSpPr/>
          <p:nvPr/>
        </p:nvCxnSpPr>
        <p:spPr>
          <a:xfrm>
            <a:off x="4350436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0F7F46-0091-CF15-93C0-601650505394}"/>
              </a:ext>
            </a:extLst>
          </p:cNvPr>
          <p:cNvCxnSpPr/>
          <p:nvPr/>
        </p:nvCxnSpPr>
        <p:spPr>
          <a:xfrm>
            <a:off x="5192038" y="1920809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E8780B-1691-50F1-292A-B9C2BA33EAC2}"/>
              </a:ext>
            </a:extLst>
          </p:cNvPr>
          <p:cNvCxnSpPr/>
          <p:nvPr/>
        </p:nvCxnSpPr>
        <p:spPr>
          <a:xfrm>
            <a:off x="5383369" y="1920809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9198EB-B166-2A1A-F3E8-C792F4E00F81}"/>
              </a:ext>
            </a:extLst>
          </p:cNvPr>
          <p:cNvCxnSpPr/>
          <p:nvPr/>
        </p:nvCxnSpPr>
        <p:spPr>
          <a:xfrm>
            <a:off x="4985436" y="1910080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7F5443-6D6D-4B7D-4E8A-BCB4E60DC06B}"/>
              </a:ext>
            </a:extLst>
          </p:cNvPr>
          <p:cNvCxnSpPr/>
          <p:nvPr/>
        </p:nvCxnSpPr>
        <p:spPr>
          <a:xfrm>
            <a:off x="5584453" y="1920809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C1939-6152-9CBA-36D3-11B672991C80}"/>
              </a:ext>
            </a:extLst>
          </p:cNvPr>
          <p:cNvCxnSpPr/>
          <p:nvPr/>
        </p:nvCxnSpPr>
        <p:spPr>
          <a:xfrm>
            <a:off x="5954486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96D3FE-0410-37EC-2C44-F583E825713B}"/>
              </a:ext>
            </a:extLst>
          </p:cNvPr>
          <p:cNvCxnSpPr/>
          <p:nvPr/>
        </p:nvCxnSpPr>
        <p:spPr>
          <a:xfrm>
            <a:off x="6164419" y="1920809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07267C-D261-89A8-9AE7-9C109FE10BF5}"/>
              </a:ext>
            </a:extLst>
          </p:cNvPr>
          <p:cNvCxnSpPr/>
          <p:nvPr/>
        </p:nvCxnSpPr>
        <p:spPr>
          <a:xfrm>
            <a:off x="5764370" y="1920809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F30664-FD8A-4A37-190B-67EB0F9733B6}"/>
              </a:ext>
            </a:extLst>
          </p:cNvPr>
          <p:cNvCxnSpPr/>
          <p:nvPr/>
        </p:nvCxnSpPr>
        <p:spPr>
          <a:xfrm>
            <a:off x="6564038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CA56C3-3C03-9927-DA6D-E0E85CCDD7C4}"/>
              </a:ext>
            </a:extLst>
          </p:cNvPr>
          <p:cNvCxnSpPr/>
          <p:nvPr/>
        </p:nvCxnSpPr>
        <p:spPr>
          <a:xfrm>
            <a:off x="6755369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BF1662-1749-745C-BD6C-9C46B84F3815}"/>
              </a:ext>
            </a:extLst>
          </p:cNvPr>
          <p:cNvCxnSpPr/>
          <p:nvPr/>
        </p:nvCxnSpPr>
        <p:spPr>
          <a:xfrm>
            <a:off x="6365903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EF6935-67DA-76D8-D096-75A6B2138441}"/>
              </a:ext>
            </a:extLst>
          </p:cNvPr>
          <p:cNvCxnSpPr/>
          <p:nvPr/>
        </p:nvCxnSpPr>
        <p:spPr>
          <a:xfrm>
            <a:off x="6956453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ADD7A5-54ED-888B-ADD4-BF080C2FCA32}"/>
              </a:ext>
            </a:extLst>
          </p:cNvPr>
          <p:cNvCxnSpPr/>
          <p:nvPr/>
        </p:nvCxnSpPr>
        <p:spPr>
          <a:xfrm>
            <a:off x="7326486" y="1942267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1DC10A-9B91-4BAA-BD64-4C3737B509DF}"/>
              </a:ext>
            </a:extLst>
          </p:cNvPr>
          <p:cNvCxnSpPr/>
          <p:nvPr/>
        </p:nvCxnSpPr>
        <p:spPr>
          <a:xfrm>
            <a:off x="7536419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EBC79-7E18-BFAC-E71D-2FC48AEA6EC2}"/>
              </a:ext>
            </a:extLst>
          </p:cNvPr>
          <p:cNvCxnSpPr/>
          <p:nvPr/>
        </p:nvCxnSpPr>
        <p:spPr>
          <a:xfrm>
            <a:off x="7136370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FF79A3-4F8E-4766-884B-235E6125ED4D}"/>
              </a:ext>
            </a:extLst>
          </p:cNvPr>
          <p:cNvCxnSpPr/>
          <p:nvPr/>
        </p:nvCxnSpPr>
        <p:spPr>
          <a:xfrm>
            <a:off x="7960638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A036E7-CE83-6FAE-4ED5-CF6CBBC37FDD}"/>
              </a:ext>
            </a:extLst>
          </p:cNvPr>
          <p:cNvCxnSpPr/>
          <p:nvPr/>
        </p:nvCxnSpPr>
        <p:spPr>
          <a:xfrm>
            <a:off x="8151969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5E0764-0FE7-5083-0A4F-803DDD4DDF96}"/>
              </a:ext>
            </a:extLst>
          </p:cNvPr>
          <p:cNvCxnSpPr/>
          <p:nvPr/>
        </p:nvCxnSpPr>
        <p:spPr>
          <a:xfrm>
            <a:off x="7796370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418E36-4D92-9047-ADFE-1CFAB739A0A8}"/>
              </a:ext>
            </a:extLst>
          </p:cNvPr>
          <p:cNvCxnSpPr/>
          <p:nvPr/>
        </p:nvCxnSpPr>
        <p:spPr>
          <a:xfrm>
            <a:off x="8353053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A9781C-C21A-FBF1-C60C-FFE74555C281}"/>
              </a:ext>
            </a:extLst>
          </p:cNvPr>
          <p:cNvCxnSpPr/>
          <p:nvPr/>
        </p:nvCxnSpPr>
        <p:spPr>
          <a:xfrm>
            <a:off x="8723086" y="1942267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AF53E3-15E3-7F1C-1BAF-225A9124799B}"/>
              </a:ext>
            </a:extLst>
          </p:cNvPr>
          <p:cNvCxnSpPr/>
          <p:nvPr/>
        </p:nvCxnSpPr>
        <p:spPr>
          <a:xfrm>
            <a:off x="8933019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691D7-18F8-66CD-6C62-64624DCE1BA1}"/>
              </a:ext>
            </a:extLst>
          </p:cNvPr>
          <p:cNvCxnSpPr/>
          <p:nvPr/>
        </p:nvCxnSpPr>
        <p:spPr>
          <a:xfrm>
            <a:off x="8532970" y="1931538"/>
            <a:ext cx="0" cy="4003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7F9C26FA-024F-0C09-E434-3E3E0B16D5CA}"/>
              </a:ext>
            </a:extLst>
          </p:cNvPr>
          <p:cNvSpPr txBox="1">
            <a:spLocks/>
          </p:cNvSpPr>
          <p:nvPr/>
        </p:nvSpPr>
        <p:spPr>
          <a:xfrm>
            <a:off x="1870373" y="906008"/>
            <a:ext cx="4597804" cy="841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i="1" dirty="0"/>
              <a:t>f: </a:t>
            </a:r>
            <a:r>
              <a:rPr lang="en-US" sz="1800" i="1" dirty="0" err="1"/>
              <a:t>tập</a:t>
            </a:r>
            <a:r>
              <a:rPr lang="en-US" sz="1800" i="1" dirty="0"/>
              <a:t> </a:t>
            </a:r>
            <a:r>
              <a:rPr lang="en-US" sz="1800" i="1" dirty="0" err="1"/>
              <a:t>các</a:t>
            </a:r>
            <a:r>
              <a:rPr lang="en-US" sz="1800" i="1" dirty="0"/>
              <a:t> </a:t>
            </a:r>
            <a:r>
              <a:rPr lang="en-US" sz="1800" i="1" dirty="0" err="1"/>
              <a:t>giá</a:t>
            </a:r>
            <a:r>
              <a:rPr lang="en-US" sz="1800" i="1" dirty="0"/>
              <a:t> </a:t>
            </a:r>
            <a:r>
              <a:rPr lang="en-US" sz="1800" i="1" dirty="0" err="1"/>
              <a:t>trí</a:t>
            </a:r>
            <a:r>
              <a:rPr lang="en-US" sz="1800" i="1" dirty="0"/>
              <a:t> </a:t>
            </a:r>
            <a:r>
              <a:rPr lang="en-US" sz="1800" i="1" dirty="0" err="1"/>
              <a:t>ste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các</a:t>
            </a:r>
            <a:r>
              <a:rPr lang="en-US" sz="1800" i="1" dirty="0"/>
              <a:t> frame </a:t>
            </a:r>
            <a:r>
              <a:rPr lang="en-US" sz="1800" i="1" dirty="0" err="1"/>
              <a:t>thuộc</a:t>
            </a:r>
            <a:r>
              <a:rPr lang="en-US" sz="1800" i="1" dirty="0"/>
              <a:t> UV</a:t>
            </a:r>
          </a:p>
          <a:p>
            <a:pPr>
              <a:lnSpc>
                <a:spcPct val="150000"/>
              </a:lnSpc>
            </a:pPr>
            <a:r>
              <a:rPr lang="en-US" sz="1800" i="1" dirty="0"/>
              <a:t>g: </a:t>
            </a:r>
            <a:r>
              <a:rPr lang="en-US" sz="1800" i="1" dirty="0" err="1"/>
              <a:t>tập</a:t>
            </a:r>
            <a:r>
              <a:rPr lang="en-US" sz="1800" i="1" dirty="0"/>
              <a:t> </a:t>
            </a:r>
            <a:r>
              <a:rPr lang="en-US" sz="1800" i="1" dirty="0" err="1"/>
              <a:t>các</a:t>
            </a:r>
            <a:r>
              <a:rPr lang="en-US" sz="1800" i="1" dirty="0"/>
              <a:t> </a:t>
            </a:r>
            <a:r>
              <a:rPr lang="en-US" sz="1800" i="1" dirty="0" err="1"/>
              <a:t>giá</a:t>
            </a:r>
            <a:r>
              <a:rPr lang="en-US" sz="1800" i="1" dirty="0"/>
              <a:t> </a:t>
            </a:r>
            <a:r>
              <a:rPr lang="en-US" sz="1800" i="1" dirty="0" err="1"/>
              <a:t>trí</a:t>
            </a:r>
            <a:r>
              <a:rPr lang="en-US" sz="1800" i="1" dirty="0"/>
              <a:t> </a:t>
            </a:r>
            <a:r>
              <a:rPr lang="en-US" sz="1800" i="1" dirty="0" err="1"/>
              <a:t>ste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các</a:t>
            </a:r>
            <a:r>
              <a:rPr lang="en-US" sz="1800" i="1" dirty="0"/>
              <a:t> frame </a:t>
            </a:r>
            <a:r>
              <a:rPr lang="en-US" sz="1800" i="1" dirty="0" err="1"/>
              <a:t>thuộc</a:t>
            </a:r>
            <a:r>
              <a:rPr lang="en-US" sz="1800" i="1" dirty="0"/>
              <a:t> V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BC8EEA-C18A-8E86-045C-8D5DE91AFE69}"/>
              </a:ext>
            </a:extLst>
          </p:cNvPr>
          <p:cNvSpPr/>
          <p:nvPr/>
        </p:nvSpPr>
        <p:spPr>
          <a:xfrm>
            <a:off x="2641214" y="6075954"/>
            <a:ext cx="52610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86020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539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Phân biệt khoảng Voiced và Unvoiced trong tín hiệu</vt:lpstr>
      <vt:lpstr>Mục lục:</vt:lpstr>
      <vt:lpstr>Tổng quan và sơ đồ giải pháp</vt:lpstr>
      <vt:lpstr>Tổng quan và sơ đồ giải pháp</vt:lpstr>
      <vt:lpstr>Trình bày giải thuật tìm ngưỡng</vt:lpstr>
      <vt:lpstr>Trình bày giải thuật tìm ngưỡng</vt:lpstr>
      <vt:lpstr>PowerPoint Presentation</vt:lpstr>
      <vt:lpstr>PowerPoint Presentation</vt:lpstr>
      <vt:lpstr>PowerPoint Presentation</vt:lpstr>
      <vt:lpstr>Kết quả thực nghiệm và nhận xét</vt:lpstr>
      <vt:lpstr>Kết quả thực nghiệm và nhận xét</vt:lpstr>
      <vt:lpstr>Kết quả thực nghiệm và nhận xét</vt:lpstr>
      <vt:lpstr>Kết quả thực nghiệm và nhận xét</vt:lpstr>
      <vt:lpstr>Kết luận và hướng phát triên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biệt khoảng Voiced và Unvoiced trong tín hiệu</dc:title>
  <dc:creator>Nguyễn Thế Đăng Hoan</dc:creator>
  <cp:lastModifiedBy>Nguyễn Thế Đăng Hoan</cp:lastModifiedBy>
  <cp:revision>50</cp:revision>
  <dcterms:created xsi:type="dcterms:W3CDTF">2022-10-08T09:09:26Z</dcterms:created>
  <dcterms:modified xsi:type="dcterms:W3CDTF">2022-10-10T15:28:54Z</dcterms:modified>
</cp:coreProperties>
</file>