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BF83-4C3C-E6AD-518C-AC4AF9B08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EACB2-B133-F4B2-10F3-D64C45504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405B2-F09B-7506-37A1-8196DB35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8D91-B43B-475C-B0F5-FF3E4A2B5A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74CF-5ADA-DCAD-216F-CE4A75AF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5FAD3-51A3-BD43-F995-435F0145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2098-C85A-47D3-9FF3-A8F283D9A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CFC2-DB76-B6F2-91FC-208C26A4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6049-E429-C869-9011-3AC2B662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452CA-306C-0530-6117-5A59D0FD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8D91-B43B-475C-B0F5-FF3E4A2B5A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5CF07-C5C7-5E1A-E72B-64E4C8D9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75E92-F2B9-AA4D-21D6-6D7309BB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2098-C85A-47D3-9FF3-A8F283D9A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1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7CDC6-EE57-667C-287E-DE98CB0ED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0FCF9-CB24-E449-625B-777D03064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620EF-FB1D-85B4-967D-6D9169E2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8D91-B43B-475C-B0F5-FF3E4A2B5A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3327-8B25-87C0-062D-BFD683E5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6A31F-C626-B8F0-B229-AA3B206D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2098-C85A-47D3-9FF3-A8F283D9A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9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7F7B-1E04-E323-85C2-BEA31A0A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8257-89BA-8F8C-870F-E809FBBDE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C6ED7-AB6E-3C7A-C02C-972ED56E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8D91-B43B-475C-B0F5-FF3E4A2B5A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2CFEB-3500-A7CA-B266-BE267424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FEA4-C49E-11C5-1758-B5A89D21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2098-C85A-47D3-9FF3-A8F283D9A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CF39-B7D9-B09F-3125-B047C094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E3E14-A9DF-7035-D800-945C4AB6C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7780C-2585-6980-E783-DD928E45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8D91-B43B-475C-B0F5-FF3E4A2B5A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7CEB0-7994-3181-A164-4A19C42F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A6D50-8166-95E9-2480-2970F7DD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2098-C85A-47D3-9FF3-A8F283D9A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6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9700-5888-3FB2-550E-8FC256B5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41BC-ED34-2A24-4B47-0A0FA593F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3A396-203B-7D49-3526-451041E33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B8350-B7AE-693E-680D-53452598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8D91-B43B-475C-B0F5-FF3E4A2B5A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69899-E62B-6CF8-7DD6-96639B45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CBF50-8BA8-B804-32E5-A5C2D8E0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2098-C85A-47D3-9FF3-A8F283D9A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6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B202-4668-B2BA-07A3-BC58AA6A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3CB79-F2A0-9B29-0F54-1597D4ED9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B31AD-3D30-28E0-A9A1-E4A874A73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0CE80-D165-30D1-375F-8E090B0E5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BCAF9-3FB0-45F3-2438-52E3FEA67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39C7D-1817-B795-F186-7B3DE058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8D91-B43B-475C-B0F5-FF3E4A2B5A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1B658-0C74-EFAA-3764-EF25FD82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F7ADC-97E8-D5EC-F557-083E062F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2098-C85A-47D3-9FF3-A8F283D9A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1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5C09-3951-FF1F-6791-8922FA22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2B2D70-CB0C-CFB4-928D-E8E2E439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8D91-B43B-475C-B0F5-FF3E4A2B5A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FADB7-7F53-3D3C-77CA-7C3FF03F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B9442-79BB-B2D9-F3C7-066E0D81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2098-C85A-47D3-9FF3-A8F283D9A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4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01ED0-CFAA-9ACE-FC67-9B1EB81D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8D91-B43B-475C-B0F5-FF3E4A2B5A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0A677-0CAB-3A52-EE83-9A1761C2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F0E9B-B597-94A1-6E87-82CC95D4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2098-C85A-47D3-9FF3-A8F283D9A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4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74B8-C31E-D334-C135-212C4F92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D567-7488-495F-3722-653DEC9E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4A60D-1BF2-3D9E-538E-743A77F99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A29BA-51F5-6AA7-11DC-A3ACFC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8D91-B43B-475C-B0F5-FF3E4A2B5A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4B573-CCB4-2424-A285-C5C578DF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1E0D6-9229-405F-FE8F-41AE1987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2098-C85A-47D3-9FF3-A8F283D9A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9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FB1F-1DF1-55B9-DA85-22BCD4E6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6430F-7C3B-949F-AEB8-87164F2D8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E0775-2DA8-FFA5-3F5F-6CD0A4C29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07727-5A35-3E03-D0A8-3505D1C4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8D91-B43B-475C-B0F5-FF3E4A2B5A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0A1D0-FD19-7467-34FA-7E70618A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0BACB-4350-FD51-11EE-3DE818B6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2098-C85A-47D3-9FF3-A8F283D9A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5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B92E8-44A0-E50E-33F6-37BB2A1A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43847-09DC-C094-0DA5-E887EF1E7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9CDF-8284-01B1-53AD-E9E57B488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08D91-B43B-475C-B0F5-FF3E4A2B5A8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82003-B3D5-638B-F2D4-120D29E28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77450-6915-B1FE-6610-7574AFE70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72098-C85A-47D3-9FF3-A8F283D9A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0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B8CB-B6DF-BBD6-F170-084601627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A77BE-B7AB-82F5-187A-3B0ED52E8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B1302-B537-BEA5-B709-243C6A18F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6" y="0"/>
            <a:ext cx="11026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2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5977-61F7-4707-E51A-E8720ED0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58B9-FF93-BEBD-5C9C-BD1772A3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DCC9DF-D228-2C8B-2617-0D23ED220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68" y="0"/>
            <a:ext cx="11050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0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7132-8CEB-EBEB-D7F4-AD5CDA80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B4D6-3AB1-3E79-D72B-49B102D64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9914-934E-A5EC-BD2C-4D81F7C4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005"/>
            <a:ext cx="12192000" cy="38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4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38EB-567E-FE3F-2494-FB4946B8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E6172-A6D5-C215-0CC5-B446A7D18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337AE-4535-1E66-0215-F9AB6F95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715"/>
            <a:ext cx="12192000" cy="413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5FC5-083B-FC86-ECA5-5CDF6F24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406C4-B99D-AAF5-93AF-BDDADE0F8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960E-3B9C-5A87-E070-813B4A91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6EA9-FABA-1DA5-C5BF-3729B8BF0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4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Nguyen</dc:creator>
  <cp:lastModifiedBy>Nguyen Nguyen</cp:lastModifiedBy>
  <cp:revision>1</cp:revision>
  <dcterms:created xsi:type="dcterms:W3CDTF">2024-11-28T13:50:47Z</dcterms:created>
  <dcterms:modified xsi:type="dcterms:W3CDTF">2024-11-28T13:51:32Z</dcterms:modified>
</cp:coreProperties>
</file>