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Default Extension="avif" ContentType="image/av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95" r:id="rId7"/>
    <p:sldId id="296" r:id="rId8"/>
    <p:sldId id="297" r:id="rId9"/>
    <p:sldId id="298" r:id="rId10"/>
    <p:sldId id="299" r:id="rId11"/>
    <p:sldId id="265" r:id="rId12"/>
  </p:sldIdLst>
  <p:sldSz cx="9144000" cy="5143500" type="screen16x9"/>
  <p:notesSz cx="6858000" cy="9144000"/>
  <p:embeddedFontLst>
    <p:embeddedFont>
      <p:font typeface="Lato Light" panose="020B060402020202020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Trirong Light Bold" panose="020B0604020202020204" charset="0"/>
      <p:regular r:id="rId22"/>
    </p:embeddedFont>
    <p:embeddedFont>
      <p:font typeface="Roboto Slab Light" panose="020B0604020202020204" charset="0"/>
      <p:regular r:id="rId23"/>
      <p:bold r:id="rId24"/>
    </p:embeddedFont>
    <p:embeddedFont>
      <p:font typeface="Lobster" panose="020B0604020202020204" charset="0"/>
      <p:regular r:id="rId25"/>
    </p:embeddedFont>
    <p:embeddedFont>
      <p:font typeface="iCiel Cadena" panose="02000503000000020004" charset="0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7FB275-D708-43F1-BD7D-8D3C1E0D0797}">
  <a:tblStyle styleId="{847FB275-D708-43F1-BD7D-8D3C1E0D07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D45A593-6B0A-4B2E-9C14-69EA5F8BEBB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94968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950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2794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047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7395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283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106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51" name="Google Shape;51;p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54" name="Google Shape;54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" name="Google Shape;62;p3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3811800" y="-194800"/>
            <a:ext cx="1520400" cy="152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4982150" y="734775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3469949" y="810973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3109875" y="154418"/>
            <a:ext cx="508800" cy="508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5395528" y="-85690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-140400" y="3784204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8079301" y="44162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407150" y="4701449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96576" y="412332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7800547" y="46533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8471997" y="4203227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528659" y="350927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8327788" y="4664713"/>
            <a:ext cx="382244" cy="382244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4"/>
          <p:cNvGrpSpPr/>
          <p:nvPr/>
        </p:nvGrpSpPr>
        <p:grpSpPr>
          <a:xfrm>
            <a:off x="154025" y="4093698"/>
            <a:ext cx="508851" cy="478711"/>
            <a:chOff x="5972700" y="2330200"/>
            <a:chExt cx="411625" cy="387275"/>
          </a:xfrm>
        </p:grpSpPr>
        <p:sp>
          <p:nvSpPr>
            <p:cNvPr id="83" name="Google Shape;83;p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4"/>
          <p:cNvGrpSpPr/>
          <p:nvPr/>
        </p:nvGrpSpPr>
        <p:grpSpPr>
          <a:xfrm>
            <a:off x="5222963" y="889722"/>
            <a:ext cx="292923" cy="464285"/>
            <a:chOff x="6718575" y="2318625"/>
            <a:chExt cx="256950" cy="407375"/>
          </a:xfrm>
        </p:grpSpPr>
        <p:sp>
          <p:nvSpPr>
            <p:cNvPr id="86" name="Google Shape;86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sz="3000" i="1"/>
            </a:lvl1pPr>
            <a:lvl2pPr marL="914400" lvl="1" indent="-4191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◦"/>
              <a:defRPr sz="3000" i="1"/>
            </a:lvl2pPr>
            <a:lvl3pPr marL="1371600" lvl="2" indent="-4191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◦"/>
              <a:defRPr sz="3000" i="1"/>
            </a:lvl3pPr>
            <a:lvl4pPr marL="1828800" lvl="3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4pPr>
            <a:lvl5pPr marL="2286000" lvl="4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5pPr>
            <a:lvl6pPr marL="2743200" lvl="5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6pPr>
            <a:lvl7pPr marL="3200400" lvl="6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7pPr>
            <a:lvl8pPr marL="3657600" lvl="7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8pPr>
            <a:lvl9pPr marL="4114800" lvl="8" indent="-419100" algn="ctr">
              <a:spcBef>
                <a:spcPts val="1000"/>
              </a:spcBef>
              <a:spcAft>
                <a:spcPts val="1000"/>
              </a:spcAft>
              <a:buSzPts val="3000"/>
              <a:buChar char="◦"/>
              <a:defRPr sz="3000" i="1"/>
            </a:lvl9pPr>
          </a:lstStyle>
          <a:p>
            <a:endParaRPr/>
          </a:p>
        </p:txBody>
      </p:sp>
      <p:sp>
        <p:nvSpPr>
          <p:cNvPr id="95" name="Google Shape;95;p4"/>
          <p:cNvSpPr txBox="1"/>
          <p:nvPr/>
        </p:nvSpPr>
        <p:spPr>
          <a:xfrm>
            <a:off x="3593400" y="893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</a:rPr>
              <a:t>“</a:t>
            </a:r>
            <a:endParaRPr sz="9600" b="1">
              <a:solidFill>
                <a:srgbClr val="FFFFFF"/>
              </a:solidFill>
            </a:endParaRPr>
          </a:p>
        </p:txBody>
      </p:sp>
      <p:sp>
        <p:nvSpPr>
          <p:cNvPr id="96" name="Google Shape;96;p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6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43" name="Google Shape;143;p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6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46" name="Google Shape;146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1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2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7" name="Google Shape;157;p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4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4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4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Google Shape;372;p1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Google Shape;375;p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57FB55F6-B239-4BB9-884B-B7BFBFDE7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xmlns="" id="{90A38F9D-899A-4B22-9FDC-A0DE31BD4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xmlns="" id="{E7BD5FE2-9C25-402D-B588-E052031EE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3A2C-F10F-4BBE-A517-CA63A765003B}" type="datetimeFigureOut">
              <a:rPr lang="vi-VN" smtClean="0"/>
              <a:t>13/12/2022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xmlns="" id="{02E65AE4-9187-4AB5-9EDF-D64BEF87E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xmlns="" id="{B84FC4F3-75FB-4411-8177-DEE58974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A375-C52D-429E-91CC-52D00015E52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72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60" r:id="rId5"/>
    <p:sldLayoutId id="2147483662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av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7.svg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773670" y="1313441"/>
            <a:ext cx="4732484" cy="7040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BelleVille</a:t>
            </a:r>
            <a: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Dentail</a:t>
            </a:r>
            <a:endParaRPr dirty="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xmlns="" id="{4347F450-2023-FD7B-F6D7-39C3CB892F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-6838"/>
            <a:ext cx="9144000" cy="12634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32414CB-9977-2500-576B-5FE2CC2CB4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378" y="1393589"/>
            <a:ext cx="2706754" cy="282158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24D7CC7-D215-27F6-2329-735839BCF7E3}"/>
              </a:ext>
            </a:extLst>
          </p:cNvPr>
          <p:cNvSpPr/>
          <p:nvPr/>
        </p:nvSpPr>
        <p:spPr>
          <a:xfrm>
            <a:off x="1624406" y="2110085"/>
            <a:ext cx="4260028" cy="3657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824B140-622B-E609-24E9-93D05D69E6BF}"/>
              </a:ext>
            </a:extLst>
          </p:cNvPr>
          <p:cNvSpPr txBox="1"/>
          <p:nvPr/>
        </p:nvSpPr>
        <p:spPr>
          <a:xfrm>
            <a:off x="838216" y="2081095"/>
            <a:ext cx="4625788" cy="487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456"/>
              </a:lnSpc>
            </a:pPr>
            <a:r>
              <a:rPr lang="en-US" sz="2000" dirty="0" err="1">
                <a:solidFill>
                  <a:srgbClr val="002060"/>
                </a:solidFill>
                <a:latin typeface="Roboto Slab"/>
              </a:rPr>
              <a:t>eProject</a:t>
            </a:r>
            <a:r>
              <a:rPr lang="en-US" sz="2000" dirty="0">
                <a:solidFill>
                  <a:srgbClr val="002060"/>
                </a:solidFill>
                <a:latin typeface="Roboto Slab"/>
              </a:rPr>
              <a:t> SEM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087653A-EB88-21F1-C98B-C415C243B186}"/>
              </a:ext>
            </a:extLst>
          </p:cNvPr>
          <p:cNvSpPr txBox="1"/>
          <p:nvPr/>
        </p:nvSpPr>
        <p:spPr>
          <a:xfrm>
            <a:off x="838216" y="2607038"/>
            <a:ext cx="4625788" cy="487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456"/>
              </a:lnSpc>
            </a:pPr>
            <a:r>
              <a:rPr lang="en-US" sz="2000" dirty="0">
                <a:solidFill>
                  <a:srgbClr val="002060"/>
                </a:solidFill>
                <a:latin typeface="Roboto Slab"/>
              </a:rPr>
              <a:t>Group 4 – Batch 175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1D2C9E3-F49D-F62A-5AF2-E330619E2F9B}"/>
              </a:ext>
            </a:extLst>
          </p:cNvPr>
          <p:cNvSpPr txBox="1"/>
          <p:nvPr/>
        </p:nvSpPr>
        <p:spPr>
          <a:xfrm>
            <a:off x="659609" y="3150394"/>
            <a:ext cx="4625788" cy="487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456"/>
              </a:lnSpc>
            </a:pPr>
            <a:r>
              <a:rPr lang="en-US" sz="2000" dirty="0">
                <a:solidFill>
                  <a:srgbClr val="002060"/>
                </a:solidFill>
                <a:latin typeface="Roboto Slab"/>
              </a:rPr>
              <a:t>Instructor: Mr. Hoang </a:t>
            </a:r>
            <a:r>
              <a:rPr lang="en-US" sz="2000" dirty="0" err="1">
                <a:solidFill>
                  <a:srgbClr val="002060"/>
                </a:solidFill>
                <a:latin typeface="Roboto Slab"/>
              </a:rPr>
              <a:t>Dinh</a:t>
            </a:r>
            <a:r>
              <a:rPr lang="en-US" sz="2000" dirty="0">
                <a:solidFill>
                  <a:srgbClr val="002060"/>
                </a:solidFill>
                <a:latin typeface="Roboto Slab"/>
              </a:rPr>
              <a:t> Ngoc Minh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3B50967-BECC-657C-4942-7E6986969DAC}"/>
              </a:ext>
            </a:extLst>
          </p:cNvPr>
          <p:cNvSpPr txBox="1"/>
          <p:nvPr/>
        </p:nvSpPr>
        <p:spPr>
          <a:xfrm>
            <a:off x="333487" y="3693750"/>
            <a:ext cx="4625788" cy="1385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456"/>
              </a:lnSpc>
            </a:pPr>
            <a:r>
              <a:rPr lang="en-US" sz="2000" dirty="0">
                <a:solidFill>
                  <a:srgbClr val="002060"/>
                </a:solidFill>
                <a:latin typeface="Roboto Slab"/>
              </a:rPr>
              <a:t>Members:  Nguyen Huynh Duc</a:t>
            </a:r>
          </a:p>
          <a:p>
            <a:pPr algn="ctr">
              <a:lnSpc>
                <a:spcPts val="3456"/>
              </a:lnSpc>
            </a:pPr>
            <a:r>
              <a:rPr lang="en-US" sz="2000" dirty="0">
                <a:solidFill>
                  <a:srgbClr val="002060"/>
                </a:solidFill>
                <a:latin typeface="Roboto Slab"/>
              </a:rPr>
              <a:t>              Huynh Van Dang</a:t>
            </a:r>
          </a:p>
          <a:p>
            <a:pPr algn="ctr">
              <a:lnSpc>
                <a:spcPts val="3456"/>
              </a:lnSpc>
            </a:pPr>
            <a:r>
              <a:rPr lang="en-US" sz="2000" dirty="0">
                <a:solidFill>
                  <a:srgbClr val="002060"/>
                </a:solidFill>
                <a:latin typeface="Roboto Slab"/>
              </a:rPr>
              <a:t>              Ho Thanh </a:t>
            </a:r>
            <a:r>
              <a:rPr lang="en-US" sz="2000" dirty="0" err="1">
                <a:solidFill>
                  <a:srgbClr val="002060"/>
                </a:solidFill>
                <a:latin typeface="Roboto Slab"/>
              </a:rPr>
              <a:t>Khanh</a:t>
            </a:r>
            <a:endParaRPr lang="en-US" sz="2000" dirty="0">
              <a:solidFill>
                <a:srgbClr val="002060"/>
              </a:solidFill>
              <a:latin typeface="Roboto Sla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FFB4C7-7703-2E76-D18C-0091933BA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D47CEDD-1CE1-64E7-18DB-2AD6F4BAA2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ình chữ nhật: Góc Tròn 37">
            <a:extLst>
              <a:ext uri="{FF2B5EF4-FFF2-40B4-BE49-F238E27FC236}">
                <a16:creationId xmlns:a16="http://schemas.microsoft.com/office/drawing/2014/main" xmlns="" id="{5F527B1C-03D3-204D-2814-EC197DA80F95}"/>
              </a:ext>
            </a:extLst>
          </p:cNvPr>
          <p:cNvSpPr/>
          <p:nvPr/>
        </p:nvSpPr>
        <p:spPr>
          <a:xfrm>
            <a:off x="-304800" y="-190500"/>
            <a:ext cx="9677400" cy="5442117"/>
          </a:xfrm>
          <a:prstGeom prst="roundRect">
            <a:avLst>
              <a:gd name="adj" fmla="val 10057"/>
            </a:avLst>
          </a:prstGeom>
          <a:solidFill>
            <a:srgbClr val="FEB0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" name="Rectangle: Rounded Corners 12">
            <a:extLst>
              <a:ext uri="{FF2B5EF4-FFF2-40B4-BE49-F238E27FC236}">
                <a16:creationId xmlns:a16="http://schemas.microsoft.com/office/drawing/2014/main" xmlns="" id="{BA6A4D63-0D50-BFAE-AF57-1A45F8A4EBCC}"/>
              </a:ext>
            </a:extLst>
          </p:cNvPr>
          <p:cNvSpPr/>
          <p:nvPr/>
        </p:nvSpPr>
        <p:spPr>
          <a:xfrm>
            <a:off x="97108" y="129091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6" name="Google Shape;891;p7">
            <a:extLst>
              <a:ext uri="{FF2B5EF4-FFF2-40B4-BE49-F238E27FC236}">
                <a16:creationId xmlns:a16="http://schemas.microsoft.com/office/drawing/2014/main" xmlns="" id="{C36A6833-B512-62D8-5036-772889F15937}"/>
              </a:ext>
            </a:extLst>
          </p:cNvPr>
          <p:cNvSpPr txBox="1"/>
          <p:nvPr/>
        </p:nvSpPr>
        <p:spPr>
          <a:xfrm>
            <a:off x="-140995" y="1359858"/>
            <a:ext cx="471299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PH" sz="2800" dirty="0">
                <a:solidFill>
                  <a:srgbClr val="595959"/>
                </a:solidFill>
                <a:latin typeface="iCiel Cadena" panose="02000503000000020004" pitchFamily="50" charset="-93"/>
                <a:sym typeface="Fredoka One"/>
              </a:rPr>
              <a:t>Oriented Development:</a:t>
            </a:r>
            <a:endParaRPr sz="2800" dirty="0">
              <a:latin typeface="iCiel Cadena" panose="02000503000000020004" pitchFamily="50" charset="-93"/>
            </a:endParaRPr>
          </a:p>
        </p:txBody>
      </p:sp>
      <p:sp>
        <p:nvSpPr>
          <p:cNvPr id="7" name="Google Shape;891;p7">
            <a:extLst>
              <a:ext uri="{FF2B5EF4-FFF2-40B4-BE49-F238E27FC236}">
                <a16:creationId xmlns:a16="http://schemas.microsoft.com/office/drawing/2014/main" xmlns="" id="{03D4FD4F-0CB9-DF7B-4D6D-E439DFDF85F7}"/>
              </a:ext>
            </a:extLst>
          </p:cNvPr>
          <p:cNvSpPr txBox="1"/>
          <p:nvPr/>
        </p:nvSpPr>
        <p:spPr>
          <a:xfrm>
            <a:off x="914573" y="187348"/>
            <a:ext cx="8254655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3500" dirty="0">
                <a:solidFill>
                  <a:srgbClr val="595959"/>
                </a:solidFill>
                <a:latin typeface="iCiel Cadena" panose="02000503000000020004" pitchFamily="50" charset="-93"/>
                <a:sym typeface="Fredoka One"/>
              </a:rPr>
              <a:t>Advantages, Disadvantages &amp; Oriented Development</a:t>
            </a:r>
            <a:endParaRPr sz="3500" dirty="0">
              <a:latin typeface="iCiel Cadena" panose="02000503000000020004" pitchFamily="50" charset="-93"/>
            </a:endParaRPr>
          </a:p>
        </p:txBody>
      </p:sp>
      <p:sp>
        <p:nvSpPr>
          <p:cNvPr id="8" name="Rectangle: Rounded Corners 8">
            <a:extLst>
              <a:ext uri="{FF2B5EF4-FFF2-40B4-BE49-F238E27FC236}">
                <a16:creationId xmlns:a16="http://schemas.microsoft.com/office/drawing/2014/main" xmlns="" id="{1BBAC7A5-3837-4E8D-8703-8D7B2E0E7948}"/>
              </a:ext>
            </a:extLst>
          </p:cNvPr>
          <p:cNvSpPr/>
          <p:nvPr/>
        </p:nvSpPr>
        <p:spPr>
          <a:xfrm>
            <a:off x="1271032" y="2019300"/>
            <a:ext cx="7187168" cy="2225529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endParaRPr lang="en-PH" sz="1400" dirty="0">
              <a:latin typeface="iCiel Cadena" panose="02000503000000020004" pitchFamily="50" charset="-93"/>
            </a:endParaRPr>
          </a:p>
        </p:txBody>
      </p:sp>
      <p:sp>
        <p:nvSpPr>
          <p:cNvPr id="10" name="Google Shape;891;p7">
            <a:extLst>
              <a:ext uri="{FF2B5EF4-FFF2-40B4-BE49-F238E27FC236}">
                <a16:creationId xmlns:a16="http://schemas.microsoft.com/office/drawing/2014/main" xmlns="" id="{9B6519DB-A3E3-F6A2-045A-0A4AAF15954A}"/>
              </a:ext>
            </a:extLst>
          </p:cNvPr>
          <p:cNvSpPr txBox="1"/>
          <p:nvPr/>
        </p:nvSpPr>
        <p:spPr>
          <a:xfrm>
            <a:off x="194603" y="201674"/>
            <a:ext cx="64770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3500" dirty="0">
                <a:solidFill>
                  <a:srgbClr val="595959"/>
                </a:solidFill>
                <a:latin typeface="iCiel Cadena" panose="02000503000000020004" pitchFamily="50" charset="-93"/>
                <a:sym typeface="Fredoka One"/>
              </a:rPr>
              <a:t>V</a:t>
            </a:r>
            <a:endParaRPr sz="3500" dirty="0">
              <a:latin typeface="iCiel Cadena" panose="02000503000000020004" pitchFamily="50" charset="-93"/>
            </a:endParaRPr>
          </a:p>
        </p:txBody>
      </p:sp>
      <p:sp>
        <p:nvSpPr>
          <p:cNvPr id="14" name="Hình Bầu dục 5">
            <a:extLst>
              <a:ext uri="{FF2B5EF4-FFF2-40B4-BE49-F238E27FC236}">
                <a16:creationId xmlns:a16="http://schemas.microsoft.com/office/drawing/2014/main" xmlns="" id="{61091D45-0A1D-4751-6151-C5044AD702E0}"/>
              </a:ext>
            </a:extLst>
          </p:cNvPr>
          <p:cNvSpPr/>
          <p:nvPr/>
        </p:nvSpPr>
        <p:spPr>
          <a:xfrm>
            <a:off x="568854" y="2916252"/>
            <a:ext cx="411492" cy="323333"/>
          </a:xfrm>
          <a:prstGeom prst="ellipse">
            <a:avLst/>
          </a:prstGeom>
          <a:solidFill>
            <a:srgbClr val="0CB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xmlns="" id="{A0F69FAB-7325-F7A2-2D16-EA97E0373C61}"/>
              </a:ext>
            </a:extLst>
          </p:cNvPr>
          <p:cNvSpPr txBox="1"/>
          <p:nvPr/>
        </p:nvSpPr>
        <p:spPr>
          <a:xfrm>
            <a:off x="1460500" y="2184671"/>
            <a:ext cx="6908800" cy="17920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191919"/>
                </a:solidFill>
                <a:latin typeface="Trirong Light Bold"/>
              </a:rPr>
              <a:t>Create a website where users can update and disseminate information about dentistry.</a:t>
            </a:r>
          </a:p>
        </p:txBody>
      </p:sp>
    </p:spTree>
    <p:extLst>
      <p:ext uri="{BB962C8B-B14F-4D97-AF65-F5344CB8AC3E}">
        <p14:creationId xmlns:p14="http://schemas.microsoft.com/office/powerpoint/2010/main" val="172895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10" grpId="0"/>
      <p:bldP spid="14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39">
            <a:extLst>
              <a:ext uri="{FF2B5EF4-FFF2-40B4-BE49-F238E27FC236}">
                <a16:creationId xmlns:a16="http://schemas.microsoft.com/office/drawing/2014/main" xmlns="" id="{17693BFD-C344-43E1-B416-58F025FB2CD2}"/>
              </a:ext>
            </a:extLst>
          </p:cNvPr>
          <p:cNvSpPr/>
          <p:nvPr/>
        </p:nvSpPr>
        <p:spPr>
          <a:xfrm>
            <a:off x="5445542" y="142937"/>
            <a:ext cx="839207" cy="795747"/>
          </a:xfrm>
          <a:prstGeom prst="ellipse">
            <a:avLst/>
          </a:prstGeom>
          <a:solidFill>
            <a:srgbClr val="BBA0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050" dirty="0"/>
          </a:p>
        </p:txBody>
      </p:sp>
      <p:sp>
        <p:nvSpPr>
          <p:cNvPr id="13" name="Moon 48">
            <a:extLst>
              <a:ext uri="{FF2B5EF4-FFF2-40B4-BE49-F238E27FC236}">
                <a16:creationId xmlns:a16="http://schemas.microsoft.com/office/drawing/2014/main" xmlns="" id="{95AD3EAE-7566-414E-A158-D44F2A1067C8}"/>
              </a:ext>
            </a:extLst>
          </p:cNvPr>
          <p:cNvSpPr/>
          <p:nvPr/>
        </p:nvSpPr>
        <p:spPr>
          <a:xfrm>
            <a:off x="854355" y="540811"/>
            <a:ext cx="315263" cy="544062"/>
          </a:xfrm>
          <a:prstGeom prst="moon">
            <a:avLst/>
          </a:prstGeom>
          <a:solidFill>
            <a:srgbClr val="AB8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050"/>
          </a:p>
        </p:txBody>
      </p:sp>
      <p:sp>
        <p:nvSpPr>
          <p:cNvPr id="31" name="Oval 42">
            <a:extLst>
              <a:ext uri="{FF2B5EF4-FFF2-40B4-BE49-F238E27FC236}">
                <a16:creationId xmlns:a16="http://schemas.microsoft.com/office/drawing/2014/main" xmlns="" id="{E300E382-C6F2-46E0-ADDE-4A7AE179F574}"/>
              </a:ext>
            </a:extLst>
          </p:cNvPr>
          <p:cNvSpPr/>
          <p:nvPr/>
        </p:nvSpPr>
        <p:spPr>
          <a:xfrm>
            <a:off x="7799494" y="3816883"/>
            <a:ext cx="1035452" cy="1022437"/>
          </a:xfrm>
          <a:prstGeom prst="ellipse">
            <a:avLst/>
          </a:prstGeom>
          <a:solidFill>
            <a:srgbClr val="BBA0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050" dirty="0"/>
          </a:p>
        </p:txBody>
      </p:sp>
      <p:sp>
        <p:nvSpPr>
          <p:cNvPr id="32" name="Moon 50">
            <a:extLst>
              <a:ext uri="{FF2B5EF4-FFF2-40B4-BE49-F238E27FC236}">
                <a16:creationId xmlns:a16="http://schemas.microsoft.com/office/drawing/2014/main" xmlns="" id="{ED6CF086-C939-4BE3-BF5C-ED966A7EDB98}"/>
              </a:ext>
            </a:extLst>
          </p:cNvPr>
          <p:cNvSpPr/>
          <p:nvPr/>
        </p:nvSpPr>
        <p:spPr>
          <a:xfrm rot="20333844" flipH="1">
            <a:off x="7669463" y="361704"/>
            <a:ext cx="754776" cy="1358592"/>
          </a:xfrm>
          <a:prstGeom prst="moon">
            <a:avLst/>
          </a:prstGeom>
          <a:solidFill>
            <a:srgbClr val="AB8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050"/>
          </a:p>
        </p:txBody>
      </p:sp>
      <p:sp>
        <p:nvSpPr>
          <p:cNvPr id="34" name="Sun 49">
            <a:extLst>
              <a:ext uri="{FF2B5EF4-FFF2-40B4-BE49-F238E27FC236}">
                <a16:creationId xmlns:a16="http://schemas.microsoft.com/office/drawing/2014/main" xmlns="" id="{953937E7-1384-4790-904F-3BBA8E87B145}"/>
              </a:ext>
            </a:extLst>
          </p:cNvPr>
          <p:cNvSpPr/>
          <p:nvPr/>
        </p:nvSpPr>
        <p:spPr>
          <a:xfrm rot="3288001">
            <a:off x="816659" y="3773153"/>
            <a:ext cx="680966" cy="627807"/>
          </a:xfrm>
          <a:prstGeom prst="sun">
            <a:avLst/>
          </a:prstGeom>
          <a:solidFill>
            <a:srgbClr val="AB8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050"/>
          </a:p>
        </p:txBody>
      </p:sp>
      <p:sp>
        <p:nvSpPr>
          <p:cNvPr id="18" name="Rectangle: Rounded Corners 21">
            <a:extLst>
              <a:ext uri="{FF2B5EF4-FFF2-40B4-BE49-F238E27FC236}">
                <a16:creationId xmlns:a16="http://schemas.microsoft.com/office/drawing/2014/main" xmlns="" id="{19C4F977-ABCA-446B-97B2-4F103F4D5395}"/>
              </a:ext>
            </a:extLst>
          </p:cNvPr>
          <p:cNvSpPr/>
          <p:nvPr/>
        </p:nvSpPr>
        <p:spPr>
          <a:xfrm>
            <a:off x="4139207" y="-4358699"/>
            <a:ext cx="2950128" cy="540904"/>
          </a:xfrm>
          <a:prstGeom prst="roundRect">
            <a:avLst>
              <a:gd name="adj" fmla="val 1328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4500">
                <a:solidFill>
                  <a:srgbClr val="022730"/>
                </a:solidFill>
                <a:latin typeface="Lobster" panose="00000500000000000000" pitchFamily="2" charset="-93"/>
                <a:cs typeface="Arial" panose="020B0604020202020204" pitchFamily="34" charset="0"/>
              </a:rPr>
              <a:t>Kết luận 1</a:t>
            </a:r>
            <a:endParaRPr lang="en-MY" sz="10350" dirty="0">
              <a:solidFill>
                <a:srgbClr val="C0A475"/>
              </a:solidFill>
              <a:latin typeface="Lobster" panose="00000500000000000000" pitchFamily="2" charset="-93"/>
              <a:cs typeface="Arial" panose="020B0604020202020204" pitchFamily="34" charset="0"/>
            </a:endParaRPr>
          </a:p>
        </p:txBody>
      </p:sp>
      <p:sp>
        <p:nvSpPr>
          <p:cNvPr id="19" name="Rectangle: Rounded Corners 1">
            <a:extLst>
              <a:ext uri="{FF2B5EF4-FFF2-40B4-BE49-F238E27FC236}">
                <a16:creationId xmlns:a16="http://schemas.microsoft.com/office/drawing/2014/main" xmlns="" id="{F708B13C-7FBD-446D-904D-A0587A06ECA9}"/>
              </a:ext>
            </a:extLst>
          </p:cNvPr>
          <p:cNvSpPr/>
          <p:nvPr/>
        </p:nvSpPr>
        <p:spPr>
          <a:xfrm>
            <a:off x="4394504" y="10279632"/>
            <a:ext cx="4241963" cy="2001164"/>
          </a:xfrm>
          <a:prstGeom prst="roundRect">
            <a:avLst/>
          </a:prstGeom>
          <a:solidFill>
            <a:srgbClr val="AB8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MY" sz="1500" dirty="0">
              <a:solidFill>
                <a:srgbClr val="000000"/>
              </a:solidFill>
            </a:endParaRPr>
          </a:p>
          <a:p>
            <a:r>
              <a:rPr lang="en-MY" sz="1800" dirty="0">
                <a:solidFill>
                  <a:srgbClr val="000000"/>
                </a:solidFill>
                <a:latin typeface="Adobe Caslon Pro" panose="0205050205050A020403" pitchFamily="18" charset="0"/>
              </a:rPr>
              <a:t>Text </a:t>
            </a:r>
          </a:p>
        </p:txBody>
      </p:sp>
      <p:sp>
        <p:nvSpPr>
          <p:cNvPr id="20" name="Rectangle: Rounded Corners 22">
            <a:extLst>
              <a:ext uri="{FF2B5EF4-FFF2-40B4-BE49-F238E27FC236}">
                <a16:creationId xmlns:a16="http://schemas.microsoft.com/office/drawing/2014/main" xmlns="" id="{7017725D-06D9-488A-BCFB-375FB68359A2}"/>
              </a:ext>
            </a:extLst>
          </p:cNvPr>
          <p:cNvSpPr/>
          <p:nvPr/>
        </p:nvSpPr>
        <p:spPr>
          <a:xfrm>
            <a:off x="4139206" y="-2148543"/>
            <a:ext cx="4752557" cy="1329052"/>
          </a:xfrm>
          <a:prstGeom prst="roundRect">
            <a:avLst>
              <a:gd name="adj" fmla="val 18853"/>
            </a:avLst>
          </a:prstGeom>
          <a:solidFill>
            <a:srgbClr val="2A3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MY" sz="1500" dirty="0"/>
          </a:p>
          <a:p>
            <a:r>
              <a:rPr lang="en-MY" sz="1500" dirty="0">
                <a:latin typeface="Adobe Caslon Pro" panose="0205050205050A020403" pitchFamily="18" charset="0"/>
              </a:rPr>
              <a:t>Text </a:t>
            </a:r>
          </a:p>
        </p:txBody>
      </p:sp>
      <p:sp>
        <p:nvSpPr>
          <p:cNvPr id="24" name="Rectangle: Rounded Corners 21">
            <a:extLst>
              <a:ext uri="{FF2B5EF4-FFF2-40B4-BE49-F238E27FC236}">
                <a16:creationId xmlns:a16="http://schemas.microsoft.com/office/drawing/2014/main" xmlns="" id="{76C57778-0AAA-42D8-B51A-4864785EC682}"/>
              </a:ext>
            </a:extLst>
          </p:cNvPr>
          <p:cNvSpPr/>
          <p:nvPr/>
        </p:nvSpPr>
        <p:spPr>
          <a:xfrm>
            <a:off x="4148442" y="7115035"/>
            <a:ext cx="2950128" cy="540904"/>
          </a:xfrm>
          <a:prstGeom prst="roundRect">
            <a:avLst>
              <a:gd name="adj" fmla="val 1328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4500">
                <a:solidFill>
                  <a:srgbClr val="022730"/>
                </a:solidFill>
                <a:latin typeface="Lobster" panose="00000500000000000000" pitchFamily="2" charset="-93"/>
                <a:cs typeface="Arial" panose="020B0604020202020204" pitchFamily="34" charset="0"/>
              </a:rPr>
              <a:t>Kết luận 2</a:t>
            </a:r>
            <a:endParaRPr lang="en-MY" sz="10350" dirty="0">
              <a:solidFill>
                <a:srgbClr val="C0A475"/>
              </a:solidFill>
              <a:latin typeface="Lobster" panose="00000500000000000000" pitchFamily="2" charset="-93"/>
              <a:cs typeface="Arial" panose="020B0604020202020204" pitchFamily="34" charset="0"/>
            </a:endParaRPr>
          </a:p>
        </p:txBody>
      </p:sp>
      <p:sp>
        <p:nvSpPr>
          <p:cNvPr id="21" name="Rectangle: Rounded Corners 21">
            <a:extLst>
              <a:ext uri="{FF2B5EF4-FFF2-40B4-BE49-F238E27FC236}">
                <a16:creationId xmlns:a16="http://schemas.microsoft.com/office/drawing/2014/main" xmlns="" id="{000B35A6-D937-492B-BBCC-0EE7143A752B}"/>
              </a:ext>
            </a:extLst>
          </p:cNvPr>
          <p:cNvSpPr/>
          <p:nvPr/>
        </p:nvSpPr>
        <p:spPr>
          <a:xfrm>
            <a:off x="1252735" y="1488562"/>
            <a:ext cx="6638529" cy="992232"/>
          </a:xfrm>
          <a:prstGeom prst="roundRect">
            <a:avLst>
              <a:gd name="adj" fmla="val 1328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5000" dirty="0">
                <a:solidFill>
                  <a:srgbClr val="022730"/>
                </a:solidFill>
                <a:latin typeface="Lobster" panose="00000500000000000000" pitchFamily="2" charset="-93"/>
                <a:cs typeface="Arial" panose="020B0604020202020204" pitchFamily="34" charset="0"/>
              </a:rPr>
              <a:t>Thanks For Watching!</a:t>
            </a:r>
            <a:endParaRPr lang="en-MY" sz="5000" dirty="0">
              <a:solidFill>
                <a:srgbClr val="C0A475"/>
              </a:solidFill>
              <a:latin typeface="Lobster" panose="00000500000000000000" pitchFamily="2" charset="-93"/>
              <a:cs typeface="Arial" panose="020B0604020202020204" pitchFamily="34" charset="0"/>
            </a:endParaRPr>
          </a:p>
        </p:txBody>
      </p:sp>
      <p:sp>
        <p:nvSpPr>
          <p:cNvPr id="26" name="Rectangle: Rounded Corners 21">
            <a:extLst>
              <a:ext uri="{FF2B5EF4-FFF2-40B4-BE49-F238E27FC236}">
                <a16:creationId xmlns:a16="http://schemas.microsoft.com/office/drawing/2014/main" xmlns="" id="{E77B8C46-D557-4DD1-AA60-0A1113646603}"/>
              </a:ext>
            </a:extLst>
          </p:cNvPr>
          <p:cNvSpPr/>
          <p:nvPr/>
        </p:nvSpPr>
        <p:spPr>
          <a:xfrm>
            <a:off x="1721357" y="3525644"/>
            <a:ext cx="5818854" cy="992232"/>
          </a:xfrm>
          <a:prstGeom prst="roundRect">
            <a:avLst>
              <a:gd name="adj" fmla="val 1328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4500" b="1" dirty="0">
              <a:solidFill>
                <a:srgbClr val="4638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41">
            <a:extLst>
              <a:ext uri="{FF2B5EF4-FFF2-40B4-BE49-F238E27FC236}">
                <a16:creationId xmlns:a16="http://schemas.microsoft.com/office/drawing/2014/main" xmlns="" id="{B9DF45FC-3560-387D-E024-D7F41E5AC95C}"/>
              </a:ext>
            </a:extLst>
          </p:cNvPr>
          <p:cNvSpPr/>
          <p:nvPr/>
        </p:nvSpPr>
        <p:spPr>
          <a:xfrm>
            <a:off x="615233" y="2354641"/>
            <a:ext cx="396753" cy="417488"/>
          </a:xfrm>
          <a:prstGeom prst="ellipse">
            <a:avLst/>
          </a:prstGeom>
          <a:solidFill>
            <a:srgbClr val="AB8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050" dirty="0"/>
          </a:p>
        </p:txBody>
      </p:sp>
      <p:sp>
        <p:nvSpPr>
          <p:cNvPr id="4" name="Rectangle: Rounded Corners 21">
            <a:extLst>
              <a:ext uri="{FF2B5EF4-FFF2-40B4-BE49-F238E27FC236}">
                <a16:creationId xmlns:a16="http://schemas.microsoft.com/office/drawing/2014/main" xmlns="" id="{858A35D1-2817-858B-D981-C2EAE98FCC29}"/>
              </a:ext>
            </a:extLst>
          </p:cNvPr>
          <p:cNvSpPr/>
          <p:nvPr/>
        </p:nvSpPr>
        <p:spPr>
          <a:xfrm>
            <a:off x="-542619" y="2335864"/>
            <a:ext cx="10229236" cy="1322976"/>
          </a:xfrm>
          <a:prstGeom prst="roundRect">
            <a:avLst>
              <a:gd name="adj" fmla="val 1328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0" dirty="0">
                <a:solidFill>
                  <a:srgbClr val="022730"/>
                </a:solidFill>
                <a:effectLst/>
                <a:latin typeface="Lobster" panose="00000500000000000000" pitchFamily="2" charset="-93"/>
                <a:cs typeface="Arial" panose="020B0604020202020204" pitchFamily="34" charset="0"/>
              </a:rPr>
              <a:t>Have a great day everyone</a:t>
            </a:r>
            <a:endParaRPr lang="en-MY" sz="3000" i="0" dirty="0">
              <a:solidFill>
                <a:srgbClr val="C0A475"/>
              </a:solidFill>
              <a:effectLst/>
              <a:latin typeface="Lobster" panose="00000500000000000000" pitchFamily="2" charset="-93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0593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94 -0.01173 L 0.00694 -0.01173 C 0.00833 -0.02006 0.00972 -0.0284 0.01111 -0.03642 C 0.01163 -0.04074 0.0118 -0.04475 0.0125 -0.04877 C 0.01319 -0.05401 0.01424 -0.05864 0.01528 -0.06358 C 0.01562 -0.06605 0.01614 -0.06852 0.01667 -0.07099 C 0.01701 -0.07438 0.01719 -0.07778 0.01805 -0.08087 C 0.01962 -0.08796 0.02205 -0.09383 0.02361 -0.10062 C 0.02691 -0.11574 0.025 -0.10957 0.02917 -0.12037 C 0.03073 -0.13457 0.02986 -0.13179 0.03333 -0.14506 C 0.03559 -0.15463 0.03715 -0.1571 0.03889 -0.16729 C 0.03906 -0.16914 0.03889 -0.17068 0.03889 -0.17222 L 0.04028 -0.19445 C 0.04167 -0.20432 0.04305 -0.2142 0.04444 -0.22408 C 0.04496 -0.22901 0.04514 -0.23426 0.04583 -0.23889 C 0.05278 -0.29321 0.0441 -0.21605 0.05139 -0.27593 C 0.05191 -0.28087 0.05174 -0.28611 0.05278 -0.29074 C 0.05364 -0.29599 0.05573 -0.30062 0.05694 -0.30556 C 0.05799 -0.3105 0.05851 -0.31574 0.05972 -0.32037 C 0.06094 -0.32624 0.06233 -0.3321 0.06389 -0.33766 C 0.06458 -0.34105 0.0658 -0.34414 0.06667 -0.34753 C 0.06719 -0.35093 0.06736 -0.35432 0.06805 -0.35741 C 0.06875 -0.36111 0.07083 -0.36729 0.07083 -0.36729 L 0.07083 -0.36729 C 0.075 -0.37469 0.07864 -0.38334 0.08333 -0.38951 C 0.08646 -0.39414 0.09062 -0.3963 0.09444 -0.39938 C 0.09983 -0.40432 0.10347 -0.40803 0.10972 -0.41173 C 0.11146 -0.41296 0.11337 -0.41327 0.11528 -0.4142 C 0.12864 -0.42161 0.12812 -0.42377 0.14305 -0.42655 C 0.15087 -0.42809 0.15868 -0.4284 0.16667 -0.42901 " pathEditMode="relative" ptsTypes="AAAAAAAAAAAAAAAAAAAAAAAAA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 txBox="1">
            <a:spLocks noGrp="1"/>
          </p:cNvSpPr>
          <p:nvPr>
            <p:ph type="title"/>
          </p:nvPr>
        </p:nvSpPr>
        <p:spPr>
          <a:xfrm>
            <a:off x="-126905" y="475400"/>
            <a:ext cx="2701185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Content of project</a:t>
            </a:r>
            <a:endParaRPr sz="2300" dirty="0"/>
          </a:p>
        </p:txBody>
      </p:sp>
      <p:sp>
        <p:nvSpPr>
          <p:cNvPr id="398" name="Google Shape;398;p1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DE748E7-2467-92DD-ACC7-D27C79BA0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65758" y="490569"/>
            <a:ext cx="3840480" cy="448275"/>
          </a:xfrm>
        </p:spPr>
        <p:txBody>
          <a:bodyPr/>
          <a:lstStyle/>
          <a:p>
            <a:pPr marL="114300" indent="0">
              <a:buNone/>
            </a:pPr>
            <a:r>
              <a:rPr lang="en-US" sz="2500" dirty="0">
                <a:latin typeface="Trirong Light Bold" panose="020B0604020202020204" charset="-34"/>
                <a:cs typeface="Trirong Light Bold" panose="020B0604020202020204" charset="-34"/>
              </a:rPr>
              <a:t>Introduction of project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92E8C3B-189C-BABE-7EA2-E85968844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899" y="600733"/>
            <a:ext cx="201719" cy="448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9DC6644-71DE-0F09-60C4-CFCE43A92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801" y="1218975"/>
            <a:ext cx="475029" cy="448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xmlns="" id="{98532732-A648-E0B1-AC34-FF2F15498679}"/>
              </a:ext>
            </a:extLst>
          </p:cNvPr>
          <p:cNvSpPr txBox="1">
            <a:spLocks/>
          </p:cNvSpPr>
          <p:nvPr/>
        </p:nvSpPr>
        <p:spPr>
          <a:xfrm>
            <a:off x="3548830" y="1092209"/>
            <a:ext cx="4569154" cy="44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○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114300" indent="0">
              <a:buFont typeface="Lato Light"/>
              <a:buNone/>
            </a:pPr>
            <a:r>
              <a:rPr lang="en-US" sz="2500" dirty="0">
                <a:latin typeface="Trirong Light Bold" panose="020B0604020202020204" charset="-34"/>
                <a:cs typeface="Trirong Light Bold" panose="020B0604020202020204" charset="-34"/>
              </a:rPr>
              <a:t>System Analysis and Design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59CC7C6-80EB-7FB2-E837-057296B941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5519" y="1926810"/>
            <a:ext cx="475029" cy="448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C5F0E25F-FC63-F034-3457-76B003FCB5E0}"/>
              </a:ext>
            </a:extLst>
          </p:cNvPr>
          <p:cNvSpPr txBox="1">
            <a:spLocks/>
          </p:cNvSpPr>
          <p:nvPr/>
        </p:nvSpPr>
        <p:spPr>
          <a:xfrm>
            <a:off x="3910548" y="1790600"/>
            <a:ext cx="3840480" cy="44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○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114300" indent="0">
              <a:buFont typeface="Lato Light"/>
              <a:buNone/>
            </a:pPr>
            <a:r>
              <a:rPr lang="en-US" sz="2500" dirty="0">
                <a:latin typeface="Trirong Light Bold" panose="020B0604020202020204" charset="-34"/>
                <a:cs typeface="Trirong Light Bold" panose="020B0604020202020204" charset="-34"/>
              </a:rPr>
              <a:t>Website Layout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4AA5FF66-3933-0104-6686-1F15A10F51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2475" y="2672270"/>
            <a:ext cx="475029" cy="4482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325DDC06-73DE-4227-74D7-EF31B0CAA3FA}"/>
              </a:ext>
            </a:extLst>
          </p:cNvPr>
          <p:cNvSpPr txBox="1">
            <a:spLocks/>
          </p:cNvSpPr>
          <p:nvPr/>
        </p:nvSpPr>
        <p:spPr>
          <a:xfrm>
            <a:off x="4277504" y="2536060"/>
            <a:ext cx="3840480" cy="44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○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114300" indent="0">
              <a:buFont typeface="Lato Light"/>
              <a:buNone/>
            </a:pPr>
            <a:r>
              <a:rPr lang="en-US" sz="2500" dirty="0">
                <a:latin typeface="Trirong Light Bold" panose="020B0604020202020204" charset="-34"/>
                <a:cs typeface="Trirong Light Bold" panose="020B0604020202020204" charset="-34"/>
              </a:rPr>
              <a:t> Technical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C10C35E9-EF16-42FC-59D4-01E0FDF2F1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0969" y="3419946"/>
            <a:ext cx="475029" cy="543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212CA35D-5A4F-588B-88FB-32D323B654F9}"/>
              </a:ext>
            </a:extLst>
          </p:cNvPr>
          <p:cNvSpPr txBox="1">
            <a:spLocks/>
          </p:cNvSpPr>
          <p:nvPr/>
        </p:nvSpPr>
        <p:spPr>
          <a:xfrm>
            <a:off x="4826204" y="3281520"/>
            <a:ext cx="4159534" cy="44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○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114300" indent="0">
              <a:buFont typeface="Lato Light"/>
              <a:buNone/>
            </a:pPr>
            <a:r>
              <a:rPr lang="en-US" sz="2500" dirty="0">
                <a:latin typeface="Trirong Light Bold" panose="020B0604020202020204" charset="-34"/>
                <a:cs typeface="Trirong Light Bold" panose="020B0604020202020204" charset="-34"/>
              </a:rPr>
              <a:t>Advantages, Disadvantages &amp; Oriented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17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150" y="1981150"/>
            <a:ext cx="2071500" cy="2071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06" name="Google Shape;406;p1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Google Shape;887;p7">
            <a:extLst>
              <a:ext uri="{FF2B5EF4-FFF2-40B4-BE49-F238E27FC236}">
                <a16:creationId xmlns:a16="http://schemas.microsoft.com/office/drawing/2014/main" xmlns="" id="{7BAABAB5-CADE-5E8E-AB2B-B8DA4653AC01}"/>
              </a:ext>
            </a:extLst>
          </p:cNvPr>
          <p:cNvSpPr/>
          <p:nvPr/>
        </p:nvSpPr>
        <p:spPr>
          <a:xfrm>
            <a:off x="0" y="0"/>
            <a:ext cx="5421854" cy="2979868"/>
          </a:xfrm>
          <a:prstGeom prst="rect">
            <a:avLst/>
          </a:prstGeom>
          <a:solidFill>
            <a:srgbClr val="F3AAA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891;p7">
            <a:extLst>
              <a:ext uri="{FF2B5EF4-FFF2-40B4-BE49-F238E27FC236}">
                <a16:creationId xmlns:a16="http://schemas.microsoft.com/office/drawing/2014/main" xmlns="" id="{08734F09-C1CD-7BA8-5E51-67A280BE5F3A}"/>
              </a:ext>
            </a:extLst>
          </p:cNvPr>
          <p:cNvSpPr txBox="1"/>
          <p:nvPr/>
        </p:nvSpPr>
        <p:spPr>
          <a:xfrm>
            <a:off x="0" y="1385726"/>
            <a:ext cx="5059241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3500" dirty="0">
                <a:solidFill>
                  <a:srgbClr val="595959"/>
                </a:solidFill>
                <a:latin typeface="iCiel Cadena" panose="02000503000000020004" pitchFamily="50" charset="-93"/>
                <a:sym typeface="Fredoka One"/>
              </a:rPr>
              <a:t>Introduction of project</a:t>
            </a:r>
            <a:endParaRPr sz="3500" dirty="0">
              <a:latin typeface="iCiel Cadena" panose="02000503000000020004" pitchFamily="50" charset="-93"/>
            </a:endParaRPr>
          </a:p>
        </p:txBody>
      </p:sp>
      <p:sp>
        <p:nvSpPr>
          <p:cNvPr id="5" name="Google Shape;891;p7">
            <a:extLst>
              <a:ext uri="{FF2B5EF4-FFF2-40B4-BE49-F238E27FC236}">
                <a16:creationId xmlns:a16="http://schemas.microsoft.com/office/drawing/2014/main" xmlns="" id="{3092713F-A1C5-67CA-DE74-07E15C5FDB92}"/>
              </a:ext>
            </a:extLst>
          </p:cNvPr>
          <p:cNvSpPr txBox="1"/>
          <p:nvPr/>
        </p:nvSpPr>
        <p:spPr>
          <a:xfrm>
            <a:off x="98611" y="614863"/>
            <a:ext cx="5059241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3500" dirty="0">
                <a:solidFill>
                  <a:srgbClr val="595959"/>
                </a:solidFill>
                <a:latin typeface="iCiel Cadena" panose="02000503000000020004" pitchFamily="50" charset="-93"/>
                <a:sym typeface="Fredoka One"/>
              </a:rPr>
              <a:t>I. </a:t>
            </a:r>
            <a:endParaRPr sz="3500" dirty="0">
              <a:latin typeface="iCiel Cadena" panose="02000503000000020004" pitchFamily="50" charset="-93"/>
            </a:endParaRPr>
          </a:p>
        </p:txBody>
      </p:sp>
      <p:sp>
        <p:nvSpPr>
          <p:cNvPr id="6" name="Google Shape;891;p7">
            <a:extLst>
              <a:ext uri="{FF2B5EF4-FFF2-40B4-BE49-F238E27FC236}">
                <a16:creationId xmlns:a16="http://schemas.microsoft.com/office/drawing/2014/main" xmlns="" id="{4BDB3B76-2D81-2CFB-E8E1-0BC4848604F1}"/>
              </a:ext>
            </a:extLst>
          </p:cNvPr>
          <p:cNvSpPr txBox="1"/>
          <p:nvPr/>
        </p:nvSpPr>
        <p:spPr>
          <a:xfrm>
            <a:off x="1087575" y="2979868"/>
            <a:ext cx="5059241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PH" sz="3000" dirty="0" err="1">
                <a:solidFill>
                  <a:srgbClr val="595959"/>
                </a:solidFill>
                <a:latin typeface="iCiel Cadena" panose="02000503000000020004" pitchFamily="50" charset="-93"/>
                <a:sym typeface="Fredoka One"/>
              </a:rPr>
              <a:t>BelleVille’s</a:t>
            </a:r>
            <a:r>
              <a:rPr lang="en-PH" sz="3000" dirty="0">
                <a:solidFill>
                  <a:srgbClr val="595959"/>
                </a:solidFill>
                <a:latin typeface="iCiel Cadena" panose="02000503000000020004" pitchFamily="50" charset="-93"/>
                <a:sym typeface="Fredoka One"/>
              </a:rPr>
              <a:t> introduction</a:t>
            </a:r>
          </a:p>
        </p:txBody>
      </p:sp>
      <p:sp>
        <p:nvSpPr>
          <p:cNvPr id="7" name="Google Shape;891;p7">
            <a:extLst>
              <a:ext uri="{FF2B5EF4-FFF2-40B4-BE49-F238E27FC236}">
                <a16:creationId xmlns:a16="http://schemas.microsoft.com/office/drawing/2014/main" xmlns="" id="{0D60C01A-1F31-46E2-B607-3BDCDF7DB1E9}"/>
              </a:ext>
            </a:extLst>
          </p:cNvPr>
          <p:cNvSpPr txBox="1"/>
          <p:nvPr/>
        </p:nvSpPr>
        <p:spPr>
          <a:xfrm>
            <a:off x="1005713" y="3671676"/>
            <a:ext cx="5059241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PH" sz="3000" dirty="0">
                <a:solidFill>
                  <a:srgbClr val="595959"/>
                </a:solidFill>
                <a:latin typeface="iCiel Cadena" panose="02000503000000020004" pitchFamily="50" charset="-93"/>
                <a:sym typeface="Fredoka One"/>
              </a:rPr>
              <a:t>Project’s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5C65"/>
              </a:solidFill>
            </a:endParaRPr>
          </a:p>
        </p:txBody>
      </p:sp>
      <p:sp>
        <p:nvSpPr>
          <p:cNvPr id="412" name="Google Shape;412;p18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2" name="Google Shape;1334;p15">
            <a:extLst>
              <a:ext uri="{FF2B5EF4-FFF2-40B4-BE49-F238E27FC236}">
                <a16:creationId xmlns:a16="http://schemas.microsoft.com/office/drawing/2014/main" xmlns="" id="{3100445F-0656-C714-9531-FF7FE058AB43}"/>
              </a:ext>
            </a:extLst>
          </p:cNvPr>
          <p:cNvSpPr/>
          <p:nvPr/>
        </p:nvSpPr>
        <p:spPr>
          <a:xfrm>
            <a:off x="0" y="-63500"/>
            <a:ext cx="9144000" cy="3852582"/>
          </a:xfrm>
          <a:prstGeom prst="rect">
            <a:avLst/>
          </a:prstGeom>
          <a:solidFill>
            <a:srgbClr val="5DB9B7"/>
          </a:solidFill>
          <a:ln w="12700" cap="flat" cmpd="sng">
            <a:solidFill>
              <a:srgbClr val="4DAF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PH" sz="1800" dirty="0">
              <a:latin typeface="iCiel Cadena" panose="02000503000000020004" pitchFamily="50" charset="-93"/>
            </a:endParaRPr>
          </a:p>
        </p:txBody>
      </p:sp>
      <p:grpSp>
        <p:nvGrpSpPr>
          <p:cNvPr id="3" name="Google Shape;1337;p15">
            <a:extLst>
              <a:ext uri="{FF2B5EF4-FFF2-40B4-BE49-F238E27FC236}">
                <a16:creationId xmlns:a16="http://schemas.microsoft.com/office/drawing/2014/main" xmlns="" id="{B186EB51-3C32-84A0-F25B-1633C5A426F4}"/>
              </a:ext>
            </a:extLst>
          </p:cNvPr>
          <p:cNvGrpSpPr/>
          <p:nvPr/>
        </p:nvGrpSpPr>
        <p:grpSpPr>
          <a:xfrm>
            <a:off x="5122" y="0"/>
            <a:ext cx="9143999" cy="882294"/>
            <a:chOff x="1221441" y="1442163"/>
            <a:chExt cx="9704361" cy="882294"/>
          </a:xfrm>
        </p:grpSpPr>
        <p:sp>
          <p:nvSpPr>
            <p:cNvPr id="4" name="Google Shape;1338;p15">
              <a:extLst>
                <a:ext uri="{FF2B5EF4-FFF2-40B4-BE49-F238E27FC236}">
                  <a16:creationId xmlns:a16="http://schemas.microsoft.com/office/drawing/2014/main" xmlns="" id="{77254064-0784-2F03-DB6D-5FE12C1C073A}"/>
                </a:ext>
              </a:extLst>
            </p:cNvPr>
            <p:cNvSpPr/>
            <p:nvPr/>
          </p:nvSpPr>
          <p:spPr>
            <a:xfrm>
              <a:off x="1221441" y="1442163"/>
              <a:ext cx="1451159" cy="882294"/>
            </a:xfrm>
            <a:custGeom>
              <a:avLst/>
              <a:gdLst/>
              <a:ahLst/>
              <a:cxnLst/>
              <a:rect l="l" t="t" r="r" b="b"/>
              <a:pathLst>
                <a:path w="3004277" h="1826579" extrusionOk="0">
                  <a:moveTo>
                    <a:pt x="737476" y="0"/>
                  </a:moveTo>
                  <a:cubicBezTo>
                    <a:pt x="1087424" y="0"/>
                    <a:pt x="1379395" y="248227"/>
                    <a:pt x="1446920" y="578214"/>
                  </a:cubicBezTo>
                  <a:lnTo>
                    <a:pt x="1448540" y="594287"/>
                  </a:lnTo>
                  <a:lnTo>
                    <a:pt x="1515842" y="538757"/>
                  </a:lnTo>
                  <a:cubicBezTo>
                    <a:pt x="1606121" y="477766"/>
                    <a:pt x="1714955" y="442152"/>
                    <a:pt x="1832107" y="442152"/>
                  </a:cubicBezTo>
                  <a:cubicBezTo>
                    <a:pt x="2144511" y="442152"/>
                    <a:pt x="2397764" y="695405"/>
                    <a:pt x="2397764" y="1007809"/>
                  </a:cubicBezTo>
                  <a:lnTo>
                    <a:pt x="2396373" y="1021615"/>
                  </a:lnTo>
                  <a:lnTo>
                    <a:pt x="2414966" y="1011523"/>
                  </a:lnTo>
                  <a:cubicBezTo>
                    <a:pt x="2465715" y="990058"/>
                    <a:pt x="2521512" y="978187"/>
                    <a:pt x="2580081" y="978187"/>
                  </a:cubicBezTo>
                  <a:cubicBezTo>
                    <a:pt x="2814358" y="978187"/>
                    <a:pt x="3004277" y="1168106"/>
                    <a:pt x="3004277" y="1402383"/>
                  </a:cubicBezTo>
                  <a:cubicBezTo>
                    <a:pt x="3004277" y="1548807"/>
                    <a:pt x="2930091" y="1677903"/>
                    <a:pt x="2817254" y="1754133"/>
                  </a:cubicBezTo>
                  <a:lnTo>
                    <a:pt x="2794998" y="1766213"/>
                  </a:lnTo>
                  <a:lnTo>
                    <a:pt x="2790345" y="1770052"/>
                  </a:lnTo>
                  <a:cubicBezTo>
                    <a:pt x="2737519" y="1805741"/>
                    <a:pt x="2673838" y="1826579"/>
                    <a:pt x="2605289" y="1826579"/>
                  </a:cubicBezTo>
                  <a:lnTo>
                    <a:pt x="2580081" y="1826579"/>
                  </a:lnTo>
                  <a:lnTo>
                    <a:pt x="0" y="1826578"/>
                  </a:lnTo>
                  <a:lnTo>
                    <a:pt x="0" y="476962"/>
                  </a:lnTo>
                  <a:lnTo>
                    <a:pt x="47337" y="516019"/>
                  </a:lnTo>
                  <a:lnTo>
                    <a:pt x="70227" y="442282"/>
                  </a:lnTo>
                  <a:cubicBezTo>
                    <a:pt x="180160" y="182372"/>
                    <a:pt x="437521" y="0"/>
                    <a:pt x="737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1339;p15">
              <a:extLst>
                <a:ext uri="{FF2B5EF4-FFF2-40B4-BE49-F238E27FC236}">
                  <a16:creationId xmlns:a16="http://schemas.microsoft.com/office/drawing/2014/main" xmlns="" id="{E3952E6A-77B6-6204-F85D-ECA3E21312B5}"/>
                </a:ext>
              </a:extLst>
            </p:cNvPr>
            <p:cNvSpPr/>
            <p:nvPr/>
          </p:nvSpPr>
          <p:spPr>
            <a:xfrm flipH="1">
              <a:off x="10103050" y="1639928"/>
              <a:ext cx="822752" cy="500227"/>
            </a:xfrm>
            <a:custGeom>
              <a:avLst/>
              <a:gdLst/>
              <a:ahLst/>
              <a:cxnLst/>
              <a:rect l="l" t="t" r="r" b="b"/>
              <a:pathLst>
                <a:path w="3004277" h="1826579" extrusionOk="0">
                  <a:moveTo>
                    <a:pt x="737476" y="0"/>
                  </a:moveTo>
                  <a:cubicBezTo>
                    <a:pt x="1087424" y="0"/>
                    <a:pt x="1379395" y="248227"/>
                    <a:pt x="1446920" y="578214"/>
                  </a:cubicBezTo>
                  <a:lnTo>
                    <a:pt x="1448540" y="594287"/>
                  </a:lnTo>
                  <a:lnTo>
                    <a:pt x="1515842" y="538757"/>
                  </a:lnTo>
                  <a:cubicBezTo>
                    <a:pt x="1606121" y="477766"/>
                    <a:pt x="1714955" y="442152"/>
                    <a:pt x="1832107" y="442152"/>
                  </a:cubicBezTo>
                  <a:cubicBezTo>
                    <a:pt x="2144511" y="442152"/>
                    <a:pt x="2397764" y="695405"/>
                    <a:pt x="2397764" y="1007809"/>
                  </a:cubicBezTo>
                  <a:lnTo>
                    <a:pt x="2396373" y="1021615"/>
                  </a:lnTo>
                  <a:lnTo>
                    <a:pt x="2414966" y="1011523"/>
                  </a:lnTo>
                  <a:cubicBezTo>
                    <a:pt x="2465715" y="990058"/>
                    <a:pt x="2521512" y="978187"/>
                    <a:pt x="2580081" y="978187"/>
                  </a:cubicBezTo>
                  <a:cubicBezTo>
                    <a:pt x="2814358" y="978187"/>
                    <a:pt x="3004277" y="1168106"/>
                    <a:pt x="3004277" y="1402383"/>
                  </a:cubicBezTo>
                  <a:cubicBezTo>
                    <a:pt x="3004277" y="1548807"/>
                    <a:pt x="2930091" y="1677903"/>
                    <a:pt x="2817254" y="1754133"/>
                  </a:cubicBezTo>
                  <a:lnTo>
                    <a:pt x="2794998" y="1766213"/>
                  </a:lnTo>
                  <a:lnTo>
                    <a:pt x="2790345" y="1770052"/>
                  </a:lnTo>
                  <a:cubicBezTo>
                    <a:pt x="2737519" y="1805741"/>
                    <a:pt x="2673838" y="1826579"/>
                    <a:pt x="2605289" y="1826579"/>
                  </a:cubicBezTo>
                  <a:lnTo>
                    <a:pt x="2580081" y="1826579"/>
                  </a:lnTo>
                  <a:lnTo>
                    <a:pt x="0" y="1826578"/>
                  </a:lnTo>
                  <a:lnTo>
                    <a:pt x="0" y="476962"/>
                  </a:lnTo>
                  <a:lnTo>
                    <a:pt x="47337" y="516019"/>
                  </a:lnTo>
                  <a:lnTo>
                    <a:pt x="70227" y="442282"/>
                  </a:lnTo>
                  <a:cubicBezTo>
                    <a:pt x="180160" y="182372"/>
                    <a:pt x="437521" y="0"/>
                    <a:pt x="737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Google Shape;1378;p15">
            <a:extLst>
              <a:ext uri="{FF2B5EF4-FFF2-40B4-BE49-F238E27FC236}">
                <a16:creationId xmlns:a16="http://schemas.microsoft.com/office/drawing/2014/main" xmlns="" id="{D85DD1A7-811B-A2A2-BD9E-4EF3F65B532B}"/>
              </a:ext>
            </a:extLst>
          </p:cNvPr>
          <p:cNvSpPr/>
          <p:nvPr/>
        </p:nvSpPr>
        <p:spPr>
          <a:xfrm>
            <a:off x="0" y="3747043"/>
            <a:ext cx="9144000" cy="1198692"/>
          </a:xfrm>
          <a:prstGeom prst="rect">
            <a:avLst/>
          </a:prstGeom>
          <a:solidFill>
            <a:srgbClr val="E7D2BD"/>
          </a:solidFill>
          <a:ln w="12700" cap="flat" cmpd="sng">
            <a:solidFill>
              <a:srgbClr val="E7D2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379;p15">
            <a:extLst>
              <a:ext uri="{FF2B5EF4-FFF2-40B4-BE49-F238E27FC236}">
                <a16:creationId xmlns:a16="http://schemas.microsoft.com/office/drawing/2014/main" xmlns="" id="{D55196DB-2D43-0B12-9D17-9C0A8765C5DA}"/>
              </a:ext>
            </a:extLst>
          </p:cNvPr>
          <p:cNvSpPr/>
          <p:nvPr/>
        </p:nvSpPr>
        <p:spPr>
          <a:xfrm>
            <a:off x="-5120" y="4161389"/>
            <a:ext cx="9149120" cy="982111"/>
          </a:xfrm>
          <a:custGeom>
            <a:avLst/>
            <a:gdLst/>
            <a:ahLst/>
            <a:cxnLst/>
            <a:rect l="l" t="t" r="r" b="b"/>
            <a:pathLst>
              <a:path w="9689680" h="1112565" extrusionOk="0">
                <a:moveTo>
                  <a:pt x="4568405" y="874"/>
                </a:moveTo>
                <a:cubicBezTo>
                  <a:pt x="5352043" y="-25735"/>
                  <a:pt x="5670005" y="564512"/>
                  <a:pt x="6371023" y="595959"/>
                </a:cubicBezTo>
                <a:cubicBezTo>
                  <a:pt x="7072040" y="627406"/>
                  <a:pt x="8173641" y="160530"/>
                  <a:pt x="8774514" y="189559"/>
                </a:cubicBezTo>
                <a:cubicBezTo>
                  <a:pt x="9150059" y="207702"/>
                  <a:pt x="9394555" y="394045"/>
                  <a:pt x="9607022" y="553692"/>
                </a:cubicBezTo>
                <a:lnTo>
                  <a:pt x="9689680" y="614162"/>
                </a:lnTo>
                <a:lnTo>
                  <a:pt x="9689680" y="1112565"/>
                </a:lnTo>
                <a:lnTo>
                  <a:pt x="0" y="1112565"/>
                </a:lnTo>
                <a:lnTo>
                  <a:pt x="0" y="373956"/>
                </a:lnTo>
                <a:lnTo>
                  <a:pt x="63048" y="371441"/>
                </a:lnTo>
                <a:cubicBezTo>
                  <a:pt x="467605" y="386522"/>
                  <a:pt x="987892" y="812766"/>
                  <a:pt x="1669195" y="755616"/>
                </a:cubicBezTo>
                <a:cubicBezTo>
                  <a:pt x="2447826" y="690302"/>
                  <a:pt x="3784767" y="27483"/>
                  <a:pt x="4568405" y="874"/>
                </a:cubicBezTo>
                <a:close/>
              </a:path>
            </a:pathLst>
          </a:custGeom>
          <a:solidFill>
            <a:srgbClr val="51B7C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891;p7">
            <a:extLst>
              <a:ext uri="{FF2B5EF4-FFF2-40B4-BE49-F238E27FC236}">
                <a16:creationId xmlns:a16="http://schemas.microsoft.com/office/drawing/2014/main" xmlns="" id="{43202B9B-6181-0B74-4880-8A564D7C4C1A}"/>
              </a:ext>
            </a:extLst>
          </p:cNvPr>
          <p:cNvSpPr txBox="1"/>
          <p:nvPr/>
        </p:nvSpPr>
        <p:spPr>
          <a:xfrm>
            <a:off x="0" y="90345"/>
            <a:ext cx="9023208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3500" dirty="0">
                <a:solidFill>
                  <a:srgbClr val="595959"/>
                </a:solidFill>
                <a:latin typeface="iCiel Cadena" panose="02000503000000020004" pitchFamily="50" charset="-93"/>
                <a:sym typeface="Fredoka One"/>
              </a:rPr>
              <a:t>II.  System Analysis and Design</a:t>
            </a:r>
            <a:endParaRPr sz="3500" dirty="0">
              <a:latin typeface="iCiel Cadena" panose="02000503000000020004" pitchFamily="50" charset="-93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4EE9153-D254-7841-BC2E-DDEE778BF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848293" y="1538907"/>
            <a:ext cx="1038143" cy="115349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3F3F0288-69CE-954A-813A-96105F5F0EEA}"/>
              </a:ext>
            </a:extLst>
          </p:cNvPr>
          <p:cNvCxnSpPr>
            <a:cxnSpLocks/>
          </p:cNvCxnSpPr>
          <p:nvPr/>
        </p:nvCxnSpPr>
        <p:spPr>
          <a:xfrm flipV="1">
            <a:off x="2208757" y="1706720"/>
            <a:ext cx="543462" cy="353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Google Shape;891;p7">
            <a:extLst>
              <a:ext uri="{FF2B5EF4-FFF2-40B4-BE49-F238E27FC236}">
                <a16:creationId xmlns:a16="http://schemas.microsoft.com/office/drawing/2014/main" xmlns="" id="{4CD8E33D-BAF4-A56F-D5EC-1F9E5F56D26B}"/>
              </a:ext>
            </a:extLst>
          </p:cNvPr>
          <p:cNvSpPr txBox="1"/>
          <p:nvPr/>
        </p:nvSpPr>
        <p:spPr>
          <a:xfrm>
            <a:off x="2213878" y="809291"/>
            <a:ext cx="3371700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iCiel Cadena" panose="02000503000000020004" pitchFamily="50" charset="-93"/>
              </a:rPr>
              <a:t>View Webpages</a:t>
            </a:r>
            <a:endParaRPr sz="2500" dirty="0">
              <a:latin typeface="iCiel Cadena" panose="02000503000000020004" pitchFamily="50" charset="-93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2D43545C-DB33-B748-54B6-866A781CC52C}"/>
              </a:ext>
            </a:extLst>
          </p:cNvPr>
          <p:cNvCxnSpPr>
            <a:cxnSpLocks/>
          </p:cNvCxnSpPr>
          <p:nvPr/>
        </p:nvCxnSpPr>
        <p:spPr>
          <a:xfrm flipV="1">
            <a:off x="2213878" y="1263000"/>
            <a:ext cx="443261" cy="788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Google Shape;891;p7">
            <a:extLst>
              <a:ext uri="{FF2B5EF4-FFF2-40B4-BE49-F238E27FC236}">
                <a16:creationId xmlns:a16="http://schemas.microsoft.com/office/drawing/2014/main" xmlns="" id="{07B14472-1A85-D2AF-9BE6-CEBDC19D5C97}"/>
              </a:ext>
            </a:extLst>
          </p:cNvPr>
          <p:cNvSpPr txBox="1"/>
          <p:nvPr/>
        </p:nvSpPr>
        <p:spPr>
          <a:xfrm>
            <a:off x="2711558" y="1326587"/>
            <a:ext cx="3371700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iCiel Cadena" panose="02000503000000020004" pitchFamily="50" charset="-93"/>
              </a:rPr>
              <a:t>Solve dental problems</a:t>
            </a:r>
            <a:endParaRPr sz="2500" dirty="0">
              <a:latin typeface="iCiel Cadena" panose="02000503000000020004" pitchFamily="50" charset="-93"/>
            </a:endParaRPr>
          </a:p>
        </p:txBody>
      </p:sp>
      <p:sp>
        <p:nvSpPr>
          <p:cNvPr id="24" name="Google Shape;891;p7">
            <a:extLst>
              <a:ext uri="{FF2B5EF4-FFF2-40B4-BE49-F238E27FC236}">
                <a16:creationId xmlns:a16="http://schemas.microsoft.com/office/drawing/2014/main" xmlns="" id="{43C7467B-E2F4-3A62-2731-3E8B855EA2EE}"/>
              </a:ext>
            </a:extLst>
          </p:cNvPr>
          <p:cNvSpPr txBox="1"/>
          <p:nvPr/>
        </p:nvSpPr>
        <p:spPr>
          <a:xfrm>
            <a:off x="2670898" y="1877147"/>
            <a:ext cx="3371700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iCiel Cadena" panose="02000503000000020004" pitchFamily="50" charset="-93"/>
              </a:rPr>
              <a:t>Book an appointment</a:t>
            </a:r>
            <a:endParaRPr sz="2500" dirty="0">
              <a:latin typeface="iCiel Cadena" panose="02000503000000020004" pitchFamily="50" charset="-93"/>
            </a:endParaRPr>
          </a:p>
        </p:txBody>
      </p:sp>
      <p:sp>
        <p:nvSpPr>
          <p:cNvPr id="25" name="Google Shape;891;p7">
            <a:extLst>
              <a:ext uri="{FF2B5EF4-FFF2-40B4-BE49-F238E27FC236}">
                <a16:creationId xmlns:a16="http://schemas.microsoft.com/office/drawing/2014/main" xmlns="" id="{24DBC790-9F44-6DA2-FE35-75BF3494CAD7}"/>
              </a:ext>
            </a:extLst>
          </p:cNvPr>
          <p:cNvSpPr txBox="1"/>
          <p:nvPr/>
        </p:nvSpPr>
        <p:spPr>
          <a:xfrm>
            <a:off x="2081713" y="2963847"/>
            <a:ext cx="3960885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iCiel Cadena" panose="02000503000000020004" pitchFamily="50" charset="-93"/>
              </a:rPr>
              <a:t>Follow the news</a:t>
            </a:r>
            <a:endParaRPr sz="2500" dirty="0">
              <a:latin typeface="iCiel Cadena" panose="02000503000000020004" pitchFamily="50" charset="-93"/>
            </a:endParaRPr>
          </a:p>
        </p:txBody>
      </p:sp>
      <p:sp>
        <p:nvSpPr>
          <p:cNvPr id="26" name="Google Shape;891;p7">
            <a:extLst>
              <a:ext uri="{FF2B5EF4-FFF2-40B4-BE49-F238E27FC236}">
                <a16:creationId xmlns:a16="http://schemas.microsoft.com/office/drawing/2014/main" xmlns="" id="{2C64E1E2-3190-1D84-C3F9-83E63C6C2856}"/>
              </a:ext>
            </a:extLst>
          </p:cNvPr>
          <p:cNvSpPr txBox="1"/>
          <p:nvPr/>
        </p:nvSpPr>
        <p:spPr>
          <a:xfrm>
            <a:off x="2739391" y="2406869"/>
            <a:ext cx="3371700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>
                <a:latin typeface="iCiel Cadena" panose="02000503000000020004" pitchFamily="50" charset="-93"/>
              </a:rPr>
              <a:t>Informaton</a:t>
            </a:r>
            <a:r>
              <a:rPr lang="en-US" sz="2500" dirty="0">
                <a:latin typeface="iCiel Cadena" panose="02000503000000020004" pitchFamily="50" charset="-93"/>
              </a:rPr>
              <a:t> of doctors</a:t>
            </a:r>
            <a:endParaRPr sz="2500" dirty="0">
              <a:latin typeface="iCiel Cadena" panose="02000503000000020004" pitchFamily="50" charset="-93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254085F8-78A1-BCE4-4131-479E60D5499D}"/>
              </a:ext>
            </a:extLst>
          </p:cNvPr>
          <p:cNvCxnSpPr>
            <a:cxnSpLocks/>
          </p:cNvCxnSpPr>
          <p:nvPr/>
        </p:nvCxnSpPr>
        <p:spPr>
          <a:xfrm>
            <a:off x="2213878" y="2051798"/>
            <a:ext cx="497680" cy="5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C757A828-17E4-2822-7FCE-F2988E16F1B4}"/>
              </a:ext>
            </a:extLst>
          </p:cNvPr>
          <p:cNvCxnSpPr>
            <a:cxnSpLocks/>
          </p:cNvCxnSpPr>
          <p:nvPr/>
        </p:nvCxnSpPr>
        <p:spPr>
          <a:xfrm>
            <a:off x="2206655" y="2051798"/>
            <a:ext cx="530634" cy="593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396143F0-328E-77B8-DF86-93CEEA84724A}"/>
              </a:ext>
            </a:extLst>
          </p:cNvPr>
          <p:cNvCxnSpPr/>
          <p:nvPr/>
        </p:nvCxnSpPr>
        <p:spPr>
          <a:xfrm>
            <a:off x="2203636" y="2068461"/>
            <a:ext cx="507922" cy="107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Google Shape;891;p7">
            <a:extLst>
              <a:ext uri="{FF2B5EF4-FFF2-40B4-BE49-F238E27FC236}">
                <a16:creationId xmlns:a16="http://schemas.microsoft.com/office/drawing/2014/main" xmlns="" id="{14EB9D30-5B1C-164C-F94C-BA603078C7DB}"/>
              </a:ext>
            </a:extLst>
          </p:cNvPr>
          <p:cNvSpPr txBox="1"/>
          <p:nvPr/>
        </p:nvSpPr>
        <p:spPr>
          <a:xfrm>
            <a:off x="-10241" y="788981"/>
            <a:ext cx="2169700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latin typeface="iCiel Cadena" panose="02000503000000020004" pitchFamily="50" charset="-93"/>
              </a:rPr>
              <a:t>USECASE: </a:t>
            </a:r>
            <a:endParaRPr sz="2500" dirty="0">
              <a:latin typeface="iCiel Cadena" panose="02000503000000020004" pitchFamily="50" charset="-9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8" grpId="0"/>
      <p:bldP spid="24" grpId="0"/>
      <p:bldP spid="26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9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B5FEEB6-519D-E4FB-615C-AF2757409B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Google Shape;1333;p15">
            <a:extLst>
              <a:ext uri="{FF2B5EF4-FFF2-40B4-BE49-F238E27FC236}">
                <a16:creationId xmlns:a16="http://schemas.microsoft.com/office/drawing/2014/main" xmlns="" id="{C4D29CBD-EAC8-A002-9D32-387B4D954534}"/>
              </a:ext>
            </a:extLst>
          </p:cNvPr>
          <p:cNvSpPr/>
          <p:nvPr/>
        </p:nvSpPr>
        <p:spPr>
          <a:xfrm>
            <a:off x="0" y="0"/>
            <a:ext cx="9144000" cy="5590616"/>
          </a:xfrm>
          <a:prstGeom prst="rect">
            <a:avLst/>
          </a:prstGeom>
          <a:solidFill>
            <a:srgbClr val="C1835A"/>
          </a:solidFill>
          <a:ln w="12700" cap="flat" cmpd="sng">
            <a:solidFill>
              <a:srgbClr val="C1835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334;p15">
            <a:extLst>
              <a:ext uri="{FF2B5EF4-FFF2-40B4-BE49-F238E27FC236}">
                <a16:creationId xmlns:a16="http://schemas.microsoft.com/office/drawing/2014/main" xmlns="" id="{5562FB7C-9B04-723B-28C3-C0AA318AEF6B}"/>
              </a:ext>
            </a:extLst>
          </p:cNvPr>
          <p:cNvSpPr/>
          <p:nvPr/>
        </p:nvSpPr>
        <p:spPr>
          <a:xfrm>
            <a:off x="-1" y="-87807"/>
            <a:ext cx="9144000" cy="5678423"/>
          </a:xfrm>
          <a:prstGeom prst="rect">
            <a:avLst/>
          </a:prstGeom>
          <a:solidFill>
            <a:srgbClr val="5DB9B7"/>
          </a:solidFill>
          <a:ln w="12700" cap="flat" cmpd="sng">
            <a:solidFill>
              <a:srgbClr val="4DAF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" name="Google Shape;1337;p15">
            <a:extLst>
              <a:ext uri="{FF2B5EF4-FFF2-40B4-BE49-F238E27FC236}">
                <a16:creationId xmlns:a16="http://schemas.microsoft.com/office/drawing/2014/main" xmlns="" id="{720AD1FB-8878-20C5-D805-F28620168B79}"/>
              </a:ext>
            </a:extLst>
          </p:cNvPr>
          <p:cNvGrpSpPr/>
          <p:nvPr/>
        </p:nvGrpSpPr>
        <p:grpSpPr>
          <a:xfrm>
            <a:off x="0" y="-70631"/>
            <a:ext cx="9144001" cy="882294"/>
            <a:chOff x="1221441" y="1442163"/>
            <a:chExt cx="9704361" cy="882294"/>
          </a:xfrm>
        </p:grpSpPr>
        <p:sp>
          <p:nvSpPr>
            <p:cNvPr id="7" name="Google Shape;1338;p15">
              <a:extLst>
                <a:ext uri="{FF2B5EF4-FFF2-40B4-BE49-F238E27FC236}">
                  <a16:creationId xmlns:a16="http://schemas.microsoft.com/office/drawing/2014/main" xmlns="" id="{4E27FB92-8B3F-BA8E-61E1-1E78B5492A13}"/>
                </a:ext>
              </a:extLst>
            </p:cNvPr>
            <p:cNvSpPr/>
            <p:nvPr/>
          </p:nvSpPr>
          <p:spPr>
            <a:xfrm>
              <a:off x="1221441" y="1442163"/>
              <a:ext cx="1451159" cy="882294"/>
            </a:xfrm>
            <a:custGeom>
              <a:avLst/>
              <a:gdLst/>
              <a:ahLst/>
              <a:cxnLst/>
              <a:rect l="l" t="t" r="r" b="b"/>
              <a:pathLst>
                <a:path w="3004277" h="1826579" extrusionOk="0">
                  <a:moveTo>
                    <a:pt x="737476" y="0"/>
                  </a:moveTo>
                  <a:cubicBezTo>
                    <a:pt x="1087424" y="0"/>
                    <a:pt x="1379395" y="248227"/>
                    <a:pt x="1446920" y="578214"/>
                  </a:cubicBezTo>
                  <a:lnTo>
                    <a:pt x="1448540" y="594287"/>
                  </a:lnTo>
                  <a:lnTo>
                    <a:pt x="1515842" y="538757"/>
                  </a:lnTo>
                  <a:cubicBezTo>
                    <a:pt x="1606121" y="477766"/>
                    <a:pt x="1714955" y="442152"/>
                    <a:pt x="1832107" y="442152"/>
                  </a:cubicBezTo>
                  <a:cubicBezTo>
                    <a:pt x="2144511" y="442152"/>
                    <a:pt x="2397764" y="695405"/>
                    <a:pt x="2397764" y="1007809"/>
                  </a:cubicBezTo>
                  <a:lnTo>
                    <a:pt x="2396373" y="1021615"/>
                  </a:lnTo>
                  <a:lnTo>
                    <a:pt x="2414966" y="1011523"/>
                  </a:lnTo>
                  <a:cubicBezTo>
                    <a:pt x="2465715" y="990058"/>
                    <a:pt x="2521512" y="978187"/>
                    <a:pt x="2580081" y="978187"/>
                  </a:cubicBezTo>
                  <a:cubicBezTo>
                    <a:pt x="2814358" y="978187"/>
                    <a:pt x="3004277" y="1168106"/>
                    <a:pt x="3004277" y="1402383"/>
                  </a:cubicBezTo>
                  <a:cubicBezTo>
                    <a:pt x="3004277" y="1548807"/>
                    <a:pt x="2930091" y="1677903"/>
                    <a:pt x="2817254" y="1754133"/>
                  </a:cubicBezTo>
                  <a:lnTo>
                    <a:pt x="2794998" y="1766213"/>
                  </a:lnTo>
                  <a:lnTo>
                    <a:pt x="2790345" y="1770052"/>
                  </a:lnTo>
                  <a:cubicBezTo>
                    <a:pt x="2737519" y="1805741"/>
                    <a:pt x="2673838" y="1826579"/>
                    <a:pt x="2605289" y="1826579"/>
                  </a:cubicBezTo>
                  <a:lnTo>
                    <a:pt x="2580081" y="1826579"/>
                  </a:lnTo>
                  <a:lnTo>
                    <a:pt x="0" y="1826578"/>
                  </a:lnTo>
                  <a:lnTo>
                    <a:pt x="0" y="476962"/>
                  </a:lnTo>
                  <a:lnTo>
                    <a:pt x="47337" y="516019"/>
                  </a:lnTo>
                  <a:lnTo>
                    <a:pt x="70227" y="442282"/>
                  </a:lnTo>
                  <a:cubicBezTo>
                    <a:pt x="180160" y="182372"/>
                    <a:pt x="437521" y="0"/>
                    <a:pt x="737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339;p15">
              <a:extLst>
                <a:ext uri="{FF2B5EF4-FFF2-40B4-BE49-F238E27FC236}">
                  <a16:creationId xmlns:a16="http://schemas.microsoft.com/office/drawing/2014/main" xmlns="" id="{C6436695-B89F-5260-EC31-D28078C4C120}"/>
                </a:ext>
              </a:extLst>
            </p:cNvPr>
            <p:cNvSpPr/>
            <p:nvPr/>
          </p:nvSpPr>
          <p:spPr>
            <a:xfrm flipH="1">
              <a:off x="10103050" y="1639928"/>
              <a:ext cx="822752" cy="500227"/>
            </a:xfrm>
            <a:custGeom>
              <a:avLst/>
              <a:gdLst/>
              <a:ahLst/>
              <a:cxnLst/>
              <a:rect l="l" t="t" r="r" b="b"/>
              <a:pathLst>
                <a:path w="3004277" h="1826579" extrusionOk="0">
                  <a:moveTo>
                    <a:pt x="737476" y="0"/>
                  </a:moveTo>
                  <a:cubicBezTo>
                    <a:pt x="1087424" y="0"/>
                    <a:pt x="1379395" y="248227"/>
                    <a:pt x="1446920" y="578214"/>
                  </a:cubicBezTo>
                  <a:lnTo>
                    <a:pt x="1448540" y="594287"/>
                  </a:lnTo>
                  <a:lnTo>
                    <a:pt x="1515842" y="538757"/>
                  </a:lnTo>
                  <a:cubicBezTo>
                    <a:pt x="1606121" y="477766"/>
                    <a:pt x="1714955" y="442152"/>
                    <a:pt x="1832107" y="442152"/>
                  </a:cubicBezTo>
                  <a:cubicBezTo>
                    <a:pt x="2144511" y="442152"/>
                    <a:pt x="2397764" y="695405"/>
                    <a:pt x="2397764" y="1007809"/>
                  </a:cubicBezTo>
                  <a:lnTo>
                    <a:pt x="2396373" y="1021615"/>
                  </a:lnTo>
                  <a:lnTo>
                    <a:pt x="2414966" y="1011523"/>
                  </a:lnTo>
                  <a:cubicBezTo>
                    <a:pt x="2465715" y="990058"/>
                    <a:pt x="2521512" y="978187"/>
                    <a:pt x="2580081" y="978187"/>
                  </a:cubicBezTo>
                  <a:cubicBezTo>
                    <a:pt x="2814358" y="978187"/>
                    <a:pt x="3004277" y="1168106"/>
                    <a:pt x="3004277" y="1402383"/>
                  </a:cubicBezTo>
                  <a:cubicBezTo>
                    <a:pt x="3004277" y="1548807"/>
                    <a:pt x="2930091" y="1677903"/>
                    <a:pt x="2817254" y="1754133"/>
                  </a:cubicBezTo>
                  <a:lnTo>
                    <a:pt x="2794998" y="1766213"/>
                  </a:lnTo>
                  <a:lnTo>
                    <a:pt x="2790345" y="1770052"/>
                  </a:lnTo>
                  <a:cubicBezTo>
                    <a:pt x="2737519" y="1805741"/>
                    <a:pt x="2673838" y="1826579"/>
                    <a:pt x="2605289" y="1826579"/>
                  </a:cubicBezTo>
                  <a:lnTo>
                    <a:pt x="2580081" y="1826579"/>
                  </a:lnTo>
                  <a:lnTo>
                    <a:pt x="0" y="1826578"/>
                  </a:lnTo>
                  <a:lnTo>
                    <a:pt x="0" y="476962"/>
                  </a:lnTo>
                  <a:lnTo>
                    <a:pt x="47337" y="516019"/>
                  </a:lnTo>
                  <a:lnTo>
                    <a:pt x="70227" y="442282"/>
                  </a:lnTo>
                  <a:cubicBezTo>
                    <a:pt x="180160" y="182372"/>
                    <a:pt x="437521" y="0"/>
                    <a:pt x="737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" name="Google Shape;1378;p15">
            <a:extLst>
              <a:ext uri="{FF2B5EF4-FFF2-40B4-BE49-F238E27FC236}">
                <a16:creationId xmlns:a16="http://schemas.microsoft.com/office/drawing/2014/main" xmlns="" id="{FB282D97-9FAE-32EC-90D5-CFCC1297EABC}"/>
              </a:ext>
            </a:extLst>
          </p:cNvPr>
          <p:cNvSpPr/>
          <p:nvPr/>
        </p:nvSpPr>
        <p:spPr>
          <a:xfrm>
            <a:off x="0" y="4767182"/>
            <a:ext cx="9144000" cy="819899"/>
          </a:xfrm>
          <a:prstGeom prst="rect">
            <a:avLst/>
          </a:prstGeom>
          <a:solidFill>
            <a:srgbClr val="E7D2BD"/>
          </a:solidFill>
          <a:ln w="12700" cap="flat" cmpd="sng">
            <a:solidFill>
              <a:srgbClr val="E7D2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378;p15">
            <a:extLst>
              <a:ext uri="{FF2B5EF4-FFF2-40B4-BE49-F238E27FC236}">
                <a16:creationId xmlns:a16="http://schemas.microsoft.com/office/drawing/2014/main" xmlns="" id="{412D7350-D10B-A92B-98DA-381F6A4ADC62}"/>
              </a:ext>
            </a:extLst>
          </p:cNvPr>
          <p:cNvSpPr/>
          <p:nvPr/>
        </p:nvSpPr>
        <p:spPr>
          <a:xfrm>
            <a:off x="0" y="4767181"/>
            <a:ext cx="9144000" cy="819899"/>
          </a:xfrm>
          <a:prstGeom prst="rect">
            <a:avLst/>
          </a:prstGeom>
          <a:solidFill>
            <a:srgbClr val="E7D2BD"/>
          </a:solidFill>
          <a:ln w="12700" cap="flat" cmpd="sng">
            <a:solidFill>
              <a:srgbClr val="E7D2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379;p15">
            <a:extLst>
              <a:ext uri="{FF2B5EF4-FFF2-40B4-BE49-F238E27FC236}">
                <a16:creationId xmlns:a16="http://schemas.microsoft.com/office/drawing/2014/main" xmlns="" id="{09C30C4A-A800-AA83-F081-E5A44E78CF35}"/>
              </a:ext>
            </a:extLst>
          </p:cNvPr>
          <p:cNvSpPr/>
          <p:nvPr/>
        </p:nvSpPr>
        <p:spPr>
          <a:xfrm>
            <a:off x="0" y="4851799"/>
            <a:ext cx="9144000" cy="735281"/>
          </a:xfrm>
          <a:custGeom>
            <a:avLst/>
            <a:gdLst/>
            <a:ahLst/>
            <a:cxnLst/>
            <a:rect l="l" t="t" r="r" b="b"/>
            <a:pathLst>
              <a:path w="9689680" h="1112565" extrusionOk="0">
                <a:moveTo>
                  <a:pt x="4568405" y="874"/>
                </a:moveTo>
                <a:cubicBezTo>
                  <a:pt x="5352043" y="-25735"/>
                  <a:pt x="5670005" y="564512"/>
                  <a:pt x="6371023" y="595959"/>
                </a:cubicBezTo>
                <a:cubicBezTo>
                  <a:pt x="7072040" y="627406"/>
                  <a:pt x="8173641" y="160530"/>
                  <a:pt x="8774514" y="189559"/>
                </a:cubicBezTo>
                <a:cubicBezTo>
                  <a:pt x="9150059" y="207702"/>
                  <a:pt x="9394555" y="394045"/>
                  <a:pt x="9607022" y="553692"/>
                </a:cubicBezTo>
                <a:lnTo>
                  <a:pt x="9689680" y="614162"/>
                </a:lnTo>
                <a:lnTo>
                  <a:pt x="9689680" y="1112565"/>
                </a:lnTo>
                <a:lnTo>
                  <a:pt x="0" y="1112565"/>
                </a:lnTo>
                <a:lnTo>
                  <a:pt x="0" y="373956"/>
                </a:lnTo>
                <a:lnTo>
                  <a:pt x="63048" y="371441"/>
                </a:lnTo>
                <a:cubicBezTo>
                  <a:pt x="467605" y="386522"/>
                  <a:pt x="987892" y="812766"/>
                  <a:pt x="1669195" y="755616"/>
                </a:cubicBezTo>
                <a:cubicBezTo>
                  <a:pt x="2447826" y="690302"/>
                  <a:pt x="3784767" y="27483"/>
                  <a:pt x="4568405" y="874"/>
                </a:cubicBezTo>
                <a:close/>
              </a:path>
            </a:pathLst>
          </a:custGeom>
          <a:solidFill>
            <a:srgbClr val="51B7C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891;p7">
            <a:extLst>
              <a:ext uri="{FF2B5EF4-FFF2-40B4-BE49-F238E27FC236}">
                <a16:creationId xmlns:a16="http://schemas.microsoft.com/office/drawing/2014/main" xmlns="" id="{0DF912B4-E066-9665-553F-E989FE981DF4}"/>
              </a:ext>
            </a:extLst>
          </p:cNvPr>
          <p:cNvSpPr txBox="1"/>
          <p:nvPr/>
        </p:nvSpPr>
        <p:spPr>
          <a:xfrm>
            <a:off x="0" y="90345"/>
            <a:ext cx="9023208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3500" dirty="0">
                <a:solidFill>
                  <a:srgbClr val="595959"/>
                </a:solidFill>
                <a:latin typeface="iCiel Cadena" panose="02000503000000020004" pitchFamily="50" charset="-93"/>
                <a:sym typeface="Fredoka One"/>
              </a:rPr>
              <a:t>II.  System Analysis and Design</a:t>
            </a:r>
            <a:endParaRPr sz="3500" dirty="0">
              <a:latin typeface="iCiel Cadena" panose="02000503000000020004" pitchFamily="50" charset="-93"/>
            </a:endParaRPr>
          </a:p>
        </p:txBody>
      </p:sp>
      <p:sp>
        <p:nvSpPr>
          <p:cNvPr id="13" name="Google Shape;891;p7">
            <a:extLst>
              <a:ext uri="{FF2B5EF4-FFF2-40B4-BE49-F238E27FC236}">
                <a16:creationId xmlns:a16="http://schemas.microsoft.com/office/drawing/2014/main" xmlns="" id="{5B2E0B3F-408E-D4BE-52A6-B07F34347493}"/>
              </a:ext>
            </a:extLst>
          </p:cNvPr>
          <p:cNvSpPr txBox="1"/>
          <p:nvPr/>
        </p:nvSpPr>
        <p:spPr>
          <a:xfrm>
            <a:off x="-10241" y="788981"/>
            <a:ext cx="2359741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latin typeface="iCiel Cadena" panose="02000503000000020004" pitchFamily="50" charset="-93"/>
              </a:rPr>
              <a:t>SITEMAP: </a:t>
            </a:r>
            <a:endParaRPr sz="2500" dirty="0">
              <a:latin typeface="iCiel Cadena" panose="02000503000000020004" pitchFamily="50" charset="-93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E312A140-57EF-FADD-6A21-C825B21FD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4" y="1410945"/>
            <a:ext cx="8515350" cy="3665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5C65"/>
              </a:solidFill>
            </a:endParaRPr>
          </a:p>
        </p:txBody>
      </p:sp>
      <p:sp>
        <p:nvSpPr>
          <p:cNvPr id="412" name="Google Shape;412;p18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2" name="Google Shape;1334;p15">
            <a:extLst>
              <a:ext uri="{FF2B5EF4-FFF2-40B4-BE49-F238E27FC236}">
                <a16:creationId xmlns:a16="http://schemas.microsoft.com/office/drawing/2014/main" xmlns="" id="{3100445F-0656-C714-9531-FF7FE058AB43}"/>
              </a:ext>
            </a:extLst>
          </p:cNvPr>
          <p:cNvSpPr/>
          <p:nvPr/>
        </p:nvSpPr>
        <p:spPr>
          <a:xfrm>
            <a:off x="0" y="0"/>
            <a:ext cx="9144000" cy="3852582"/>
          </a:xfrm>
          <a:prstGeom prst="rect">
            <a:avLst/>
          </a:prstGeom>
          <a:solidFill>
            <a:srgbClr val="5DB9B7"/>
          </a:solidFill>
          <a:ln w="12700" cap="flat" cmpd="sng">
            <a:solidFill>
              <a:srgbClr val="4DAF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PH" sz="1800" dirty="0">
              <a:latin typeface="iCiel Cadena" panose="02000503000000020004" pitchFamily="50" charset="-93"/>
            </a:endParaRPr>
          </a:p>
        </p:txBody>
      </p:sp>
      <p:grpSp>
        <p:nvGrpSpPr>
          <p:cNvPr id="3" name="Google Shape;1337;p15">
            <a:extLst>
              <a:ext uri="{FF2B5EF4-FFF2-40B4-BE49-F238E27FC236}">
                <a16:creationId xmlns:a16="http://schemas.microsoft.com/office/drawing/2014/main" xmlns="" id="{B186EB51-3C32-84A0-F25B-1633C5A426F4}"/>
              </a:ext>
            </a:extLst>
          </p:cNvPr>
          <p:cNvGrpSpPr/>
          <p:nvPr/>
        </p:nvGrpSpPr>
        <p:grpSpPr>
          <a:xfrm>
            <a:off x="5122" y="0"/>
            <a:ext cx="9143999" cy="882294"/>
            <a:chOff x="1221441" y="1442163"/>
            <a:chExt cx="9704361" cy="882294"/>
          </a:xfrm>
        </p:grpSpPr>
        <p:sp>
          <p:nvSpPr>
            <p:cNvPr id="4" name="Google Shape;1338;p15">
              <a:extLst>
                <a:ext uri="{FF2B5EF4-FFF2-40B4-BE49-F238E27FC236}">
                  <a16:creationId xmlns:a16="http://schemas.microsoft.com/office/drawing/2014/main" xmlns="" id="{77254064-0784-2F03-DB6D-5FE12C1C073A}"/>
                </a:ext>
              </a:extLst>
            </p:cNvPr>
            <p:cNvSpPr/>
            <p:nvPr/>
          </p:nvSpPr>
          <p:spPr>
            <a:xfrm>
              <a:off x="1221441" y="1442163"/>
              <a:ext cx="1451159" cy="882294"/>
            </a:xfrm>
            <a:custGeom>
              <a:avLst/>
              <a:gdLst/>
              <a:ahLst/>
              <a:cxnLst/>
              <a:rect l="l" t="t" r="r" b="b"/>
              <a:pathLst>
                <a:path w="3004277" h="1826579" extrusionOk="0">
                  <a:moveTo>
                    <a:pt x="737476" y="0"/>
                  </a:moveTo>
                  <a:cubicBezTo>
                    <a:pt x="1087424" y="0"/>
                    <a:pt x="1379395" y="248227"/>
                    <a:pt x="1446920" y="578214"/>
                  </a:cubicBezTo>
                  <a:lnTo>
                    <a:pt x="1448540" y="594287"/>
                  </a:lnTo>
                  <a:lnTo>
                    <a:pt x="1515842" y="538757"/>
                  </a:lnTo>
                  <a:cubicBezTo>
                    <a:pt x="1606121" y="477766"/>
                    <a:pt x="1714955" y="442152"/>
                    <a:pt x="1832107" y="442152"/>
                  </a:cubicBezTo>
                  <a:cubicBezTo>
                    <a:pt x="2144511" y="442152"/>
                    <a:pt x="2397764" y="695405"/>
                    <a:pt x="2397764" y="1007809"/>
                  </a:cubicBezTo>
                  <a:lnTo>
                    <a:pt x="2396373" y="1021615"/>
                  </a:lnTo>
                  <a:lnTo>
                    <a:pt x="2414966" y="1011523"/>
                  </a:lnTo>
                  <a:cubicBezTo>
                    <a:pt x="2465715" y="990058"/>
                    <a:pt x="2521512" y="978187"/>
                    <a:pt x="2580081" y="978187"/>
                  </a:cubicBezTo>
                  <a:cubicBezTo>
                    <a:pt x="2814358" y="978187"/>
                    <a:pt x="3004277" y="1168106"/>
                    <a:pt x="3004277" y="1402383"/>
                  </a:cubicBezTo>
                  <a:cubicBezTo>
                    <a:pt x="3004277" y="1548807"/>
                    <a:pt x="2930091" y="1677903"/>
                    <a:pt x="2817254" y="1754133"/>
                  </a:cubicBezTo>
                  <a:lnTo>
                    <a:pt x="2794998" y="1766213"/>
                  </a:lnTo>
                  <a:lnTo>
                    <a:pt x="2790345" y="1770052"/>
                  </a:lnTo>
                  <a:cubicBezTo>
                    <a:pt x="2737519" y="1805741"/>
                    <a:pt x="2673838" y="1826579"/>
                    <a:pt x="2605289" y="1826579"/>
                  </a:cubicBezTo>
                  <a:lnTo>
                    <a:pt x="2580081" y="1826579"/>
                  </a:lnTo>
                  <a:lnTo>
                    <a:pt x="0" y="1826578"/>
                  </a:lnTo>
                  <a:lnTo>
                    <a:pt x="0" y="476962"/>
                  </a:lnTo>
                  <a:lnTo>
                    <a:pt x="47337" y="516019"/>
                  </a:lnTo>
                  <a:lnTo>
                    <a:pt x="70227" y="442282"/>
                  </a:lnTo>
                  <a:cubicBezTo>
                    <a:pt x="180160" y="182372"/>
                    <a:pt x="437521" y="0"/>
                    <a:pt x="737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1339;p15">
              <a:extLst>
                <a:ext uri="{FF2B5EF4-FFF2-40B4-BE49-F238E27FC236}">
                  <a16:creationId xmlns:a16="http://schemas.microsoft.com/office/drawing/2014/main" xmlns="" id="{E3952E6A-77B6-6204-F85D-ECA3E21312B5}"/>
                </a:ext>
              </a:extLst>
            </p:cNvPr>
            <p:cNvSpPr/>
            <p:nvPr/>
          </p:nvSpPr>
          <p:spPr>
            <a:xfrm flipH="1">
              <a:off x="10103050" y="1639928"/>
              <a:ext cx="822752" cy="500227"/>
            </a:xfrm>
            <a:custGeom>
              <a:avLst/>
              <a:gdLst/>
              <a:ahLst/>
              <a:cxnLst/>
              <a:rect l="l" t="t" r="r" b="b"/>
              <a:pathLst>
                <a:path w="3004277" h="1826579" extrusionOk="0">
                  <a:moveTo>
                    <a:pt x="737476" y="0"/>
                  </a:moveTo>
                  <a:cubicBezTo>
                    <a:pt x="1087424" y="0"/>
                    <a:pt x="1379395" y="248227"/>
                    <a:pt x="1446920" y="578214"/>
                  </a:cubicBezTo>
                  <a:lnTo>
                    <a:pt x="1448540" y="594287"/>
                  </a:lnTo>
                  <a:lnTo>
                    <a:pt x="1515842" y="538757"/>
                  </a:lnTo>
                  <a:cubicBezTo>
                    <a:pt x="1606121" y="477766"/>
                    <a:pt x="1714955" y="442152"/>
                    <a:pt x="1832107" y="442152"/>
                  </a:cubicBezTo>
                  <a:cubicBezTo>
                    <a:pt x="2144511" y="442152"/>
                    <a:pt x="2397764" y="695405"/>
                    <a:pt x="2397764" y="1007809"/>
                  </a:cubicBezTo>
                  <a:lnTo>
                    <a:pt x="2396373" y="1021615"/>
                  </a:lnTo>
                  <a:lnTo>
                    <a:pt x="2414966" y="1011523"/>
                  </a:lnTo>
                  <a:cubicBezTo>
                    <a:pt x="2465715" y="990058"/>
                    <a:pt x="2521512" y="978187"/>
                    <a:pt x="2580081" y="978187"/>
                  </a:cubicBezTo>
                  <a:cubicBezTo>
                    <a:pt x="2814358" y="978187"/>
                    <a:pt x="3004277" y="1168106"/>
                    <a:pt x="3004277" y="1402383"/>
                  </a:cubicBezTo>
                  <a:cubicBezTo>
                    <a:pt x="3004277" y="1548807"/>
                    <a:pt x="2930091" y="1677903"/>
                    <a:pt x="2817254" y="1754133"/>
                  </a:cubicBezTo>
                  <a:lnTo>
                    <a:pt x="2794998" y="1766213"/>
                  </a:lnTo>
                  <a:lnTo>
                    <a:pt x="2790345" y="1770052"/>
                  </a:lnTo>
                  <a:cubicBezTo>
                    <a:pt x="2737519" y="1805741"/>
                    <a:pt x="2673838" y="1826579"/>
                    <a:pt x="2605289" y="1826579"/>
                  </a:cubicBezTo>
                  <a:lnTo>
                    <a:pt x="2580081" y="1826579"/>
                  </a:lnTo>
                  <a:lnTo>
                    <a:pt x="0" y="1826578"/>
                  </a:lnTo>
                  <a:lnTo>
                    <a:pt x="0" y="476962"/>
                  </a:lnTo>
                  <a:lnTo>
                    <a:pt x="47337" y="516019"/>
                  </a:lnTo>
                  <a:lnTo>
                    <a:pt x="70227" y="442282"/>
                  </a:lnTo>
                  <a:cubicBezTo>
                    <a:pt x="180160" y="182372"/>
                    <a:pt x="437521" y="0"/>
                    <a:pt x="737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Google Shape;1378;p15">
            <a:extLst>
              <a:ext uri="{FF2B5EF4-FFF2-40B4-BE49-F238E27FC236}">
                <a16:creationId xmlns:a16="http://schemas.microsoft.com/office/drawing/2014/main" xmlns="" id="{D85DD1A7-811B-A2A2-BD9E-4EF3F65B532B}"/>
              </a:ext>
            </a:extLst>
          </p:cNvPr>
          <p:cNvSpPr/>
          <p:nvPr/>
        </p:nvSpPr>
        <p:spPr>
          <a:xfrm>
            <a:off x="0" y="3747043"/>
            <a:ext cx="9144000" cy="1198692"/>
          </a:xfrm>
          <a:prstGeom prst="rect">
            <a:avLst/>
          </a:prstGeom>
          <a:solidFill>
            <a:srgbClr val="E7D2BD"/>
          </a:solidFill>
          <a:ln w="12700" cap="flat" cmpd="sng">
            <a:solidFill>
              <a:srgbClr val="E7D2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379;p15">
            <a:extLst>
              <a:ext uri="{FF2B5EF4-FFF2-40B4-BE49-F238E27FC236}">
                <a16:creationId xmlns:a16="http://schemas.microsoft.com/office/drawing/2014/main" xmlns="" id="{D55196DB-2D43-0B12-9D17-9C0A8765C5DA}"/>
              </a:ext>
            </a:extLst>
          </p:cNvPr>
          <p:cNvSpPr/>
          <p:nvPr/>
        </p:nvSpPr>
        <p:spPr>
          <a:xfrm>
            <a:off x="-5120" y="4161389"/>
            <a:ext cx="9149120" cy="982111"/>
          </a:xfrm>
          <a:custGeom>
            <a:avLst/>
            <a:gdLst/>
            <a:ahLst/>
            <a:cxnLst/>
            <a:rect l="l" t="t" r="r" b="b"/>
            <a:pathLst>
              <a:path w="9689680" h="1112565" extrusionOk="0">
                <a:moveTo>
                  <a:pt x="4568405" y="874"/>
                </a:moveTo>
                <a:cubicBezTo>
                  <a:pt x="5352043" y="-25735"/>
                  <a:pt x="5670005" y="564512"/>
                  <a:pt x="6371023" y="595959"/>
                </a:cubicBezTo>
                <a:cubicBezTo>
                  <a:pt x="7072040" y="627406"/>
                  <a:pt x="8173641" y="160530"/>
                  <a:pt x="8774514" y="189559"/>
                </a:cubicBezTo>
                <a:cubicBezTo>
                  <a:pt x="9150059" y="207702"/>
                  <a:pt x="9394555" y="394045"/>
                  <a:pt x="9607022" y="553692"/>
                </a:cubicBezTo>
                <a:lnTo>
                  <a:pt x="9689680" y="614162"/>
                </a:lnTo>
                <a:lnTo>
                  <a:pt x="9689680" y="1112565"/>
                </a:lnTo>
                <a:lnTo>
                  <a:pt x="0" y="1112565"/>
                </a:lnTo>
                <a:lnTo>
                  <a:pt x="0" y="373956"/>
                </a:lnTo>
                <a:lnTo>
                  <a:pt x="63048" y="371441"/>
                </a:lnTo>
                <a:cubicBezTo>
                  <a:pt x="467605" y="386522"/>
                  <a:pt x="987892" y="812766"/>
                  <a:pt x="1669195" y="755616"/>
                </a:cubicBezTo>
                <a:cubicBezTo>
                  <a:pt x="2447826" y="690302"/>
                  <a:pt x="3784767" y="27483"/>
                  <a:pt x="4568405" y="874"/>
                </a:cubicBezTo>
                <a:close/>
              </a:path>
            </a:pathLst>
          </a:custGeom>
          <a:solidFill>
            <a:srgbClr val="51B7C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891;p7">
            <a:extLst>
              <a:ext uri="{FF2B5EF4-FFF2-40B4-BE49-F238E27FC236}">
                <a16:creationId xmlns:a16="http://schemas.microsoft.com/office/drawing/2014/main" xmlns="" id="{43202B9B-6181-0B74-4880-8A564D7C4C1A}"/>
              </a:ext>
            </a:extLst>
          </p:cNvPr>
          <p:cNvSpPr txBox="1"/>
          <p:nvPr/>
        </p:nvSpPr>
        <p:spPr>
          <a:xfrm>
            <a:off x="0" y="90345"/>
            <a:ext cx="422910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3500" dirty="0">
                <a:solidFill>
                  <a:srgbClr val="595959"/>
                </a:solidFill>
                <a:latin typeface="iCiel Cadena" panose="02000503000000020004" pitchFamily="50" charset="-93"/>
                <a:sym typeface="Fredoka One"/>
              </a:rPr>
              <a:t>III. Website Layout:  </a:t>
            </a:r>
            <a:endParaRPr sz="3500" dirty="0">
              <a:latin typeface="iCiel Cadena" panose="02000503000000020004" pitchFamily="50" charset="-93"/>
            </a:endParaRPr>
          </a:p>
        </p:txBody>
      </p:sp>
      <p:sp>
        <p:nvSpPr>
          <p:cNvPr id="35" name="Google Shape;891;p7">
            <a:extLst>
              <a:ext uri="{FF2B5EF4-FFF2-40B4-BE49-F238E27FC236}">
                <a16:creationId xmlns:a16="http://schemas.microsoft.com/office/drawing/2014/main" xmlns="" id="{14EB9D30-5B1C-164C-F94C-BA603078C7DB}"/>
              </a:ext>
            </a:extLst>
          </p:cNvPr>
          <p:cNvSpPr txBox="1"/>
          <p:nvPr/>
        </p:nvSpPr>
        <p:spPr>
          <a:xfrm>
            <a:off x="-10241" y="788981"/>
            <a:ext cx="2448641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latin typeface="iCiel Cadena" panose="02000503000000020004" pitchFamily="50" charset="-93"/>
              </a:rPr>
              <a:t>HOMEPAGE: </a:t>
            </a:r>
            <a:endParaRPr sz="2500" dirty="0">
              <a:latin typeface="iCiel Cadena" panose="02000503000000020004" pitchFamily="50" charset="-93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07F6335-E244-26EC-4C77-FBA563C8B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586" y="-4818"/>
            <a:ext cx="3642202" cy="514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2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40DD06-B339-00D7-A66C-CE7ED5F3B5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A0C6210-BDB7-E83B-9177-70052CAACC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8">
            <a:extLst>
              <a:ext uri="{FF2B5EF4-FFF2-40B4-BE49-F238E27FC236}">
                <a16:creationId xmlns:a16="http://schemas.microsoft.com/office/drawing/2014/main" xmlns="" id="{2244D18F-1A90-ECEF-684A-E92AB1688C5B}"/>
              </a:ext>
            </a:extLst>
          </p:cNvPr>
          <p:cNvSpPr/>
          <p:nvPr/>
        </p:nvSpPr>
        <p:spPr>
          <a:xfrm>
            <a:off x="-265061" y="-643699"/>
            <a:ext cx="4568800" cy="5911574"/>
          </a:xfrm>
          <a:prstGeom prst="roundRect">
            <a:avLst>
              <a:gd name="adj" fmla="val 12803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9" name="Hình chữ nhật: Góc Tròn 18">
            <a:extLst>
              <a:ext uri="{FF2B5EF4-FFF2-40B4-BE49-F238E27FC236}">
                <a16:creationId xmlns:a16="http://schemas.microsoft.com/office/drawing/2014/main" xmlns="" id="{F6C1F4FF-D6DC-8992-8998-C9D6342EB843}"/>
              </a:ext>
            </a:extLst>
          </p:cNvPr>
          <p:cNvSpPr/>
          <p:nvPr/>
        </p:nvSpPr>
        <p:spPr>
          <a:xfrm>
            <a:off x="4003858" y="-487737"/>
            <a:ext cx="5137386" cy="6290335"/>
          </a:xfrm>
          <a:prstGeom prst="roundRect">
            <a:avLst>
              <a:gd name="adj" fmla="val 971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0" name="Hình Bầu dục 6">
            <a:extLst>
              <a:ext uri="{FF2B5EF4-FFF2-40B4-BE49-F238E27FC236}">
                <a16:creationId xmlns:a16="http://schemas.microsoft.com/office/drawing/2014/main" xmlns="" id="{A47787AD-D999-FC14-64F7-522BA3A8B900}"/>
              </a:ext>
            </a:extLst>
          </p:cNvPr>
          <p:cNvSpPr/>
          <p:nvPr/>
        </p:nvSpPr>
        <p:spPr>
          <a:xfrm>
            <a:off x="6890051" y="-1529110"/>
            <a:ext cx="4132730" cy="38411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1" name="Nhóm 8">
            <a:extLst>
              <a:ext uri="{FF2B5EF4-FFF2-40B4-BE49-F238E27FC236}">
                <a16:creationId xmlns:a16="http://schemas.microsoft.com/office/drawing/2014/main" xmlns="" id="{FE8BCC2F-9E8D-B8B7-D092-7F6C0FC95D66}"/>
              </a:ext>
            </a:extLst>
          </p:cNvPr>
          <p:cNvGrpSpPr/>
          <p:nvPr/>
        </p:nvGrpSpPr>
        <p:grpSpPr>
          <a:xfrm>
            <a:off x="5103149" y="114733"/>
            <a:ext cx="1151914" cy="1492207"/>
            <a:chOff x="7431505" y="865561"/>
            <a:chExt cx="2538972" cy="2993322"/>
          </a:xfrm>
        </p:grpSpPr>
        <p:sp>
          <p:nvSpPr>
            <p:cNvPr id="12" name="Hình chữ nhật: Góc Tròn 2">
              <a:extLst>
                <a:ext uri="{FF2B5EF4-FFF2-40B4-BE49-F238E27FC236}">
                  <a16:creationId xmlns:a16="http://schemas.microsoft.com/office/drawing/2014/main" xmlns="" id="{8CA885BB-D0B9-E7DC-BCF0-A6CF1E2AF0CD}"/>
                </a:ext>
              </a:extLst>
            </p:cNvPr>
            <p:cNvSpPr/>
            <p:nvPr/>
          </p:nvSpPr>
          <p:spPr>
            <a:xfrm>
              <a:off x="7431505" y="865561"/>
              <a:ext cx="2538972" cy="2993322"/>
            </a:xfrm>
            <a:prstGeom prst="roundRect">
              <a:avLst>
                <a:gd name="adj" fmla="val 7101"/>
              </a:avLst>
            </a:prstGeom>
            <a:solidFill>
              <a:srgbClr val="7E3B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13" name="Hình chữ nhật: Góc Tròn 3">
              <a:extLst>
                <a:ext uri="{FF2B5EF4-FFF2-40B4-BE49-F238E27FC236}">
                  <a16:creationId xmlns:a16="http://schemas.microsoft.com/office/drawing/2014/main" xmlns="" id="{C393A152-0A58-D0F9-8E35-FB54E5AB98BC}"/>
                </a:ext>
              </a:extLst>
            </p:cNvPr>
            <p:cNvSpPr/>
            <p:nvPr/>
          </p:nvSpPr>
          <p:spPr>
            <a:xfrm>
              <a:off x="7560813" y="1102607"/>
              <a:ext cx="2231771" cy="2548375"/>
            </a:xfrm>
            <a:prstGeom prst="roundRect">
              <a:avLst>
                <a:gd name="adj" fmla="val 6556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</p:grpSp>
      <p:grpSp>
        <p:nvGrpSpPr>
          <p:cNvPr id="14" name="Nhóm 8">
            <a:extLst>
              <a:ext uri="{FF2B5EF4-FFF2-40B4-BE49-F238E27FC236}">
                <a16:creationId xmlns:a16="http://schemas.microsoft.com/office/drawing/2014/main" xmlns="" id="{147C8C00-A5CB-0A7A-6846-1720479F44F8}"/>
              </a:ext>
            </a:extLst>
          </p:cNvPr>
          <p:cNvGrpSpPr/>
          <p:nvPr/>
        </p:nvGrpSpPr>
        <p:grpSpPr>
          <a:xfrm>
            <a:off x="7010924" y="2011823"/>
            <a:ext cx="1329714" cy="1327541"/>
            <a:chOff x="6566533" y="199767"/>
            <a:chExt cx="2538972" cy="2993321"/>
          </a:xfrm>
        </p:grpSpPr>
        <p:sp>
          <p:nvSpPr>
            <p:cNvPr id="15" name="Hình chữ nhật: Góc Tròn 2">
              <a:extLst>
                <a:ext uri="{FF2B5EF4-FFF2-40B4-BE49-F238E27FC236}">
                  <a16:creationId xmlns:a16="http://schemas.microsoft.com/office/drawing/2014/main" xmlns="" id="{781B00A4-5270-983E-CFCE-BB21BB112973}"/>
                </a:ext>
              </a:extLst>
            </p:cNvPr>
            <p:cNvSpPr/>
            <p:nvPr/>
          </p:nvSpPr>
          <p:spPr>
            <a:xfrm>
              <a:off x="6566533" y="199767"/>
              <a:ext cx="2538972" cy="2993321"/>
            </a:xfrm>
            <a:prstGeom prst="roundRect">
              <a:avLst>
                <a:gd name="adj" fmla="val 7101"/>
              </a:avLst>
            </a:prstGeom>
            <a:solidFill>
              <a:srgbClr val="7E3B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6" name="Hình chữ nhật: Góc Tròn 3">
              <a:extLst>
                <a:ext uri="{FF2B5EF4-FFF2-40B4-BE49-F238E27FC236}">
                  <a16:creationId xmlns:a16="http://schemas.microsoft.com/office/drawing/2014/main" xmlns="" id="{0B196537-F587-A353-44DD-BCDE8E55061A}"/>
                </a:ext>
              </a:extLst>
            </p:cNvPr>
            <p:cNvSpPr/>
            <p:nvPr/>
          </p:nvSpPr>
          <p:spPr>
            <a:xfrm>
              <a:off x="6720134" y="413933"/>
              <a:ext cx="2231770" cy="2548374"/>
            </a:xfrm>
            <a:prstGeom prst="roundRect">
              <a:avLst>
                <a:gd name="adj" fmla="val 6556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7" name="Nhóm 8">
            <a:extLst>
              <a:ext uri="{FF2B5EF4-FFF2-40B4-BE49-F238E27FC236}">
                <a16:creationId xmlns:a16="http://schemas.microsoft.com/office/drawing/2014/main" xmlns="" id="{F9BE7A76-6637-39B4-7374-147B8E0C1FEB}"/>
              </a:ext>
            </a:extLst>
          </p:cNvPr>
          <p:cNvGrpSpPr/>
          <p:nvPr/>
        </p:nvGrpSpPr>
        <p:grpSpPr>
          <a:xfrm>
            <a:off x="4068225" y="3575407"/>
            <a:ext cx="1440835" cy="1429140"/>
            <a:chOff x="6566533" y="199767"/>
            <a:chExt cx="2538972" cy="2993321"/>
          </a:xfrm>
        </p:grpSpPr>
        <p:sp>
          <p:nvSpPr>
            <p:cNvPr id="18" name="Hình chữ nhật: Góc Tròn 2">
              <a:extLst>
                <a:ext uri="{FF2B5EF4-FFF2-40B4-BE49-F238E27FC236}">
                  <a16:creationId xmlns:a16="http://schemas.microsoft.com/office/drawing/2014/main" xmlns="" id="{81FD4F4A-05A9-8878-9971-B6D701F0F314}"/>
                </a:ext>
              </a:extLst>
            </p:cNvPr>
            <p:cNvSpPr/>
            <p:nvPr/>
          </p:nvSpPr>
          <p:spPr>
            <a:xfrm>
              <a:off x="6566533" y="199767"/>
              <a:ext cx="2538972" cy="2993321"/>
            </a:xfrm>
            <a:prstGeom prst="roundRect">
              <a:avLst>
                <a:gd name="adj" fmla="val 7101"/>
              </a:avLst>
            </a:prstGeom>
            <a:solidFill>
              <a:srgbClr val="7E3B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Hình chữ nhật: Góc Tròn 3">
              <a:extLst>
                <a:ext uri="{FF2B5EF4-FFF2-40B4-BE49-F238E27FC236}">
                  <a16:creationId xmlns:a16="http://schemas.microsoft.com/office/drawing/2014/main" xmlns="" id="{DE3A3BD3-3399-07B2-3EE4-317511E85843}"/>
                </a:ext>
              </a:extLst>
            </p:cNvPr>
            <p:cNvSpPr/>
            <p:nvPr/>
          </p:nvSpPr>
          <p:spPr>
            <a:xfrm>
              <a:off x="6720134" y="413933"/>
              <a:ext cx="2231770" cy="2548374"/>
            </a:xfrm>
            <a:prstGeom prst="roundRect">
              <a:avLst>
                <a:gd name="adj" fmla="val 6556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0" name="Nhóm 8">
            <a:extLst>
              <a:ext uri="{FF2B5EF4-FFF2-40B4-BE49-F238E27FC236}">
                <a16:creationId xmlns:a16="http://schemas.microsoft.com/office/drawing/2014/main" xmlns="" id="{9EBE3A09-9F22-4198-B9B3-E29E9C851630}"/>
              </a:ext>
            </a:extLst>
          </p:cNvPr>
          <p:cNvGrpSpPr/>
          <p:nvPr/>
        </p:nvGrpSpPr>
        <p:grpSpPr>
          <a:xfrm>
            <a:off x="6595917" y="3588189"/>
            <a:ext cx="1557483" cy="1584002"/>
            <a:chOff x="6566533" y="199767"/>
            <a:chExt cx="2538972" cy="2993321"/>
          </a:xfrm>
        </p:grpSpPr>
        <p:sp>
          <p:nvSpPr>
            <p:cNvPr id="21" name="Hình chữ nhật: Góc Tròn 2">
              <a:extLst>
                <a:ext uri="{FF2B5EF4-FFF2-40B4-BE49-F238E27FC236}">
                  <a16:creationId xmlns:a16="http://schemas.microsoft.com/office/drawing/2014/main" xmlns="" id="{B76ACC4C-2D00-4A3A-3C74-1A5B67BF9A39}"/>
                </a:ext>
              </a:extLst>
            </p:cNvPr>
            <p:cNvSpPr/>
            <p:nvPr/>
          </p:nvSpPr>
          <p:spPr>
            <a:xfrm>
              <a:off x="6566533" y="199767"/>
              <a:ext cx="2538972" cy="2993321"/>
            </a:xfrm>
            <a:prstGeom prst="roundRect">
              <a:avLst>
                <a:gd name="adj" fmla="val 7101"/>
              </a:avLst>
            </a:prstGeom>
            <a:solidFill>
              <a:srgbClr val="7E3B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22" name="Hình chữ nhật: Góc Tròn 3">
              <a:extLst>
                <a:ext uri="{FF2B5EF4-FFF2-40B4-BE49-F238E27FC236}">
                  <a16:creationId xmlns:a16="http://schemas.microsoft.com/office/drawing/2014/main" xmlns="" id="{4C3AF211-AB00-736C-2CEE-702FFE56AE44}"/>
                </a:ext>
              </a:extLst>
            </p:cNvPr>
            <p:cNvSpPr/>
            <p:nvPr/>
          </p:nvSpPr>
          <p:spPr>
            <a:xfrm>
              <a:off x="6720134" y="413933"/>
              <a:ext cx="2231770" cy="2548374"/>
            </a:xfrm>
            <a:prstGeom prst="roundRect">
              <a:avLst>
                <a:gd name="adj" fmla="val 6556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23" name="Hình chữ nhật 4">
            <a:extLst>
              <a:ext uri="{FF2B5EF4-FFF2-40B4-BE49-F238E27FC236}">
                <a16:creationId xmlns:a16="http://schemas.microsoft.com/office/drawing/2014/main" xmlns="" id="{0AC25D9F-428F-DD13-FCC3-C440645375AB}"/>
              </a:ext>
            </a:extLst>
          </p:cNvPr>
          <p:cNvSpPr/>
          <p:nvPr/>
        </p:nvSpPr>
        <p:spPr>
          <a:xfrm>
            <a:off x="5817283" y="2465475"/>
            <a:ext cx="162188" cy="2938931"/>
          </a:xfrm>
          <a:prstGeom prst="rect">
            <a:avLst/>
          </a:prstGeom>
          <a:solidFill>
            <a:srgbClr val="FEB0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Hình chữ nhật 4">
            <a:extLst>
              <a:ext uri="{FF2B5EF4-FFF2-40B4-BE49-F238E27FC236}">
                <a16:creationId xmlns:a16="http://schemas.microsoft.com/office/drawing/2014/main" xmlns="" id="{EA445F2A-68F8-CCF4-F53F-0E815B139EB4}"/>
              </a:ext>
            </a:extLst>
          </p:cNvPr>
          <p:cNvSpPr/>
          <p:nvPr/>
        </p:nvSpPr>
        <p:spPr>
          <a:xfrm>
            <a:off x="6433729" y="149803"/>
            <a:ext cx="162188" cy="2938931"/>
          </a:xfrm>
          <a:prstGeom prst="rect">
            <a:avLst/>
          </a:prstGeom>
          <a:solidFill>
            <a:srgbClr val="FEB0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xmlns="" id="{34165BA2-981F-3CE3-9F86-46CD9F386A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5206141" y="224252"/>
            <a:ext cx="945929" cy="1334002"/>
          </a:xfrm>
          <a:prstGeom prst="rect">
            <a:avLst/>
          </a:prstGeom>
        </p:spPr>
      </p:pic>
      <p:pic>
        <p:nvPicPr>
          <p:cNvPr id="26" name="Picture 8">
            <a:extLst>
              <a:ext uri="{FF2B5EF4-FFF2-40B4-BE49-F238E27FC236}">
                <a16:creationId xmlns:a16="http://schemas.microsoft.com/office/drawing/2014/main" xmlns="" id="{B4DF37EF-CE8E-5E28-67B6-ECD6DD246A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7138964" y="2129617"/>
            <a:ext cx="1105008" cy="1055625"/>
          </a:xfrm>
          <a:prstGeom prst="rect">
            <a:avLst/>
          </a:prstGeom>
        </p:spPr>
      </p:pic>
      <p:pic>
        <p:nvPicPr>
          <p:cNvPr id="27" name="Picture 10">
            <a:extLst>
              <a:ext uri="{FF2B5EF4-FFF2-40B4-BE49-F238E27FC236}">
                <a16:creationId xmlns:a16="http://schemas.microsoft.com/office/drawing/2014/main" xmlns="" id="{7B4BE2DC-BA17-2E0D-89F6-D3EA74F9A6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6728339" y="3795039"/>
            <a:ext cx="1377950" cy="1209508"/>
          </a:xfrm>
          <a:prstGeom prst="rect">
            <a:avLst/>
          </a:prstGeom>
        </p:spPr>
      </p:pic>
      <p:pic>
        <p:nvPicPr>
          <p:cNvPr id="28" name="Picture 13">
            <a:extLst>
              <a:ext uri="{FF2B5EF4-FFF2-40B4-BE49-F238E27FC236}">
                <a16:creationId xmlns:a16="http://schemas.microsoft.com/office/drawing/2014/main" xmlns="" id="{06CD3F0F-D132-4122-0013-6FD979BC29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4087983" y="3688516"/>
            <a:ext cx="1319283" cy="1159801"/>
          </a:xfrm>
          <a:prstGeom prst="rect">
            <a:avLst/>
          </a:prstGeom>
        </p:spPr>
      </p:pic>
      <p:sp>
        <p:nvSpPr>
          <p:cNvPr id="29" name="Rectangle: Rounded Corners 12">
            <a:extLst>
              <a:ext uri="{FF2B5EF4-FFF2-40B4-BE49-F238E27FC236}">
                <a16:creationId xmlns:a16="http://schemas.microsoft.com/office/drawing/2014/main" xmlns="" id="{EED6FD84-B6B6-C12C-14EB-9992822D1240}"/>
              </a:ext>
            </a:extLst>
          </p:cNvPr>
          <p:cNvSpPr/>
          <p:nvPr/>
        </p:nvSpPr>
        <p:spPr>
          <a:xfrm>
            <a:off x="194950" y="114733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0" name="Google Shape;891;p7">
            <a:extLst>
              <a:ext uri="{FF2B5EF4-FFF2-40B4-BE49-F238E27FC236}">
                <a16:creationId xmlns:a16="http://schemas.microsoft.com/office/drawing/2014/main" xmlns="" id="{68474897-D609-4BBC-F4D9-1A61E0B357C8}"/>
              </a:ext>
            </a:extLst>
          </p:cNvPr>
          <p:cNvSpPr txBox="1"/>
          <p:nvPr/>
        </p:nvSpPr>
        <p:spPr>
          <a:xfrm>
            <a:off x="230450" y="177106"/>
            <a:ext cx="64770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3500" dirty="0">
                <a:solidFill>
                  <a:srgbClr val="595959"/>
                </a:solidFill>
                <a:latin typeface="iCiel Cadena" panose="02000503000000020004" pitchFamily="50" charset="-93"/>
                <a:sym typeface="Fredoka One"/>
              </a:rPr>
              <a:t>IV</a:t>
            </a:r>
            <a:endParaRPr sz="3500" dirty="0">
              <a:latin typeface="iCiel Cadena" panose="02000503000000020004" pitchFamily="50" charset="-93"/>
            </a:endParaRPr>
          </a:p>
        </p:txBody>
      </p:sp>
      <p:sp>
        <p:nvSpPr>
          <p:cNvPr id="31" name="Google Shape;891;p7">
            <a:extLst>
              <a:ext uri="{FF2B5EF4-FFF2-40B4-BE49-F238E27FC236}">
                <a16:creationId xmlns:a16="http://schemas.microsoft.com/office/drawing/2014/main" xmlns="" id="{CC0222EB-61F0-6D97-B352-115A57354562}"/>
              </a:ext>
            </a:extLst>
          </p:cNvPr>
          <p:cNvSpPr txBox="1"/>
          <p:nvPr/>
        </p:nvSpPr>
        <p:spPr>
          <a:xfrm>
            <a:off x="1005179" y="229516"/>
            <a:ext cx="261752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latin typeface="iCiel Cadena" panose="02000503000000020004" pitchFamily="50" charset="-93"/>
              </a:rPr>
              <a:t>Technical</a:t>
            </a:r>
            <a:endParaRPr sz="3500" dirty="0">
              <a:latin typeface="iCiel Cadena" panose="02000503000000020004" pitchFamily="50" charset="-93"/>
            </a:endParaRPr>
          </a:p>
        </p:txBody>
      </p:sp>
      <p:sp>
        <p:nvSpPr>
          <p:cNvPr id="32" name="Google Shape;891;p7">
            <a:extLst>
              <a:ext uri="{FF2B5EF4-FFF2-40B4-BE49-F238E27FC236}">
                <a16:creationId xmlns:a16="http://schemas.microsoft.com/office/drawing/2014/main" xmlns="" id="{64C18E99-089E-5FA5-8CE1-46782FC80D87}"/>
              </a:ext>
            </a:extLst>
          </p:cNvPr>
          <p:cNvSpPr txBox="1"/>
          <p:nvPr/>
        </p:nvSpPr>
        <p:spPr>
          <a:xfrm>
            <a:off x="-140167" y="1014438"/>
            <a:ext cx="4053152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500" dirty="0">
                <a:latin typeface="iCiel Cadena" panose="02000503000000020004" pitchFamily="50" charset="-93"/>
              </a:rPr>
              <a:t>HTML5 &amp; CSS3</a:t>
            </a:r>
            <a:endParaRPr sz="3500" dirty="0">
              <a:latin typeface="iCiel Cadena" panose="02000503000000020004" pitchFamily="50" charset="-93"/>
            </a:endParaRPr>
          </a:p>
        </p:txBody>
      </p:sp>
      <p:grpSp>
        <p:nvGrpSpPr>
          <p:cNvPr id="35" name="Nhóm 8">
            <a:extLst>
              <a:ext uri="{FF2B5EF4-FFF2-40B4-BE49-F238E27FC236}">
                <a16:creationId xmlns:a16="http://schemas.microsoft.com/office/drawing/2014/main" xmlns="" id="{3E1B5C76-04FE-E3FA-7F10-7A3B46B6844C}"/>
              </a:ext>
            </a:extLst>
          </p:cNvPr>
          <p:cNvGrpSpPr/>
          <p:nvPr/>
        </p:nvGrpSpPr>
        <p:grpSpPr>
          <a:xfrm>
            <a:off x="4117300" y="1722942"/>
            <a:ext cx="1379783" cy="1429140"/>
            <a:chOff x="6566533" y="199767"/>
            <a:chExt cx="2538972" cy="2993321"/>
          </a:xfrm>
        </p:grpSpPr>
        <p:sp>
          <p:nvSpPr>
            <p:cNvPr id="36" name="Hình chữ nhật: Góc Tròn 2">
              <a:extLst>
                <a:ext uri="{FF2B5EF4-FFF2-40B4-BE49-F238E27FC236}">
                  <a16:creationId xmlns:a16="http://schemas.microsoft.com/office/drawing/2014/main" xmlns="" id="{035DB641-E809-C08C-928D-AE44F53D2216}"/>
                </a:ext>
              </a:extLst>
            </p:cNvPr>
            <p:cNvSpPr/>
            <p:nvPr/>
          </p:nvSpPr>
          <p:spPr>
            <a:xfrm>
              <a:off x="6566533" y="199767"/>
              <a:ext cx="2538972" cy="2993321"/>
            </a:xfrm>
            <a:prstGeom prst="roundRect">
              <a:avLst>
                <a:gd name="adj" fmla="val 7101"/>
              </a:avLst>
            </a:prstGeom>
            <a:solidFill>
              <a:srgbClr val="7E3B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7" name="Hình chữ nhật: Góc Tròn 3">
              <a:extLst>
                <a:ext uri="{FF2B5EF4-FFF2-40B4-BE49-F238E27FC236}">
                  <a16:creationId xmlns:a16="http://schemas.microsoft.com/office/drawing/2014/main" xmlns="" id="{0E737012-EA03-DFD4-9F28-B613567E7F5D}"/>
                </a:ext>
              </a:extLst>
            </p:cNvPr>
            <p:cNvSpPr/>
            <p:nvPr/>
          </p:nvSpPr>
          <p:spPr>
            <a:xfrm>
              <a:off x="6720134" y="413933"/>
              <a:ext cx="2231770" cy="2548374"/>
            </a:xfrm>
            <a:prstGeom prst="roundRect">
              <a:avLst>
                <a:gd name="adj" fmla="val 6556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E8590280-5824-EFB6-D010-116BA562C3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55739" y="1821982"/>
            <a:ext cx="1131024" cy="1247775"/>
          </a:xfrm>
          <a:prstGeom prst="rect">
            <a:avLst/>
          </a:prstGeom>
        </p:spPr>
      </p:pic>
      <p:sp>
        <p:nvSpPr>
          <p:cNvPr id="39" name="Google Shape;891;p7">
            <a:extLst>
              <a:ext uri="{FF2B5EF4-FFF2-40B4-BE49-F238E27FC236}">
                <a16:creationId xmlns:a16="http://schemas.microsoft.com/office/drawing/2014/main" xmlns="" id="{2BD50A8A-C2DF-0A3B-A156-BB8B2D4D3E0A}"/>
              </a:ext>
            </a:extLst>
          </p:cNvPr>
          <p:cNvSpPr txBox="1"/>
          <p:nvPr/>
        </p:nvSpPr>
        <p:spPr>
          <a:xfrm>
            <a:off x="-223640" y="1597251"/>
            <a:ext cx="2700803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500" dirty="0" err="1">
                <a:latin typeface="iCiel Cadena" panose="02000503000000020004" pitchFamily="50" charset="-93"/>
              </a:rPr>
              <a:t>JQuery</a:t>
            </a:r>
            <a:endParaRPr sz="3500" dirty="0">
              <a:latin typeface="iCiel Cadena" panose="02000503000000020004" pitchFamily="50" charset="-93"/>
            </a:endParaRPr>
          </a:p>
        </p:txBody>
      </p:sp>
      <p:sp>
        <p:nvSpPr>
          <p:cNvPr id="40" name="Google Shape;891;p7">
            <a:extLst>
              <a:ext uri="{FF2B5EF4-FFF2-40B4-BE49-F238E27FC236}">
                <a16:creationId xmlns:a16="http://schemas.microsoft.com/office/drawing/2014/main" xmlns="" id="{548BFF52-D363-2E85-F230-1AEC31B8D133}"/>
              </a:ext>
            </a:extLst>
          </p:cNvPr>
          <p:cNvSpPr txBox="1"/>
          <p:nvPr/>
        </p:nvSpPr>
        <p:spPr>
          <a:xfrm>
            <a:off x="-65959" y="2218848"/>
            <a:ext cx="3067688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500" dirty="0">
                <a:latin typeface="iCiel Cadena" panose="02000503000000020004" pitchFamily="50" charset="-93"/>
              </a:rPr>
              <a:t>Bootstrap</a:t>
            </a:r>
            <a:endParaRPr sz="3500" dirty="0">
              <a:latin typeface="iCiel Cadena" panose="02000503000000020004" pitchFamily="50" charset="-93"/>
            </a:endParaRPr>
          </a:p>
        </p:txBody>
      </p:sp>
    </p:spTree>
    <p:extLst>
      <p:ext uri="{BB962C8B-B14F-4D97-AF65-F5344CB8AC3E}">
        <p14:creationId xmlns:p14="http://schemas.microsoft.com/office/powerpoint/2010/main" val="134481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9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FFB4C7-7703-2E76-D18C-0091933BA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D47CEDD-1CE1-64E7-18DB-2AD6F4BAA2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ình chữ nhật: Góc Tròn 37">
            <a:extLst>
              <a:ext uri="{FF2B5EF4-FFF2-40B4-BE49-F238E27FC236}">
                <a16:creationId xmlns:a16="http://schemas.microsoft.com/office/drawing/2014/main" xmlns="" id="{5F527B1C-03D3-204D-2814-EC197DA80F95}"/>
              </a:ext>
            </a:extLst>
          </p:cNvPr>
          <p:cNvSpPr/>
          <p:nvPr/>
        </p:nvSpPr>
        <p:spPr>
          <a:xfrm>
            <a:off x="-304800" y="-190500"/>
            <a:ext cx="9677400" cy="5442117"/>
          </a:xfrm>
          <a:prstGeom prst="roundRect">
            <a:avLst>
              <a:gd name="adj" fmla="val 10057"/>
            </a:avLst>
          </a:prstGeom>
          <a:solidFill>
            <a:srgbClr val="FEB0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" name="Rectangle: Rounded Corners 12">
            <a:extLst>
              <a:ext uri="{FF2B5EF4-FFF2-40B4-BE49-F238E27FC236}">
                <a16:creationId xmlns:a16="http://schemas.microsoft.com/office/drawing/2014/main" xmlns="" id="{BA6A4D63-0D50-BFAE-AF57-1A45F8A4EBCC}"/>
              </a:ext>
            </a:extLst>
          </p:cNvPr>
          <p:cNvSpPr/>
          <p:nvPr/>
        </p:nvSpPr>
        <p:spPr>
          <a:xfrm>
            <a:off x="97108" y="129091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6" name="Google Shape;891;p7">
            <a:extLst>
              <a:ext uri="{FF2B5EF4-FFF2-40B4-BE49-F238E27FC236}">
                <a16:creationId xmlns:a16="http://schemas.microsoft.com/office/drawing/2014/main" xmlns="" id="{C36A6833-B512-62D8-5036-772889F15937}"/>
              </a:ext>
            </a:extLst>
          </p:cNvPr>
          <p:cNvSpPr txBox="1"/>
          <p:nvPr/>
        </p:nvSpPr>
        <p:spPr>
          <a:xfrm>
            <a:off x="-179095" y="1364970"/>
            <a:ext cx="298899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PH" sz="2800" dirty="0">
                <a:solidFill>
                  <a:srgbClr val="595959"/>
                </a:solidFill>
                <a:latin typeface="iCiel Cadena" panose="02000503000000020004" pitchFamily="50" charset="-93"/>
                <a:sym typeface="Fredoka One"/>
              </a:rPr>
              <a:t>Advantages:</a:t>
            </a:r>
            <a:endParaRPr sz="2800" dirty="0">
              <a:latin typeface="iCiel Cadena" panose="02000503000000020004" pitchFamily="50" charset="-93"/>
            </a:endParaRPr>
          </a:p>
        </p:txBody>
      </p:sp>
      <p:sp>
        <p:nvSpPr>
          <p:cNvPr id="7" name="Google Shape;891;p7">
            <a:extLst>
              <a:ext uri="{FF2B5EF4-FFF2-40B4-BE49-F238E27FC236}">
                <a16:creationId xmlns:a16="http://schemas.microsoft.com/office/drawing/2014/main" xmlns="" id="{03D4FD4F-0CB9-DF7B-4D6D-E439DFDF85F7}"/>
              </a:ext>
            </a:extLst>
          </p:cNvPr>
          <p:cNvSpPr txBox="1"/>
          <p:nvPr/>
        </p:nvSpPr>
        <p:spPr>
          <a:xfrm>
            <a:off x="914573" y="187348"/>
            <a:ext cx="8254655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3500" dirty="0">
                <a:solidFill>
                  <a:srgbClr val="595959"/>
                </a:solidFill>
                <a:latin typeface="iCiel Cadena" panose="02000503000000020004" pitchFamily="50" charset="-93"/>
                <a:sym typeface="Fredoka One"/>
              </a:rPr>
              <a:t>Advantages, Disadvantages &amp; Oriented Development</a:t>
            </a:r>
            <a:endParaRPr sz="3500" dirty="0">
              <a:latin typeface="iCiel Cadena" panose="02000503000000020004" pitchFamily="50" charset="-93"/>
            </a:endParaRPr>
          </a:p>
        </p:txBody>
      </p:sp>
      <p:sp>
        <p:nvSpPr>
          <p:cNvPr id="8" name="Rectangle: Rounded Corners 8">
            <a:extLst>
              <a:ext uri="{FF2B5EF4-FFF2-40B4-BE49-F238E27FC236}">
                <a16:creationId xmlns:a16="http://schemas.microsoft.com/office/drawing/2014/main" xmlns="" id="{1BBAC7A5-3837-4E8D-8703-8D7B2E0E7948}"/>
              </a:ext>
            </a:extLst>
          </p:cNvPr>
          <p:cNvSpPr/>
          <p:nvPr/>
        </p:nvSpPr>
        <p:spPr>
          <a:xfrm>
            <a:off x="2237264" y="2082095"/>
            <a:ext cx="5032068" cy="748118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endParaRPr lang="en-PH" sz="1400" dirty="0">
              <a:latin typeface="iCiel Cadena" panose="02000503000000020004" pitchFamily="50" charset="-93"/>
            </a:endParaRPr>
          </a:p>
        </p:txBody>
      </p:sp>
      <p:sp>
        <p:nvSpPr>
          <p:cNvPr id="10" name="Google Shape;891;p7">
            <a:extLst>
              <a:ext uri="{FF2B5EF4-FFF2-40B4-BE49-F238E27FC236}">
                <a16:creationId xmlns:a16="http://schemas.microsoft.com/office/drawing/2014/main" xmlns="" id="{9B6519DB-A3E3-F6A2-045A-0A4AAF15954A}"/>
              </a:ext>
            </a:extLst>
          </p:cNvPr>
          <p:cNvSpPr txBox="1"/>
          <p:nvPr/>
        </p:nvSpPr>
        <p:spPr>
          <a:xfrm>
            <a:off x="194603" y="201674"/>
            <a:ext cx="64770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3500" dirty="0">
                <a:solidFill>
                  <a:srgbClr val="595959"/>
                </a:solidFill>
                <a:latin typeface="iCiel Cadena" panose="02000503000000020004" pitchFamily="50" charset="-93"/>
                <a:sym typeface="Fredoka One"/>
              </a:rPr>
              <a:t>V</a:t>
            </a:r>
            <a:endParaRPr sz="3500" dirty="0">
              <a:latin typeface="iCiel Cadena" panose="02000503000000020004" pitchFamily="50" charset="-93"/>
            </a:endParaRPr>
          </a:p>
        </p:txBody>
      </p:sp>
      <p:sp>
        <p:nvSpPr>
          <p:cNvPr id="11" name="Rectangle: Rounded Corners 8">
            <a:extLst>
              <a:ext uri="{FF2B5EF4-FFF2-40B4-BE49-F238E27FC236}">
                <a16:creationId xmlns:a16="http://schemas.microsoft.com/office/drawing/2014/main" xmlns="" id="{B90B0377-05DA-D4C0-E702-3ADEA818DB68}"/>
              </a:ext>
            </a:extLst>
          </p:cNvPr>
          <p:cNvSpPr/>
          <p:nvPr/>
        </p:nvSpPr>
        <p:spPr>
          <a:xfrm>
            <a:off x="2199563" y="3314764"/>
            <a:ext cx="5032068" cy="748118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xmlns="" id="{1B40A411-5BB6-73B2-65AB-9F7DBF66469E}"/>
              </a:ext>
            </a:extLst>
          </p:cNvPr>
          <p:cNvSpPr txBox="1"/>
          <p:nvPr/>
        </p:nvSpPr>
        <p:spPr>
          <a:xfrm>
            <a:off x="2521425" y="2167640"/>
            <a:ext cx="5816983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400" dirty="0">
                <a:latin typeface="Trirong Light Bold" panose="020B0604020202020204" charset="-34"/>
                <a:cs typeface="Trirong Light Bold" panose="020B0604020202020204" charset="-34"/>
              </a:rPr>
              <a:t>User-friendly interface</a:t>
            </a:r>
            <a:endParaRPr lang="en-US" sz="3400" dirty="0">
              <a:solidFill>
                <a:srgbClr val="191919"/>
              </a:solidFill>
              <a:latin typeface="Trirong Light Bold" panose="020B0604020202020204" charset="-34"/>
              <a:cs typeface="Trirong Light Bold" panose="020B0604020202020204" charset="-34"/>
            </a:endParaRPr>
          </a:p>
        </p:txBody>
      </p:sp>
      <p:sp>
        <p:nvSpPr>
          <p:cNvPr id="14" name="Hình Bầu dục 5">
            <a:extLst>
              <a:ext uri="{FF2B5EF4-FFF2-40B4-BE49-F238E27FC236}">
                <a16:creationId xmlns:a16="http://schemas.microsoft.com/office/drawing/2014/main" xmlns="" id="{61091D45-0A1D-4751-6151-C5044AD702E0}"/>
              </a:ext>
            </a:extLst>
          </p:cNvPr>
          <p:cNvSpPr/>
          <p:nvPr/>
        </p:nvSpPr>
        <p:spPr>
          <a:xfrm>
            <a:off x="1437689" y="2313925"/>
            <a:ext cx="411492" cy="323333"/>
          </a:xfrm>
          <a:prstGeom prst="ellipse">
            <a:avLst/>
          </a:prstGeom>
          <a:solidFill>
            <a:srgbClr val="0CB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5" name="Hình Bầu dục 5">
            <a:extLst>
              <a:ext uri="{FF2B5EF4-FFF2-40B4-BE49-F238E27FC236}">
                <a16:creationId xmlns:a16="http://schemas.microsoft.com/office/drawing/2014/main" xmlns="" id="{5DDFB6F3-E4DB-0EF7-3960-DC93202AA7BD}"/>
              </a:ext>
            </a:extLst>
          </p:cNvPr>
          <p:cNvSpPr/>
          <p:nvPr/>
        </p:nvSpPr>
        <p:spPr>
          <a:xfrm>
            <a:off x="1437689" y="3527156"/>
            <a:ext cx="411492" cy="323333"/>
          </a:xfrm>
          <a:prstGeom prst="ellipse">
            <a:avLst/>
          </a:prstGeom>
          <a:solidFill>
            <a:srgbClr val="0CB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xmlns="" id="{8C77BC96-34A3-D34A-7933-5F305AE9E704}"/>
              </a:ext>
            </a:extLst>
          </p:cNvPr>
          <p:cNvSpPr txBox="1"/>
          <p:nvPr/>
        </p:nvSpPr>
        <p:spPr>
          <a:xfrm>
            <a:off x="2886099" y="3352313"/>
            <a:ext cx="3658995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191919"/>
                </a:solidFill>
                <a:latin typeface="Trirong Light Bold" panose="020B0604020202020204" charset="-34"/>
                <a:cs typeface="Trirong Light Bold" panose="020B0604020202020204" charset="-34"/>
              </a:rPr>
              <a:t> Mobile-friendly</a:t>
            </a:r>
          </a:p>
        </p:txBody>
      </p:sp>
    </p:spTree>
    <p:extLst>
      <p:ext uri="{BB962C8B-B14F-4D97-AF65-F5344CB8AC3E}">
        <p14:creationId xmlns:p14="http://schemas.microsoft.com/office/powerpoint/2010/main" val="278961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 animBg="1"/>
      <p:bldP spid="14" grpId="0" animBg="1"/>
      <p:bldP spid="15" grpId="0" animBg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FFB4C7-7703-2E76-D18C-0091933BA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D47CEDD-1CE1-64E7-18DB-2AD6F4BAA2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ình chữ nhật: Góc Tròn 37">
            <a:extLst>
              <a:ext uri="{FF2B5EF4-FFF2-40B4-BE49-F238E27FC236}">
                <a16:creationId xmlns:a16="http://schemas.microsoft.com/office/drawing/2014/main" xmlns="" id="{5F527B1C-03D3-204D-2814-EC197DA80F95}"/>
              </a:ext>
            </a:extLst>
          </p:cNvPr>
          <p:cNvSpPr/>
          <p:nvPr/>
        </p:nvSpPr>
        <p:spPr>
          <a:xfrm>
            <a:off x="-304800" y="-190500"/>
            <a:ext cx="9677400" cy="5442117"/>
          </a:xfrm>
          <a:prstGeom prst="roundRect">
            <a:avLst>
              <a:gd name="adj" fmla="val 10057"/>
            </a:avLst>
          </a:prstGeom>
          <a:solidFill>
            <a:srgbClr val="FEB0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" name="Rectangle: Rounded Corners 12">
            <a:extLst>
              <a:ext uri="{FF2B5EF4-FFF2-40B4-BE49-F238E27FC236}">
                <a16:creationId xmlns:a16="http://schemas.microsoft.com/office/drawing/2014/main" xmlns="" id="{BA6A4D63-0D50-BFAE-AF57-1A45F8A4EBCC}"/>
              </a:ext>
            </a:extLst>
          </p:cNvPr>
          <p:cNvSpPr/>
          <p:nvPr/>
        </p:nvSpPr>
        <p:spPr>
          <a:xfrm>
            <a:off x="97108" y="129091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6" name="Google Shape;891;p7">
            <a:extLst>
              <a:ext uri="{FF2B5EF4-FFF2-40B4-BE49-F238E27FC236}">
                <a16:creationId xmlns:a16="http://schemas.microsoft.com/office/drawing/2014/main" xmlns="" id="{C36A6833-B512-62D8-5036-772889F15937}"/>
              </a:ext>
            </a:extLst>
          </p:cNvPr>
          <p:cNvSpPr txBox="1"/>
          <p:nvPr/>
        </p:nvSpPr>
        <p:spPr>
          <a:xfrm>
            <a:off x="-179095" y="1364970"/>
            <a:ext cx="354459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PH" sz="2800" dirty="0">
                <a:solidFill>
                  <a:srgbClr val="595959"/>
                </a:solidFill>
                <a:latin typeface="iCiel Cadena" panose="02000503000000020004" pitchFamily="50" charset="-93"/>
                <a:sym typeface="Fredoka One"/>
              </a:rPr>
              <a:t>Disadvantages:</a:t>
            </a:r>
            <a:endParaRPr sz="2800" dirty="0">
              <a:latin typeface="iCiel Cadena" panose="02000503000000020004" pitchFamily="50" charset="-93"/>
            </a:endParaRPr>
          </a:p>
        </p:txBody>
      </p:sp>
      <p:sp>
        <p:nvSpPr>
          <p:cNvPr id="7" name="Google Shape;891;p7">
            <a:extLst>
              <a:ext uri="{FF2B5EF4-FFF2-40B4-BE49-F238E27FC236}">
                <a16:creationId xmlns:a16="http://schemas.microsoft.com/office/drawing/2014/main" xmlns="" id="{03D4FD4F-0CB9-DF7B-4D6D-E439DFDF85F7}"/>
              </a:ext>
            </a:extLst>
          </p:cNvPr>
          <p:cNvSpPr txBox="1"/>
          <p:nvPr/>
        </p:nvSpPr>
        <p:spPr>
          <a:xfrm>
            <a:off x="914573" y="187348"/>
            <a:ext cx="8254655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3500" dirty="0">
                <a:solidFill>
                  <a:srgbClr val="595959"/>
                </a:solidFill>
                <a:latin typeface="iCiel Cadena" panose="02000503000000020004" pitchFamily="50" charset="-93"/>
                <a:sym typeface="Fredoka One"/>
              </a:rPr>
              <a:t>Advantages, Disadvantages &amp; Oriented Development</a:t>
            </a:r>
            <a:endParaRPr sz="3500" dirty="0">
              <a:latin typeface="iCiel Cadena" panose="02000503000000020004" pitchFamily="50" charset="-93"/>
            </a:endParaRPr>
          </a:p>
        </p:txBody>
      </p:sp>
      <p:sp>
        <p:nvSpPr>
          <p:cNvPr id="8" name="Rectangle: Rounded Corners 8">
            <a:extLst>
              <a:ext uri="{FF2B5EF4-FFF2-40B4-BE49-F238E27FC236}">
                <a16:creationId xmlns:a16="http://schemas.microsoft.com/office/drawing/2014/main" xmlns="" id="{1BBAC7A5-3837-4E8D-8703-8D7B2E0E7948}"/>
              </a:ext>
            </a:extLst>
          </p:cNvPr>
          <p:cNvSpPr/>
          <p:nvPr/>
        </p:nvSpPr>
        <p:spPr>
          <a:xfrm>
            <a:off x="2072164" y="2447706"/>
            <a:ext cx="6525736" cy="748118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endParaRPr lang="en-PH" sz="1400" dirty="0">
              <a:latin typeface="iCiel Cadena" panose="02000503000000020004" pitchFamily="50" charset="-93"/>
            </a:endParaRPr>
          </a:p>
        </p:txBody>
      </p:sp>
      <p:sp>
        <p:nvSpPr>
          <p:cNvPr id="10" name="Google Shape;891;p7">
            <a:extLst>
              <a:ext uri="{FF2B5EF4-FFF2-40B4-BE49-F238E27FC236}">
                <a16:creationId xmlns:a16="http://schemas.microsoft.com/office/drawing/2014/main" xmlns="" id="{9B6519DB-A3E3-F6A2-045A-0A4AAF15954A}"/>
              </a:ext>
            </a:extLst>
          </p:cNvPr>
          <p:cNvSpPr txBox="1"/>
          <p:nvPr/>
        </p:nvSpPr>
        <p:spPr>
          <a:xfrm>
            <a:off x="181991" y="201674"/>
            <a:ext cx="64770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3500" dirty="0">
                <a:solidFill>
                  <a:srgbClr val="595959"/>
                </a:solidFill>
                <a:latin typeface="iCiel Cadena" panose="02000503000000020004" pitchFamily="50" charset="-93"/>
                <a:sym typeface="Fredoka One"/>
              </a:rPr>
              <a:t>V</a:t>
            </a:r>
            <a:endParaRPr sz="3500" dirty="0">
              <a:latin typeface="iCiel Cadena" panose="02000503000000020004" pitchFamily="50" charset="-93"/>
            </a:endParaRPr>
          </a:p>
        </p:txBody>
      </p:sp>
      <p:sp>
        <p:nvSpPr>
          <p:cNvPr id="14" name="Hình Bầu dục 5">
            <a:extLst>
              <a:ext uri="{FF2B5EF4-FFF2-40B4-BE49-F238E27FC236}">
                <a16:creationId xmlns:a16="http://schemas.microsoft.com/office/drawing/2014/main" xmlns="" id="{61091D45-0A1D-4751-6151-C5044AD702E0}"/>
              </a:ext>
            </a:extLst>
          </p:cNvPr>
          <p:cNvSpPr/>
          <p:nvPr/>
        </p:nvSpPr>
        <p:spPr>
          <a:xfrm>
            <a:off x="1387456" y="2590179"/>
            <a:ext cx="411492" cy="323333"/>
          </a:xfrm>
          <a:prstGeom prst="ellipse">
            <a:avLst/>
          </a:prstGeom>
          <a:solidFill>
            <a:srgbClr val="0CB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xmlns="" id="{A0F69FAB-7325-F7A2-2D16-EA97E0373C61}"/>
              </a:ext>
            </a:extLst>
          </p:cNvPr>
          <p:cNvSpPr txBox="1"/>
          <p:nvPr/>
        </p:nvSpPr>
        <p:spPr>
          <a:xfrm>
            <a:off x="2531478" y="2487844"/>
            <a:ext cx="6339638" cy="5667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191919"/>
                </a:solidFill>
                <a:latin typeface="Trirong Light Bold"/>
              </a:rPr>
              <a:t>Limited capabilities a</a:t>
            </a:r>
            <a:r>
              <a:rPr lang="en-US" sz="3600" dirty="0">
                <a:solidFill>
                  <a:srgbClr val="191919"/>
                </a:solidFill>
                <a:latin typeface="Trirong Light Bold"/>
              </a:rPr>
              <a:t>n</a:t>
            </a:r>
            <a:r>
              <a:rPr lang="en-US" sz="3399" dirty="0">
                <a:solidFill>
                  <a:srgbClr val="191919"/>
                </a:solidFill>
                <a:latin typeface="Trirong Light Bold"/>
              </a:rPr>
              <a:t>d time</a:t>
            </a:r>
          </a:p>
        </p:txBody>
      </p:sp>
    </p:spTree>
    <p:extLst>
      <p:ext uri="{BB962C8B-B14F-4D97-AF65-F5344CB8AC3E}">
        <p14:creationId xmlns:p14="http://schemas.microsoft.com/office/powerpoint/2010/main" val="19376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4" grpId="0" animBg="1"/>
      <p:bldP spid="9" grpId="0"/>
    </p:bldLst>
  </p:timing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On-screen Show (16:9)</PresentationFormat>
  <Paragraphs>58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Lato Light</vt:lpstr>
      <vt:lpstr>Calibri</vt:lpstr>
      <vt:lpstr>Trirong Light Bold</vt:lpstr>
      <vt:lpstr>Adobe Caslon Pro</vt:lpstr>
      <vt:lpstr>Arial</vt:lpstr>
      <vt:lpstr>Fredoka One</vt:lpstr>
      <vt:lpstr>Roboto Slab</vt:lpstr>
      <vt:lpstr>Roboto Slab Light</vt:lpstr>
      <vt:lpstr>Lobster</vt:lpstr>
      <vt:lpstr>iCiel Cadena</vt:lpstr>
      <vt:lpstr>Kent template</vt:lpstr>
      <vt:lpstr>BelleVille Dentail</vt:lpstr>
      <vt:lpstr>Content of project</vt:lpstr>
      <vt:lpstr>PowerPoint Presentation</vt:lpstr>
      <vt:lpstr>PowerPoint Presentation</vt:lpstr>
      <vt:lpstr>PowerPoint Presentation</vt:lpstr>
      <vt:lpstr>PowerPoint Presentation</vt:lpstr>
      <vt:lpstr>q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BelleVille Dentail</dc:title>
  <cp:lastModifiedBy>HP</cp:lastModifiedBy>
  <cp:revision>2</cp:revision>
  <dcterms:modified xsi:type="dcterms:W3CDTF">2022-12-13T11:29:03Z</dcterms:modified>
</cp:coreProperties>
</file>