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42f6cf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42f6cf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42f6cf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42f6cf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42f6cf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42f6cf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42f6cf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42f6cf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42f6cf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42f6cf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42f6cf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42f6cf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4eed664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4eed664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436 Deliverable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By: Jessica Park, Farah Siddiqui. Betelhem Taddele, Danny Nguyen, Jatin Chauhan, Munam Ghazanfar, Ninh Ngo, Adil Mufti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25" y="-95550"/>
            <a:ext cx="6779974" cy="523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Matrices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Custom In-House Server 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= $1,300 for Server Tower, $300 for MS Server Essentials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Maintenance =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 =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AWS Custom Build</a:t>
            </a:r>
            <a:endParaRPr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= EC2 a1.Large (2 CPU, 4 GB Ram, EBS Storage, SQL Supported) $263 a year upfront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Maintenance = Mid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 =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Web Hosting GoDaddy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= Web Builder Plan $9.99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Maintenance = 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 = 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Alternative Matrix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a team AWS custom build was our solution of choice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AWS comes with a medium cost but high functionality and a plethora of scalable services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Small-Med learning curve for stakeholder at hand-off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Appropriate for project as it supports SQL, storage/storage redundancy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Negative - Plan chosen is linux based and doesn’t include SQL get-go.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25" y="1696227"/>
            <a:ext cx="4755650" cy="21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Architecture Matrix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thin-client server is the most cost-saving option for the other system architectures.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Simplified management system.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easy to manage the system and utilize it with many different software options which can help to simplify the use of the system.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 is centralized and simplifies the use of the system and simplifies backup of client access devices.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 addition,a thin-client server has an enhanced security that is critical for our system. The system will store user’s information, and it is a top priority to keep this protected and secured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that comes with a thin-client server is its centralized nature, which can result in loss of data if the server fails.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400" y="1152463"/>
            <a:ext cx="4094050" cy="36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Specification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" y="1124200"/>
            <a:ext cx="77465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Plan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499" y="1017725"/>
            <a:ext cx="5644776" cy="39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Grantt Chart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237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