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436e4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436e4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436e4a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436e4a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ed7106e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ed7106e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436e4a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436e4a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ed7106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ed7106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436e4a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436e4a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we.umbc.edu/~lx04615/is436/is_436_project_log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436 Deliverable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By: Jessica Park, Farah Siddiqui, Betelhem Taddele, Danny Nguyen, Jatin Chauhan, Munam Ghazanfar, Ninh Ngo, Adil Mufti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52475"/>
            <a:ext cx="2722049" cy="36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746" y="1017725"/>
            <a:ext cx="2865181" cy="382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601" y="960925"/>
            <a:ext cx="2865181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Standards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owner is able to create a checklist and manager is able to mark off what has been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a list of completed tasks are automatically compiled on a separate page which the owner can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 is stored on 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Standards continued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links are uniform and consistent in placement, size, and 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will know their current page based on red highlights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page: navigation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Middle page: content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Bottom page: work area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974" y="2105724"/>
            <a:ext cx="1952003" cy="260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Project Plan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0" y="268150"/>
            <a:ext cx="5360752" cy="487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5277" l="0" r="0" t="8333"/>
          <a:stretch/>
        </p:blipFill>
        <p:spPr>
          <a:xfrm>
            <a:off x="3056950" y="1446750"/>
            <a:ext cx="50482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 Design - Prototype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https://swe.umbc.edu/~lx04615/is436/is_436_project_login.html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