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FC8A-E80C-42F3-BC4C-8A51498AAC98}" type="datetimeFigureOut">
              <a:rPr lang="pt-BR" smtClean="0"/>
              <a:t>12/09/2021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B952-43FA-4A3D-89DD-1E1AB4980BA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7772400" cy="1470025"/>
          </a:xfrm>
        </p:spPr>
        <p:txBody>
          <a:bodyPr/>
          <a:lstStyle/>
          <a:p>
            <a:r>
              <a:rPr lang="pt-BR" dirty="0" smtClean="0"/>
              <a:t>Resposta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Power point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000240"/>
            <a:ext cx="8153571" cy="43672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 4</a:t>
            </a:r>
            <a:endParaRPr lang="pt-BR" dirty="0"/>
          </a:p>
        </p:txBody>
      </p:sp>
      <p:pic>
        <p:nvPicPr>
          <p:cNvPr id="4" name="Espaço Reservado para Conteúdo 3" descr="Power point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214554"/>
            <a:ext cx="8038303" cy="414700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 5	</a:t>
            </a:r>
            <a:endParaRPr lang="pt-BR" dirty="0"/>
          </a:p>
        </p:txBody>
      </p:sp>
      <p:pic>
        <p:nvPicPr>
          <p:cNvPr id="4" name="Espaço Reservado para Conteúdo 3" descr="Power point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857364"/>
            <a:ext cx="8372510" cy="440048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Minha opinião sobre o 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Olá. 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Venho aqui dar minha opinião sobre o desafio. 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Achei que o desafio foi muito importante para a compreensão de enfrentaremos no mercado de trabalho. 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Confesso que houveram  alguns momentos de estresses mais elevados devido ao tempo corrido e de como as informações nos foram passadas.   Também  houve uma preocupação devido ao Power BI ser um programa bastante pesado e minha máquina não ter  muita potência, o que atrasou um pouco a entrega. Mas muitas vezes o mercado de trabalho é assim mesmo: nem tudo funciona como nós gostaríamos principalmente quando lidamos com prazos. Serve como aprendizado.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No mais, gostaria de agradecer pela oportunidade  de participar  e de aprender . Aprendi que a vida de um programador é um eterno aprendizado.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Gostaria de fazer uma menção aos monitores que nos ajudaram. Foram muito pacientes e prestativos. Não mediram esforços para nos ajudar.  Dedicação sempre deve ser valorizada.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173</Words>
  <Application>Microsoft Office PowerPoint</Application>
  <PresentationFormat>Apresentação na tela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Resposta 3</vt:lpstr>
      <vt:lpstr>Resposta 4</vt:lpstr>
      <vt:lpstr>Resposta 5 </vt:lpstr>
      <vt:lpstr>Minha opinião sobre o desafio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Resposta 3</dc:title>
  <dc:creator>Usuário do Windows</dc:creator>
  <cp:lastModifiedBy>Usuário do Windows</cp:lastModifiedBy>
  <cp:revision>3</cp:revision>
  <dcterms:created xsi:type="dcterms:W3CDTF">2021-09-12T11:15:06Z</dcterms:created>
  <dcterms:modified xsi:type="dcterms:W3CDTF">2021-09-12T11:41:42Z</dcterms:modified>
</cp:coreProperties>
</file>