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Harshil Dangar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https://github.com/dangarharshil11/Applied-Data-Science-Capstone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30/09/2022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IN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https://github.com/dangarharshil11/Applied-Data-Science-Capstone/blob/main/EDA%20lab.ipynb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https://github.com/dangarharshil11/Applied-Data-Science-Capstone/blob/main/EDA%20with%20Data%20Visualization.ipynb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https://github.com/dangarharshil11/Applied-Data-Science-Capstone/blob/main/EDA%20with%20SQL.ipynb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https://github.com/dangarharshil11/Applied-Data-Science-Capstone/blob/main/Interactive%20Visual%20Analytics%20with%20Folium%20lab.ipynb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https://github.com/dangarharshil11/Applied-Data-Science-Capstone/blob/main/spacex_dash_app.py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https://github.com/dangarharshil11/Applied-Data-Science-Capstone/blob/main/Machine%20Learning%20Prediction.ipynb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259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IN" sz="2000" dirty="0">
                <a:latin typeface="Carlito"/>
                <a:cs typeface="Carlito"/>
              </a:rPr>
              <a:t>https://github.com/dangarharshil11/Applied-Data-Science-Capstone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https://github.com/dangarharshil11/Applied-Data-Science-Capstone/blob/main/Data%20Collection.ipynb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https://github.com/dangarharshil11/Applied-Data-Science-Capstone/blob/main/Data%20Collection%20with%20Web%20Scraping.ipynb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2813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Harshil Dangar</cp:lastModifiedBy>
  <cp:revision>2</cp:revision>
  <dcterms:created xsi:type="dcterms:W3CDTF">2021-08-26T16:53:12Z</dcterms:created>
  <dcterms:modified xsi:type="dcterms:W3CDTF">2022-09-30T05:48:34Z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