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/>
    <p:restoredTop sz="94625"/>
  </p:normalViewPr>
  <p:slideViewPr>
    <p:cSldViewPr snapToGrid="0" snapToObjects="1">
      <p:cViewPr>
        <p:scale>
          <a:sx n="184" d="100"/>
          <a:sy n="184" d="100"/>
        </p:scale>
        <p:origin x="-240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874-CA99-6446-B89A-A4B70E6F174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378D-0037-8C4A-BDFC-7D334521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3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874-CA99-6446-B89A-A4B70E6F174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378D-0037-8C4A-BDFC-7D334521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874-CA99-6446-B89A-A4B70E6F174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378D-0037-8C4A-BDFC-7D334521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874-CA99-6446-B89A-A4B70E6F174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378D-0037-8C4A-BDFC-7D334521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874-CA99-6446-B89A-A4B70E6F174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378D-0037-8C4A-BDFC-7D334521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874-CA99-6446-B89A-A4B70E6F174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378D-0037-8C4A-BDFC-7D334521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3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874-CA99-6446-B89A-A4B70E6F174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378D-0037-8C4A-BDFC-7D334521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874-CA99-6446-B89A-A4B70E6F174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378D-0037-8C4A-BDFC-7D334521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874-CA99-6446-B89A-A4B70E6F174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378D-0037-8C4A-BDFC-7D334521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874-CA99-6446-B89A-A4B70E6F174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378D-0037-8C4A-BDFC-7D334521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9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1874-CA99-6446-B89A-A4B70E6F174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9378D-0037-8C4A-BDFC-7D334521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6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11874-CA99-6446-B89A-A4B70E6F1744}" type="datetimeFigureOut">
              <a:rPr lang="en-US" smtClean="0"/>
              <a:t>11/17/19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9378D-0037-8C4A-BDFC-7D334521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3053" y="706582"/>
            <a:ext cx="3920837" cy="39208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6180" y="789711"/>
            <a:ext cx="3754581" cy="3754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33931" y="1113181"/>
            <a:ext cx="1129333" cy="80356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23207" y="2057396"/>
            <a:ext cx="1129333" cy="80356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2 5"/>
          <p:cNvSpPr/>
          <p:nvPr/>
        </p:nvSpPr>
        <p:spPr>
          <a:xfrm>
            <a:off x="3809999" y="2140525"/>
            <a:ext cx="166255" cy="180109"/>
          </a:xfrm>
          <a:prstGeom prst="irregularSeal2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2535380" y="2860961"/>
            <a:ext cx="166255" cy="180109"/>
          </a:xfrm>
          <a:prstGeom prst="irregularSeal2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2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68" y="2206487"/>
            <a:ext cx="1381648" cy="1385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02" y="2206486"/>
            <a:ext cx="1402706" cy="1385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68" y="754403"/>
            <a:ext cx="1381648" cy="1378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45" y="745852"/>
            <a:ext cx="1387195" cy="1387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3" y="2204418"/>
            <a:ext cx="1396262" cy="138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946" y="2204418"/>
            <a:ext cx="1387195" cy="13871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802" y="733866"/>
            <a:ext cx="1402706" cy="1399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3" y="729735"/>
            <a:ext cx="1396260" cy="14033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2023" y="75440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Verdana" charset="0"/>
                <a:ea typeface="Verdana" charset="0"/>
                <a:cs typeface="Verdana" charset="0"/>
              </a:rPr>
              <a:t>a.)</a:t>
            </a:r>
            <a:endParaRPr 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5943" y="754403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charset="0"/>
                <a:ea typeface="Verdana" charset="0"/>
                <a:cs typeface="Verdana" charset="0"/>
              </a:rPr>
              <a:t>b</a:t>
            </a:r>
            <a:r>
              <a:rPr lang="en-US" sz="1100" dirty="0" smtClean="0">
                <a:latin typeface="Verdana" charset="0"/>
                <a:ea typeface="Verdana" charset="0"/>
                <a:cs typeface="Verdana" charset="0"/>
              </a:rPr>
              <a:t>.)</a:t>
            </a:r>
            <a:endParaRPr 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2753" y="754403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sz="1100" dirty="0" smtClean="0">
                <a:latin typeface="Verdana" charset="0"/>
                <a:ea typeface="Verdana" charset="0"/>
                <a:cs typeface="Verdana" charset="0"/>
              </a:rPr>
              <a:t>.)</a:t>
            </a:r>
            <a:endParaRPr 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1168" y="754403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charset="0"/>
                <a:ea typeface="Verdana" charset="0"/>
                <a:cs typeface="Verdana" charset="0"/>
              </a:rPr>
              <a:t>d</a:t>
            </a:r>
            <a:r>
              <a:rPr lang="en-US" sz="1100" dirty="0" smtClean="0">
                <a:latin typeface="Verdana" charset="0"/>
                <a:ea typeface="Verdana" charset="0"/>
                <a:cs typeface="Verdana" charset="0"/>
              </a:rPr>
              <a:t>.)</a:t>
            </a:r>
            <a:endParaRPr 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2023" y="2199693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charset="0"/>
                <a:ea typeface="Verdana" charset="0"/>
                <a:cs typeface="Verdana" charset="0"/>
              </a:rPr>
              <a:t>e</a:t>
            </a:r>
            <a:r>
              <a:rPr lang="en-US" sz="1100" dirty="0" smtClean="0">
                <a:latin typeface="Verdana" charset="0"/>
                <a:ea typeface="Verdana" charset="0"/>
                <a:cs typeface="Verdana" charset="0"/>
              </a:rPr>
              <a:t>.)</a:t>
            </a:r>
            <a:endParaRPr 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41412" y="2196547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Verdana" charset="0"/>
                <a:ea typeface="Verdana" charset="0"/>
                <a:cs typeface="Verdana" charset="0"/>
              </a:rPr>
              <a:t>f.)</a:t>
            </a:r>
            <a:endParaRPr 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24542" y="2196547"/>
            <a:ext cx="388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charset="0"/>
                <a:ea typeface="Verdana" charset="0"/>
                <a:cs typeface="Verdana" charset="0"/>
              </a:rPr>
              <a:t>g</a:t>
            </a:r>
            <a:r>
              <a:rPr lang="en-US" sz="1100" dirty="0" smtClean="0">
                <a:latin typeface="Verdana" charset="0"/>
                <a:ea typeface="Verdana" charset="0"/>
                <a:cs typeface="Verdana" charset="0"/>
              </a:rPr>
              <a:t>.)</a:t>
            </a:r>
            <a:endParaRPr 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1576" y="220441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Verdana" charset="0"/>
                <a:ea typeface="Verdana" charset="0"/>
                <a:cs typeface="Verdana" charset="0"/>
              </a:rPr>
              <a:t>h.)</a:t>
            </a:r>
            <a:endParaRPr lang="en-US" sz="110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9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Verdana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Gause, Daniel Paine (Dan)</dc:creator>
  <cp:lastModifiedBy>Gause, Daniel Paine (Dan)</cp:lastModifiedBy>
  <cp:revision>4</cp:revision>
  <dcterms:created xsi:type="dcterms:W3CDTF">2019-11-17T17:56:51Z</dcterms:created>
  <dcterms:modified xsi:type="dcterms:W3CDTF">2019-11-17T19:58:13Z</dcterms:modified>
</cp:coreProperties>
</file>