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5"/>
  </p:normalViewPr>
  <p:slideViewPr>
    <p:cSldViewPr snapToGrid="0" snapToObjects="1">
      <p:cViewPr varScale="1">
        <p:scale>
          <a:sx n="76" d="100"/>
          <a:sy n="76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B731-50F0-E548-974B-D2BCE5083D3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D3F1-C948-2544-921B-02A65E34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4433"/>
            <a:ext cx="2760123" cy="274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32" y="334433"/>
            <a:ext cx="2747433" cy="274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34833"/>
            <a:ext cx="2760123" cy="2747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32" y="3534833"/>
            <a:ext cx="2747433" cy="2747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74" y="3534833"/>
            <a:ext cx="2755044" cy="2747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68" y="334433"/>
            <a:ext cx="2760123" cy="2747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2694" y="1411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5424" y="5338482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2" y="-1648012"/>
            <a:ext cx="3311040" cy="3296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14" y="-1648013"/>
            <a:ext cx="3296024" cy="3296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45" y="-1648012"/>
            <a:ext cx="3303549" cy="329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47" y="2353235"/>
            <a:ext cx="3305054" cy="3296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34" y="2347756"/>
            <a:ext cx="3301502" cy="330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4" y="2353234"/>
            <a:ext cx="3311040" cy="3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7" y="647700"/>
            <a:ext cx="3830847" cy="3839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47700"/>
            <a:ext cx="3830867" cy="38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Gause, Daniel Paine (Dan)</dc:creator>
  <cp:lastModifiedBy>Gause, Daniel Paine (Dan)</cp:lastModifiedBy>
  <cp:revision>6</cp:revision>
  <dcterms:created xsi:type="dcterms:W3CDTF">2019-11-19T01:03:02Z</dcterms:created>
  <dcterms:modified xsi:type="dcterms:W3CDTF">2019-11-20T15:54:49Z</dcterms:modified>
</cp:coreProperties>
</file>