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Fury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75900" y="2113625"/>
            <a:ext cx="76881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DOUGLASS GESSLEMAN </a:t>
            </a:r>
            <a:endParaRPr b="1" i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DANIEL ENGBERT</a:t>
            </a:r>
            <a:endParaRPr b="1" i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KYLE COLEMAN</a:t>
            </a:r>
            <a:endParaRPr b="1" i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RUSHMIE KULKARNI</a:t>
            </a:r>
            <a:endParaRPr b="1" i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BRIAN SEIPP</a:t>
            </a:r>
            <a:endParaRPr b="1" i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TYLER KARLSEN</a:t>
            </a:r>
            <a:endParaRPr b="1" i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JONATHAN DANKO</a:t>
            </a:r>
            <a:endParaRPr b="1" i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dk1"/>
                </a:solidFill>
              </a:rPr>
              <a:t>CLASS HOURS:		TUESDAY/THURSDAY 5:30-6:45PM 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dk1"/>
                </a:solidFill>
              </a:rPr>
              <a:t>CLASS LOCATION: 		FINE ARTS 313</a:t>
            </a:r>
            <a:endParaRPr sz="1400"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Feedback</a:t>
            </a:r>
            <a:endParaRPr sz="3000"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Any questions for us?</a:t>
            </a:r>
            <a:endParaRPr sz="1800"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/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Members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Professor Marron</a:t>
            </a:r>
            <a:endParaRPr sz="1800"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Basic Design</a:t>
            </a:r>
            <a:endParaRPr sz="3000"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Display counties on a  map based on search results using the following parameters</a:t>
            </a:r>
            <a:r>
              <a:rPr lang="en" sz="1800"/>
              <a:t> 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Public transport, weather, outdoor recreation, crime, commute time, public schools, healthcare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Communicate with database, display results on map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Hover over pins for detailed info on counties</a:t>
            </a:r>
            <a:endParaRPr sz="1800"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DataUSA API: Public schools, crime rates, healthcare, public transportation, commute time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National Atmospheric and Oceanic Administration (NOAA): Weather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Recreation Information Database(RIDB): Outdoor recreation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Google Maps API: Latitude/Longitude for counties, used to display map and clustered pins too</a:t>
            </a:r>
            <a:endParaRPr sz="1800"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 End</a:t>
            </a:r>
            <a:endParaRPr sz="3000"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9450" y="2037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Database populated with formatted information from our datasources (datause.io, NOAA, RIDB)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Apache server on local machine in SQL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Populated by data from our database (datausa.io, NOAA, RIDB)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Server scripts pull nightly to update server</a:t>
            </a:r>
            <a:endParaRPr sz="1800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verification difficult </a:t>
            </a:r>
            <a:r>
              <a:rPr lang="en" sz="1800"/>
              <a:t>because</a:t>
            </a:r>
            <a:r>
              <a:rPr lang="en" sz="1800"/>
              <a:t> data is updated constantly from sources</a:t>
            </a:r>
            <a:endParaRPr sz="18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 End</a:t>
            </a:r>
            <a:endParaRPr sz="3000"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29450" y="1933100"/>
            <a:ext cx="76887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Site built with bootstrap, Google Maps API, html, CSS and Javascript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Select parameters from left side drop down menu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Drop pins on map, hover over pins for more information</a:t>
            </a:r>
            <a:endParaRPr sz="1800"/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found the drop pins could exceed 900 results in some cases</a:t>
            </a:r>
            <a:endParaRPr sz="1800"/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Utilized google library for clustering the markers by k-means, provides more intuitive display which is easier on the eyes</a:t>
            </a:r>
            <a:endParaRPr sz="1800"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</a:t>
            </a:r>
            <a:endParaRPr sz="3000"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Buy in now before we go public!</a:t>
            </a:r>
            <a:endParaRPr sz="1800"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Majority Done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Wrapping up STR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Final </a:t>
            </a:r>
            <a:r>
              <a:rPr lang="en" sz="1800"/>
              <a:t>proofreading</a:t>
            </a:r>
            <a:r>
              <a:rPr lang="en" sz="1800"/>
              <a:t> and signatures for documents</a:t>
            </a:r>
            <a:endParaRPr sz="1800"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Lessons Learned</a:t>
            </a:r>
            <a:endParaRPr sz="3000"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Product performs well and group function as a cohesive unit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Do not underestimate what you can learn in a short amount of time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Could work on branches in Github as opposed to everyone working off the master branch, merge conflicts happen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Make more use of Git issue tracking and logging system for testing</a:t>
            </a:r>
            <a:endParaRPr sz="1800"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