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4" r:id="rId8"/>
    <p:sldId id="265" r:id="rId9"/>
    <p:sldId id="266" r:id="rId10"/>
    <p:sldId id="275" r:id="rId11"/>
    <p:sldId id="274" r:id="rId12"/>
    <p:sldId id="267" r:id="rId13"/>
    <p:sldId id="268" r:id="rId14"/>
    <p:sldId id="270" r:id="rId15"/>
    <p:sldId id="271" r:id="rId16"/>
    <p:sldId id="273" r:id="rId17"/>
    <p:sldId id="272" r:id="rId18"/>
    <p:sldId id="276" r:id="rId19"/>
    <p:sldId id="277" r:id="rId20"/>
    <p:sldId id="284" r:id="rId21"/>
    <p:sldId id="278" r:id="rId22"/>
    <p:sldId id="279" r:id="rId23"/>
    <p:sldId id="280" r:id="rId24"/>
    <p:sldId id="282" r:id="rId25"/>
    <p:sldId id="283" r:id="rId26"/>
    <p:sldId id="285" r:id="rId27"/>
    <p:sldId id="286" r:id="rId28"/>
    <p:sldId id="287" r:id="rId29"/>
    <p:sldId id="288" r:id="rId30"/>
    <p:sldId id="289" r:id="rId31"/>
    <p:sldId id="290" r:id="rId32"/>
    <p:sldId id="291" r:id="rId33"/>
    <p:sldId id="292" r:id="rId34"/>
    <p:sldId id="293" r:id="rId35"/>
    <p:sldId id="295" r:id="rId36"/>
    <p:sldId id="296" r:id="rId37"/>
    <p:sldId id="297" r:id="rId38"/>
    <p:sldId id="298" r:id="rId39"/>
    <p:sldId id="299" r:id="rId40"/>
    <p:sldId id="300" r:id="rId41"/>
    <p:sldId id="301" r:id="rId42"/>
    <p:sldId id="30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06EC"/>
    <a:srgbClr val="006600"/>
    <a:srgbClr val="29F750"/>
    <a:srgbClr val="B7DE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00" autoAdjust="0"/>
  </p:normalViewPr>
  <p:slideViewPr>
    <p:cSldViewPr>
      <p:cViewPr varScale="1">
        <p:scale>
          <a:sx n="64" d="100"/>
          <a:sy n="64" d="100"/>
        </p:scale>
        <p:origin x="-15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7.wmf"/><Relationship Id="rId18" Type="http://schemas.openxmlformats.org/officeDocument/2006/relationships/image" Target="../media/image22.wmf"/><Relationship Id="rId26" Type="http://schemas.openxmlformats.org/officeDocument/2006/relationships/image" Target="../media/image30.wmf"/><Relationship Id="rId3" Type="http://schemas.openxmlformats.org/officeDocument/2006/relationships/image" Target="../media/image7.wmf"/><Relationship Id="rId21" Type="http://schemas.openxmlformats.org/officeDocument/2006/relationships/image" Target="../media/image25.wmf"/><Relationship Id="rId7" Type="http://schemas.openxmlformats.org/officeDocument/2006/relationships/image" Target="../media/image11.wmf"/><Relationship Id="rId12" Type="http://schemas.openxmlformats.org/officeDocument/2006/relationships/image" Target="../media/image16.wmf"/><Relationship Id="rId17" Type="http://schemas.openxmlformats.org/officeDocument/2006/relationships/image" Target="../media/image21.wmf"/><Relationship Id="rId25" Type="http://schemas.openxmlformats.org/officeDocument/2006/relationships/image" Target="../media/image29.wmf"/><Relationship Id="rId2" Type="http://schemas.openxmlformats.org/officeDocument/2006/relationships/image" Target="../media/image6.wmf"/><Relationship Id="rId16" Type="http://schemas.openxmlformats.org/officeDocument/2006/relationships/image" Target="../media/image20.wmf"/><Relationship Id="rId20" Type="http://schemas.openxmlformats.org/officeDocument/2006/relationships/image" Target="../media/image24.wmf"/><Relationship Id="rId1" Type="http://schemas.openxmlformats.org/officeDocument/2006/relationships/image" Target="../media/image5.wmf"/><Relationship Id="rId6" Type="http://schemas.openxmlformats.org/officeDocument/2006/relationships/image" Target="../media/image10.wmf"/><Relationship Id="rId11" Type="http://schemas.openxmlformats.org/officeDocument/2006/relationships/image" Target="../media/image15.wmf"/><Relationship Id="rId24" Type="http://schemas.openxmlformats.org/officeDocument/2006/relationships/image" Target="../media/image28.wmf"/><Relationship Id="rId5" Type="http://schemas.openxmlformats.org/officeDocument/2006/relationships/image" Target="../media/image9.wmf"/><Relationship Id="rId15" Type="http://schemas.openxmlformats.org/officeDocument/2006/relationships/image" Target="../media/image19.wmf"/><Relationship Id="rId23" Type="http://schemas.openxmlformats.org/officeDocument/2006/relationships/image" Target="../media/image27.wmf"/><Relationship Id="rId10" Type="http://schemas.openxmlformats.org/officeDocument/2006/relationships/image" Target="../media/image14.wmf"/><Relationship Id="rId19" Type="http://schemas.openxmlformats.org/officeDocument/2006/relationships/image" Target="../media/image23.wmf"/><Relationship Id="rId4" Type="http://schemas.openxmlformats.org/officeDocument/2006/relationships/image" Target="../media/image8.wmf"/><Relationship Id="rId9" Type="http://schemas.openxmlformats.org/officeDocument/2006/relationships/image" Target="../media/image13.wmf"/><Relationship Id="rId14" Type="http://schemas.openxmlformats.org/officeDocument/2006/relationships/image" Target="../media/image18.wmf"/><Relationship Id="rId22" Type="http://schemas.openxmlformats.org/officeDocument/2006/relationships/image" Target="../media/image2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10" Type="http://schemas.openxmlformats.org/officeDocument/2006/relationships/image" Target="../media/image124.wmf"/><Relationship Id="rId4" Type="http://schemas.openxmlformats.org/officeDocument/2006/relationships/image" Target="../media/image118.wmf"/><Relationship Id="rId9" Type="http://schemas.openxmlformats.org/officeDocument/2006/relationships/image" Target="../media/image1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2.wmf"/><Relationship Id="rId1" Type="http://schemas.openxmlformats.org/officeDocument/2006/relationships/image" Target="../media/image31.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image" Target="../media/image79.wmf"/><Relationship Id="rId3" Type="http://schemas.openxmlformats.org/officeDocument/2006/relationships/image" Target="../media/image69.wmf"/><Relationship Id="rId7" Type="http://schemas.openxmlformats.org/officeDocument/2006/relationships/image" Target="../media/image73.wmf"/><Relationship Id="rId12" Type="http://schemas.openxmlformats.org/officeDocument/2006/relationships/image" Target="../media/image78.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11" Type="http://schemas.openxmlformats.org/officeDocument/2006/relationships/image" Target="../media/image77.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image" Target="../media/image101.wmf"/><Relationship Id="rId3" Type="http://schemas.openxmlformats.org/officeDocument/2006/relationships/image" Target="../media/image91.wmf"/><Relationship Id="rId7" Type="http://schemas.openxmlformats.org/officeDocument/2006/relationships/image" Target="../media/image95.wmf"/><Relationship Id="rId12" Type="http://schemas.openxmlformats.org/officeDocument/2006/relationships/image" Target="../media/image100.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11" Type="http://schemas.openxmlformats.org/officeDocument/2006/relationships/image" Target="../media/image99.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defRPr>
            </a:lvl1pPr>
          </a:lstStyle>
          <a:p>
            <a:fld id="{3F91E1FC-DA7A-44FC-BF18-0564D44C247C}" type="datetimeFigureOut">
              <a:rPr lang="en-US" smtClean="0"/>
              <a:pPr/>
              <a:t>10/15/2020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defRPr>
            </a:lvl1pPr>
          </a:lstStyle>
          <a:p>
            <a:fld id="{A28B9F4E-25A2-4671-8968-5F8CCB5478B3}" type="slidenum">
              <a:rPr lang="en-US" smtClean="0"/>
              <a:pPr/>
              <a:t>‹#›</a:t>
            </a:fld>
            <a:endParaRPr lang="en-US" dirty="0"/>
          </a:p>
        </p:txBody>
      </p:sp>
    </p:spTree>
    <p:extLst>
      <p:ext uri="{BB962C8B-B14F-4D97-AF65-F5344CB8AC3E}">
        <p14:creationId xmlns:p14="http://schemas.microsoft.com/office/powerpoint/2010/main" val="4047105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itchFamily="18" charset="0"/>
        <a:ea typeface="+mn-ea"/>
        <a:cs typeface="+mn-cs"/>
      </a:defRPr>
    </a:lvl1pPr>
    <a:lvl2pPr marL="457200" algn="l" defTabSz="914400" rtl="0" eaLnBrk="1" latinLnBrk="0" hangingPunct="1">
      <a:defRPr sz="1200" kern="1200">
        <a:solidFill>
          <a:schemeClr val="tx1"/>
        </a:solidFill>
        <a:latin typeface="Times New Roman" pitchFamily="18" charset="0"/>
        <a:ea typeface="+mn-ea"/>
        <a:cs typeface="+mn-cs"/>
      </a:defRPr>
    </a:lvl2pPr>
    <a:lvl3pPr marL="914400" algn="l" defTabSz="914400" rtl="0" eaLnBrk="1" latinLnBrk="0" hangingPunct="1">
      <a:defRPr sz="1200" kern="1200">
        <a:solidFill>
          <a:schemeClr val="tx1"/>
        </a:solidFill>
        <a:latin typeface="Times New Roman" pitchFamily="18" charset="0"/>
        <a:ea typeface="+mn-ea"/>
        <a:cs typeface="+mn-cs"/>
      </a:defRPr>
    </a:lvl3pPr>
    <a:lvl4pPr marL="1371600" algn="l" defTabSz="914400" rtl="0" eaLnBrk="1" latinLnBrk="0" hangingPunct="1">
      <a:defRPr sz="1200" kern="1200">
        <a:solidFill>
          <a:schemeClr val="tx1"/>
        </a:solidFill>
        <a:latin typeface="Times New Roman" pitchFamily="18" charset="0"/>
        <a:ea typeface="+mn-ea"/>
        <a:cs typeface="+mn-cs"/>
      </a:defRPr>
    </a:lvl4pPr>
    <a:lvl5pPr marL="1828800" algn="l" defTabSz="914400" rtl="0" eaLnBrk="1" latinLnBrk="0" hangingPunct="1">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Thành</a:t>
            </a:r>
            <a:r>
              <a:rPr lang="en-US" baseline="0" dirty="0" smtClean="0"/>
              <a:t> </a:t>
            </a:r>
            <a:r>
              <a:rPr lang="en-US" baseline="0" dirty="0" err="1" smtClean="0"/>
              <a:t>phần</a:t>
            </a:r>
            <a:r>
              <a:rPr lang="en-US" baseline="0" dirty="0" smtClean="0"/>
              <a:t>, </a:t>
            </a:r>
            <a:r>
              <a:rPr lang="en-US" baseline="0" dirty="0" err="1" smtClean="0"/>
              <a:t>độ</a:t>
            </a:r>
            <a:r>
              <a:rPr lang="en-US" baseline="0" dirty="0" smtClean="0"/>
              <a:t> </a:t>
            </a:r>
            <a:r>
              <a:rPr lang="en-US" baseline="0" dirty="0" err="1" smtClean="0"/>
              <a:t>lớn</a:t>
            </a:r>
            <a:r>
              <a:rPr lang="en-US" baseline="0" dirty="0" smtClean="0"/>
              <a:t>, </a:t>
            </a:r>
            <a:r>
              <a:rPr lang="en-US" baseline="0" dirty="0" err="1" smtClean="0"/>
              <a:t>phương</a:t>
            </a:r>
            <a:r>
              <a:rPr lang="en-US" baseline="0" dirty="0" smtClean="0"/>
              <a:t> </a:t>
            </a:r>
            <a:r>
              <a:rPr lang="en-US" baseline="0" dirty="0" err="1" smtClean="0"/>
              <a:t>chiều</a:t>
            </a:r>
            <a:r>
              <a:rPr lang="en-US" baseline="0" dirty="0" smtClean="0"/>
              <a:t> </a:t>
            </a:r>
            <a:r>
              <a:rPr lang="en-US" baseline="0" dirty="0" err="1" smtClean="0"/>
              <a:t>của</a:t>
            </a:r>
            <a:r>
              <a:rPr lang="en-US" baseline="0" dirty="0" smtClean="0"/>
              <a:t> </a:t>
            </a:r>
            <a:r>
              <a:rPr lang="en-US" baseline="0" dirty="0" err="1" smtClean="0"/>
              <a:t>vận</a:t>
            </a:r>
            <a:r>
              <a:rPr lang="en-US" baseline="0" dirty="0" smtClean="0"/>
              <a:t> </a:t>
            </a:r>
            <a:r>
              <a:rPr lang="en-US" baseline="0" dirty="0" err="1" smtClean="0"/>
              <a:t>tốc</a:t>
            </a:r>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22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Để</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vecto</a:t>
            </a:r>
            <a:r>
              <a:rPr lang="en-US" baseline="0" dirty="0" smtClean="0"/>
              <a:t> </a:t>
            </a:r>
            <a:r>
              <a:rPr lang="en-US" baseline="0" dirty="0" err="1" smtClean="0"/>
              <a:t>gia</a:t>
            </a:r>
            <a:r>
              <a:rPr lang="en-US" baseline="0" dirty="0" smtClean="0"/>
              <a:t> </a:t>
            </a:r>
            <a:r>
              <a:rPr lang="en-US" baseline="0" dirty="0" err="1" smtClean="0"/>
              <a:t>tốc</a:t>
            </a:r>
            <a:r>
              <a:rPr lang="en-US" baseline="0" dirty="0" smtClean="0"/>
              <a:t>, </a:t>
            </a:r>
            <a:r>
              <a:rPr lang="en-US" baseline="0" dirty="0" err="1" smtClean="0"/>
              <a:t>xét</a:t>
            </a:r>
            <a:r>
              <a:rPr lang="en-US" baseline="0" dirty="0" smtClean="0"/>
              <a:t> </a:t>
            </a:r>
            <a:r>
              <a:rPr lang="en-US" baseline="0" dirty="0" err="1" smtClean="0"/>
              <a:t>chất</a:t>
            </a:r>
            <a:r>
              <a:rPr lang="en-US" baseline="0" dirty="0" smtClean="0"/>
              <a:t> </a:t>
            </a:r>
            <a:r>
              <a:rPr lang="en-US" baseline="0" dirty="0" err="1" smtClean="0"/>
              <a:t>điểm</a:t>
            </a:r>
            <a:r>
              <a:rPr lang="en-US" baseline="0" dirty="0" smtClean="0"/>
              <a:t> </a:t>
            </a:r>
            <a:r>
              <a:rPr lang="en-US" baseline="0" dirty="0" err="1" smtClean="0"/>
              <a:t>chuyển</a:t>
            </a:r>
            <a:r>
              <a:rPr lang="en-US" baseline="0" dirty="0" smtClean="0"/>
              <a:t> </a:t>
            </a:r>
            <a:r>
              <a:rPr lang="en-US" baseline="0" dirty="0" err="1" smtClean="0"/>
              <a:t>động</a:t>
            </a:r>
            <a:r>
              <a:rPr lang="en-US" baseline="0" dirty="0" smtClean="0"/>
              <a:t> </a:t>
            </a:r>
            <a:r>
              <a:rPr lang="en-US" baseline="0" dirty="0" err="1" smtClean="0"/>
              <a:t>đường</a:t>
            </a:r>
            <a:r>
              <a:rPr lang="en-US" baseline="0" dirty="0" smtClean="0"/>
              <a:t> cong </a:t>
            </a:r>
            <a:r>
              <a:rPr lang="en-US" baseline="0" dirty="0" err="1" smtClean="0"/>
              <a:t>như</a:t>
            </a:r>
            <a:r>
              <a:rPr lang="en-US" baseline="0" dirty="0" smtClean="0"/>
              <a:t> </a:t>
            </a:r>
            <a:r>
              <a:rPr lang="en-US" baseline="0" dirty="0" err="1" smtClean="0"/>
              <a:t>hình</a:t>
            </a:r>
            <a:r>
              <a:rPr lang="en-US" baseline="0" dirty="0" smtClean="0"/>
              <a:t> </a:t>
            </a:r>
            <a:r>
              <a:rPr lang="en-US" baseline="0" dirty="0" err="1" smtClean="0"/>
              <a:t>vẽ</a:t>
            </a:r>
            <a:r>
              <a:rPr lang="en-US" baseline="0" dirty="0" smtClean="0"/>
              <a:t>. </a:t>
            </a:r>
            <a:r>
              <a:rPr lang="en-US" dirty="0" err="1" smtClean="0"/>
              <a:t>Chiếu</a:t>
            </a:r>
            <a:r>
              <a:rPr lang="en-US" dirty="0" smtClean="0"/>
              <a:t> </a:t>
            </a:r>
            <a:r>
              <a:rPr lang="en-US" dirty="0" err="1" smtClean="0"/>
              <a:t>vec</a:t>
            </a:r>
            <a:r>
              <a:rPr lang="en-US" dirty="0" smtClean="0"/>
              <a:t> to </a:t>
            </a:r>
            <a:r>
              <a:rPr lang="en-US" dirty="0" err="1" smtClean="0"/>
              <a:t>gia</a:t>
            </a:r>
            <a:r>
              <a:rPr lang="en-US" dirty="0" smtClean="0"/>
              <a:t> </a:t>
            </a:r>
            <a:r>
              <a:rPr lang="en-US" dirty="0" err="1" smtClean="0"/>
              <a:t>tốc</a:t>
            </a:r>
            <a:r>
              <a:rPr lang="en-US" baseline="0" dirty="0" smtClean="0"/>
              <a:t> </a:t>
            </a:r>
            <a:r>
              <a:rPr lang="en-US" baseline="0" dirty="0" err="1" smtClean="0"/>
              <a:t>lên</a:t>
            </a:r>
            <a:r>
              <a:rPr lang="en-US" baseline="0" dirty="0" smtClean="0"/>
              <a:t> </a:t>
            </a:r>
            <a:r>
              <a:rPr lang="en-US" baseline="0" dirty="0" err="1" smtClean="0"/>
              <a:t>tiếp</a:t>
            </a:r>
            <a:r>
              <a:rPr lang="en-US" baseline="0" dirty="0" smtClean="0"/>
              <a:t> </a:t>
            </a:r>
            <a:r>
              <a:rPr lang="en-US" baseline="0" dirty="0" err="1" smtClean="0"/>
              <a:t>tuyến</a:t>
            </a:r>
            <a:r>
              <a:rPr lang="en-US" baseline="0" dirty="0" smtClean="0"/>
              <a:t> </a:t>
            </a:r>
            <a:r>
              <a:rPr lang="en-US" baseline="0" dirty="0" err="1" smtClean="0"/>
              <a:t>và</a:t>
            </a:r>
            <a:r>
              <a:rPr lang="en-US" baseline="0" dirty="0" smtClean="0"/>
              <a:t> </a:t>
            </a:r>
            <a:r>
              <a:rPr lang="en-US" baseline="0" dirty="0" err="1" smtClean="0"/>
              <a:t>pháp</a:t>
            </a:r>
            <a:r>
              <a:rPr lang="en-US" baseline="0" dirty="0" smtClean="0"/>
              <a:t> </a:t>
            </a:r>
            <a:r>
              <a:rPr lang="en-US" baseline="0" dirty="0" err="1" smtClean="0"/>
              <a:t>tuyến</a:t>
            </a:r>
            <a:r>
              <a:rPr lang="en-US" baseline="0" dirty="0" smtClean="0"/>
              <a:t> </a:t>
            </a:r>
            <a:r>
              <a:rPr lang="en-US" baseline="0" dirty="0" err="1" smtClean="0"/>
              <a:t>của</a:t>
            </a:r>
            <a:r>
              <a:rPr lang="en-US" baseline="0" dirty="0" smtClean="0"/>
              <a:t> </a:t>
            </a:r>
            <a:r>
              <a:rPr lang="en-US" baseline="0" dirty="0" err="1" smtClean="0"/>
              <a:t>quỹ</a:t>
            </a:r>
            <a:r>
              <a:rPr lang="en-US" baseline="0" dirty="0" smtClean="0"/>
              <a:t> </a:t>
            </a:r>
            <a:r>
              <a:rPr lang="en-US" baseline="0" dirty="0" err="1" smtClean="0"/>
              <a:t>đạo</a:t>
            </a:r>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28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kern="1200" baseline="0" dirty="0" smtClean="0">
                <a:solidFill>
                  <a:schemeClr val="tx1"/>
                </a:solidFill>
                <a:latin typeface="Times New Roman" pitchFamily="18" charset="0"/>
                <a:ea typeface="+mn-ea"/>
                <a:cs typeface="+mn-cs"/>
              </a:rPr>
              <a:t>Ta sẽ khảo sát chuyển động của một chất</a:t>
            </a:r>
            <a:r>
              <a:rPr lang="en-US" sz="1200" kern="1200" baseline="0" dirty="0" smtClean="0">
                <a:solidFill>
                  <a:schemeClr val="tx1"/>
                </a:solidFill>
                <a:latin typeface="Times New Roman" pitchFamily="18" charset="0"/>
                <a:ea typeface="+mn-ea"/>
                <a:cs typeface="+mn-cs"/>
              </a:rPr>
              <a:t> </a:t>
            </a:r>
            <a:r>
              <a:rPr lang="vi-VN" sz="1200" kern="1200" baseline="0" dirty="0" smtClean="0">
                <a:solidFill>
                  <a:schemeClr val="tx1"/>
                </a:solidFill>
                <a:latin typeface="Times New Roman" pitchFamily="18" charset="0"/>
                <a:ea typeface="+mn-ea"/>
                <a:cs typeface="+mn-cs"/>
              </a:rPr>
              <a:t>điểm xuất phát từ một điểm O trên mặt đất với</a:t>
            </a:r>
            <a:r>
              <a:rPr lang="en-US" sz="1200" kern="1200" baseline="0" dirty="0" smtClean="0">
                <a:solidFill>
                  <a:schemeClr val="tx1"/>
                </a:solidFill>
                <a:latin typeface="Times New Roman" pitchFamily="18" charset="0"/>
                <a:ea typeface="+mn-ea"/>
                <a:cs typeface="+mn-cs"/>
              </a:rPr>
              <a:t> </a:t>
            </a:r>
            <a:r>
              <a:rPr lang="vi-VN" sz="1200" kern="1200" baseline="0" dirty="0" smtClean="0">
                <a:solidFill>
                  <a:schemeClr val="tx1"/>
                </a:solidFill>
                <a:latin typeface="Times New Roman" pitchFamily="18" charset="0"/>
                <a:ea typeface="+mn-ea"/>
                <a:cs typeface="+mn-cs"/>
              </a:rPr>
              <a:t>vectơ vận tốc ban đầu</a:t>
            </a:r>
            <a:endParaRPr lang="en-US" sz="1200" kern="1200" baseline="0" dirty="0" smtClean="0">
              <a:solidFill>
                <a:schemeClr val="tx1"/>
              </a:solidFill>
              <a:latin typeface="Times New Roman" pitchFamily="18" charset="0"/>
              <a:ea typeface="+mn-ea"/>
              <a:cs typeface="+mn-cs"/>
            </a:endParaRPr>
          </a:p>
          <a:p>
            <a:r>
              <a:rPr lang="vi-VN" sz="1200" kern="1200" baseline="0" dirty="0" smtClean="0">
                <a:solidFill>
                  <a:schemeClr val="tx1"/>
                </a:solidFill>
                <a:latin typeface="Times New Roman" pitchFamily="18" charset="0"/>
                <a:ea typeface="+mn-ea"/>
                <a:cs typeface="+mn-cs"/>
              </a:rPr>
              <a:t>Chọn mặt phẳng hình vẽ là mặt phẳng thẳng đứng chứa v0 ; đó cũng là mặt phẳng</a:t>
            </a:r>
            <a:r>
              <a:rPr lang="en-US" sz="1200" kern="1200" baseline="0" dirty="0" smtClean="0">
                <a:solidFill>
                  <a:schemeClr val="tx1"/>
                </a:solidFill>
                <a:latin typeface="Times New Roman" pitchFamily="18" charset="0"/>
                <a:ea typeface="+mn-ea"/>
                <a:cs typeface="+mn-cs"/>
              </a:rPr>
              <a:t> </a:t>
            </a:r>
            <a:r>
              <a:rPr lang="vi-VN" sz="1200" kern="1200" baseline="0" dirty="0" smtClean="0">
                <a:solidFill>
                  <a:schemeClr val="tx1"/>
                </a:solidFill>
                <a:latin typeface="Times New Roman" pitchFamily="18" charset="0"/>
                <a:ea typeface="+mn-ea"/>
                <a:cs typeface="+mn-cs"/>
              </a:rPr>
              <a:t>chứa quỹ đạo chất điểm, trong hệ trục toạ độ xOy. Tại thời điểm t, chất điểm ở vị trí M</a:t>
            </a:r>
            <a:r>
              <a:rPr lang="en-US" sz="1200" kern="1200" baseline="0" dirty="0" smtClean="0">
                <a:solidFill>
                  <a:schemeClr val="tx1"/>
                </a:solidFill>
                <a:latin typeface="Times New Roman" pitchFamily="18" charset="0"/>
                <a:ea typeface="+mn-ea"/>
                <a:cs typeface="+mn-cs"/>
              </a:rPr>
              <a:t> </a:t>
            </a:r>
            <a:r>
              <a:rPr lang="vi-VN" sz="1200" kern="1200" baseline="0" dirty="0" smtClean="0">
                <a:solidFill>
                  <a:schemeClr val="tx1"/>
                </a:solidFill>
                <a:latin typeface="Times New Roman" pitchFamily="18" charset="0"/>
                <a:ea typeface="+mn-ea"/>
                <a:cs typeface="+mn-cs"/>
              </a:rPr>
              <a:t>có toạ độ x, y; có gia tốc là vectơ </a:t>
            </a:r>
            <a:r>
              <a:rPr lang="vi-VN" sz="1200" i="1" kern="1200" baseline="0" dirty="0" smtClean="0">
                <a:solidFill>
                  <a:schemeClr val="tx1"/>
                </a:solidFill>
                <a:latin typeface="Times New Roman" pitchFamily="18" charset="0"/>
                <a:ea typeface="+mn-ea"/>
                <a:cs typeface="+mn-cs"/>
              </a:rPr>
              <a:t>a = g song song với Oy hướng xuống dưới. Do vậy,</a:t>
            </a:r>
            <a:r>
              <a:rPr lang="en-US" sz="1200" i="1" kern="1200" baseline="0" dirty="0" smtClean="0">
                <a:solidFill>
                  <a:schemeClr val="tx1"/>
                </a:solidFill>
                <a:latin typeface="Times New Roman" pitchFamily="18" charset="0"/>
                <a:ea typeface="+mn-ea"/>
                <a:cs typeface="+mn-cs"/>
              </a:rPr>
              <a:t> </a:t>
            </a:r>
            <a:r>
              <a:rPr lang="en-US" sz="1200" kern="1200" baseline="0" dirty="0" err="1" smtClean="0">
                <a:solidFill>
                  <a:schemeClr val="tx1"/>
                </a:solidFill>
                <a:latin typeface="Times New Roman" pitchFamily="18" charset="0"/>
                <a:ea typeface="+mn-ea"/>
                <a:cs typeface="+mn-cs"/>
              </a:rPr>
              <a:t>hai</a:t>
            </a:r>
            <a:r>
              <a:rPr lang="en-US" sz="1200" kern="1200" baseline="0" dirty="0" smtClean="0">
                <a:solidFill>
                  <a:schemeClr val="tx1"/>
                </a:solidFill>
                <a:latin typeface="Times New Roman" pitchFamily="18" charset="0"/>
                <a:ea typeface="+mn-ea"/>
                <a:cs typeface="+mn-cs"/>
              </a:rPr>
              <a:t> </a:t>
            </a:r>
            <a:r>
              <a:rPr lang="en-US" sz="1200" kern="1200" baseline="0" dirty="0" err="1" smtClean="0">
                <a:solidFill>
                  <a:schemeClr val="tx1"/>
                </a:solidFill>
                <a:latin typeface="Times New Roman" pitchFamily="18" charset="0"/>
                <a:ea typeface="+mn-ea"/>
                <a:cs typeface="+mn-cs"/>
              </a:rPr>
              <a:t>thành</a:t>
            </a:r>
            <a:r>
              <a:rPr lang="en-US" sz="1200" kern="1200" baseline="0" dirty="0" smtClean="0">
                <a:solidFill>
                  <a:schemeClr val="tx1"/>
                </a:solidFill>
                <a:latin typeface="Times New Roman" pitchFamily="18" charset="0"/>
                <a:ea typeface="+mn-ea"/>
                <a:cs typeface="+mn-cs"/>
              </a:rPr>
              <a:t> </a:t>
            </a:r>
            <a:r>
              <a:rPr lang="en-US" sz="1200" kern="1200" baseline="0" dirty="0" err="1" smtClean="0">
                <a:solidFill>
                  <a:schemeClr val="tx1"/>
                </a:solidFill>
                <a:latin typeface="Times New Roman" pitchFamily="18" charset="0"/>
                <a:ea typeface="+mn-ea"/>
                <a:cs typeface="+mn-cs"/>
              </a:rPr>
              <a:t>phần</a:t>
            </a:r>
            <a:r>
              <a:rPr lang="en-US" sz="1200" kern="1200" baseline="0" dirty="0" smtClean="0">
                <a:solidFill>
                  <a:schemeClr val="tx1"/>
                </a:solidFill>
                <a:latin typeface="Times New Roman" pitchFamily="18" charset="0"/>
                <a:ea typeface="+mn-ea"/>
                <a:cs typeface="+mn-cs"/>
              </a:rPr>
              <a:t> </a:t>
            </a:r>
            <a:r>
              <a:rPr lang="en-US" sz="1200" kern="1200" baseline="0" dirty="0" err="1" smtClean="0">
                <a:solidFill>
                  <a:schemeClr val="tx1"/>
                </a:solidFill>
                <a:latin typeface="Times New Roman" pitchFamily="18" charset="0"/>
                <a:ea typeface="+mn-ea"/>
                <a:cs typeface="+mn-cs"/>
              </a:rPr>
              <a:t>của</a:t>
            </a:r>
            <a:r>
              <a:rPr lang="en-US" sz="1200" kern="1200" baseline="0" dirty="0" smtClean="0">
                <a:solidFill>
                  <a:schemeClr val="tx1"/>
                </a:solidFill>
                <a:latin typeface="Times New Roman" pitchFamily="18" charset="0"/>
                <a:ea typeface="+mn-ea"/>
                <a:cs typeface="+mn-cs"/>
              </a:rPr>
              <a:t> </a:t>
            </a:r>
            <a:r>
              <a:rPr lang="en-US" sz="1200" i="1" kern="1200" baseline="0" dirty="0" smtClean="0">
                <a:solidFill>
                  <a:schemeClr val="tx1"/>
                </a:solidFill>
                <a:latin typeface="Times New Roman" pitchFamily="18" charset="0"/>
                <a:ea typeface="+mn-ea"/>
                <a:cs typeface="+mn-cs"/>
              </a:rPr>
              <a:t>a</a:t>
            </a:r>
            <a:r>
              <a:rPr lang="en-US" sz="1200" i="1" kern="1200" baseline="-25000" dirty="0" smtClean="0">
                <a:solidFill>
                  <a:schemeClr val="tx1"/>
                </a:solidFill>
                <a:latin typeface="Times New Roman" pitchFamily="18" charset="0"/>
                <a:ea typeface="+mn-ea"/>
                <a:cs typeface="+mn-cs"/>
              </a:rPr>
              <a:t> </a:t>
            </a:r>
            <a:r>
              <a:rPr lang="en-US" sz="1200" i="1" kern="1200" baseline="0" dirty="0" err="1" smtClean="0">
                <a:solidFill>
                  <a:schemeClr val="tx1"/>
                </a:solidFill>
                <a:latin typeface="Times New Roman" pitchFamily="18" charset="0"/>
                <a:ea typeface="+mn-ea"/>
                <a:cs typeface="+mn-cs"/>
              </a:rPr>
              <a:t>trên</a:t>
            </a:r>
            <a:r>
              <a:rPr lang="en-US" sz="1200" i="1" kern="1200" baseline="0" dirty="0" smtClean="0">
                <a:solidFill>
                  <a:schemeClr val="tx1"/>
                </a:solidFill>
                <a:latin typeface="Times New Roman" pitchFamily="18" charset="0"/>
                <a:ea typeface="+mn-ea"/>
                <a:cs typeface="+mn-cs"/>
              </a:rPr>
              <a:t> </a:t>
            </a:r>
            <a:r>
              <a:rPr lang="en-US" sz="1200" i="1" kern="1200" baseline="0" dirty="0" err="1" smtClean="0">
                <a:solidFill>
                  <a:schemeClr val="tx1"/>
                </a:solidFill>
                <a:latin typeface="Times New Roman" pitchFamily="18" charset="0"/>
                <a:ea typeface="+mn-ea"/>
                <a:cs typeface="+mn-cs"/>
              </a:rPr>
              <a:t>hai</a:t>
            </a:r>
            <a:r>
              <a:rPr lang="en-US" sz="1200" i="1" kern="1200" baseline="0" dirty="0" smtClean="0">
                <a:solidFill>
                  <a:schemeClr val="tx1"/>
                </a:solidFill>
                <a:latin typeface="Times New Roman" pitchFamily="18" charset="0"/>
                <a:ea typeface="+mn-ea"/>
                <a:cs typeface="+mn-cs"/>
              </a:rPr>
              <a:t> </a:t>
            </a:r>
            <a:r>
              <a:rPr lang="en-US" sz="1200" i="1" kern="1200" baseline="0" dirty="0" err="1" smtClean="0">
                <a:solidFill>
                  <a:schemeClr val="tx1"/>
                </a:solidFill>
                <a:latin typeface="Times New Roman" pitchFamily="18" charset="0"/>
                <a:ea typeface="+mn-ea"/>
                <a:cs typeface="+mn-cs"/>
              </a:rPr>
              <a:t>trục</a:t>
            </a:r>
            <a:r>
              <a:rPr lang="en-US" sz="1200" i="1" kern="1200" baseline="0" dirty="0" smtClean="0">
                <a:solidFill>
                  <a:schemeClr val="tx1"/>
                </a:solidFill>
                <a:latin typeface="Times New Roman" pitchFamily="18" charset="0"/>
                <a:ea typeface="+mn-ea"/>
                <a:cs typeface="+mn-cs"/>
              </a:rPr>
              <a:t> </a:t>
            </a:r>
            <a:r>
              <a:rPr lang="en-US" sz="1200" i="1" kern="1200" baseline="0" dirty="0" err="1" smtClean="0">
                <a:solidFill>
                  <a:schemeClr val="tx1"/>
                </a:solidFill>
                <a:latin typeface="Times New Roman" pitchFamily="18" charset="0"/>
                <a:ea typeface="+mn-ea"/>
                <a:cs typeface="+mn-cs"/>
              </a:rPr>
              <a:t>là</a:t>
            </a:r>
            <a:r>
              <a:rPr lang="en-US" sz="1200" i="1" kern="1200" baseline="0" dirty="0" smtClean="0">
                <a:solidFill>
                  <a:schemeClr val="tx1"/>
                </a:solidFill>
                <a:latin typeface="Times New Roman" pitchFamily="18"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58BF1CE5-3F01-488B-8B34-2921F3EF0D6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7D6374C-FB62-40D4-B346-43089EC4DD1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2D0383-053F-4478-A5AF-E76A32BC94A0}"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D0383-053F-4478-A5AF-E76A32BC94A0}"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2D0383-053F-4478-A5AF-E76A32BC94A0}"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2D0383-053F-4478-A5AF-E76A32BC94A0}" type="datetimeFigureOut">
              <a:rPr lang="en-US" smtClean="0"/>
              <a:pPr/>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2D0383-053F-4478-A5AF-E76A32BC94A0}" type="datetimeFigureOut">
              <a:rPr lang="en-US" smtClean="0"/>
              <a:pPr/>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D0383-053F-4478-A5AF-E76A32BC94A0}" type="datetimeFigureOut">
              <a:rPr lang="en-US" smtClean="0"/>
              <a:pPr/>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7D2D0383-053F-4478-A5AF-E76A32BC94A0}" type="datetimeFigureOut">
              <a:rPr lang="en-US" smtClean="0"/>
              <a:pPr/>
              <a:t>10/15/2020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65047844-BE8F-45E9-9EE6-1583E52C34F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2.wmf"/><Relationship Id="rId26" Type="http://schemas.openxmlformats.org/officeDocument/2006/relationships/image" Target="../media/image15.wmf"/><Relationship Id="rId39" Type="http://schemas.openxmlformats.org/officeDocument/2006/relationships/oleObject" Target="../embeddings/oleObject20.bin"/><Relationship Id="rId21" Type="http://schemas.openxmlformats.org/officeDocument/2006/relationships/oleObject" Target="../embeddings/oleObject10.bin"/><Relationship Id="rId34" Type="http://schemas.openxmlformats.org/officeDocument/2006/relationships/image" Target="../media/image19.wmf"/><Relationship Id="rId42" Type="http://schemas.openxmlformats.org/officeDocument/2006/relationships/oleObject" Target="../embeddings/oleObject22.bin"/><Relationship Id="rId47" Type="http://schemas.openxmlformats.org/officeDocument/2006/relationships/image" Target="../media/image25.wmf"/><Relationship Id="rId50" Type="http://schemas.openxmlformats.org/officeDocument/2006/relationships/image" Target="../media/image26.wmf"/><Relationship Id="rId55" Type="http://schemas.openxmlformats.org/officeDocument/2006/relationships/image" Target="../media/image28.wmf"/><Relationship Id="rId7" Type="http://schemas.openxmlformats.org/officeDocument/2006/relationships/oleObject" Target="../embeddings/oleObject3.bin"/><Relationship Id="rId12" Type="http://schemas.openxmlformats.org/officeDocument/2006/relationships/image" Target="../media/image9.wmf"/><Relationship Id="rId17" Type="http://schemas.openxmlformats.org/officeDocument/2006/relationships/oleObject" Target="../embeddings/oleObject8.bin"/><Relationship Id="rId25" Type="http://schemas.openxmlformats.org/officeDocument/2006/relationships/oleObject" Target="../embeddings/oleObject13.bin"/><Relationship Id="rId33" Type="http://schemas.openxmlformats.org/officeDocument/2006/relationships/oleObject" Target="../embeddings/oleObject17.bin"/><Relationship Id="rId38" Type="http://schemas.openxmlformats.org/officeDocument/2006/relationships/image" Target="../media/image21.wmf"/><Relationship Id="rId46" Type="http://schemas.openxmlformats.org/officeDocument/2006/relationships/oleObject" Target="../embeddings/oleObject24.bin"/><Relationship Id="rId59" Type="http://schemas.openxmlformats.org/officeDocument/2006/relationships/image" Target="../media/image30.wmf"/><Relationship Id="rId2" Type="http://schemas.openxmlformats.org/officeDocument/2006/relationships/slideLayout" Target="../slideLayouts/slideLayout12.xml"/><Relationship Id="rId16" Type="http://schemas.openxmlformats.org/officeDocument/2006/relationships/image" Target="../media/image11.wmf"/><Relationship Id="rId20" Type="http://schemas.openxmlformats.org/officeDocument/2006/relationships/image" Target="../media/image13.wmf"/><Relationship Id="rId29" Type="http://schemas.openxmlformats.org/officeDocument/2006/relationships/oleObject" Target="../embeddings/oleObject15.bin"/><Relationship Id="rId41" Type="http://schemas.openxmlformats.org/officeDocument/2006/relationships/oleObject" Target="../embeddings/oleObject21.bin"/><Relationship Id="rId54" Type="http://schemas.openxmlformats.org/officeDocument/2006/relationships/oleObject" Target="../embeddings/oleObject29.bin"/><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24" Type="http://schemas.openxmlformats.org/officeDocument/2006/relationships/image" Target="../media/image14.wmf"/><Relationship Id="rId32" Type="http://schemas.openxmlformats.org/officeDocument/2006/relationships/image" Target="../media/image18.wmf"/><Relationship Id="rId37" Type="http://schemas.openxmlformats.org/officeDocument/2006/relationships/oleObject" Target="../embeddings/oleObject19.bin"/><Relationship Id="rId40" Type="http://schemas.openxmlformats.org/officeDocument/2006/relationships/image" Target="../media/image22.wmf"/><Relationship Id="rId45" Type="http://schemas.openxmlformats.org/officeDocument/2006/relationships/image" Target="../media/image24.wmf"/><Relationship Id="rId53" Type="http://schemas.openxmlformats.org/officeDocument/2006/relationships/image" Target="../media/image27.wmf"/><Relationship Id="rId58" Type="http://schemas.openxmlformats.org/officeDocument/2006/relationships/oleObject" Target="../embeddings/oleObject31.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2.bin"/><Relationship Id="rId28" Type="http://schemas.openxmlformats.org/officeDocument/2006/relationships/image" Target="../media/image16.wmf"/><Relationship Id="rId36" Type="http://schemas.openxmlformats.org/officeDocument/2006/relationships/image" Target="../media/image20.wmf"/><Relationship Id="rId49" Type="http://schemas.openxmlformats.org/officeDocument/2006/relationships/oleObject" Target="../embeddings/oleObject26.bin"/><Relationship Id="rId57" Type="http://schemas.openxmlformats.org/officeDocument/2006/relationships/image" Target="../media/image29.wmf"/><Relationship Id="rId10" Type="http://schemas.openxmlformats.org/officeDocument/2006/relationships/image" Target="../media/image8.wmf"/><Relationship Id="rId19" Type="http://schemas.openxmlformats.org/officeDocument/2006/relationships/oleObject" Target="../embeddings/oleObject9.bin"/><Relationship Id="rId31" Type="http://schemas.openxmlformats.org/officeDocument/2006/relationships/oleObject" Target="../embeddings/oleObject16.bin"/><Relationship Id="rId44" Type="http://schemas.openxmlformats.org/officeDocument/2006/relationships/oleObject" Target="../embeddings/oleObject23.bin"/><Relationship Id="rId52" Type="http://schemas.openxmlformats.org/officeDocument/2006/relationships/oleObject" Target="../embeddings/oleObject28.bin"/><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 Id="rId22" Type="http://schemas.openxmlformats.org/officeDocument/2006/relationships/oleObject" Target="../embeddings/oleObject11.bin"/><Relationship Id="rId27" Type="http://schemas.openxmlformats.org/officeDocument/2006/relationships/oleObject" Target="../embeddings/oleObject14.bin"/><Relationship Id="rId30" Type="http://schemas.openxmlformats.org/officeDocument/2006/relationships/image" Target="../media/image17.wmf"/><Relationship Id="rId35" Type="http://schemas.openxmlformats.org/officeDocument/2006/relationships/oleObject" Target="../embeddings/oleObject18.bin"/><Relationship Id="rId43" Type="http://schemas.openxmlformats.org/officeDocument/2006/relationships/image" Target="../media/image23.wmf"/><Relationship Id="rId48" Type="http://schemas.openxmlformats.org/officeDocument/2006/relationships/oleObject" Target="../embeddings/oleObject25.bin"/><Relationship Id="rId56" Type="http://schemas.openxmlformats.org/officeDocument/2006/relationships/oleObject" Target="../embeddings/oleObject30.bin"/><Relationship Id="rId8" Type="http://schemas.openxmlformats.org/officeDocument/2006/relationships/image" Target="../media/image7.wmf"/><Relationship Id="rId51" Type="http://schemas.openxmlformats.org/officeDocument/2006/relationships/oleObject" Target="../embeddings/oleObject27.bin"/><Relationship Id="rId3"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37.bin"/><Relationship Id="rId18" Type="http://schemas.openxmlformats.org/officeDocument/2006/relationships/oleObject" Target="../embeddings/oleObject41.bin"/><Relationship Id="rId3" Type="http://schemas.openxmlformats.org/officeDocument/2006/relationships/oleObject" Target="../embeddings/oleObject32.bin"/><Relationship Id="rId21" Type="http://schemas.openxmlformats.org/officeDocument/2006/relationships/oleObject" Target="../embeddings/oleObject44.bin"/><Relationship Id="rId7" Type="http://schemas.openxmlformats.org/officeDocument/2006/relationships/oleObject" Target="../embeddings/oleObject34.bin"/><Relationship Id="rId12" Type="http://schemas.openxmlformats.org/officeDocument/2006/relationships/image" Target="../media/image33.wmf"/><Relationship Id="rId17" Type="http://schemas.openxmlformats.org/officeDocument/2006/relationships/oleObject" Target="../embeddings/oleObject40.bin"/><Relationship Id="rId2" Type="http://schemas.openxmlformats.org/officeDocument/2006/relationships/slideLayout" Target="../slideLayouts/slideLayout12.xml"/><Relationship Id="rId16" Type="http://schemas.openxmlformats.org/officeDocument/2006/relationships/oleObject" Target="../embeddings/oleObject39.bin"/><Relationship Id="rId20" Type="http://schemas.openxmlformats.org/officeDocument/2006/relationships/oleObject" Target="../embeddings/oleObject43.bin"/><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23" Type="http://schemas.openxmlformats.org/officeDocument/2006/relationships/image" Target="../media/image35.png"/><Relationship Id="rId10" Type="http://schemas.openxmlformats.org/officeDocument/2006/relationships/image" Target="../media/image32.wmf"/><Relationship Id="rId19" Type="http://schemas.openxmlformats.org/officeDocument/2006/relationships/oleObject" Target="../embeddings/oleObject42.bin"/><Relationship Id="rId4" Type="http://schemas.openxmlformats.org/officeDocument/2006/relationships/image" Target="../media/image31.wmf"/><Relationship Id="rId9" Type="http://schemas.openxmlformats.org/officeDocument/2006/relationships/oleObject" Target="../embeddings/oleObject35.bin"/><Relationship Id="rId14" Type="http://schemas.openxmlformats.org/officeDocument/2006/relationships/image" Target="../media/image34.wmf"/><Relationship Id="rId22" Type="http://schemas.openxmlformats.org/officeDocument/2006/relationships/oleObject" Target="../embeddings/oleObject45.bin"/></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image" Target="../media/image46.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oleObject" Target="../embeddings/oleObject50.bin"/><Relationship Id="rId17" Type="http://schemas.openxmlformats.org/officeDocument/2006/relationships/image" Target="../media/image48.wmf"/><Relationship Id="rId2" Type="http://schemas.openxmlformats.org/officeDocument/2006/relationships/slideLayout" Target="../slideLayouts/slideLayout12.xml"/><Relationship Id="rId16" Type="http://schemas.openxmlformats.org/officeDocument/2006/relationships/oleObject" Target="../embeddings/oleObject52.bin"/><Relationship Id="rId1" Type="http://schemas.openxmlformats.org/officeDocument/2006/relationships/vmlDrawing" Target="../drawings/vmlDrawing3.vml"/><Relationship Id="rId6" Type="http://schemas.openxmlformats.org/officeDocument/2006/relationships/image" Target="../media/image43.wmf"/><Relationship Id="rId11" Type="http://schemas.openxmlformats.org/officeDocument/2006/relationships/image" Target="../media/image49.png"/><Relationship Id="rId5" Type="http://schemas.openxmlformats.org/officeDocument/2006/relationships/oleObject" Target="../embeddings/oleObject47.bin"/><Relationship Id="rId15" Type="http://schemas.openxmlformats.org/officeDocument/2006/relationships/image" Target="../media/image47.wmf"/><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9.bin"/><Relationship Id="rId14" Type="http://schemas.openxmlformats.org/officeDocument/2006/relationships/oleObject" Target="../embeddings/oleObject5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2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58.bin"/><Relationship Id="rId18" Type="http://schemas.openxmlformats.org/officeDocument/2006/relationships/image" Target="../media/image74.wmf"/><Relationship Id="rId26" Type="http://schemas.openxmlformats.org/officeDocument/2006/relationships/image" Target="../media/image78.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71.wmf"/><Relationship Id="rId17" Type="http://schemas.openxmlformats.org/officeDocument/2006/relationships/oleObject" Target="../embeddings/oleObject60.bin"/><Relationship Id="rId25" Type="http://schemas.openxmlformats.org/officeDocument/2006/relationships/oleObject" Target="../embeddings/oleObject64.bin"/><Relationship Id="rId2" Type="http://schemas.openxmlformats.org/officeDocument/2006/relationships/slideLayout" Target="../slideLayouts/slideLayout12.xml"/><Relationship Id="rId16" Type="http://schemas.openxmlformats.org/officeDocument/2006/relationships/image" Target="../media/image73.wmf"/><Relationship Id="rId20" Type="http://schemas.openxmlformats.org/officeDocument/2006/relationships/image" Target="../media/image75.wmf"/><Relationship Id="rId1" Type="http://schemas.openxmlformats.org/officeDocument/2006/relationships/vmlDrawing" Target="../drawings/vmlDrawing4.vml"/><Relationship Id="rId6" Type="http://schemas.openxmlformats.org/officeDocument/2006/relationships/image" Target="../media/image68.wmf"/><Relationship Id="rId11" Type="http://schemas.openxmlformats.org/officeDocument/2006/relationships/oleObject" Target="../embeddings/oleObject57.bin"/><Relationship Id="rId24" Type="http://schemas.openxmlformats.org/officeDocument/2006/relationships/image" Target="../media/image77.wmf"/><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3.bin"/><Relationship Id="rId28" Type="http://schemas.openxmlformats.org/officeDocument/2006/relationships/image" Target="../media/image79.wmf"/><Relationship Id="rId10" Type="http://schemas.openxmlformats.org/officeDocument/2006/relationships/image" Target="../media/image70.wmf"/><Relationship Id="rId19" Type="http://schemas.openxmlformats.org/officeDocument/2006/relationships/oleObject" Target="../embeddings/oleObject61.bin"/><Relationship Id="rId4" Type="http://schemas.openxmlformats.org/officeDocument/2006/relationships/image" Target="../media/image67.wmf"/><Relationship Id="rId9" Type="http://schemas.openxmlformats.org/officeDocument/2006/relationships/oleObject" Target="../embeddings/oleObject56.bin"/><Relationship Id="rId14" Type="http://schemas.openxmlformats.org/officeDocument/2006/relationships/image" Target="../media/image72.wmf"/><Relationship Id="rId22" Type="http://schemas.openxmlformats.org/officeDocument/2006/relationships/image" Target="../media/image76.wmf"/><Relationship Id="rId27" Type="http://schemas.openxmlformats.org/officeDocument/2006/relationships/oleObject" Target="../embeddings/oleObject65.bin"/></Relationships>
</file>

<file path=ppt/slides/_rels/slide25.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84.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81.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69.bin"/><Relationship Id="rId14" Type="http://schemas.openxmlformats.org/officeDocument/2006/relationships/image" Target="../media/image85.wmf"/></Relationships>
</file>

<file path=ppt/slides/_rels/slide26.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87.wmf"/><Relationship Id="rId5" Type="http://schemas.openxmlformats.org/officeDocument/2006/relationships/oleObject" Target="../embeddings/oleObject73.bin"/><Relationship Id="rId4" Type="http://schemas.openxmlformats.org/officeDocument/2006/relationships/image" Target="../media/image8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93.wmf"/><Relationship Id="rId18" Type="http://schemas.openxmlformats.org/officeDocument/2006/relationships/oleObject" Target="../embeddings/oleObject82.bin"/><Relationship Id="rId26" Type="http://schemas.openxmlformats.org/officeDocument/2006/relationships/oleObject" Target="../embeddings/oleObject86.bin"/><Relationship Id="rId3" Type="http://schemas.openxmlformats.org/officeDocument/2006/relationships/notesSlide" Target="../notesSlides/notesSlide4.xml"/><Relationship Id="rId21" Type="http://schemas.openxmlformats.org/officeDocument/2006/relationships/image" Target="../media/image97.wmf"/><Relationship Id="rId7" Type="http://schemas.openxmlformats.org/officeDocument/2006/relationships/image" Target="../media/image90.wmf"/><Relationship Id="rId12" Type="http://schemas.openxmlformats.org/officeDocument/2006/relationships/oleObject" Target="../embeddings/oleObject79.bin"/><Relationship Id="rId17" Type="http://schemas.openxmlformats.org/officeDocument/2006/relationships/image" Target="../media/image95.wmf"/><Relationship Id="rId25" Type="http://schemas.openxmlformats.org/officeDocument/2006/relationships/image" Target="../media/image99.wmf"/><Relationship Id="rId2" Type="http://schemas.openxmlformats.org/officeDocument/2006/relationships/slideLayout" Target="../slideLayouts/slideLayout4.xml"/><Relationship Id="rId16" Type="http://schemas.openxmlformats.org/officeDocument/2006/relationships/oleObject" Target="../embeddings/oleObject81.bin"/><Relationship Id="rId20" Type="http://schemas.openxmlformats.org/officeDocument/2006/relationships/oleObject" Target="../embeddings/oleObject83.bin"/><Relationship Id="rId29" Type="http://schemas.openxmlformats.org/officeDocument/2006/relationships/image" Target="../media/image101.wmf"/><Relationship Id="rId1" Type="http://schemas.openxmlformats.org/officeDocument/2006/relationships/vmlDrawing" Target="../drawings/vmlDrawing7.vml"/><Relationship Id="rId6" Type="http://schemas.openxmlformats.org/officeDocument/2006/relationships/oleObject" Target="../embeddings/oleObject76.bin"/><Relationship Id="rId11" Type="http://schemas.openxmlformats.org/officeDocument/2006/relationships/image" Target="../media/image92.wmf"/><Relationship Id="rId24" Type="http://schemas.openxmlformats.org/officeDocument/2006/relationships/oleObject" Target="../embeddings/oleObject85.bin"/><Relationship Id="rId5" Type="http://schemas.openxmlformats.org/officeDocument/2006/relationships/image" Target="../media/image89.wmf"/><Relationship Id="rId15" Type="http://schemas.openxmlformats.org/officeDocument/2006/relationships/image" Target="../media/image94.wmf"/><Relationship Id="rId23" Type="http://schemas.openxmlformats.org/officeDocument/2006/relationships/image" Target="../media/image98.wmf"/><Relationship Id="rId28" Type="http://schemas.openxmlformats.org/officeDocument/2006/relationships/oleObject" Target="../embeddings/oleObject87.bin"/><Relationship Id="rId10" Type="http://schemas.openxmlformats.org/officeDocument/2006/relationships/oleObject" Target="../embeddings/oleObject78.bin"/><Relationship Id="rId19" Type="http://schemas.openxmlformats.org/officeDocument/2006/relationships/image" Target="../media/image96.wmf"/><Relationship Id="rId4" Type="http://schemas.openxmlformats.org/officeDocument/2006/relationships/oleObject" Target="../embeddings/oleObject75.bin"/><Relationship Id="rId9" Type="http://schemas.openxmlformats.org/officeDocument/2006/relationships/image" Target="../media/image91.wmf"/><Relationship Id="rId14" Type="http://schemas.openxmlformats.org/officeDocument/2006/relationships/oleObject" Target="../embeddings/oleObject80.bin"/><Relationship Id="rId22" Type="http://schemas.openxmlformats.org/officeDocument/2006/relationships/oleObject" Target="../embeddings/oleObject84.bin"/><Relationship Id="rId27" Type="http://schemas.openxmlformats.org/officeDocument/2006/relationships/image" Target="../media/image100.wmf"/></Relationships>
</file>

<file path=ppt/slides/_rels/slide2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06.wmf"/><Relationship Id="rId5" Type="http://schemas.openxmlformats.org/officeDocument/2006/relationships/oleObject" Target="../embeddings/oleObject89.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91.bin"/></Relationships>
</file>

<file path=ppt/slides/_rels/slide33.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113.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10.wmf"/><Relationship Id="rId11" Type="http://schemas.openxmlformats.org/officeDocument/2006/relationships/oleObject" Target="../embeddings/oleObject96.bin"/><Relationship Id="rId5" Type="http://schemas.openxmlformats.org/officeDocument/2006/relationships/oleObject" Target="../embeddings/oleObject93.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95.bin"/><Relationship Id="rId14" Type="http://schemas.openxmlformats.org/officeDocument/2006/relationships/image" Target="../media/image114.wmf"/></Relationships>
</file>

<file path=ppt/slides/_rels/slide34.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03.bin"/><Relationship Id="rId18" Type="http://schemas.openxmlformats.org/officeDocument/2006/relationships/image" Target="../media/image122.wmf"/><Relationship Id="rId3" Type="http://schemas.openxmlformats.org/officeDocument/2006/relationships/oleObject" Target="../embeddings/oleObject98.bin"/><Relationship Id="rId21" Type="http://schemas.openxmlformats.org/officeDocument/2006/relationships/oleObject" Target="../embeddings/oleObject107.bin"/><Relationship Id="rId7" Type="http://schemas.openxmlformats.org/officeDocument/2006/relationships/oleObject" Target="../embeddings/oleObject100.bin"/><Relationship Id="rId12" Type="http://schemas.openxmlformats.org/officeDocument/2006/relationships/image" Target="../media/image119.wmf"/><Relationship Id="rId17" Type="http://schemas.openxmlformats.org/officeDocument/2006/relationships/oleObject" Target="../embeddings/oleObject105.bin"/><Relationship Id="rId2" Type="http://schemas.openxmlformats.org/officeDocument/2006/relationships/slideLayout" Target="../slideLayouts/slideLayout12.xml"/><Relationship Id="rId16" Type="http://schemas.openxmlformats.org/officeDocument/2006/relationships/image" Target="../media/image121.wmf"/><Relationship Id="rId20" Type="http://schemas.openxmlformats.org/officeDocument/2006/relationships/image" Target="../media/image123.wmf"/><Relationship Id="rId1" Type="http://schemas.openxmlformats.org/officeDocument/2006/relationships/vmlDrawing" Target="../drawings/vmlDrawing10.vml"/><Relationship Id="rId6" Type="http://schemas.openxmlformats.org/officeDocument/2006/relationships/image" Target="../media/image116.w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118.wmf"/><Relationship Id="rId19" Type="http://schemas.openxmlformats.org/officeDocument/2006/relationships/oleObject" Target="../embeddings/oleObject106.bin"/><Relationship Id="rId4" Type="http://schemas.openxmlformats.org/officeDocument/2006/relationships/image" Target="../media/image115.wmf"/><Relationship Id="rId9" Type="http://schemas.openxmlformats.org/officeDocument/2006/relationships/oleObject" Target="../embeddings/oleObject101.bin"/><Relationship Id="rId14" Type="http://schemas.openxmlformats.org/officeDocument/2006/relationships/image" Target="../media/image120.wmf"/><Relationship Id="rId22" Type="http://schemas.openxmlformats.org/officeDocument/2006/relationships/image" Target="../media/image124.wmf"/></Relationships>
</file>

<file path=ppt/slides/_rels/slide3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36.xml.rels><?xml version="1.0" encoding="UTF-8" standalone="yes"?>
<Relationships xmlns="http://schemas.openxmlformats.org/package/2006/relationships"><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37.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38.png"/><Relationship Id="rId7" Type="http://schemas.openxmlformats.org/officeDocument/2006/relationships/image" Target="../media/image14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1524000"/>
            <a:ext cx="5867400" cy="2590800"/>
          </a:xfrm>
        </p:spPr>
        <p:txBody>
          <a:bodyPr>
            <a:normAutofit fontScale="90000"/>
          </a:bodyPr>
          <a:lstStyle/>
          <a:p>
            <a:r>
              <a:rPr lang="en-US" sz="4800" b="1" dirty="0" smtClean="0">
                <a:latin typeface="Times New Roman" pitchFamily="18" charset="0"/>
                <a:cs typeface="Times New Roman" pitchFamily="18" charset="0"/>
              </a:rPr>
              <a:t/>
            </a:r>
            <a:br>
              <a:rPr lang="en-US" sz="4800" b="1" dirty="0" smtClean="0">
                <a:latin typeface="Times New Roman" pitchFamily="18" charset="0"/>
                <a:cs typeface="Times New Roman" pitchFamily="18" charset="0"/>
              </a:rPr>
            </a:br>
            <a:r>
              <a:rPr lang="en-US" sz="4800" b="1" dirty="0" smtClean="0">
                <a:latin typeface="Times New Roman" pitchFamily="18" charset="0"/>
                <a:cs typeface="Times New Roman" pitchFamily="18" charset="0"/>
              </a:rPr>
              <a:t/>
            </a:r>
            <a:br>
              <a:rPr lang="en-US" sz="4800" b="1" dirty="0" smtClean="0">
                <a:latin typeface="Times New Roman" pitchFamily="18" charset="0"/>
                <a:cs typeface="Times New Roman" pitchFamily="18" charset="0"/>
              </a:rPr>
            </a:br>
            <a:r>
              <a:rPr lang="en-US" sz="4800" b="1" dirty="0">
                <a:latin typeface="Times New Roman" pitchFamily="18" charset="0"/>
                <a:cs typeface="Times New Roman" pitchFamily="18" charset="0"/>
              </a:rPr>
              <a:t/>
            </a:r>
            <a:br>
              <a:rPr lang="en-US" sz="4800" b="1" dirty="0">
                <a:latin typeface="Times New Roman" pitchFamily="18" charset="0"/>
                <a:cs typeface="Times New Roman" pitchFamily="18" charset="0"/>
              </a:rPr>
            </a:br>
            <a:r>
              <a:rPr lang="en-US" sz="6000" b="1" dirty="0" smtClean="0">
                <a:latin typeface="Times New Roman" pitchFamily="18" charset="0"/>
                <a:cs typeface="Times New Roman" pitchFamily="18" charset="0"/>
              </a:rPr>
              <a:t>CƠ – NHIỆT </a:t>
            </a:r>
            <a:endParaRPr lang="en-US" sz="5300" b="1" dirty="0">
              <a:latin typeface="Times New Roman" pitchFamily="18" charset="0"/>
              <a:cs typeface="Times New Roman" pitchFamily="18" charset="0"/>
            </a:endParaRPr>
          </a:p>
        </p:txBody>
      </p:sp>
      <p:sp>
        <p:nvSpPr>
          <p:cNvPr id="3" name="Subtitle 2"/>
          <p:cNvSpPr>
            <a:spLocks noGrp="1"/>
          </p:cNvSpPr>
          <p:nvPr>
            <p:ph type="subTitle" idx="1"/>
          </p:nvPr>
        </p:nvSpPr>
        <p:spPr>
          <a:xfrm>
            <a:off x="3505200" y="5257800"/>
            <a:ext cx="5410200" cy="1143000"/>
          </a:xfrm>
        </p:spPr>
        <p:txBody>
          <a:bodyPr>
            <a:normAutofit/>
          </a:bodyPr>
          <a:lstStyle/>
          <a:p>
            <a:r>
              <a:rPr lang="en-US" sz="2000" b="1" dirty="0" smtClean="0">
                <a:solidFill>
                  <a:schemeClr val="tx1"/>
                </a:solidFill>
                <a:latin typeface="Times New Roman" pitchFamily="18" charset="0"/>
                <a:cs typeface="Times New Roman" pitchFamily="18" charset="0"/>
              </a:rPr>
              <a:t>BIÊN SOẠN:</a:t>
            </a:r>
          </a:p>
          <a:p>
            <a:r>
              <a:rPr lang="en-US" b="1"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VÕ THỊ NGỌC THUỶ</a:t>
            </a:r>
            <a:endParaRPr lang="en-US" b="1" dirty="0">
              <a:solidFill>
                <a:schemeClr val="tx1"/>
              </a:solidFill>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228601" y="1143000"/>
            <a:ext cx="2819400" cy="3276600"/>
          </a:xfrm>
          <a:prstGeom prst="rect">
            <a:avLst/>
          </a:prstGeom>
          <a:noFill/>
          <a:ln w="9525">
            <a:noFill/>
            <a:miter lim="800000"/>
            <a:headEnd/>
            <a:tailEnd/>
          </a:ln>
        </p:spPr>
      </p:pic>
      <p:sp>
        <p:nvSpPr>
          <p:cNvPr id="5" name="Text Box 3"/>
          <p:cNvSpPr txBox="1">
            <a:spLocks noChangeArrowheads="1"/>
          </p:cNvSpPr>
          <p:nvPr/>
        </p:nvSpPr>
        <p:spPr bwMode="auto">
          <a:xfrm>
            <a:off x="4191000" y="2514600"/>
            <a:ext cx="3886200" cy="707886"/>
          </a:xfrm>
          <a:prstGeom prst="rect">
            <a:avLst/>
          </a:prstGeom>
          <a:solidFill>
            <a:srgbClr val="B7DE26"/>
          </a:solidFill>
          <a:ln w="9525">
            <a:solidFill>
              <a:srgbClr val="0066FF"/>
            </a:solidFill>
            <a:miter lim="800000"/>
            <a:headEnd/>
            <a:tailEnd/>
          </a:ln>
          <a:effectLst/>
        </p:spPr>
        <p:txBody>
          <a:bodyPr wrap="square">
            <a:spAutoFit/>
          </a:bodyPr>
          <a:lstStyle/>
          <a:p>
            <a:pPr algn="ctr">
              <a:spcBef>
                <a:spcPct val="50000"/>
              </a:spcBef>
            </a:pPr>
            <a:r>
              <a:rPr lang="en-US" sz="4000" b="1" dirty="0" smtClean="0">
                <a:effectLst>
                  <a:outerShdw blurRad="38100" dist="38100" dir="2700000" algn="tl">
                    <a:srgbClr val="FFFFFF"/>
                  </a:outerShdw>
                </a:effectLst>
                <a:latin typeface="Times New Roman" pitchFamily="18" charset="0"/>
                <a:cs typeface="Times New Roman" pitchFamily="18" charset="0"/>
              </a:rPr>
              <a:t>VẬT LÝ </a:t>
            </a:r>
            <a:endParaRPr lang="en-US" sz="4000" b="1" dirty="0">
              <a:effectLst>
                <a:outerShdw blurRad="38100" dist="38100" dir="2700000" algn="tl">
                  <a:srgbClr val="FFFFFF"/>
                </a:outerShdw>
              </a:effectLst>
              <a:latin typeface="Times New Roman" pitchFamily="18" charset="0"/>
              <a:cs typeface="Times New Roman" pitchFamily="18" charset="0"/>
            </a:endParaRPr>
          </a:p>
        </p:txBody>
      </p:sp>
      <p:sp>
        <p:nvSpPr>
          <p:cNvPr id="6" name="Text Box 2"/>
          <p:cNvSpPr txBox="1">
            <a:spLocks noChangeArrowheads="1"/>
          </p:cNvSpPr>
          <p:nvPr/>
        </p:nvSpPr>
        <p:spPr bwMode="auto">
          <a:xfrm>
            <a:off x="3048000" y="1143000"/>
            <a:ext cx="3505200" cy="584775"/>
          </a:xfrm>
          <a:prstGeom prst="rect">
            <a:avLst/>
          </a:prstGeom>
          <a:noFill/>
          <a:ln w="9525">
            <a:noFill/>
            <a:miter lim="800000"/>
            <a:headEnd/>
            <a:tailEnd/>
          </a:ln>
          <a:effectLst/>
        </p:spPr>
        <p:txBody>
          <a:bodyPr>
            <a:spAutoFit/>
          </a:bodyPr>
          <a:lstStyle/>
          <a:p>
            <a:pPr algn="l">
              <a:spcBef>
                <a:spcPct val="50000"/>
              </a:spcBef>
            </a:pPr>
            <a:r>
              <a:rPr lang="en-US" sz="3200" b="1" dirty="0">
                <a:solidFill>
                  <a:srgbClr val="0066FF"/>
                </a:solidFill>
                <a:latin typeface="VNI-Times" pitchFamily="2" charset="0"/>
              </a:rPr>
              <a:t>BAØI GIAÛNG</a:t>
            </a:r>
            <a:r>
              <a:rPr lang="en-US" sz="2000" dirty="0">
                <a:solidFill>
                  <a:srgbClr val="0066FF"/>
                </a:solidFill>
                <a:latin typeface="VNI-Times" pitchFamily="2" charset="0"/>
              </a:rPr>
              <a:t>  </a:t>
            </a:r>
          </a:p>
        </p:txBody>
      </p:sp>
      <p:sp>
        <p:nvSpPr>
          <p:cNvPr id="7" name="Text Box 6"/>
          <p:cNvSpPr txBox="1">
            <a:spLocks noChangeArrowheads="1"/>
          </p:cNvSpPr>
          <p:nvPr/>
        </p:nvSpPr>
        <p:spPr bwMode="auto">
          <a:xfrm>
            <a:off x="228600" y="4648200"/>
            <a:ext cx="3276600" cy="366713"/>
          </a:xfrm>
          <a:prstGeom prst="rect">
            <a:avLst/>
          </a:prstGeom>
          <a:noFill/>
          <a:ln w="9525">
            <a:noFill/>
            <a:miter lim="800000"/>
            <a:headEnd/>
            <a:tailEnd/>
          </a:ln>
          <a:effectLst/>
        </p:spPr>
        <p:txBody>
          <a:bodyPr>
            <a:spAutoFit/>
          </a:bodyPr>
          <a:lstStyle/>
          <a:p>
            <a:pPr algn="l">
              <a:spcBef>
                <a:spcPct val="50000"/>
              </a:spcBef>
            </a:pPr>
            <a:r>
              <a:rPr lang="en-US" sz="1800" dirty="0">
                <a:latin typeface="Times New Roman" pitchFamily="18" charset="0"/>
              </a:rPr>
              <a:t>Isaac Newton ( 1642 – 1727 )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0" fill="hold"/>
                                        <p:tgtEl>
                                          <p:spTgt spid="7"/>
                                        </p:tgtEl>
                                        <p:attrNameLst>
                                          <p:attrName>ppt_x</p:attrName>
                                        </p:attrNameLst>
                                      </p:cBhvr>
                                      <p:tavLst>
                                        <p:tav tm="0">
                                          <p:val>
                                            <p:strVal val="#ppt_x"/>
                                          </p:val>
                                        </p:tav>
                                        <p:tav tm="100000">
                                          <p:val>
                                            <p:strVal val="#ppt_x"/>
                                          </p:val>
                                        </p:tav>
                                      </p:tavLst>
                                    </p:anim>
                                    <p:anim calcmode="lin" valueType="num">
                                      <p:cBhvr additive="base">
                                        <p:cTn id="22" dur="2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40" name="Text Box 4"/>
          <p:cNvSpPr txBox="1">
            <a:spLocks noChangeArrowheads="1"/>
          </p:cNvSpPr>
          <p:nvPr/>
        </p:nvSpPr>
        <p:spPr bwMode="auto">
          <a:xfrm>
            <a:off x="685800" y="457200"/>
            <a:ext cx="6705600" cy="457200"/>
          </a:xfrm>
          <a:prstGeom prst="rect">
            <a:avLst/>
          </a:prstGeom>
          <a:noFill/>
          <a:ln w="9525" algn="ctr">
            <a:noFill/>
            <a:miter lim="800000"/>
            <a:headEnd/>
            <a:tailEnd/>
          </a:ln>
          <a:effectLst/>
        </p:spPr>
        <p:txBody>
          <a:bodyPr>
            <a:spAutoFit/>
          </a:bodyPr>
          <a:lstStyle/>
          <a:p>
            <a:pPr>
              <a:spcBef>
                <a:spcPct val="50000"/>
              </a:spcBef>
            </a:pPr>
            <a:r>
              <a:rPr lang="en-US" sz="2400" dirty="0" smtClean="0">
                <a:solidFill>
                  <a:srgbClr val="FF0000"/>
                </a:solidFill>
                <a:latin typeface="VNI-Times" pitchFamily="2" charset="0"/>
              </a:rPr>
              <a:t> </a:t>
            </a:r>
            <a:r>
              <a:rPr lang="en-US" sz="2400" dirty="0" err="1">
                <a:solidFill>
                  <a:srgbClr val="FF0000"/>
                </a:solidFill>
                <a:latin typeface="VNI-Times" pitchFamily="2" charset="0"/>
              </a:rPr>
              <a:t>Hình</a:t>
            </a:r>
            <a:r>
              <a:rPr lang="en-US" sz="2400" dirty="0">
                <a:solidFill>
                  <a:srgbClr val="FF0000"/>
                </a:solidFill>
                <a:latin typeface="VNI-Times" pitchFamily="2" charset="0"/>
              </a:rPr>
              <a:t> </a:t>
            </a:r>
            <a:r>
              <a:rPr lang="en-US" sz="2400" dirty="0" err="1">
                <a:solidFill>
                  <a:srgbClr val="FF0000"/>
                </a:solidFill>
                <a:latin typeface="VNI-Times" pitchFamily="2" charset="0"/>
              </a:rPr>
              <a:t>chieáu</a:t>
            </a:r>
            <a:r>
              <a:rPr lang="en-US" sz="2400" dirty="0">
                <a:solidFill>
                  <a:srgbClr val="FF0000"/>
                </a:solidFill>
                <a:latin typeface="VNI-Times" pitchFamily="2" charset="0"/>
              </a:rPr>
              <a:t> </a:t>
            </a:r>
            <a:r>
              <a:rPr lang="en-US" sz="2400" dirty="0" err="1">
                <a:solidFill>
                  <a:srgbClr val="FF0000"/>
                </a:solidFill>
                <a:latin typeface="VNI-Times" pitchFamily="2" charset="0"/>
              </a:rPr>
              <a:t>ñaïi</a:t>
            </a:r>
            <a:r>
              <a:rPr lang="en-US" sz="2400" dirty="0">
                <a:solidFill>
                  <a:srgbClr val="FF0000"/>
                </a:solidFill>
                <a:latin typeface="VNI-Times" pitchFamily="2" charset="0"/>
              </a:rPr>
              <a:t> </a:t>
            </a:r>
            <a:r>
              <a:rPr lang="en-US" sz="2400" dirty="0" err="1">
                <a:solidFill>
                  <a:srgbClr val="FF0000"/>
                </a:solidFill>
                <a:latin typeface="VNI-Times" pitchFamily="2" charset="0"/>
              </a:rPr>
              <a:t>soá</a:t>
            </a:r>
            <a:r>
              <a:rPr lang="en-US" sz="2400" dirty="0">
                <a:solidFill>
                  <a:srgbClr val="FF0000"/>
                </a:solidFill>
                <a:latin typeface="VNI-Times" pitchFamily="2" charset="0"/>
              </a:rPr>
              <a:t> </a:t>
            </a:r>
            <a:r>
              <a:rPr lang="en-US" sz="2400" dirty="0" err="1">
                <a:solidFill>
                  <a:srgbClr val="FF0000"/>
                </a:solidFill>
                <a:latin typeface="VNI-Times" pitchFamily="2" charset="0"/>
              </a:rPr>
              <a:t>cuûa</a:t>
            </a:r>
            <a:r>
              <a:rPr lang="en-US" sz="2400" dirty="0">
                <a:solidFill>
                  <a:srgbClr val="FF0000"/>
                </a:solidFill>
                <a:latin typeface="VNI-Times" pitchFamily="2" charset="0"/>
              </a:rPr>
              <a:t> </a:t>
            </a:r>
            <a:r>
              <a:rPr lang="en-US" sz="2400" dirty="0" err="1">
                <a:solidFill>
                  <a:srgbClr val="FF0000"/>
                </a:solidFill>
                <a:latin typeface="VNI-Times" pitchFamily="2" charset="0"/>
              </a:rPr>
              <a:t>veùc</a:t>
            </a:r>
            <a:r>
              <a:rPr lang="en-US" sz="2400" dirty="0">
                <a:solidFill>
                  <a:srgbClr val="FF0000"/>
                </a:solidFill>
                <a:latin typeface="VNI-Times" pitchFamily="2" charset="0"/>
              </a:rPr>
              <a:t> </a:t>
            </a:r>
            <a:r>
              <a:rPr lang="en-US" sz="2400" dirty="0" err="1">
                <a:solidFill>
                  <a:srgbClr val="FF0000"/>
                </a:solidFill>
                <a:latin typeface="VNI-Times" pitchFamily="2" charset="0"/>
              </a:rPr>
              <a:t>tô</a:t>
            </a:r>
            <a:r>
              <a:rPr lang="en-US" sz="2400" dirty="0">
                <a:solidFill>
                  <a:srgbClr val="FF0000"/>
                </a:solidFill>
                <a:latin typeface="VNI-Times" pitchFamily="2" charset="0"/>
              </a:rPr>
              <a:t> </a:t>
            </a:r>
            <a:r>
              <a:rPr lang="en-US" sz="2400" dirty="0" err="1">
                <a:solidFill>
                  <a:srgbClr val="FF0000"/>
                </a:solidFill>
                <a:latin typeface="VNI-Times" pitchFamily="2" charset="0"/>
              </a:rPr>
              <a:t>leân</a:t>
            </a:r>
            <a:r>
              <a:rPr lang="en-US" sz="2400" dirty="0">
                <a:solidFill>
                  <a:srgbClr val="FF0000"/>
                </a:solidFill>
                <a:latin typeface="VNI-Times" pitchFamily="2" charset="0"/>
              </a:rPr>
              <a:t> </a:t>
            </a:r>
            <a:r>
              <a:rPr lang="en-US" sz="2400" dirty="0" err="1">
                <a:solidFill>
                  <a:srgbClr val="FF0000"/>
                </a:solidFill>
                <a:latin typeface="VNI-Times" pitchFamily="2" charset="0"/>
              </a:rPr>
              <a:t>moät</a:t>
            </a:r>
            <a:r>
              <a:rPr lang="en-US" sz="2400" dirty="0">
                <a:solidFill>
                  <a:srgbClr val="FF0000"/>
                </a:solidFill>
                <a:latin typeface="VNI-Times" pitchFamily="2" charset="0"/>
              </a:rPr>
              <a:t> </a:t>
            </a:r>
            <a:r>
              <a:rPr lang="en-US" sz="2400" dirty="0" err="1">
                <a:solidFill>
                  <a:srgbClr val="FF0000"/>
                </a:solidFill>
                <a:latin typeface="VNI-Times" pitchFamily="2" charset="0"/>
              </a:rPr>
              <a:t>truïc</a:t>
            </a:r>
            <a:endParaRPr lang="en-US" sz="2400" dirty="0">
              <a:solidFill>
                <a:srgbClr val="FF0000"/>
              </a:solidFill>
              <a:latin typeface="VNI-Times" pitchFamily="2" charset="0"/>
            </a:endParaRPr>
          </a:p>
        </p:txBody>
      </p:sp>
      <p:graphicFrame>
        <p:nvGraphicFramePr>
          <p:cNvPr id="1191941" name="Object 5"/>
          <p:cNvGraphicFramePr>
            <a:graphicFrameLocks noGrp="1" noChangeAspect="1"/>
          </p:cNvGraphicFramePr>
          <p:nvPr>
            <p:ph sz="quarter" idx="1"/>
          </p:nvPr>
        </p:nvGraphicFramePr>
        <p:xfrm>
          <a:off x="4267200" y="1392238"/>
          <a:ext cx="3886200" cy="746125"/>
        </p:xfrm>
        <a:graphic>
          <a:graphicData uri="http://schemas.openxmlformats.org/presentationml/2006/ole">
            <mc:AlternateContent xmlns:mc="http://schemas.openxmlformats.org/markup-compatibility/2006">
              <mc:Choice xmlns:v="urn:schemas-microsoft-com:vml" Requires="v">
                <p:oleObj spid="_x0000_s40217" name="Equation" r:id="rId3" imgW="1587240" imgH="304560" progId="Equation.DSMT4">
                  <p:embed/>
                </p:oleObj>
              </mc:Choice>
              <mc:Fallback>
                <p:oleObj name="Equation" r:id="rId3" imgW="1587240" imgH="304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392238"/>
                        <a:ext cx="38862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43" name="Object 7"/>
          <p:cNvGraphicFramePr>
            <a:graphicFrameLocks noGrp="1" noChangeAspect="1"/>
          </p:cNvGraphicFramePr>
          <p:nvPr>
            <p:ph sz="quarter" idx="2"/>
          </p:nvPr>
        </p:nvGraphicFramePr>
        <p:xfrm>
          <a:off x="1752600" y="2971800"/>
          <a:ext cx="414338" cy="533400"/>
        </p:xfrm>
        <a:graphic>
          <a:graphicData uri="http://schemas.openxmlformats.org/presentationml/2006/ole">
            <mc:AlternateContent xmlns:mc="http://schemas.openxmlformats.org/markup-compatibility/2006">
              <mc:Choice xmlns:v="urn:schemas-microsoft-com:vml" Requires="v">
                <p:oleObj spid="_x0000_s40218" name="Equation" r:id="rId5" imgW="177480" imgH="228600" progId="Equation.DSMT4">
                  <p:embed/>
                </p:oleObj>
              </mc:Choice>
              <mc:Fallback>
                <p:oleObj name="Equation" r:id="rId5" imgW="17748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971800"/>
                        <a:ext cx="4143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46" name="Object 10"/>
          <p:cNvGraphicFramePr>
            <a:graphicFrameLocks noGrp="1" noChangeAspect="1"/>
          </p:cNvGraphicFramePr>
          <p:nvPr>
            <p:ph sz="quarter" idx="3"/>
          </p:nvPr>
        </p:nvGraphicFramePr>
        <p:xfrm>
          <a:off x="5638800" y="2533650"/>
          <a:ext cx="381000" cy="381000"/>
        </p:xfrm>
        <a:graphic>
          <a:graphicData uri="http://schemas.openxmlformats.org/presentationml/2006/ole">
            <mc:AlternateContent xmlns:mc="http://schemas.openxmlformats.org/markup-compatibility/2006">
              <mc:Choice xmlns:v="urn:schemas-microsoft-com:vml" Requires="v">
                <p:oleObj spid="_x0000_s40219" name="Equation" r:id="rId7" imgW="139680" imgH="139680" progId="Equation.DSMT4">
                  <p:embed/>
                </p:oleObj>
              </mc:Choice>
              <mc:Fallback>
                <p:oleObj name="Equation" r:id="rId7" imgW="139680" imgH="1396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253365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49" name="Object 13"/>
          <p:cNvGraphicFramePr>
            <a:graphicFrameLocks noGrp="1" noChangeAspect="1"/>
          </p:cNvGraphicFramePr>
          <p:nvPr>
            <p:ph sz="quarter" idx="4"/>
          </p:nvPr>
        </p:nvGraphicFramePr>
        <p:xfrm>
          <a:off x="6096000" y="2457450"/>
          <a:ext cx="1447800" cy="527050"/>
        </p:xfrm>
        <a:graphic>
          <a:graphicData uri="http://schemas.openxmlformats.org/presentationml/2006/ole">
            <mc:AlternateContent xmlns:mc="http://schemas.openxmlformats.org/markup-compatibility/2006">
              <mc:Choice xmlns:v="urn:schemas-microsoft-com:vml" Requires="v">
                <p:oleObj spid="_x0000_s40220" name="Equation" r:id="rId9" imgW="698400" imgH="253800" progId="Equation.DSMT4">
                  <p:embed/>
                </p:oleObj>
              </mc:Choice>
              <mc:Fallback>
                <p:oleObj name="Equation" r:id="rId9" imgW="698400" imgH="2538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2457450"/>
                        <a:ext cx="14478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52" name="Object 16"/>
          <p:cNvGraphicFramePr>
            <a:graphicFrameLocks noChangeAspect="1"/>
          </p:cNvGraphicFramePr>
          <p:nvPr/>
        </p:nvGraphicFramePr>
        <p:xfrm>
          <a:off x="6096000" y="2990850"/>
          <a:ext cx="1524000" cy="552450"/>
        </p:xfrm>
        <a:graphic>
          <a:graphicData uri="http://schemas.openxmlformats.org/presentationml/2006/ole">
            <mc:AlternateContent xmlns:mc="http://schemas.openxmlformats.org/markup-compatibility/2006">
              <mc:Choice xmlns:v="urn:schemas-microsoft-com:vml" Requires="v">
                <p:oleObj spid="_x0000_s40221" name="Equation" r:id="rId11" imgW="698400" imgH="253800" progId="Equation.DSMT4">
                  <p:embed/>
                </p:oleObj>
              </mc:Choice>
              <mc:Fallback>
                <p:oleObj name="Equation" r:id="rId11" imgW="698400" imgH="2538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2990850"/>
                        <a:ext cx="15240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53" name="Object 17"/>
          <p:cNvGraphicFramePr>
            <a:graphicFrameLocks noChangeAspect="1"/>
          </p:cNvGraphicFramePr>
          <p:nvPr/>
        </p:nvGraphicFramePr>
        <p:xfrm>
          <a:off x="3733800" y="2362200"/>
          <a:ext cx="304800" cy="282575"/>
        </p:xfrm>
        <a:graphic>
          <a:graphicData uri="http://schemas.openxmlformats.org/presentationml/2006/ole">
            <mc:AlternateContent xmlns:mc="http://schemas.openxmlformats.org/markup-compatibility/2006">
              <mc:Choice xmlns:v="urn:schemas-microsoft-com:vml" Requires="v">
                <p:oleObj spid="_x0000_s40222" name="Equation" r:id="rId13" imgW="177480" imgH="164880" progId="Equation.DSMT4">
                  <p:embed/>
                </p:oleObj>
              </mc:Choice>
              <mc:Fallback>
                <p:oleObj name="Equation" r:id="rId13" imgW="177480" imgH="16488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3800" y="2362200"/>
                        <a:ext cx="304800"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54" name="Object 18"/>
          <p:cNvGraphicFramePr>
            <a:graphicFrameLocks noChangeAspect="1"/>
          </p:cNvGraphicFramePr>
          <p:nvPr/>
        </p:nvGraphicFramePr>
        <p:xfrm>
          <a:off x="1143000" y="2362200"/>
          <a:ext cx="327025" cy="381000"/>
        </p:xfrm>
        <a:graphic>
          <a:graphicData uri="http://schemas.openxmlformats.org/presentationml/2006/ole">
            <mc:AlternateContent xmlns:mc="http://schemas.openxmlformats.org/markup-compatibility/2006">
              <mc:Choice xmlns:v="urn:schemas-microsoft-com:vml" Requires="v">
                <p:oleObj spid="_x0000_s40223" name="Equation" r:id="rId15" imgW="152280" imgH="177480" progId="Equation.DSMT4">
                  <p:embed/>
                </p:oleObj>
              </mc:Choice>
              <mc:Fallback>
                <p:oleObj name="Equation" r:id="rId15" imgW="152280" imgH="17748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3000" y="2362200"/>
                        <a:ext cx="3270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1955" name="Line 19"/>
          <p:cNvSpPr>
            <a:spLocks noChangeShapeType="1"/>
          </p:cNvSpPr>
          <p:nvPr/>
        </p:nvSpPr>
        <p:spPr bwMode="auto">
          <a:xfrm flipV="1">
            <a:off x="1295400" y="1828800"/>
            <a:ext cx="1371600" cy="533400"/>
          </a:xfrm>
          <a:prstGeom prst="line">
            <a:avLst/>
          </a:prstGeom>
          <a:noFill/>
          <a:ln w="9525">
            <a:solidFill>
              <a:schemeClr val="tx1"/>
            </a:solidFill>
            <a:round/>
            <a:headEnd/>
            <a:tailEnd type="triangle" w="med" len="med"/>
          </a:ln>
          <a:effectLst/>
        </p:spPr>
        <p:txBody>
          <a:bodyPr wrap="none" anchor="ctr"/>
          <a:lstStyle/>
          <a:p>
            <a:endParaRPr lang="en-US" dirty="0">
              <a:latin typeface="Times New Roman" pitchFamily="18" charset="0"/>
            </a:endParaRPr>
          </a:p>
        </p:txBody>
      </p:sp>
      <p:sp>
        <p:nvSpPr>
          <p:cNvPr id="1191956" name="Line 20"/>
          <p:cNvSpPr>
            <a:spLocks noChangeShapeType="1"/>
          </p:cNvSpPr>
          <p:nvPr/>
        </p:nvSpPr>
        <p:spPr bwMode="auto">
          <a:xfrm>
            <a:off x="1295400" y="2362200"/>
            <a:ext cx="2362200" cy="0"/>
          </a:xfrm>
          <a:prstGeom prst="line">
            <a:avLst/>
          </a:prstGeom>
          <a:noFill/>
          <a:ln w="9525">
            <a:solidFill>
              <a:schemeClr val="tx1"/>
            </a:solidFill>
            <a:round/>
            <a:headEnd/>
            <a:tailEnd type="triangle" w="med" len="med"/>
          </a:ln>
          <a:effectLst/>
        </p:spPr>
        <p:txBody>
          <a:bodyPr wrap="none" anchor="ctr"/>
          <a:lstStyle/>
          <a:p>
            <a:endParaRPr lang="en-US" dirty="0">
              <a:latin typeface="Times New Roman" pitchFamily="18" charset="0"/>
            </a:endParaRPr>
          </a:p>
        </p:txBody>
      </p:sp>
      <p:graphicFrame>
        <p:nvGraphicFramePr>
          <p:cNvPr id="1191957" name="Object 21"/>
          <p:cNvGraphicFramePr>
            <a:graphicFrameLocks noChangeAspect="1"/>
          </p:cNvGraphicFramePr>
          <p:nvPr/>
        </p:nvGraphicFramePr>
        <p:xfrm>
          <a:off x="1676400" y="1600200"/>
          <a:ext cx="314325" cy="533400"/>
        </p:xfrm>
        <a:graphic>
          <a:graphicData uri="http://schemas.openxmlformats.org/presentationml/2006/ole">
            <mc:AlternateContent xmlns:mc="http://schemas.openxmlformats.org/markup-compatibility/2006">
              <mc:Choice xmlns:v="urn:schemas-microsoft-com:vml" Requires="v">
                <p:oleObj spid="_x0000_s40224" name="Equation" r:id="rId17" imgW="126720" imgH="215640" progId="Equation.DSMT4">
                  <p:embed/>
                </p:oleObj>
              </mc:Choice>
              <mc:Fallback>
                <p:oleObj name="Equation" r:id="rId17" imgW="126720" imgH="21564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6400" y="1600200"/>
                        <a:ext cx="3143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1958" name="Line 22"/>
          <p:cNvSpPr>
            <a:spLocks noChangeShapeType="1"/>
          </p:cNvSpPr>
          <p:nvPr/>
        </p:nvSpPr>
        <p:spPr bwMode="auto">
          <a:xfrm>
            <a:off x="2667000" y="1828800"/>
            <a:ext cx="0" cy="533400"/>
          </a:xfrm>
          <a:prstGeom prst="line">
            <a:avLst/>
          </a:prstGeom>
          <a:noFill/>
          <a:ln w="9525">
            <a:solidFill>
              <a:schemeClr val="tx1"/>
            </a:solidFill>
            <a:round/>
            <a:headEnd/>
            <a:tailEnd/>
          </a:ln>
          <a:effectLst/>
        </p:spPr>
        <p:txBody>
          <a:bodyPr wrap="none" anchor="ctr"/>
          <a:lstStyle/>
          <a:p>
            <a:endParaRPr lang="en-US" dirty="0">
              <a:latin typeface="Times New Roman" pitchFamily="18" charset="0"/>
            </a:endParaRPr>
          </a:p>
        </p:txBody>
      </p:sp>
      <p:sp>
        <p:nvSpPr>
          <p:cNvPr id="1191959" name="Line 23"/>
          <p:cNvSpPr>
            <a:spLocks noChangeShapeType="1"/>
          </p:cNvSpPr>
          <p:nvPr/>
        </p:nvSpPr>
        <p:spPr bwMode="auto">
          <a:xfrm>
            <a:off x="1295400" y="2362200"/>
            <a:ext cx="1371600" cy="0"/>
          </a:xfrm>
          <a:prstGeom prst="line">
            <a:avLst/>
          </a:prstGeom>
          <a:noFill/>
          <a:ln w="38100">
            <a:solidFill>
              <a:schemeClr val="folHlink"/>
            </a:solidFill>
            <a:round/>
            <a:headEnd/>
            <a:tailEnd type="arrow" w="med" len="med"/>
          </a:ln>
          <a:effectLst/>
        </p:spPr>
        <p:txBody>
          <a:bodyPr wrap="none" anchor="ctr"/>
          <a:lstStyle/>
          <a:p>
            <a:endParaRPr lang="en-US" dirty="0">
              <a:latin typeface="Times New Roman" pitchFamily="18" charset="0"/>
            </a:endParaRPr>
          </a:p>
        </p:txBody>
      </p:sp>
      <p:graphicFrame>
        <p:nvGraphicFramePr>
          <p:cNvPr id="1191960" name="Object 24"/>
          <p:cNvGraphicFramePr>
            <a:graphicFrameLocks noChangeAspect="1"/>
          </p:cNvGraphicFramePr>
          <p:nvPr/>
        </p:nvGraphicFramePr>
        <p:xfrm>
          <a:off x="2133600" y="2362200"/>
          <a:ext cx="400050" cy="533400"/>
        </p:xfrm>
        <a:graphic>
          <a:graphicData uri="http://schemas.openxmlformats.org/presentationml/2006/ole">
            <mc:AlternateContent xmlns:mc="http://schemas.openxmlformats.org/markup-compatibility/2006">
              <mc:Choice xmlns:v="urn:schemas-microsoft-com:vml" Requires="v">
                <p:oleObj spid="_x0000_s40225" name="Equation" r:id="rId19" imgW="190440" imgH="253800" progId="Equation.DSMT4">
                  <p:embed/>
                </p:oleObj>
              </mc:Choice>
              <mc:Fallback>
                <p:oleObj name="Equation" r:id="rId19" imgW="190440" imgH="2538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33600" y="2362200"/>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1961" name="Line 25"/>
          <p:cNvSpPr>
            <a:spLocks noChangeShapeType="1"/>
          </p:cNvSpPr>
          <p:nvPr/>
        </p:nvSpPr>
        <p:spPr bwMode="auto">
          <a:xfrm>
            <a:off x="1295400" y="2743200"/>
            <a:ext cx="0" cy="381000"/>
          </a:xfrm>
          <a:prstGeom prst="line">
            <a:avLst/>
          </a:prstGeom>
          <a:noFill/>
          <a:ln w="9525">
            <a:solidFill>
              <a:schemeClr val="tx1"/>
            </a:solidFill>
            <a:round/>
            <a:headEnd/>
            <a:tailEnd/>
          </a:ln>
          <a:effectLst/>
        </p:spPr>
        <p:txBody>
          <a:bodyPr wrap="none" anchor="ctr"/>
          <a:lstStyle/>
          <a:p>
            <a:endParaRPr lang="en-US" dirty="0">
              <a:latin typeface="Times New Roman" pitchFamily="18" charset="0"/>
            </a:endParaRPr>
          </a:p>
        </p:txBody>
      </p:sp>
      <p:sp>
        <p:nvSpPr>
          <p:cNvPr id="1191962" name="Line 26"/>
          <p:cNvSpPr>
            <a:spLocks noChangeShapeType="1"/>
          </p:cNvSpPr>
          <p:nvPr/>
        </p:nvSpPr>
        <p:spPr bwMode="auto">
          <a:xfrm>
            <a:off x="2667000" y="2743200"/>
            <a:ext cx="0" cy="381000"/>
          </a:xfrm>
          <a:prstGeom prst="line">
            <a:avLst/>
          </a:prstGeom>
          <a:noFill/>
          <a:ln w="9525">
            <a:solidFill>
              <a:schemeClr val="tx1"/>
            </a:solidFill>
            <a:round/>
            <a:headEnd/>
            <a:tailEnd/>
          </a:ln>
          <a:effectLst/>
        </p:spPr>
        <p:txBody>
          <a:bodyPr wrap="none" anchor="ctr"/>
          <a:lstStyle/>
          <a:p>
            <a:endParaRPr lang="en-US" dirty="0">
              <a:latin typeface="Times New Roman" pitchFamily="18" charset="0"/>
            </a:endParaRPr>
          </a:p>
        </p:txBody>
      </p:sp>
      <p:sp>
        <p:nvSpPr>
          <p:cNvPr id="1191963" name="Line 27"/>
          <p:cNvSpPr>
            <a:spLocks noChangeShapeType="1"/>
          </p:cNvSpPr>
          <p:nvPr/>
        </p:nvSpPr>
        <p:spPr bwMode="auto">
          <a:xfrm>
            <a:off x="1295400" y="2971800"/>
            <a:ext cx="1371600" cy="0"/>
          </a:xfrm>
          <a:prstGeom prst="line">
            <a:avLst/>
          </a:prstGeom>
          <a:noFill/>
          <a:ln w="9525">
            <a:solidFill>
              <a:schemeClr val="tx1"/>
            </a:solidFill>
            <a:prstDash val="dash"/>
            <a:round/>
            <a:headEnd type="arrow" w="med" len="med"/>
            <a:tailEnd type="arrow" w="med" len="med"/>
          </a:ln>
          <a:effectLst/>
        </p:spPr>
        <p:txBody>
          <a:bodyPr wrap="none" anchor="ctr"/>
          <a:lstStyle/>
          <a:p>
            <a:endParaRPr lang="en-US" dirty="0">
              <a:latin typeface="Times New Roman" pitchFamily="18" charset="0"/>
            </a:endParaRPr>
          </a:p>
        </p:txBody>
      </p:sp>
      <p:sp>
        <p:nvSpPr>
          <p:cNvPr id="1191965" name="Line 29"/>
          <p:cNvSpPr>
            <a:spLocks noChangeShapeType="1"/>
          </p:cNvSpPr>
          <p:nvPr/>
        </p:nvSpPr>
        <p:spPr bwMode="auto">
          <a:xfrm>
            <a:off x="5715000" y="3295650"/>
            <a:ext cx="228600" cy="0"/>
          </a:xfrm>
          <a:prstGeom prst="line">
            <a:avLst/>
          </a:prstGeom>
          <a:noFill/>
          <a:ln w="9525">
            <a:solidFill>
              <a:schemeClr val="tx1"/>
            </a:solidFill>
            <a:round/>
            <a:headEnd/>
            <a:tailEnd/>
          </a:ln>
          <a:effectLst/>
        </p:spPr>
        <p:txBody>
          <a:bodyPr wrap="none" anchor="ctr"/>
          <a:lstStyle/>
          <a:p>
            <a:endParaRPr lang="en-US" dirty="0">
              <a:latin typeface="Times New Roman" pitchFamily="18" charset="0"/>
            </a:endParaRPr>
          </a:p>
        </p:txBody>
      </p:sp>
      <p:sp>
        <p:nvSpPr>
          <p:cNvPr id="1191966" name="AutoShape 30"/>
          <p:cNvSpPr>
            <a:spLocks/>
          </p:cNvSpPr>
          <p:nvPr/>
        </p:nvSpPr>
        <p:spPr bwMode="auto">
          <a:xfrm>
            <a:off x="5334000" y="2609850"/>
            <a:ext cx="152400" cy="762000"/>
          </a:xfrm>
          <a:prstGeom prst="leftBrace">
            <a:avLst>
              <a:gd name="adj1" fmla="val 41667"/>
              <a:gd name="adj2" fmla="val 50000"/>
            </a:avLst>
          </a:prstGeom>
          <a:noFill/>
          <a:ln w="9525">
            <a:solidFill>
              <a:schemeClr val="tx1"/>
            </a:solidFill>
            <a:round/>
            <a:headEnd/>
            <a:tailEnd/>
          </a:ln>
          <a:effectLst/>
        </p:spPr>
        <p:txBody>
          <a:bodyPr wrap="none" anchor="ctr"/>
          <a:lstStyle/>
          <a:p>
            <a:endParaRPr lang="en-US" dirty="0">
              <a:latin typeface="Times New Roman" pitchFamily="18" charset="0"/>
            </a:endParaRPr>
          </a:p>
        </p:txBody>
      </p:sp>
      <p:sp>
        <p:nvSpPr>
          <p:cNvPr id="1191967" name="Line 31"/>
          <p:cNvSpPr>
            <a:spLocks noChangeShapeType="1"/>
          </p:cNvSpPr>
          <p:nvPr/>
        </p:nvSpPr>
        <p:spPr bwMode="auto">
          <a:xfrm>
            <a:off x="838200" y="5105400"/>
            <a:ext cx="2362200" cy="0"/>
          </a:xfrm>
          <a:prstGeom prst="line">
            <a:avLst/>
          </a:prstGeom>
          <a:noFill/>
          <a:ln w="9525">
            <a:solidFill>
              <a:schemeClr val="tx1"/>
            </a:solidFill>
            <a:round/>
            <a:headEnd/>
            <a:tailEnd type="triangle" w="med" len="med"/>
          </a:ln>
          <a:effectLst/>
        </p:spPr>
        <p:txBody>
          <a:bodyPr wrap="none" anchor="ctr"/>
          <a:lstStyle/>
          <a:p>
            <a:endParaRPr lang="en-US" dirty="0">
              <a:latin typeface="Times New Roman" pitchFamily="18" charset="0"/>
            </a:endParaRPr>
          </a:p>
        </p:txBody>
      </p:sp>
      <p:sp>
        <p:nvSpPr>
          <p:cNvPr id="1191968" name="Line 32"/>
          <p:cNvSpPr>
            <a:spLocks noChangeShapeType="1"/>
          </p:cNvSpPr>
          <p:nvPr/>
        </p:nvSpPr>
        <p:spPr bwMode="auto">
          <a:xfrm flipV="1">
            <a:off x="838200" y="3733800"/>
            <a:ext cx="0" cy="1371600"/>
          </a:xfrm>
          <a:prstGeom prst="line">
            <a:avLst/>
          </a:prstGeom>
          <a:noFill/>
          <a:ln w="9525">
            <a:solidFill>
              <a:schemeClr val="tx1"/>
            </a:solidFill>
            <a:round/>
            <a:headEnd/>
            <a:tailEnd type="triangle" w="med" len="med"/>
          </a:ln>
          <a:effectLst/>
        </p:spPr>
        <p:txBody>
          <a:bodyPr wrap="none" anchor="ctr"/>
          <a:lstStyle/>
          <a:p>
            <a:endParaRPr lang="en-US" dirty="0">
              <a:latin typeface="Times New Roman" pitchFamily="18" charset="0"/>
            </a:endParaRPr>
          </a:p>
        </p:txBody>
      </p:sp>
      <p:sp>
        <p:nvSpPr>
          <p:cNvPr id="1191969" name="Line 33"/>
          <p:cNvSpPr>
            <a:spLocks noChangeShapeType="1"/>
          </p:cNvSpPr>
          <p:nvPr/>
        </p:nvSpPr>
        <p:spPr bwMode="auto">
          <a:xfrm flipV="1">
            <a:off x="1371600" y="4114800"/>
            <a:ext cx="1143000" cy="533400"/>
          </a:xfrm>
          <a:prstGeom prst="line">
            <a:avLst/>
          </a:prstGeom>
          <a:noFill/>
          <a:ln w="9525">
            <a:solidFill>
              <a:schemeClr val="tx1"/>
            </a:solidFill>
            <a:round/>
            <a:headEnd/>
            <a:tailEnd type="triangle" w="med" len="med"/>
          </a:ln>
          <a:effectLst/>
        </p:spPr>
        <p:txBody>
          <a:bodyPr wrap="none" anchor="ctr"/>
          <a:lstStyle/>
          <a:p>
            <a:endParaRPr lang="en-US" dirty="0">
              <a:latin typeface="Times New Roman" pitchFamily="18" charset="0"/>
            </a:endParaRPr>
          </a:p>
        </p:txBody>
      </p:sp>
      <p:sp>
        <p:nvSpPr>
          <p:cNvPr id="1191970" name="Line 34"/>
          <p:cNvSpPr>
            <a:spLocks noChangeShapeType="1"/>
          </p:cNvSpPr>
          <p:nvPr/>
        </p:nvSpPr>
        <p:spPr bwMode="auto">
          <a:xfrm>
            <a:off x="1371600" y="4648200"/>
            <a:ext cx="0" cy="457200"/>
          </a:xfrm>
          <a:prstGeom prst="line">
            <a:avLst/>
          </a:prstGeom>
          <a:noFill/>
          <a:ln w="9525">
            <a:solidFill>
              <a:schemeClr val="tx1"/>
            </a:solidFill>
            <a:prstDash val="dash"/>
            <a:round/>
            <a:headEnd/>
            <a:tailEnd/>
          </a:ln>
          <a:effectLst/>
        </p:spPr>
        <p:txBody>
          <a:bodyPr wrap="none" anchor="ctr"/>
          <a:lstStyle/>
          <a:p>
            <a:endParaRPr lang="en-US" dirty="0">
              <a:latin typeface="Times New Roman" pitchFamily="18" charset="0"/>
            </a:endParaRPr>
          </a:p>
        </p:txBody>
      </p:sp>
      <p:sp>
        <p:nvSpPr>
          <p:cNvPr id="1191971" name="Line 35"/>
          <p:cNvSpPr>
            <a:spLocks noChangeShapeType="1"/>
          </p:cNvSpPr>
          <p:nvPr/>
        </p:nvSpPr>
        <p:spPr bwMode="auto">
          <a:xfrm>
            <a:off x="2514600" y="4114800"/>
            <a:ext cx="0" cy="990600"/>
          </a:xfrm>
          <a:prstGeom prst="line">
            <a:avLst/>
          </a:prstGeom>
          <a:noFill/>
          <a:ln w="9525">
            <a:solidFill>
              <a:schemeClr val="tx1"/>
            </a:solidFill>
            <a:prstDash val="dash"/>
            <a:round/>
            <a:headEnd/>
            <a:tailEnd/>
          </a:ln>
          <a:effectLst/>
        </p:spPr>
        <p:txBody>
          <a:bodyPr wrap="none" anchor="ctr"/>
          <a:lstStyle/>
          <a:p>
            <a:endParaRPr lang="en-US" dirty="0">
              <a:latin typeface="Times New Roman" pitchFamily="18" charset="0"/>
            </a:endParaRPr>
          </a:p>
        </p:txBody>
      </p:sp>
      <p:sp>
        <p:nvSpPr>
          <p:cNvPr id="1191972" name="Line 36"/>
          <p:cNvSpPr>
            <a:spLocks noChangeShapeType="1"/>
          </p:cNvSpPr>
          <p:nvPr/>
        </p:nvSpPr>
        <p:spPr bwMode="auto">
          <a:xfrm flipH="1">
            <a:off x="838200" y="4648200"/>
            <a:ext cx="533400" cy="0"/>
          </a:xfrm>
          <a:prstGeom prst="line">
            <a:avLst/>
          </a:prstGeom>
          <a:noFill/>
          <a:ln w="9525">
            <a:solidFill>
              <a:schemeClr val="tx1"/>
            </a:solidFill>
            <a:prstDash val="dash"/>
            <a:round/>
            <a:headEnd/>
            <a:tailEnd/>
          </a:ln>
          <a:effectLst/>
        </p:spPr>
        <p:txBody>
          <a:bodyPr wrap="none" anchor="ctr"/>
          <a:lstStyle/>
          <a:p>
            <a:endParaRPr lang="en-US" dirty="0">
              <a:latin typeface="Times New Roman" pitchFamily="18" charset="0"/>
            </a:endParaRPr>
          </a:p>
        </p:txBody>
      </p:sp>
      <p:sp>
        <p:nvSpPr>
          <p:cNvPr id="1191973" name="Line 37"/>
          <p:cNvSpPr>
            <a:spLocks noChangeShapeType="1"/>
          </p:cNvSpPr>
          <p:nvPr/>
        </p:nvSpPr>
        <p:spPr bwMode="auto">
          <a:xfrm flipH="1">
            <a:off x="838200" y="4114800"/>
            <a:ext cx="1676400" cy="0"/>
          </a:xfrm>
          <a:prstGeom prst="line">
            <a:avLst/>
          </a:prstGeom>
          <a:noFill/>
          <a:ln w="9525">
            <a:solidFill>
              <a:schemeClr val="tx1"/>
            </a:solidFill>
            <a:prstDash val="dash"/>
            <a:round/>
            <a:headEnd/>
            <a:tailEnd/>
          </a:ln>
          <a:effectLst/>
        </p:spPr>
        <p:txBody>
          <a:bodyPr wrap="none" anchor="ctr"/>
          <a:lstStyle/>
          <a:p>
            <a:endParaRPr lang="en-US" dirty="0">
              <a:latin typeface="Times New Roman" pitchFamily="18" charset="0"/>
            </a:endParaRPr>
          </a:p>
        </p:txBody>
      </p:sp>
      <p:graphicFrame>
        <p:nvGraphicFramePr>
          <p:cNvPr id="1191974" name="Object 38"/>
          <p:cNvGraphicFramePr>
            <a:graphicFrameLocks noChangeAspect="1"/>
          </p:cNvGraphicFramePr>
          <p:nvPr/>
        </p:nvGraphicFramePr>
        <p:xfrm>
          <a:off x="3200400" y="5181600"/>
          <a:ext cx="304800" cy="282575"/>
        </p:xfrm>
        <a:graphic>
          <a:graphicData uri="http://schemas.openxmlformats.org/presentationml/2006/ole">
            <mc:AlternateContent xmlns:mc="http://schemas.openxmlformats.org/markup-compatibility/2006">
              <mc:Choice xmlns:v="urn:schemas-microsoft-com:vml" Requires="v">
                <p:oleObj spid="_x0000_s40226" name="Equation" r:id="rId21" imgW="177480" imgH="164880" progId="Equation.DSMT4">
                  <p:embed/>
                </p:oleObj>
              </mc:Choice>
              <mc:Fallback>
                <p:oleObj name="Equation" r:id="rId21" imgW="177480" imgH="164880" progId="Equation.DSMT4">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0" y="5181600"/>
                        <a:ext cx="304800"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75" name="Object 39"/>
          <p:cNvGraphicFramePr>
            <a:graphicFrameLocks noChangeAspect="1"/>
          </p:cNvGraphicFramePr>
          <p:nvPr/>
        </p:nvGraphicFramePr>
        <p:xfrm>
          <a:off x="609600" y="5181600"/>
          <a:ext cx="327025" cy="381000"/>
        </p:xfrm>
        <a:graphic>
          <a:graphicData uri="http://schemas.openxmlformats.org/presentationml/2006/ole">
            <mc:AlternateContent xmlns:mc="http://schemas.openxmlformats.org/markup-compatibility/2006">
              <mc:Choice xmlns:v="urn:schemas-microsoft-com:vml" Requires="v">
                <p:oleObj spid="_x0000_s40227" name="Equation" r:id="rId22" imgW="152280" imgH="177480" progId="Equation.DSMT4">
                  <p:embed/>
                </p:oleObj>
              </mc:Choice>
              <mc:Fallback>
                <p:oleObj name="Equation" r:id="rId22" imgW="152280" imgH="177480" progId="Equation.DSMT4">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5181600"/>
                        <a:ext cx="3270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76" name="Object 40"/>
          <p:cNvGraphicFramePr>
            <a:graphicFrameLocks noChangeAspect="1"/>
          </p:cNvGraphicFramePr>
          <p:nvPr/>
        </p:nvGraphicFramePr>
        <p:xfrm>
          <a:off x="2362200" y="5105400"/>
          <a:ext cx="474663" cy="609600"/>
        </p:xfrm>
        <a:graphic>
          <a:graphicData uri="http://schemas.openxmlformats.org/presentationml/2006/ole">
            <mc:AlternateContent xmlns:mc="http://schemas.openxmlformats.org/markup-compatibility/2006">
              <mc:Choice xmlns:v="urn:schemas-microsoft-com:vml" Requires="v">
                <p:oleObj spid="_x0000_s40228" name="Equation" r:id="rId23" imgW="177480" imgH="228600" progId="Equation.DSMT4">
                  <p:embed/>
                </p:oleObj>
              </mc:Choice>
              <mc:Fallback>
                <p:oleObj name="Equation" r:id="rId23" imgW="177480" imgH="228600" progId="Equation.DSMT4">
                  <p:embed/>
                  <p:pic>
                    <p:nvPicPr>
                      <p:cNvPr id="0" name="Picture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62200" y="5105400"/>
                        <a:ext cx="4746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77" name="Object 41"/>
          <p:cNvGraphicFramePr>
            <a:graphicFrameLocks noChangeAspect="1"/>
          </p:cNvGraphicFramePr>
          <p:nvPr/>
        </p:nvGraphicFramePr>
        <p:xfrm>
          <a:off x="1143000" y="5105400"/>
          <a:ext cx="414338" cy="533400"/>
        </p:xfrm>
        <a:graphic>
          <a:graphicData uri="http://schemas.openxmlformats.org/presentationml/2006/ole">
            <mc:AlternateContent xmlns:mc="http://schemas.openxmlformats.org/markup-compatibility/2006">
              <mc:Choice xmlns:v="urn:schemas-microsoft-com:vml" Requires="v">
                <p:oleObj spid="_x0000_s40229" name="Equation" r:id="rId25" imgW="177480" imgH="228600" progId="Equation.DSMT4">
                  <p:embed/>
                </p:oleObj>
              </mc:Choice>
              <mc:Fallback>
                <p:oleObj name="Equation" r:id="rId25" imgW="177480" imgH="228600" progId="Equation.DSMT4">
                  <p:embed/>
                  <p:pic>
                    <p:nvPicPr>
                      <p:cNvPr id="0" name="Picture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43000" y="5105400"/>
                        <a:ext cx="4143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78" name="Object 42"/>
          <p:cNvGraphicFramePr>
            <a:graphicFrameLocks noChangeAspect="1"/>
          </p:cNvGraphicFramePr>
          <p:nvPr/>
        </p:nvGraphicFramePr>
        <p:xfrm>
          <a:off x="304800" y="3810000"/>
          <a:ext cx="412750" cy="495300"/>
        </p:xfrm>
        <a:graphic>
          <a:graphicData uri="http://schemas.openxmlformats.org/presentationml/2006/ole">
            <mc:AlternateContent xmlns:mc="http://schemas.openxmlformats.org/markup-compatibility/2006">
              <mc:Choice xmlns:v="urn:schemas-microsoft-com:vml" Requires="v">
                <p:oleObj spid="_x0000_s40230" name="Equation" r:id="rId27" imgW="190440" imgH="228600" progId="Equation.DSMT4">
                  <p:embed/>
                </p:oleObj>
              </mc:Choice>
              <mc:Fallback>
                <p:oleObj name="Equation" r:id="rId27" imgW="190440" imgH="228600" progId="Equation.DSMT4">
                  <p:embed/>
                  <p:pic>
                    <p:nvPicPr>
                      <p:cNvPr id="0" name="Picture 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4800" y="3810000"/>
                        <a:ext cx="4127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79" name="Object 43"/>
          <p:cNvGraphicFramePr>
            <a:graphicFrameLocks noChangeAspect="1"/>
          </p:cNvGraphicFramePr>
          <p:nvPr/>
        </p:nvGraphicFramePr>
        <p:xfrm>
          <a:off x="381000" y="4419600"/>
          <a:ext cx="412750" cy="495300"/>
        </p:xfrm>
        <a:graphic>
          <a:graphicData uri="http://schemas.openxmlformats.org/presentationml/2006/ole">
            <mc:AlternateContent xmlns:mc="http://schemas.openxmlformats.org/markup-compatibility/2006">
              <mc:Choice xmlns:v="urn:schemas-microsoft-com:vml" Requires="v">
                <p:oleObj spid="_x0000_s40231" name="Equation" r:id="rId29" imgW="190440" imgH="228600" progId="Equation.DSMT4">
                  <p:embed/>
                </p:oleObj>
              </mc:Choice>
              <mc:Fallback>
                <p:oleObj name="Equation" r:id="rId29" imgW="190440" imgH="228600" progId="Equation.DSMT4">
                  <p:embed/>
                  <p:pic>
                    <p:nvPicPr>
                      <p:cNvPr id="0" name="Picture 1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1000" y="4419600"/>
                        <a:ext cx="4127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80" name="Object 44"/>
          <p:cNvGraphicFramePr>
            <a:graphicFrameLocks noChangeAspect="1"/>
          </p:cNvGraphicFramePr>
          <p:nvPr/>
        </p:nvGraphicFramePr>
        <p:xfrm>
          <a:off x="474663" y="5476875"/>
          <a:ext cx="2555875" cy="690563"/>
        </p:xfrm>
        <a:graphic>
          <a:graphicData uri="http://schemas.openxmlformats.org/presentationml/2006/ole">
            <mc:AlternateContent xmlns:mc="http://schemas.openxmlformats.org/markup-compatibility/2006">
              <mc:Choice xmlns:v="urn:schemas-microsoft-com:vml" Requires="v">
                <p:oleObj spid="_x0000_s40232" name="Equation" r:id="rId31" imgW="1130040" imgH="304560" progId="Equation.DSMT4">
                  <p:embed/>
                </p:oleObj>
              </mc:Choice>
              <mc:Fallback>
                <p:oleObj name="Equation" r:id="rId31" imgW="1130040" imgH="304560" progId="Equation.DSMT4">
                  <p:embed/>
                  <p:pic>
                    <p:nvPicPr>
                      <p:cNvPr id="0" name="Picture 1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4663" y="5476875"/>
                        <a:ext cx="2555875"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81" name="Object 45"/>
          <p:cNvGraphicFramePr>
            <a:graphicFrameLocks noChangeAspect="1"/>
          </p:cNvGraphicFramePr>
          <p:nvPr/>
        </p:nvGraphicFramePr>
        <p:xfrm>
          <a:off x="608013" y="5949950"/>
          <a:ext cx="2289175" cy="669925"/>
        </p:xfrm>
        <a:graphic>
          <a:graphicData uri="http://schemas.openxmlformats.org/presentationml/2006/ole">
            <mc:AlternateContent xmlns:mc="http://schemas.openxmlformats.org/markup-compatibility/2006">
              <mc:Choice xmlns:v="urn:schemas-microsoft-com:vml" Requires="v">
                <p:oleObj spid="_x0000_s40233" name="Equation" r:id="rId33" imgW="1041120" imgH="304560" progId="Equation.DSMT4">
                  <p:embed/>
                </p:oleObj>
              </mc:Choice>
              <mc:Fallback>
                <p:oleObj name="Equation" r:id="rId33" imgW="1041120" imgH="304560" progId="Equation.DSMT4">
                  <p:embed/>
                  <p:pic>
                    <p:nvPicPr>
                      <p:cNvPr id="0" name="Picture 1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08013" y="5949950"/>
                        <a:ext cx="2289175"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82" name="Object 46"/>
          <p:cNvGraphicFramePr>
            <a:graphicFrameLocks noChangeAspect="1"/>
          </p:cNvGraphicFramePr>
          <p:nvPr/>
        </p:nvGraphicFramePr>
        <p:xfrm>
          <a:off x="1447800" y="4495800"/>
          <a:ext cx="352425" cy="381000"/>
        </p:xfrm>
        <a:graphic>
          <a:graphicData uri="http://schemas.openxmlformats.org/presentationml/2006/ole">
            <mc:AlternateContent xmlns:mc="http://schemas.openxmlformats.org/markup-compatibility/2006">
              <mc:Choice xmlns:v="urn:schemas-microsoft-com:vml" Requires="v">
                <p:oleObj spid="_x0000_s40234" name="Equation" r:id="rId35" imgW="152280" imgH="164880" progId="Equation.DSMT4">
                  <p:embed/>
                </p:oleObj>
              </mc:Choice>
              <mc:Fallback>
                <p:oleObj name="Equation" r:id="rId35" imgW="152280" imgH="164880" progId="Equation.DSMT4">
                  <p:embed/>
                  <p:pic>
                    <p:nvPicPr>
                      <p:cNvPr id="0" name="Picture 1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447800" y="4495800"/>
                        <a:ext cx="3524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83" name="Object 47"/>
          <p:cNvGraphicFramePr>
            <a:graphicFrameLocks noChangeAspect="1"/>
          </p:cNvGraphicFramePr>
          <p:nvPr/>
        </p:nvGraphicFramePr>
        <p:xfrm>
          <a:off x="2590800" y="3962400"/>
          <a:ext cx="280988" cy="304800"/>
        </p:xfrm>
        <a:graphic>
          <a:graphicData uri="http://schemas.openxmlformats.org/presentationml/2006/ole">
            <mc:AlternateContent xmlns:mc="http://schemas.openxmlformats.org/markup-compatibility/2006">
              <mc:Choice xmlns:v="urn:schemas-microsoft-com:vml" Requires="v">
                <p:oleObj spid="_x0000_s40235" name="Equation" r:id="rId37" imgW="152280" imgH="164880" progId="Equation.DSMT4">
                  <p:embed/>
                </p:oleObj>
              </mc:Choice>
              <mc:Fallback>
                <p:oleObj name="Equation" r:id="rId37" imgW="152280" imgH="164880" progId="Equation.DSMT4">
                  <p:embed/>
                  <p:pic>
                    <p:nvPicPr>
                      <p:cNvPr id="0" name="Picture 2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590800" y="3962400"/>
                        <a:ext cx="28098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84" name="Object 48"/>
          <p:cNvGraphicFramePr>
            <a:graphicFrameLocks noChangeAspect="1"/>
          </p:cNvGraphicFramePr>
          <p:nvPr/>
        </p:nvGraphicFramePr>
        <p:xfrm>
          <a:off x="1828800" y="3581400"/>
          <a:ext cx="838200" cy="374650"/>
        </p:xfrm>
        <a:graphic>
          <a:graphicData uri="http://schemas.openxmlformats.org/presentationml/2006/ole">
            <mc:AlternateContent xmlns:mc="http://schemas.openxmlformats.org/markup-compatibility/2006">
              <mc:Choice xmlns:v="urn:schemas-microsoft-com:vml" Requires="v">
                <p:oleObj spid="_x0000_s40236" name="Equation" r:id="rId39" imgW="482400" imgH="215640" progId="Equation.DSMT4">
                  <p:embed/>
                </p:oleObj>
              </mc:Choice>
              <mc:Fallback>
                <p:oleObj name="Equation" r:id="rId39" imgW="482400" imgH="215640" progId="Equation.DSMT4">
                  <p:embed/>
                  <p:pic>
                    <p:nvPicPr>
                      <p:cNvPr id="0" name="Picture 2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828800" y="3581400"/>
                        <a:ext cx="8382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1986" name="Line 50"/>
          <p:cNvSpPr>
            <a:spLocks noChangeShapeType="1"/>
          </p:cNvSpPr>
          <p:nvPr/>
        </p:nvSpPr>
        <p:spPr bwMode="auto">
          <a:xfrm>
            <a:off x="5257800" y="4648200"/>
            <a:ext cx="1828800" cy="304800"/>
          </a:xfrm>
          <a:prstGeom prst="line">
            <a:avLst/>
          </a:prstGeom>
          <a:noFill/>
          <a:ln w="28575">
            <a:solidFill>
              <a:srgbClr val="339933"/>
            </a:solidFill>
            <a:round/>
            <a:headEnd/>
            <a:tailEnd type="triangle" w="med" len="med"/>
          </a:ln>
          <a:effectLst/>
        </p:spPr>
        <p:txBody>
          <a:bodyPr wrap="none" anchor="ctr"/>
          <a:lstStyle/>
          <a:p>
            <a:endParaRPr lang="en-US" dirty="0">
              <a:latin typeface="Times New Roman" pitchFamily="18" charset="0"/>
            </a:endParaRPr>
          </a:p>
        </p:txBody>
      </p:sp>
      <p:sp>
        <p:nvSpPr>
          <p:cNvPr id="1191987" name="Line 51"/>
          <p:cNvSpPr>
            <a:spLocks noChangeShapeType="1"/>
          </p:cNvSpPr>
          <p:nvPr/>
        </p:nvSpPr>
        <p:spPr bwMode="auto">
          <a:xfrm flipV="1">
            <a:off x="5257800" y="4267200"/>
            <a:ext cx="2667000" cy="381000"/>
          </a:xfrm>
          <a:prstGeom prst="line">
            <a:avLst/>
          </a:prstGeom>
          <a:noFill/>
          <a:ln w="9525">
            <a:solidFill>
              <a:schemeClr val="tx1"/>
            </a:solidFill>
            <a:prstDash val="dash"/>
            <a:round/>
            <a:headEnd/>
            <a:tailEnd type="triangle" w="med" len="med"/>
          </a:ln>
          <a:effectLst/>
        </p:spPr>
        <p:txBody>
          <a:bodyPr wrap="none" anchor="ctr"/>
          <a:lstStyle/>
          <a:p>
            <a:endParaRPr lang="en-US" dirty="0">
              <a:latin typeface="Times New Roman" pitchFamily="18" charset="0"/>
            </a:endParaRPr>
          </a:p>
        </p:txBody>
      </p:sp>
      <p:sp>
        <p:nvSpPr>
          <p:cNvPr id="1191992" name="Line 56"/>
          <p:cNvSpPr>
            <a:spLocks noChangeShapeType="1"/>
          </p:cNvSpPr>
          <p:nvPr/>
        </p:nvSpPr>
        <p:spPr bwMode="auto">
          <a:xfrm flipV="1">
            <a:off x="5257800" y="3810000"/>
            <a:ext cx="838200" cy="838200"/>
          </a:xfrm>
          <a:prstGeom prst="line">
            <a:avLst/>
          </a:prstGeom>
          <a:noFill/>
          <a:ln w="38100">
            <a:solidFill>
              <a:srgbClr val="0066FF"/>
            </a:solidFill>
            <a:round/>
            <a:headEnd/>
            <a:tailEnd type="triangle" w="med" len="med"/>
          </a:ln>
          <a:effectLst/>
        </p:spPr>
        <p:txBody>
          <a:bodyPr wrap="none" anchor="ctr"/>
          <a:lstStyle/>
          <a:p>
            <a:endParaRPr lang="en-US" dirty="0">
              <a:latin typeface="Times New Roman" pitchFamily="18" charset="0"/>
            </a:endParaRPr>
          </a:p>
        </p:txBody>
      </p:sp>
      <p:sp>
        <p:nvSpPr>
          <p:cNvPr id="1191993" name="Line 57"/>
          <p:cNvSpPr>
            <a:spLocks noChangeShapeType="1"/>
          </p:cNvSpPr>
          <p:nvPr/>
        </p:nvSpPr>
        <p:spPr bwMode="auto">
          <a:xfrm>
            <a:off x="6019800" y="3810000"/>
            <a:ext cx="152400" cy="762000"/>
          </a:xfrm>
          <a:prstGeom prst="line">
            <a:avLst/>
          </a:prstGeom>
          <a:noFill/>
          <a:ln w="9525">
            <a:solidFill>
              <a:schemeClr val="tx1"/>
            </a:solidFill>
            <a:prstDash val="dash"/>
            <a:round/>
            <a:headEnd/>
            <a:tailEnd/>
          </a:ln>
          <a:effectLst/>
        </p:spPr>
        <p:txBody>
          <a:bodyPr wrap="none" anchor="ctr"/>
          <a:lstStyle/>
          <a:p>
            <a:endParaRPr lang="en-US" dirty="0">
              <a:latin typeface="Times New Roman" pitchFamily="18" charset="0"/>
            </a:endParaRPr>
          </a:p>
        </p:txBody>
      </p:sp>
      <p:sp>
        <p:nvSpPr>
          <p:cNvPr id="1191995" name="Line 59"/>
          <p:cNvSpPr>
            <a:spLocks noChangeShapeType="1"/>
          </p:cNvSpPr>
          <p:nvPr/>
        </p:nvSpPr>
        <p:spPr bwMode="auto">
          <a:xfrm>
            <a:off x="6934200" y="4419600"/>
            <a:ext cx="76200" cy="533400"/>
          </a:xfrm>
          <a:prstGeom prst="line">
            <a:avLst/>
          </a:prstGeom>
          <a:noFill/>
          <a:ln w="9525">
            <a:solidFill>
              <a:schemeClr val="tx1"/>
            </a:solidFill>
            <a:prstDash val="dash"/>
            <a:round/>
            <a:headEnd/>
            <a:tailEnd/>
          </a:ln>
          <a:effectLst/>
        </p:spPr>
        <p:txBody>
          <a:bodyPr wrap="none" anchor="ctr"/>
          <a:lstStyle/>
          <a:p>
            <a:endParaRPr lang="en-US" dirty="0">
              <a:latin typeface="Times New Roman" pitchFamily="18" charset="0"/>
            </a:endParaRPr>
          </a:p>
        </p:txBody>
      </p:sp>
      <p:graphicFrame>
        <p:nvGraphicFramePr>
          <p:cNvPr id="1191996" name="Object 60"/>
          <p:cNvGraphicFramePr>
            <a:graphicFrameLocks noChangeAspect="1"/>
          </p:cNvGraphicFramePr>
          <p:nvPr/>
        </p:nvGraphicFramePr>
        <p:xfrm>
          <a:off x="5400675" y="3733800"/>
          <a:ext cx="314325" cy="533400"/>
        </p:xfrm>
        <a:graphic>
          <a:graphicData uri="http://schemas.openxmlformats.org/presentationml/2006/ole">
            <mc:AlternateContent xmlns:mc="http://schemas.openxmlformats.org/markup-compatibility/2006">
              <mc:Choice xmlns:v="urn:schemas-microsoft-com:vml" Requires="v">
                <p:oleObj spid="_x0000_s40237" name="Equation" r:id="rId41" imgW="126720" imgH="215640" progId="Equation.DSMT4">
                  <p:embed/>
                </p:oleObj>
              </mc:Choice>
              <mc:Fallback>
                <p:oleObj name="Equation" r:id="rId41" imgW="126720" imgH="215640" progId="Equation.DSMT4">
                  <p:embed/>
                  <p:pic>
                    <p:nvPicPr>
                      <p:cNvPr id="0" name="Picture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00675" y="3733800"/>
                        <a:ext cx="3143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97" name="Object 61"/>
          <p:cNvGraphicFramePr>
            <a:graphicFrameLocks noChangeAspect="1"/>
          </p:cNvGraphicFramePr>
          <p:nvPr/>
        </p:nvGraphicFramePr>
        <p:xfrm>
          <a:off x="6629400" y="4953000"/>
          <a:ext cx="268288" cy="457200"/>
        </p:xfrm>
        <a:graphic>
          <a:graphicData uri="http://schemas.openxmlformats.org/presentationml/2006/ole">
            <mc:AlternateContent xmlns:mc="http://schemas.openxmlformats.org/markup-compatibility/2006">
              <mc:Choice xmlns:v="urn:schemas-microsoft-com:vml" Requires="v">
                <p:oleObj spid="_x0000_s40238" name="Equation" r:id="rId42" imgW="126720" imgH="215640" progId="Equation.DSMT4">
                  <p:embed/>
                </p:oleObj>
              </mc:Choice>
              <mc:Fallback>
                <p:oleObj name="Equation" r:id="rId42" imgW="126720" imgH="215640" progId="Equation.DSMT4">
                  <p:embed/>
                  <p:pic>
                    <p:nvPicPr>
                      <p:cNvPr id="0" name="Picture 23"/>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629400" y="4953000"/>
                        <a:ext cx="2682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98" name="Object 62"/>
          <p:cNvGraphicFramePr>
            <a:graphicFrameLocks noChangeAspect="1"/>
          </p:cNvGraphicFramePr>
          <p:nvPr/>
        </p:nvGraphicFramePr>
        <p:xfrm>
          <a:off x="4800600" y="5105400"/>
          <a:ext cx="1295400" cy="501650"/>
        </p:xfrm>
        <a:graphic>
          <a:graphicData uri="http://schemas.openxmlformats.org/presentationml/2006/ole">
            <mc:AlternateContent xmlns:mc="http://schemas.openxmlformats.org/markup-compatibility/2006">
              <mc:Choice xmlns:v="urn:schemas-microsoft-com:vml" Requires="v">
                <p:oleObj spid="_x0000_s40239" name="Equation" r:id="rId44" imgW="558720" imgH="215640" progId="Equation.DSMT4">
                  <p:embed/>
                </p:oleObj>
              </mc:Choice>
              <mc:Fallback>
                <p:oleObj name="Equation" r:id="rId44" imgW="558720" imgH="215640" progId="Equation.DSMT4">
                  <p:embed/>
                  <p:pic>
                    <p:nvPicPr>
                      <p:cNvPr id="0" name="Picture 24"/>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800600" y="5105400"/>
                        <a:ext cx="12954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1999" name="Object 63"/>
          <p:cNvGraphicFramePr>
            <a:graphicFrameLocks noChangeAspect="1"/>
          </p:cNvGraphicFramePr>
          <p:nvPr/>
        </p:nvGraphicFramePr>
        <p:xfrm>
          <a:off x="3429000" y="6008688"/>
          <a:ext cx="5257800" cy="696912"/>
        </p:xfrm>
        <a:graphic>
          <a:graphicData uri="http://schemas.openxmlformats.org/presentationml/2006/ole">
            <mc:AlternateContent xmlns:mc="http://schemas.openxmlformats.org/markup-compatibility/2006">
              <mc:Choice xmlns:v="urn:schemas-microsoft-com:vml" Requires="v">
                <p:oleObj spid="_x0000_s40240" name="Equation" r:id="rId46" imgW="2298600" imgH="304560" progId="Equation.DSMT4">
                  <p:embed/>
                </p:oleObj>
              </mc:Choice>
              <mc:Fallback>
                <p:oleObj name="Equation" r:id="rId46" imgW="2298600" imgH="304560" progId="Equation.DSMT4">
                  <p:embed/>
                  <p:pic>
                    <p:nvPicPr>
                      <p:cNvPr id="0" name="Picture 25"/>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429000" y="6008688"/>
                        <a:ext cx="5257800"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2001" name="Object 65"/>
          <p:cNvGraphicFramePr>
            <a:graphicFrameLocks noChangeAspect="1"/>
          </p:cNvGraphicFramePr>
          <p:nvPr/>
        </p:nvGraphicFramePr>
        <p:xfrm>
          <a:off x="7696200" y="3886200"/>
          <a:ext cx="304800" cy="282575"/>
        </p:xfrm>
        <a:graphic>
          <a:graphicData uri="http://schemas.openxmlformats.org/presentationml/2006/ole">
            <mc:AlternateContent xmlns:mc="http://schemas.openxmlformats.org/markup-compatibility/2006">
              <mc:Choice xmlns:v="urn:schemas-microsoft-com:vml" Requires="v">
                <p:oleObj spid="_x0000_s40241" name="Equation" r:id="rId48" imgW="177480" imgH="164880" progId="Equation.DSMT4">
                  <p:embed/>
                </p:oleObj>
              </mc:Choice>
              <mc:Fallback>
                <p:oleObj name="Equation" r:id="rId48" imgW="177480" imgH="164880" progId="Equation.DSMT4">
                  <p:embed/>
                  <p:pic>
                    <p:nvPicPr>
                      <p:cNvPr id="0"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96200" y="3886200"/>
                        <a:ext cx="304800"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2004" name="Line 68"/>
          <p:cNvSpPr>
            <a:spLocks noChangeShapeType="1"/>
          </p:cNvSpPr>
          <p:nvPr/>
        </p:nvSpPr>
        <p:spPr bwMode="auto">
          <a:xfrm>
            <a:off x="6172200" y="1905000"/>
            <a:ext cx="685800" cy="0"/>
          </a:xfrm>
          <a:prstGeom prst="line">
            <a:avLst/>
          </a:prstGeom>
          <a:noFill/>
          <a:ln w="9525">
            <a:solidFill>
              <a:schemeClr val="tx1"/>
            </a:solidFill>
            <a:round/>
            <a:headEnd/>
            <a:tailEnd/>
          </a:ln>
          <a:effectLst/>
        </p:spPr>
        <p:txBody>
          <a:bodyPr wrap="none" anchor="ctr"/>
          <a:lstStyle/>
          <a:p>
            <a:endParaRPr lang="en-US" dirty="0">
              <a:latin typeface="Times New Roman" pitchFamily="18" charset="0"/>
            </a:endParaRPr>
          </a:p>
        </p:txBody>
      </p:sp>
      <p:sp>
        <p:nvSpPr>
          <p:cNvPr id="1192005" name="Arc 69"/>
          <p:cNvSpPr>
            <a:spLocks/>
          </p:cNvSpPr>
          <p:nvPr/>
        </p:nvSpPr>
        <p:spPr bwMode="auto">
          <a:xfrm>
            <a:off x="1676400" y="2209800"/>
            <a:ext cx="762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dirty="0">
              <a:latin typeface="Times New Roman" pitchFamily="18" charset="0"/>
            </a:endParaRPr>
          </a:p>
        </p:txBody>
      </p:sp>
      <p:graphicFrame>
        <p:nvGraphicFramePr>
          <p:cNvPr id="1192006" name="Object 70"/>
          <p:cNvGraphicFramePr>
            <a:graphicFrameLocks noChangeAspect="1"/>
          </p:cNvGraphicFramePr>
          <p:nvPr/>
        </p:nvGraphicFramePr>
        <p:xfrm>
          <a:off x="1524000" y="2387600"/>
          <a:ext cx="304800" cy="279400"/>
        </p:xfrm>
        <a:graphic>
          <a:graphicData uri="http://schemas.openxmlformats.org/presentationml/2006/ole">
            <mc:AlternateContent xmlns:mc="http://schemas.openxmlformats.org/markup-compatibility/2006">
              <mc:Choice xmlns:v="urn:schemas-microsoft-com:vml" Requires="v">
                <p:oleObj spid="_x0000_s40242" name="Equation" r:id="rId49" imgW="152280" imgH="139680" progId="Equation.DSMT4">
                  <p:embed/>
                </p:oleObj>
              </mc:Choice>
              <mc:Fallback>
                <p:oleObj name="Equation" r:id="rId49" imgW="152280" imgH="139680" progId="Equation.DSMT4">
                  <p:embed/>
                  <p:pic>
                    <p:nvPicPr>
                      <p:cNvPr id="0" name="Picture 27"/>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524000" y="2387600"/>
                        <a:ext cx="3048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2007" name="Object 71"/>
          <p:cNvGraphicFramePr>
            <a:graphicFrameLocks noChangeAspect="1"/>
          </p:cNvGraphicFramePr>
          <p:nvPr/>
        </p:nvGraphicFramePr>
        <p:xfrm>
          <a:off x="6324600" y="1905000"/>
          <a:ext cx="304800" cy="279400"/>
        </p:xfrm>
        <a:graphic>
          <a:graphicData uri="http://schemas.openxmlformats.org/presentationml/2006/ole">
            <mc:AlternateContent xmlns:mc="http://schemas.openxmlformats.org/markup-compatibility/2006">
              <mc:Choice xmlns:v="urn:schemas-microsoft-com:vml" Requires="v">
                <p:oleObj spid="_x0000_s40243" name="Equation" r:id="rId51" imgW="152280" imgH="139680" progId="Equation.DSMT4">
                  <p:embed/>
                </p:oleObj>
              </mc:Choice>
              <mc:Fallback>
                <p:oleObj name="Equation" r:id="rId51" imgW="152280" imgH="139680" progId="Equation.DSMT4">
                  <p:embed/>
                  <p:pic>
                    <p:nvPicPr>
                      <p:cNvPr id="0" name="Picture 28"/>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6324600" y="1905000"/>
                        <a:ext cx="3048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2008" name="Line 72"/>
          <p:cNvSpPr>
            <a:spLocks noChangeShapeType="1"/>
          </p:cNvSpPr>
          <p:nvPr/>
        </p:nvSpPr>
        <p:spPr bwMode="auto">
          <a:xfrm flipH="1">
            <a:off x="6781800" y="1981200"/>
            <a:ext cx="685800" cy="381000"/>
          </a:xfrm>
          <a:prstGeom prst="line">
            <a:avLst/>
          </a:prstGeom>
          <a:noFill/>
          <a:ln w="9525">
            <a:solidFill>
              <a:srgbClr val="0066FF"/>
            </a:solidFill>
            <a:prstDash val="dash"/>
            <a:round/>
            <a:headEnd/>
            <a:tailEnd type="arrow" w="med" len="med"/>
          </a:ln>
          <a:effectLst/>
        </p:spPr>
        <p:txBody>
          <a:bodyPr wrap="none" anchor="ctr"/>
          <a:lstStyle/>
          <a:p>
            <a:endParaRPr lang="en-US" dirty="0">
              <a:latin typeface="Times New Roman" pitchFamily="18" charset="0"/>
            </a:endParaRPr>
          </a:p>
        </p:txBody>
      </p:sp>
      <p:sp>
        <p:nvSpPr>
          <p:cNvPr id="1192009" name="Line 73"/>
          <p:cNvSpPr>
            <a:spLocks noChangeShapeType="1"/>
          </p:cNvSpPr>
          <p:nvPr/>
        </p:nvSpPr>
        <p:spPr bwMode="auto">
          <a:xfrm>
            <a:off x="7696200" y="2209800"/>
            <a:ext cx="381000" cy="0"/>
          </a:xfrm>
          <a:prstGeom prst="line">
            <a:avLst/>
          </a:prstGeom>
          <a:noFill/>
          <a:ln w="38100">
            <a:solidFill>
              <a:schemeClr val="folHlink"/>
            </a:solidFill>
            <a:round/>
            <a:headEnd/>
            <a:tailEnd/>
          </a:ln>
          <a:effectLst/>
        </p:spPr>
        <p:txBody>
          <a:bodyPr wrap="none" anchor="ctr"/>
          <a:lstStyle/>
          <a:p>
            <a:endParaRPr lang="en-US" dirty="0">
              <a:latin typeface="Times New Roman" pitchFamily="18" charset="0"/>
            </a:endParaRPr>
          </a:p>
        </p:txBody>
      </p:sp>
      <p:graphicFrame>
        <p:nvGraphicFramePr>
          <p:cNvPr id="1192010" name="Object 74"/>
          <p:cNvGraphicFramePr>
            <a:graphicFrameLocks noChangeAspect="1"/>
          </p:cNvGraphicFramePr>
          <p:nvPr/>
        </p:nvGraphicFramePr>
        <p:xfrm>
          <a:off x="533400" y="3581400"/>
          <a:ext cx="265113" cy="312738"/>
        </p:xfrm>
        <a:graphic>
          <a:graphicData uri="http://schemas.openxmlformats.org/presentationml/2006/ole">
            <mc:AlternateContent xmlns:mc="http://schemas.openxmlformats.org/markup-compatibility/2006">
              <mc:Choice xmlns:v="urn:schemas-microsoft-com:vml" Requires="v">
                <p:oleObj spid="_x0000_s40244" name="Equation" r:id="rId52" imgW="139680" imgH="164880" progId="Equation.DSMT4">
                  <p:embed/>
                </p:oleObj>
              </mc:Choice>
              <mc:Fallback>
                <p:oleObj name="Equation" r:id="rId52" imgW="139680" imgH="164880" progId="Equation.DSMT4">
                  <p:embed/>
                  <p:pic>
                    <p:nvPicPr>
                      <p:cNvPr id="0" name="Picture 29"/>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533400" y="3581400"/>
                        <a:ext cx="26511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2011" name="Object 75"/>
          <p:cNvGraphicFramePr>
            <a:graphicFrameLocks noChangeAspect="1"/>
          </p:cNvGraphicFramePr>
          <p:nvPr/>
        </p:nvGraphicFramePr>
        <p:xfrm>
          <a:off x="5486400" y="5562600"/>
          <a:ext cx="914400" cy="531813"/>
        </p:xfrm>
        <a:graphic>
          <a:graphicData uri="http://schemas.openxmlformats.org/presentationml/2006/ole">
            <mc:AlternateContent xmlns:mc="http://schemas.openxmlformats.org/markup-compatibility/2006">
              <mc:Choice xmlns:v="urn:schemas-microsoft-com:vml" Requires="v">
                <p:oleObj spid="_x0000_s40245" name="Equation" r:id="rId54" imgW="393480" imgH="228600" progId="Equation.DSMT4">
                  <p:embed/>
                </p:oleObj>
              </mc:Choice>
              <mc:Fallback>
                <p:oleObj name="Equation" r:id="rId54" imgW="393480" imgH="228600" progId="Equation.DSMT4">
                  <p:embed/>
                  <p:pic>
                    <p:nvPicPr>
                      <p:cNvPr id="0" name="Picture 30"/>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486400" y="5562600"/>
                        <a:ext cx="9144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2012" name="Line 76"/>
          <p:cNvSpPr>
            <a:spLocks noChangeShapeType="1"/>
          </p:cNvSpPr>
          <p:nvPr/>
        </p:nvSpPr>
        <p:spPr bwMode="auto">
          <a:xfrm>
            <a:off x="5181600" y="5486400"/>
            <a:ext cx="0" cy="762000"/>
          </a:xfrm>
          <a:prstGeom prst="line">
            <a:avLst/>
          </a:prstGeom>
          <a:noFill/>
          <a:ln w="9525">
            <a:solidFill>
              <a:schemeClr val="tx1"/>
            </a:solidFill>
            <a:round/>
            <a:headEnd/>
            <a:tailEnd type="arrow" w="med" len="med"/>
          </a:ln>
          <a:effectLst/>
        </p:spPr>
        <p:txBody>
          <a:bodyPr wrap="none" anchor="ctr"/>
          <a:lstStyle/>
          <a:p>
            <a:endParaRPr lang="en-US" dirty="0">
              <a:latin typeface="Times New Roman" pitchFamily="18" charset="0"/>
            </a:endParaRPr>
          </a:p>
        </p:txBody>
      </p:sp>
      <p:sp>
        <p:nvSpPr>
          <p:cNvPr id="1192013" name="Arc 77"/>
          <p:cNvSpPr>
            <a:spLocks/>
          </p:cNvSpPr>
          <p:nvPr/>
        </p:nvSpPr>
        <p:spPr bwMode="auto">
          <a:xfrm>
            <a:off x="5486400" y="4419600"/>
            <a:ext cx="1524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dirty="0">
              <a:latin typeface="Times New Roman" pitchFamily="18" charset="0"/>
            </a:endParaRPr>
          </a:p>
        </p:txBody>
      </p:sp>
      <p:sp>
        <p:nvSpPr>
          <p:cNvPr id="1192014" name="Arc 78"/>
          <p:cNvSpPr>
            <a:spLocks/>
          </p:cNvSpPr>
          <p:nvPr/>
        </p:nvSpPr>
        <p:spPr bwMode="auto">
          <a:xfrm>
            <a:off x="5867400" y="4572000"/>
            <a:ext cx="762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en-US" dirty="0">
              <a:latin typeface="Times New Roman" pitchFamily="18" charset="0"/>
            </a:endParaRPr>
          </a:p>
        </p:txBody>
      </p:sp>
      <p:sp>
        <p:nvSpPr>
          <p:cNvPr id="1192015" name="Line 79"/>
          <p:cNvSpPr>
            <a:spLocks noChangeShapeType="1"/>
          </p:cNvSpPr>
          <p:nvPr/>
        </p:nvSpPr>
        <p:spPr bwMode="auto">
          <a:xfrm flipV="1">
            <a:off x="5562600" y="4419600"/>
            <a:ext cx="152400" cy="76200"/>
          </a:xfrm>
          <a:prstGeom prst="line">
            <a:avLst/>
          </a:prstGeom>
          <a:noFill/>
          <a:ln w="9525">
            <a:solidFill>
              <a:schemeClr val="tx1"/>
            </a:solidFill>
            <a:round/>
            <a:headEnd/>
            <a:tailEnd/>
          </a:ln>
          <a:effectLst/>
        </p:spPr>
        <p:txBody>
          <a:bodyPr wrap="none" anchor="ctr"/>
          <a:lstStyle/>
          <a:p>
            <a:endParaRPr lang="en-US" dirty="0">
              <a:latin typeface="Times New Roman" pitchFamily="18" charset="0"/>
            </a:endParaRPr>
          </a:p>
        </p:txBody>
      </p:sp>
      <p:sp>
        <p:nvSpPr>
          <p:cNvPr id="1192017" name="Line 81"/>
          <p:cNvSpPr>
            <a:spLocks noChangeShapeType="1"/>
          </p:cNvSpPr>
          <p:nvPr/>
        </p:nvSpPr>
        <p:spPr bwMode="auto">
          <a:xfrm>
            <a:off x="6248400" y="6553200"/>
            <a:ext cx="457200" cy="0"/>
          </a:xfrm>
          <a:prstGeom prst="line">
            <a:avLst/>
          </a:prstGeom>
          <a:noFill/>
          <a:ln w="38100">
            <a:solidFill>
              <a:schemeClr val="folHlink"/>
            </a:solidFill>
            <a:round/>
            <a:headEnd/>
            <a:tailEnd/>
          </a:ln>
          <a:effectLst/>
        </p:spPr>
        <p:txBody>
          <a:bodyPr wrap="none" anchor="ctr"/>
          <a:lstStyle/>
          <a:p>
            <a:endParaRPr lang="en-US" dirty="0">
              <a:latin typeface="Times New Roman" pitchFamily="18" charset="0"/>
            </a:endParaRPr>
          </a:p>
        </p:txBody>
      </p:sp>
      <p:sp>
        <p:nvSpPr>
          <p:cNvPr id="1192018" name="Line 82"/>
          <p:cNvSpPr>
            <a:spLocks noChangeShapeType="1"/>
          </p:cNvSpPr>
          <p:nvPr/>
        </p:nvSpPr>
        <p:spPr bwMode="auto">
          <a:xfrm>
            <a:off x="8077200" y="6553200"/>
            <a:ext cx="457200" cy="0"/>
          </a:xfrm>
          <a:prstGeom prst="line">
            <a:avLst/>
          </a:prstGeom>
          <a:noFill/>
          <a:ln w="38100">
            <a:solidFill>
              <a:srgbClr val="0066FF"/>
            </a:solidFill>
            <a:round/>
            <a:headEnd/>
            <a:tailEnd/>
          </a:ln>
          <a:effectLst/>
        </p:spPr>
        <p:txBody>
          <a:bodyPr wrap="none" anchor="ctr"/>
          <a:lstStyle/>
          <a:p>
            <a:endParaRPr lang="en-US" dirty="0">
              <a:latin typeface="Times New Roman" pitchFamily="18" charset="0"/>
            </a:endParaRPr>
          </a:p>
        </p:txBody>
      </p:sp>
      <p:graphicFrame>
        <p:nvGraphicFramePr>
          <p:cNvPr id="1192019" name="Object 83"/>
          <p:cNvGraphicFramePr>
            <a:graphicFrameLocks noChangeAspect="1"/>
          </p:cNvGraphicFramePr>
          <p:nvPr/>
        </p:nvGraphicFramePr>
        <p:xfrm>
          <a:off x="5029200" y="4203700"/>
          <a:ext cx="304800" cy="279400"/>
        </p:xfrm>
        <a:graphic>
          <a:graphicData uri="http://schemas.openxmlformats.org/presentationml/2006/ole">
            <mc:AlternateContent xmlns:mc="http://schemas.openxmlformats.org/markup-compatibility/2006">
              <mc:Choice xmlns:v="urn:schemas-microsoft-com:vml" Requires="v">
                <p:oleObj spid="_x0000_s40246" name="Equation" r:id="rId56" imgW="152280" imgH="139680" progId="Equation.DSMT4">
                  <p:embed/>
                </p:oleObj>
              </mc:Choice>
              <mc:Fallback>
                <p:oleObj name="Equation" r:id="rId56" imgW="152280" imgH="139680" progId="Equation.DSMT4">
                  <p:embed/>
                  <p:pic>
                    <p:nvPicPr>
                      <p:cNvPr id="0" name="Picture 31"/>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5029200" y="4203700"/>
                        <a:ext cx="3048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2020" name="Object 84"/>
          <p:cNvGraphicFramePr>
            <a:graphicFrameLocks noChangeAspect="1"/>
          </p:cNvGraphicFramePr>
          <p:nvPr/>
        </p:nvGraphicFramePr>
        <p:xfrm>
          <a:off x="5638800" y="4699000"/>
          <a:ext cx="304800" cy="406400"/>
        </p:xfrm>
        <a:graphic>
          <a:graphicData uri="http://schemas.openxmlformats.org/presentationml/2006/ole">
            <mc:AlternateContent xmlns:mc="http://schemas.openxmlformats.org/markup-compatibility/2006">
              <mc:Choice xmlns:v="urn:schemas-microsoft-com:vml" Requires="v">
                <p:oleObj spid="_x0000_s40247" name="Equation" r:id="rId58" imgW="152280" imgH="203040" progId="Equation.DSMT4">
                  <p:embed/>
                </p:oleObj>
              </mc:Choice>
              <mc:Fallback>
                <p:oleObj name="Equation" r:id="rId58" imgW="152280" imgH="203040" progId="Equation.DSMT4">
                  <p:embed/>
                  <p:pic>
                    <p:nvPicPr>
                      <p:cNvPr id="0" name="Picture 32"/>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5638800" y="4699000"/>
                        <a:ext cx="304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2021" name="Line 85"/>
          <p:cNvSpPr>
            <a:spLocks noChangeShapeType="1"/>
          </p:cNvSpPr>
          <p:nvPr/>
        </p:nvSpPr>
        <p:spPr bwMode="auto">
          <a:xfrm>
            <a:off x="7162800" y="6019800"/>
            <a:ext cx="1524000" cy="0"/>
          </a:xfrm>
          <a:prstGeom prst="line">
            <a:avLst/>
          </a:prstGeom>
          <a:noFill/>
          <a:ln w="38100">
            <a:solidFill>
              <a:srgbClr val="0066FF"/>
            </a:solidFill>
            <a:prstDash val="dash"/>
            <a:round/>
            <a:headEnd/>
            <a:tailEnd/>
          </a:ln>
          <a:effectLst/>
        </p:spPr>
        <p:txBody>
          <a:bodyPr wrap="none" anchor="ctr"/>
          <a:lstStyle/>
          <a:p>
            <a:endParaRPr lang="en-US" dirty="0">
              <a:latin typeface="Times New Roman" pitchFamily="18" charset="0"/>
            </a:endParaRPr>
          </a:p>
        </p:txBody>
      </p:sp>
      <p:sp>
        <p:nvSpPr>
          <p:cNvPr id="1192023" name="Line 87"/>
          <p:cNvSpPr>
            <a:spLocks noChangeShapeType="1"/>
          </p:cNvSpPr>
          <p:nvPr/>
        </p:nvSpPr>
        <p:spPr bwMode="auto">
          <a:xfrm flipV="1">
            <a:off x="5257800" y="4419600"/>
            <a:ext cx="1676400" cy="228600"/>
          </a:xfrm>
          <a:prstGeom prst="line">
            <a:avLst/>
          </a:prstGeom>
          <a:noFill/>
          <a:ln w="28575">
            <a:solidFill>
              <a:srgbClr val="0066FF"/>
            </a:solidFill>
            <a:round/>
            <a:headEnd/>
            <a:tailEnd/>
          </a:ln>
          <a:effectLst/>
        </p:spPr>
        <p:txBody>
          <a:bodyPr wrap="none" anchor="ctr"/>
          <a:lstStyle/>
          <a:p>
            <a:endParaRPr lang="en-US" dirty="0">
              <a:latin typeface="Times New Roman" pitchFamily="18" charset="0"/>
            </a:endParaRPr>
          </a:p>
        </p:txBody>
      </p:sp>
      <p:sp>
        <p:nvSpPr>
          <p:cNvPr id="1192024" name="Line 88"/>
          <p:cNvSpPr>
            <a:spLocks noChangeShapeType="1"/>
          </p:cNvSpPr>
          <p:nvPr/>
        </p:nvSpPr>
        <p:spPr bwMode="auto">
          <a:xfrm flipH="1" flipV="1">
            <a:off x="6477000" y="4572000"/>
            <a:ext cx="1447800" cy="1371600"/>
          </a:xfrm>
          <a:prstGeom prst="line">
            <a:avLst/>
          </a:prstGeom>
          <a:noFill/>
          <a:ln w="9525">
            <a:solidFill>
              <a:schemeClr val="tx1"/>
            </a:solidFill>
            <a:prstDash val="dash"/>
            <a:round/>
            <a:headEnd/>
            <a:tailEnd type="arrow" w="med" len="med"/>
          </a:ln>
          <a:effectLst/>
        </p:spPr>
        <p:txBody>
          <a:bodyPr wrap="none" anchor="ctr"/>
          <a:lstStyle/>
          <a:p>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1955"/>
                                        </p:tgtEl>
                                        <p:attrNameLst>
                                          <p:attrName>style.visibility</p:attrName>
                                        </p:attrNameLst>
                                      </p:cBhvr>
                                      <p:to>
                                        <p:strVal val="visible"/>
                                      </p:to>
                                    </p:set>
                                    <p:animEffect transition="in" filter="blinds(horizontal)">
                                      <p:cBhvr>
                                        <p:cTn id="7" dur="500"/>
                                        <p:tgtEl>
                                          <p:spTgt spid="1191955"/>
                                        </p:tgtEl>
                                      </p:cBhvr>
                                    </p:animEffect>
                                  </p:childTnLst>
                                </p:cTn>
                              </p:par>
                              <p:par>
                                <p:cTn id="8" presetID="3" presetClass="entr" presetSubtype="10" fill="hold" nodeType="withEffect">
                                  <p:stCondLst>
                                    <p:cond delay="0"/>
                                  </p:stCondLst>
                                  <p:childTnLst>
                                    <p:set>
                                      <p:cBhvr>
                                        <p:cTn id="9" dur="1" fill="hold">
                                          <p:stCondLst>
                                            <p:cond delay="0"/>
                                          </p:stCondLst>
                                        </p:cTn>
                                        <p:tgtEl>
                                          <p:spTgt spid="1191957"/>
                                        </p:tgtEl>
                                        <p:attrNameLst>
                                          <p:attrName>style.visibility</p:attrName>
                                        </p:attrNameLst>
                                      </p:cBhvr>
                                      <p:to>
                                        <p:strVal val="visible"/>
                                      </p:to>
                                    </p:set>
                                    <p:animEffect transition="in" filter="blinds(horizontal)">
                                      <p:cBhvr>
                                        <p:cTn id="10" dur="500"/>
                                        <p:tgtEl>
                                          <p:spTgt spid="119195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91954"/>
                                        </p:tgtEl>
                                        <p:attrNameLst>
                                          <p:attrName>style.visibility</p:attrName>
                                        </p:attrNameLst>
                                      </p:cBhvr>
                                      <p:to>
                                        <p:strVal val="visible"/>
                                      </p:to>
                                    </p:set>
                                    <p:animEffect transition="in" filter="blinds(horizontal)">
                                      <p:cBhvr>
                                        <p:cTn id="15" dur="500"/>
                                        <p:tgtEl>
                                          <p:spTgt spid="119195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91956"/>
                                        </p:tgtEl>
                                        <p:attrNameLst>
                                          <p:attrName>style.visibility</p:attrName>
                                        </p:attrNameLst>
                                      </p:cBhvr>
                                      <p:to>
                                        <p:strVal val="visible"/>
                                      </p:to>
                                    </p:set>
                                    <p:animEffect transition="in" filter="blinds(horizontal)">
                                      <p:cBhvr>
                                        <p:cTn id="18" dur="500"/>
                                        <p:tgtEl>
                                          <p:spTgt spid="1191956"/>
                                        </p:tgtEl>
                                      </p:cBhvr>
                                    </p:animEffect>
                                  </p:childTnLst>
                                </p:cTn>
                              </p:par>
                              <p:par>
                                <p:cTn id="19" presetID="3" presetClass="entr" presetSubtype="10" fill="hold" nodeType="withEffect">
                                  <p:stCondLst>
                                    <p:cond delay="0"/>
                                  </p:stCondLst>
                                  <p:childTnLst>
                                    <p:set>
                                      <p:cBhvr>
                                        <p:cTn id="20" dur="1" fill="hold">
                                          <p:stCondLst>
                                            <p:cond delay="0"/>
                                          </p:stCondLst>
                                        </p:cTn>
                                        <p:tgtEl>
                                          <p:spTgt spid="1191953"/>
                                        </p:tgtEl>
                                        <p:attrNameLst>
                                          <p:attrName>style.visibility</p:attrName>
                                        </p:attrNameLst>
                                      </p:cBhvr>
                                      <p:to>
                                        <p:strVal val="visible"/>
                                      </p:to>
                                    </p:set>
                                    <p:animEffect transition="in" filter="blinds(horizontal)">
                                      <p:cBhvr>
                                        <p:cTn id="21" dur="500"/>
                                        <p:tgtEl>
                                          <p:spTgt spid="119195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91958"/>
                                        </p:tgtEl>
                                        <p:attrNameLst>
                                          <p:attrName>style.visibility</p:attrName>
                                        </p:attrNameLst>
                                      </p:cBhvr>
                                      <p:to>
                                        <p:strVal val="visible"/>
                                      </p:to>
                                    </p:set>
                                    <p:animEffect transition="in" filter="blinds(horizontal)">
                                      <p:cBhvr>
                                        <p:cTn id="24" dur="500"/>
                                        <p:tgtEl>
                                          <p:spTgt spid="119195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91961"/>
                                        </p:tgtEl>
                                        <p:attrNameLst>
                                          <p:attrName>style.visibility</p:attrName>
                                        </p:attrNameLst>
                                      </p:cBhvr>
                                      <p:to>
                                        <p:strVal val="visible"/>
                                      </p:to>
                                    </p:set>
                                    <p:animEffect transition="in" filter="blinds(horizontal)">
                                      <p:cBhvr>
                                        <p:cTn id="27" dur="500"/>
                                        <p:tgtEl>
                                          <p:spTgt spid="119196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91962"/>
                                        </p:tgtEl>
                                        <p:attrNameLst>
                                          <p:attrName>style.visibility</p:attrName>
                                        </p:attrNameLst>
                                      </p:cBhvr>
                                      <p:to>
                                        <p:strVal val="visible"/>
                                      </p:to>
                                    </p:set>
                                    <p:animEffect transition="in" filter="blinds(horizontal)">
                                      <p:cBhvr>
                                        <p:cTn id="30" dur="500"/>
                                        <p:tgtEl>
                                          <p:spTgt spid="119196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91963"/>
                                        </p:tgtEl>
                                        <p:attrNameLst>
                                          <p:attrName>style.visibility</p:attrName>
                                        </p:attrNameLst>
                                      </p:cBhvr>
                                      <p:to>
                                        <p:strVal val="visible"/>
                                      </p:to>
                                    </p:set>
                                    <p:animEffect transition="in" filter="blinds(horizontal)">
                                      <p:cBhvr>
                                        <p:cTn id="33" dur="500"/>
                                        <p:tgtEl>
                                          <p:spTgt spid="1191963"/>
                                        </p:tgtEl>
                                      </p:cBhvr>
                                    </p:animEffect>
                                  </p:childTnLst>
                                </p:cTn>
                              </p:par>
                              <p:par>
                                <p:cTn id="34" presetID="3" presetClass="entr" presetSubtype="10" fill="hold" nodeType="withEffect">
                                  <p:stCondLst>
                                    <p:cond delay="0"/>
                                  </p:stCondLst>
                                  <p:childTnLst>
                                    <p:set>
                                      <p:cBhvr>
                                        <p:cTn id="35" dur="1" fill="hold">
                                          <p:stCondLst>
                                            <p:cond delay="0"/>
                                          </p:stCondLst>
                                        </p:cTn>
                                        <p:tgtEl>
                                          <p:spTgt spid="1191943"/>
                                        </p:tgtEl>
                                        <p:attrNameLst>
                                          <p:attrName>style.visibility</p:attrName>
                                        </p:attrNameLst>
                                      </p:cBhvr>
                                      <p:to>
                                        <p:strVal val="visible"/>
                                      </p:to>
                                    </p:set>
                                    <p:animEffect transition="in" filter="blinds(horizontal)">
                                      <p:cBhvr>
                                        <p:cTn id="36" dur="500"/>
                                        <p:tgtEl>
                                          <p:spTgt spid="119194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91941"/>
                                        </p:tgtEl>
                                        <p:attrNameLst>
                                          <p:attrName>style.visibility</p:attrName>
                                        </p:attrNameLst>
                                      </p:cBhvr>
                                      <p:to>
                                        <p:strVal val="visible"/>
                                      </p:to>
                                    </p:set>
                                    <p:animEffect transition="in" filter="blinds(horizontal)">
                                      <p:cBhvr>
                                        <p:cTn id="41" dur="500"/>
                                        <p:tgtEl>
                                          <p:spTgt spid="119194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92004"/>
                                        </p:tgtEl>
                                        <p:attrNameLst>
                                          <p:attrName>style.visibility</p:attrName>
                                        </p:attrNameLst>
                                      </p:cBhvr>
                                      <p:to>
                                        <p:strVal val="visible"/>
                                      </p:to>
                                    </p:set>
                                    <p:animEffect transition="in" filter="blinds(horizontal)">
                                      <p:cBhvr>
                                        <p:cTn id="46" dur="500"/>
                                        <p:tgtEl>
                                          <p:spTgt spid="1192004"/>
                                        </p:tgtEl>
                                      </p:cBhvr>
                                    </p:animEffect>
                                  </p:childTnLst>
                                </p:cTn>
                              </p:par>
                              <p:par>
                                <p:cTn id="47" presetID="3" presetClass="entr" presetSubtype="10" fill="hold" nodeType="withEffect">
                                  <p:stCondLst>
                                    <p:cond delay="0"/>
                                  </p:stCondLst>
                                  <p:childTnLst>
                                    <p:set>
                                      <p:cBhvr>
                                        <p:cTn id="48" dur="1" fill="hold">
                                          <p:stCondLst>
                                            <p:cond delay="0"/>
                                          </p:stCondLst>
                                        </p:cTn>
                                        <p:tgtEl>
                                          <p:spTgt spid="1192006"/>
                                        </p:tgtEl>
                                        <p:attrNameLst>
                                          <p:attrName>style.visibility</p:attrName>
                                        </p:attrNameLst>
                                      </p:cBhvr>
                                      <p:to>
                                        <p:strVal val="visible"/>
                                      </p:to>
                                    </p:set>
                                    <p:animEffect transition="in" filter="blinds(horizontal)">
                                      <p:cBhvr>
                                        <p:cTn id="49" dur="500"/>
                                        <p:tgtEl>
                                          <p:spTgt spid="119200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92005"/>
                                        </p:tgtEl>
                                        <p:attrNameLst>
                                          <p:attrName>style.visibility</p:attrName>
                                        </p:attrNameLst>
                                      </p:cBhvr>
                                      <p:to>
                                        <p:strVal val="visible"/>
                                      </p:to>
                                    </p:set>
                                    <p:animEffect transition="in" filter="blinds(horizontal)">
                                      <p:cBhvr>
                                        <p:cTn id="52" dur="500"/>
                                        <p:tgtEl>
                                          <p:spTgt spid="1192005"/>
                                        </p:tgtEl>
                                      </p:cBhvr>
                                    </p:animEffect>
                                  </p:childTnLst>
                                </p:cTn>
                              </p:par>
                              <p:par>
                                <p:cTn id="53" presetID="3" presetClass="entr" presetSubtype="10" fill="hold" nodeType="withEffect">
                                  <p:stCondLst>
                                    <p:cond delay="0"/>
                                  </p:stCondLst>
                                  <p:childTnLst>
                                    <p:set>
                                      <p:cBhvr>
                                        <p:cTn id="54" dur="1" fill="hold">
                                          <p:stCondLst>
                                            <p:cond delay="0"/>
                                          </p:stCondLst>
                                        </p:cTn>
                                        <p:tgtEl>
                                          <p:spTgt spid="1192007"/>
                                        </p:tgtEl>
                                        <p:attrNameLst>
                                          <p:attrName>style.visibility</p:attrName>
                                        </p:attrNameLst>
                                      </p:cBhvr>
                                      <p:to>
                                        <p:strVal val="visible"/>
                                      </p:to>
                                    </p:set>
                                    <p:animEffect transition="in" filter="blinds(horizontal)">
                                      <p:cBhvr>
                                        <p:cTn id="55" dur="500"/>
                                        <p:tgtEl>
                                          <p:spTgt spid="1192007"/>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192009"/>
                                        </p:tgtEl>
                                        <p:attrNameLst>
                                          <p:attrName>style.visibility</p:attrName>
                                        </p:attrNameLst>
                                      </p:cBhvr>
                                      <p:to>
                                        <p:strVal val="visible"/>
                                      </p:to>
                                    </p:set>
                                    <p:animEffect transition="in" filter="blinds(horizontal)">
                                      <p:cBhvr>
                                        <p:cTn id="60" dur="500"/>
                                        <p:tgtEl>
                                          <p:spTgt spid="119200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191959"/>
                                        </p:tgtEl>
                                        <p:attrNameLst>
                                          <p:attrName>style.visibility</p:attrName>
                                        </p:attrNameLst>
                                      </p:cBhvr>
                                      <p:to>
                                        <p:strVal val="visible"/>
                                      </p:to>
                                    </p:set>
                                    <p:animEffect transition="in" filter="blinds(horizontal)">
                                      <p:cBhvr>
                                        <p:cTn id="63" dur="500"/>
                                        <p:tgtEl>
                                          <p:spTgt spid="1191959"/>
                                        </p:tgtEl>
                                      </p:cBhvr>
                                    </p:animEffect>
                                  </p:childTnLst>
                                </p:cTn>
                              </p:par>
                              <p:par>
                                <p:cTn id="64" presetID="3" presetClass="entr" presetSubtype="10" fill="hold" nodeType="withEffect">
                                  <p:stCondLst>
                                    <p:cond delay="0"/>
                                  </p:stCondLst>
                                  <p:childTnLst>
                                    <p:set>
                                      <p:cBhvr>
                                        <p:cTn id="65" dur="1" fill="hold">
                                          <p:stCondLst>
                                            <p:cond delay="0"/>
                                          </p:stCondLst>
                                        </p:cTn>
                                        <p:tgtEl>
                                          <p:spTgt spid="1191960"/>
                                        </p:tgtEl>
                                        <p:attrNameLst>
                                          <p:attrName>style.visibility</p:attrName>
                                        </p:attrNameLst>
                                      </p:cBhvr>
                                      <p:to>
                                        <p:strVal val="visible"/>
                                      </p:to>
                                    </p:set>
                                    <p:animEffect transition="in" filter="blinds(horizontal)">
                                      <p:cBhvr>
                                        <p:cTn id="66" dur="500"/>
                                        <p:tgtEl>
                                          <p:spTgt spid="1191960"/>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192008"/>
                                        </p:tgtEl>
                                        <p:attrNameLst>
                                          <p:attrName>style.visibility</p:attrName>
                                        </p:attrNameLst>
                                      </p:cBhvr>
                                      <p:to>
                                        <p:strVal val="visible"/>
                                      </p:to>
                                    </p:set>
                                    <p:animEffect transition="in" filter="blinds(horizontal)">
                                      <p:cBhvr>
                                        <p:cTn id="71" dur="500"/>
                                        <p:tgtEl>
                                          <p:spTgt spid="1192008"/>
                                        </p:tgtEl>
                                      </p:cBhvr>
                                    </p:animEffect>
                                  </p:childTnLst>
                                </p:cTn>
                              </p:par>
                              <p:par>
                                <p:cTn id="72" presetID="3" presetClass="entr" presetSubtype="10" fill="hold" nodeType="withEffect">
                                  <p:stCondLst>
                                    <p:cond delay="0"/>
                                  </p:stCondLst>
                                  <p:childTnLst>
                                    <p:set>
                                      <p:cBhvr>
                                        <p:cTn id="73" dur="1" fill="hold">
                                          <p:stCondLst>
                                            <p:cond delay="0"/>
                                          </p:stCondLst>
                                        </p:cTn>
                                        <p:tgtEl>
                                          <p:spTgt spid="1191946"/>
                                        </p:tgtEl>
                                        <p:attrNameLst>
                                          <p:attrName>style.visibility</p:attrName>
                                        </p:attrNameLst>
                                      </p:cBhvr>
                                      <p:to>
                                        <p:strVal val="visible"/>
                                      </p:to>
                                    </p:set>
                                    <p:animEffect transition="in" filter="blinds(horizontal)">
                                      <p:cBhvr>
                                        <p:cTn id="74" dur="500"/>
                                        <p:tgtEl>
                                          <p:spTgt spid="1191946"/>
                                        </p:tgtEl>
                                      </p:cBhvr>
                                    </p:animEffect>
                                  </p:childTnLst>
                                </p:cTn>
                              </p:par>
                              <p:par>
                                <p:cTn id="75" presetID="3" presetClass="entr" presetSubtype="10" fill="hold" nodeType="withEffect">
                                  <p:stCondLst>
                                    <p:cond delay="0"/>
                                  </p:stCondLst>
                                  <p:childTnLst>
                                    <p:set>
                                      <p:cBhvr>
                                        <p:cTn id="76" dur="1" fill="hold">
                                          <p:stCondLst>
                                            <p:cond delay="0"/>
                                          </p:stCondLst>
                                        </p:cTn>
                                        <p:tgtEl>
                                          <p:spTgt spid="1191949"/>
                                        </p:tgtEl>
                                        <p:attrNameLst>
                                          <p:attrName>style.visibility</p:attrName>
                                        </p:attrNameLst>
                                      </p:cBhvr>
                                      <p:to>
                                        <p:strVal val="visible"/>
                                      </p:to>
                                    </p:set>
                                    <p:animEffect transition="in" filter="blinds(horizontal)">
                                      <p:cBhvr>
                                        <p:cTn id="77" dur="500"/>
                                        <p:tgtEl>
                                          <p:spTgt spid="1191949"/>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191965"/>
                                        </p:tgtEl>
                                        <p:attrNameLst>
                                          <p:attrName>style.visibility</p:attrName>
                                        </p:attrNameLst>
                                      </p:cBhvr>
                                      <p:to>
                                        <p:strVal val="visible"/>
                                      </p:to>
                                    </p:set>
                                    <p:animEffect transition="in" filter="blinds(horizontal)">
                                      <p:cBhvr>
                                        <p:cTn id="80" dur="500"/>
                                        <p:tgtEl>
                                          <p:spTgt spid="1191965"/>
                                        </p:tgtEl>
                                      </p:cBhvr>
                                    </p:animEffect>
                                  </p:childTnLst>
                                </p:cTn>
                              </p:par>
                              <p:par>
                                <p:cTn id="81" presetID="3" presetClass="entr" presetSubtype="10" fill="hold" nodeType="withEffect">
                                  <p:stCondLst>
                                    <p:cond delay="0"/>
                                  </p:stCondLst>
                                  <p:childTnLst>
                                    <p:set>
                                      <p:cBhvr>
                                        <p:cTn id="82" dur="1" fill="hold">
                                          <p:stCondLst>
                                            <p:cond delay="0"/>
                                          </p:stCondLst>
                                        </p:cTn>
                                        <p:tgtEl>
                                          <p:spTgt spid="1191952"/>
                                        </p:tgtEl>
                                        <p:attrNameLst>
                                          <p:attrName>style.visibility</p:attrName>
                                        </p:attrNameLst>
                                      </p:cBhvr>
                                      <p:to>
                                        <p:strVal val="visible"/>
                                      </p:to>
                                    </p:set>
                                    <p:animEffect transition="in" filter="blinds(horizontal)">
                                      <p:cBhvr>
                                        <p:cTn id="83" dur="500"/>
                                        <p:tgtEl>
                                          <p:spTgt spid="119195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191966"/>
                                        </p:tgtEl>
                                        <p:attrNameLst>
                                          <p:attrName>style.visibility</p:attrName>
                                        </p:attrNameLst>
                                      </p:cBhvr>
                                      <p:to>
                                        <p:strVal val="visible"/>
                                      </p:to>
                                    </p:set>
                                    <p:animEffect transition="in" filter="blinds(horizontal)">
                                      <p:cBhvr>
                                        <p:cTn id="86" dur="500"/>
                                        <p:tgtEl>
                                          <p:spTgt spid="1191966"/>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191968"/>
                                        </p:tgtEl>
                                        <p:attrNameLst>
                                          <p:attrName>style.visibility</p:attrName>
                                        </p:attrNameLst>
                                      </p:cBhvr>
                                      <p:to>
                                        <p:strVal val="visible"/>
                                      </p:to>
                                    </p:set>
                                    <p:animEffect transition="in" filter="blinds(horizontal)">
                                      <p:cBhvr>
                                        <p:cTn id="91" dur="500"/>
                                        <p:tgtEl>
                                          <p:spTgt spid="1191968"/>
                                        </p:tgtEl>
                                      </p:cBhvr>
                                    </p:animEffect>
                                  </p:childTnLst>
                                </p:cTn>
                              </p:par>
                              <p:par>
                                <p:cTn id="92" presetID="3" presetClass="entr" presetSubtype="10" fill="hold" nodeType="withEffect">
                                  <p:stCondLst>
                                    <p:cond delay="0"/>
                                  </p:stCondLst>
                                  <p:childTnLst>
                                    <p:set>
                                      <p:cBhvr>
                                        <p:cTn id="93" dur="1" fill="hold">
                                          <p:stCondLst>
                                            <p:cond delay="0"/>
                                          </p:stCondLst>
                                        </p:cTn>
                                        <p:tgtEl>
                                          <p:spTgt spid="1192010"/>
                                        </p:tgtEl>
                                        <p:attrNameLst>
                                          <p:attrName>style.visibility</p:attrName>
                                        </p:attrNameLst>
                                      </p:cBhvr>
                                      <p:to>
                                        <p:strVal val="visible"/>
                                      </p:to>
                                    </p:set>
                                    <p:animEffect transition="in" filter="blinds(horizontal)">
                                      <p:cBhvr>
                                        <p:cTn id="94" dur="500"/>
                                        <p:tgtEl>
                                          <p:spTgt spid="1192010"/>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191967"/>
                                        </p:tgtEl>
                                        <p:attrNameLst>
                                          <p:attrName>style.visibility</p:attrName>
                                        </p:attrNameLst>
                                      </p:cBhvr>
                                      <p:to>
                                        <p:strVal val="visible"/>
                                      </p:to>
                                    </p:set>
                                    <p:animEffect transition="in" filter="blinds(horizontal)">
                                      <p:cBhvr>
                                        <p:cTn id="97" dur="500"/>
                                        <p:tgtEl>
                                          <p:spTgt spid="1191967"/>
                                        </p:tgtEl>
                                      </p:cBhvr>
                                    </p:animEffect>
                                  </p:childTnLst>
                                </p:cTn>
                              </p:par>
                              <p:par>
                                <p:cTn id="98" presetID="3" presetClass="entr" presetSubtype="10" fill="hold" nodeType="withEffect">
                                  <p:stCondLst>
                                    <p:cond delay="0"/>
                                  </p:stCondLst>
                                  <p:childTnLst>
                                    <p:set>
                                      <p:cBhvr>
                                        <p:cTn id="99" dur="1" fill="hold">
                                          <p:stCondLst>
                                            <p:cond delay="0"/>
                                          </p:stCondLst>
                                        </p:cTn>
                                        <p:tgtEl>
                                          <p:spTgt spid="1191974"/>
                                        </p:tgtEl>
                                        <p:attrNameLst>
                                          <p:attrName>style.visibility</p:attrName>
                                        </p:attrNameLst>
                                      </p:cBhvr>
                                      <p:to>
                                        <p:strVal val="visible"/>
                                      </p:to>
                                    </p:set>
                                    <p:animEffect transition="in" filter="blinds(horizontal)">
                                      <p:cBhvr>
                                        <p:cTn id="100" dur="500"/>
                                        <p:tgtEl>
                                          <p:spTgt spid="1191974"/>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191969"/>
                                        </p:tgtEl>
                                        <p:attrNameLst>
                                          <p:attrName>style.visibility</p:attrName>
                                        </p:attrNameLst>
                                      </p:cBhvr>
                                      <p:to>
                                        <p:strVal val="visible"/>
                                      </p:to>
                                    </p:set>
                                    <p:animEffect transition="in" filter="blinds(horizontal)">
                                      <p:cBhvr>
                                        <p:cTn id="103" dur="500"/>
                                        <p:tgtEl>
                                          <p:spTgt spid="1191969"/>
                                        </p:tgtEl>
                                      </p:cBhvr>
                                    </p:animEffect>
                                  </p:childTnLst>
                                </p:cTn>
                              </p:par>
                              <p:par>
                                <p:cTn id="104" presetID="3" presetClass="entr" presetSubtype="10" fill="hold" nodeType="withEffect">
                                  <p:stCondLst>
                                    <p:cond delay="0"/>
                                  </p:stCondLst>
                                  <p:childTnLst>
                                    <p:set>
                                      <p:cBhvr>
                                        <p:cTn id="105" dur="1" fill="hold">
                                          <p:stCondLst>
                                            <p:cond delay="0"/>
                                          </p:stCondLst>
                                        </p:cTn>
                                        <p:tgtEl>
                                          <p:spTgt spid="1191982"/>
                                        </p:tgtEl>
                                        <p:attrNameLst>
                                          <p:attrName>style.visibility</p:attrName>
                                        </p:attrNameLst>
                                      </p:cBhvr>
                                      <p:to>
                                        <p:strVal val="visible"/>
                                      </p:to>
                                    </p:set>
                                    <p:animEffect transition="in" filter="blinds(horizontal)">
                                      <p:cBhvr>
                                        <p:cTn id="106" dur="500"/>
                                        <p:tgtEl>
                                          <p:spTgt spid="1191982"/>
                                        </p:tgtEl>
                                      </p:cBhvr>
                                    </p:animEffect>
                                  </p:childTnLst>
                                </p:cTn>
                              </p:par>
                              <p:par>
                                <p:cTn id="107" presetID="3" presetClass="entr" presetSubtype="10" fill="hold" nodeType="withEffect">
                                  <p:stCondLst>
                                    <p:cond delay="0"/>
                                  </p:stCondLst>
                                  <p:childTnLst>
                                    <p:set>
                                      <p:cBhvr>
                                        <p:cTn id="108" dur="1" fill="hold">
                                          <p:stCondLst>
                                            <p:cond delay="0"/>
                                          </p:stCondLst>
                                        </p:cTn>
                                        <p:tgtEl>
                                          <p:spTgt spid="1191983"/>
                                        </p:tgtEl>
                                        <p:attrNameLst>
                                          <p:attrName>style.visibility</p:attrName>
                                        </p:attrNameLst>
                                      </p:cBhvr>
                                      <p:to>
                                        <p:strVal val="visible"/>
                                      </p:to>
                                    </p:set>
                                    <p:animEffect transition="in" filter="blinds(horizontal)">
                                      <p:cBhvr>
                                        <p:cTn id="109" dur="500"/>
                                        <p:tgtEl>
                                          <p:spTgt spid="1191983"/>
                                        </p:tgtEl>
                                      </p:cBhvr>
                                    </p:animEffect>
                                  </p:childTnLst>
                                </p:cTn>
                              </p:par>
                              <p:par>
                                <p:cTn id="110" presetID="3" presetClass="entr" presetSubtype="10" fill="hold" nodeType="withEffect">
                                  <p:stCondLst>
                                    <p:cond delay="0"/>
                                  </p:stCondLst>
                                  <p:childTnLst>
                                    <p:set>
                                      <p:cBhvr>
                                        <p:cTn id="111" dur="1" fill="hold">
                                          <p:stCondLst>
                                            <p:cond delay="0"/>
                                          </p:stCondLst>
                                        </p:cTn>
                                        <p:tgtEl>
                                          <p:spTgt spid="1191984"/>
                                        </p:tgtEl>
                                        <p:attrNameLst>
                                          <p:attrName>style.visibility</p:attrName>
                                        </p:attrNameLst>
                                      </p:cBhvr>
                                      <p:to>
                                        <p:strVal val="visible"/>
                                      </p:to>
                                    </p:set>
                                    <p:animEffect transition="in" filter="blinds(horizontal)">
                                      <p:cBhvr>
                                        <p:cTn id="112" dur="500"/>
                                        <p:tgtEl>
                                          <p:spTgt spid="1191984"/>
                                        </p:tgtEl>
                                      </p:cBhvr>
                                    </p:animEffect>
                                  </p:childTnLst>
                                </p:cTn>
                              </p:par>
                              <p:par>
                                <p:cTn id="113" presetID="3" presetClass="entr" presetSubtype="10" fill="hold" nodeType="withEffect">
                                  <p:stCondLst>
                                    <p:cond delay="0"/>
                                  </p:stCondLst>
                                  <p:childTnLst>
                                    <p:set>
                                      <p:cBhvr>
                                        <p:cTn id="114" dur="1" fill="hold">
                                          <p:stCondLst>
                                            <p:cond delay="0"/>
                                          </p:stCondLst>
                                        </p:cTn>
                                        <p:tgtEl>
                                          <p:spTgt spid="1191975"/>
                                        </p:tgtEl>
                                        <p:attrNameLst>
                                          <p:attrName>style.visibility</p:attrName>
                                        </p:attrNameLst>
                                      </p:cBhvr>
                                      <p:to>
                                        <p:strVal val="visible"/>
                                      </p:to>
                                    </p:set>
                                    <p:animEffect transition="in" filter="blinds(horizontal)">
                                      <p:cBhvr>
                                        <p:cTn id="115" dur="500"/>
                                        <p:tgtEl>
                                          <p:spTgt spid="1191975"/>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1191980"/>
                                        </p:tgtEl>
                                        <p:attrNameLst>
                                          <p:attrName>style.visibility</p:attrName>
                                        </p:attrNameLst>
                                      </p:cBhvr>
                                      <p:to>
                                        <p:strVal val="visible"/>
                                      </p:to>
                                    </p:set>
                                    <p:animEffect transition="in" filter="blinds(horizontal)">
                                      <p:cBhvr>
                                        <p:cTn id="120" dur="500"/>
                                        <p:tgtEl>
                                          <p:spTgt spid="1191980"/>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1191971"/>
                                        </p:tgtEl>
                                        <p:attrNameLst>
                                          <p:attrName>style.visibility</p:attrName>
                                        </p:attrNameLst>
                                      </p:cBhvr>
                                      <p:to>
                                        <p:strVal val="visible"/>
                                      </p:to>
                                    </p:set>
                                    <p:animEffect transition="in" filter="blinds(horizontal)">
                                      <p:cBhvr>
                                        <p:cTn id="123" dur="500"/>
                                        <p:tgtEl>
                                          <p:spTgt spid="1191971"/>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1191970"/>
                                        </p:tgtEl>
                                        <p:attrNameLst>
                                          <p:attrName>style.visibility</p:attrName>
                                        </p:attrNameLst>
                                      </p:cBhvr>
                                      <p:to>
                                        <p:strVal val="visible"/>
                                      </p:to>
                                    </p:set>
                                    <p:animEffect transition="in" filter="blinds(horizontal)">
                                      <p:cBhvr>
                                        <p:cTn id="126" dur="500"/>
                                        <p:tgtEl>
                                          <p:spTgt spid="1191970"/>
                                        </p:tgtEl>
                                      </p:cBhvr>
                                    </p:animEffect>
                                  </p:childTnLst>
                                </p:cTn>
                              </p:par>
                              <p:par>
                                <p:cTn id="127" presetID="3" presetClass="entr" presetSubtype="10" fill="hold" nodeType="withEffect">
                                  <p:stCondLst>
                                    <p:cond delay="0"/>
                                  </p:stCondLst>
                                  <p:childTnLst>
                                    <p:set>
                                      <p:cBhvr>
                                        <p:cTn id="128" dur="1" fill="hold">
                                          <p:stCondLst>
                                            <p:cond delay="0"/>
                                          </p:stCondLst>
                                        </p:cTn>
                                        <p:tgtEl>
                                          <p:spTgt spid="1191977"/>
                                        </p:tgtEl>
                                        <p:attrNameLst>
                                          <p:attrName>style.visibility</p:attrName>
                                        </p:attrNameLst>
                                      </p:cBhvr>
                                      <p:to>
                                        <p:strVal val="visible"/>
                                      </p:to>
                                    </p:set>
                                    <p:animEffect transition="in" filter="blinds(horizontal)">
                                      <p:cBhvr>
                                        <p:cTn id="129" dur="500"/>
                                        <p:tgtEl>
                                          <p:spTgt spid="1191977"/>
                                        </p:tgtEl>
                                      </p:cBhvr>
                                    </p:animEffect>
                                  </p:childTnLst>
                                </p:cTn>
                              </p:par>
                              <p:par>
                                <p:cTn id="130" presetID="3" presetClass="entr" presetSubtype="10" fill="hold" nodeType="withEffect">
                                  <p:stCondLst>
                                    <p:cond delay="0"/>
                                  </p:stCondLst>
                                  <p:childTnLst>
                                    <p:set>
                                      <p:cBhvr>
                                        <p:cTn id="131" dur="1" fill="hold">
                                          <p:stCondLst>
                                            <p:cond delay="0"/>
                                          </p:stCondLst>
                                        </p:cTn>
                                        <p:tgtEl>
                                          <p:spTgt spid="1191976"/>
                                        </p:tgtEl>
                                        <p:attrNameLst>
                                          <p:attrName>style.visibility</p:attrName>
                                        </p:attrNameLst>
                                      </p:cBhvr>
                                      <p:to>
                                        <p:strVal val="visible"/>
                                      </p:to>
                                    </p:set>
                                    <p:animEffect transition="in" filter="blinds(horizontal)">
                                      <p:cBhvr>
                                        <p:cTn id="132" dur="500"/>
                                        <p:tgtEl>
                                          <p:spTgt spid="119197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1191972"/>
                                        </p:tgtEl>
                                        <p:attrNameLst>
                                          <p:attrName>style.visibility</p:attrName>
                                        </p:attrNameLst>
                                      </p:cBhvr>
                                      <p:to>
                                        <p:strVal val="visible"/>
                                      </p:to>
                                    </p:set>
                                    <p:animEffect transition="in" filter="blinds(horizontal)">
                                      <p:cBhvr>
                                        <p:cTn id="137" dur="500"/>
                                        <p:tgtEl>
                                          <p:spTgt spid="1191972"/>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1191973"/>
                                        </p:tgtEl>
                                        <p:attrNameLst>
                                          <p:attrName>style.visibility</p:attrName>
                                        </p:attrNameLst>
                                      </p:cBhvr>
                                      <p:to>
                                        <p:strVal val="visible"/>
                                      </p:to>
                                    </p:set>
                                    <p:animEffect transition="in" filter="blinds(horizontal)">
                                      <p:cBhvr>
                                        <p:cTn id="140" dur="500"/>
                                        <p:tgtEl>
                                          <p:spTgt spid="1191973"/>
                                        </p:tgtEl>
                                      </p:cBhvr>
                                    </p:animEffect>
                                  </p:childTnLst>
                                </p:cTn>
                              </p:par>
                              <p:par>
                                <p:cTn id="141" presetID="3" presetClass="entr" presetSubtype="10" fill="hold" nodeType="withEffect">
                                  <p:stCondLst>
                                    <p:cond delay="0"/>
                                  </p:stCondLst>
                                  <p:childTnLst>
                                    <p:set>
                                      <p:cBhvr>
                                        <p:cTn id="142" dur="1" fill="hold">
                                          <p:stCondLst>
                                            <p:cond delay="0"/>
                                          </p:stCondLst>
                                        </p:cTn>
                                        <p:tgtEl>
                                          <p:spTgt spid="1191978"/>
                                        </p:tgtEl>
                                        <p:attrNameLst>
                                          <p:attrName>style.visibility</p:attrName>
                                        </p:attrNameLst>
                                      </p:cBhvr>
                                      <p:to>
                                        <p:strVal val="visible"/>
                                      </p:to>
                                    </p:set>
                                    <p:animEffect transition="in" filter="blinds(horizontal)">
                                      <p:cBhvr>
                                        <p:cTn id="143" dur="500"/>
                                        <p:tgtEl>
                                          <p:spTgt spid="1191978"/>
                                        </p:tgtEl>
                                      </p:cBhvr>
                                    </p:animEffect>
                                  </p:childTnLst>
                                </p:cTn>
                              </p:par>
                              <p:par>
                                <p:cTn id="144" presetID="3" presetClass="entr" presetSubtype="10" fill="hold" nodeType="withEffect">
                                  <p:stCondLst>
                                    <p:cond delay="0"/>
                                  </p:stCondLst>
                                  <p:childTnLst>
                                    <p:set>
                                      <p:cBhvr>
                                        <p:cTn id="145" dur="1" fill="hold">
                                          <p:stCondLst>
                                            <p:cond delay="0"/>
                                          </p:stCondLst>
                                        </p:cTn>
                                        <p:tgtEl>
                                          <p:spTgt spid="1191979"/>
                                        </p:tgtEl>
                                        <p:attrNameLst>
                                          <p:attrName>style.visibility</p:attrName>
                                        </p:attrNameLst>
                                      </p:cBhvr>
                                      <p:to>
                                        <p:strVal val="visible"/>
                                      </p:to>
                                    </p:set>
                                    <p:animEffect transition="in" filter="blinds(horizontal)">
                                      <p:cBhvr>
                                        <p:cTn id="146" dur="500"/>
                                        <p:tgtEl>
                                          <p:spTgt spid="1191979"/>
                                        </p:tgtEl>
                                      </p:cBhvr>
                                    </p:animEffect>
                                  </p:childTnLst>
                                </p:cTn>
                              </p:par>
                              <p:par>
                                <p:cTn id="147" presetID="3" presetClass="entr" presetSubtype="10" fill="hold" nodeType="withEffect">
                                  <p:stCondLst>
                                    <p:cond delay="0"/>
                                  </p:stCondLst>
                                  <p:childTnLst>
                                    <p:set>
                                      <p:cBhvr>
                                        <p:cTn id="148" dur="1" fill="hold">
                                          <p:stCondLst>
                                            <p:cond delay="0"/>
                                          </p:stCondLst>
                                        </p:cTn>
                                        <p:tgtEl>
                                          <p:spTgt spid="1191981"/>
                                        </p:tgtEl>
                                        <p:attrNameLst>
                                          <p:attrName>style.visibility</p:attrName>
                                        </p:attrNameLst>
                                      </p:cBhvr>
                                      <p:to>
                                        <p:strVal val="visible"/>
                                      </p:to>
                                    </p:set>
                                    <p:animEffect transition="in" filter="blinds(horizontal)">
                                      <p:cBhvr>
                                        <p:cTn id="149" dur="500"/>
                                        <p:tgtEl>
                                          <p:spTgt spid="1191981"/>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1191992"/>
                                        </p:tgtEl>
                                        <p:attrNameLst>
                                          <p:attrName>style.visibility</p:attrName>
                                        </p:attrNameLst>
                                      </p:cBhvr>
                                      <p:to>
                                        <p:strVal val="visible"/>
                                      </p:to>
                                    </p:set>
                                    <p:animEffect transition="in" filter="blinds(horizontal)">
                                      <p:cBhvr>
                                        <p:cTn id="154" dur="500"/>
                                        <p:tgtEl>
                                          <p:spTgt spid="1191992"/>
                                        </p:tgtEl>
                                      </p:cBhvr>
                                    </p:animEffect>
                                  </p:childTnLst>
                                </p:cTn>
                              </p:par>
                              <p:par>
                                <p:cTn id="155" presetID="3" presetClass="entr" presetSubtype="10" fill="hold" nodeType="withEffect">
                                  <p:stCondLst>
                                    <p:cond delay="0"/>
                                  </p:stCondLst>
                                  <p:childTnLst>
                                    <p:set>
                                      <p:cBhvr>
                                        <p:cTn id="156" dur="1" fill="hold">
                                          <p:stCondLst>
                                            <p:cond delay="0"/>
                                          </p:stCondLst>
                                        </p:cTn>
                                        <p:tgtEl>
                                          <p:spTgt spid="1191996"/>
                                        </p:tgtEl>
                                        <p:attrNameLst>
                                          <p:attrName>style.visibility</p:attrName>
                                        </p:attrNameLst>
                                      </p:cBhvr>
                                      <p:to>
                                        <p:strVal val="visible"/>
                                      </p:to>
                                    </p:set>
                                    <p:animEffect transition="in" filter="blinds(horizontal)">
                                      <p:cBhvr>
                                        <p:cTn id="157" dur="500"/>
                                        <p:tgtEl>
                                          <p:spTgt spid="1191996"/>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1191986"/>
                                        </p:tgtEl>
                                        <p:attrNameLst>
                                          <p:attrName>style.visibility</p:attrName>
                                        </p:attrNameLst>
                                      </p:cBhvr>
                                      <p:to>
                                        <p:strVal val="visible"/>
                                      </p:to>
                                    </p:set>
                                    <p:animEffect transition="in" filter="blinds(horizontal)">
                                      <p:cBhvr>
                                        <p:cTn id="160" dur="500"/>
                                        <p:tgtEl>
                                          <p:spTgt spid="1191986"/>
                                        </p:tgtEl>
                                      </p:cBhvr>
                                    </p:animEffect>
                                  </p:childTnLst>
                                </p:cTn>
                              </p:par>
                              <p:par>
                                <p:cTn id="161" presetID="3" presetClass="entr" presetSubtype="10" fill="hold" nodeType="withEffect">
                                  <p:stCondLst>
                                    <p:cond delay="0"/>
                                  </p:stCondLst>
                                  <p:childTnLst>
                                    <p:set>
                                      <p:cBhvr>
                                        <p:cTn id="162" dur="1" fill="hold">
                                          <p:stCondLst>
                                            <p:cond delay="0"/>
                                          </p:stCondLst>
                                        </p:cTn>
                                        <p:tgtEl>
                                          <p:spTgt spid="1191997"/>
                                        </p:tgtEl>
                                        <p:attrNameLst>
                                          <p:attrName>style.visibility</p:attrName>
                                        </p:attrNameLst>
                                      </p:cBhvr>
                                      <p:to>
                                        <p:strVal val="visible"/>
                                      </p:to>
                                    </p:set>
                                    <p:animEffect transition="in" filter="blinds(horizontal)">
                                      <p:cBhvr>
                                        <p:cTn id="163" dur="500"/>
                                        <p:tgtEl>
                                          <p:spTgt spid="1191997"/>
                                        </p:tgtEl>
                                      </p:cBhvr>
                                    </p:animEffect>
                                  </p:childTnLst>
                                </p:cTn>
                              </p:par>
                              <p:par>
                                <p:cTn id="164" presetID="3" presetClass="entr" presetSubtype="10" fill="hold" nodeType="withEffect">
                                  <p:stCondLst>
                                    <p:cond delay="0"/>
                                  </p:stCondLst>
                                  <p:childTnLst>
                                    <p:set>
                                      <p:cBhvr>
                                        <p:cTn id="165" dur="1" fill="hold">
                                          <p:stCondLst>
                                            <p:cond delay="0"/>
                                          </p:stCondLst>
                                        </p:cTn>
                                        <p:tgtEl>
                                          <p:spTgt spid="1191998"/>
                                        </p:tgtEl>
                                        <p:attrNameLst>
                                          <p:attrName>style.visibility</p:attrName>
                                        </p:attrNameLst>
                                      </p:cBhvr>
                                      <p:to>
                                        <p:strVal val="visible"/>
                                      </p:to>
                                    </p:set>
                                    <p:animEffect transition="in" filter="blinds(horizontal)">
                                      <p:cBhvr>
                                        <p:cTn id="166" dur="500"/>
                                        <p:tgtEl>
                                          <p:spTgt spid="1191998"/>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grpId="0" nodeType="clickEffect">
                                  <p:stCondLst>
                                    <p:cond delay="0"/>
                                  </p:stCondLst>
                                  <p:childTnLst>
                                    <p:set>
                                      <p:cBhvr>
                                        <p:cTn id="170" dur="1" fill="hold">
                                          <p:stCondLst>
                                            <p:cond delay="0"/>
                                          </p:stCondLst>
                                        </p:cTn>
                                        <p:tgtEl>
                                          <p:spTgt spid="1191987"/>
                                        </p:tgtEl>
                                        <p:attrNameLst>
                                          <p:attrName>style.visibility</p:attrName>
                                        </p:attrNameLst>
                                      </p:cBhvr>
                                      <p:to>
                                        <p:strVal val="visible"/>
                                      </p:to>
                                    </p:set>
                                    <p:animEffect transition="in" filter="blinds(horizontal)">
                                      <p:cBhvr>
                                        <p:cTn id="171" dur="500"/>
                                        <p:tgtEl>
                                          <p:spTgt spid="1191987"/>
                                        </p:tgtEl>
                                      </p:cBhvr>
                                    </p:animEffect>
                                  </p:childTnLst>
                                </p:cTn>
                              </p:par>
                              <p:par>
                                <p:cTn id="172" presetID="3" presetClass="entr" presetSubtype="10" fill="hold" nodeType="withEffect">
                                  <p:stCondLst>
                                    <p:cond delay="0"/>
                                  </p:stCondLst>
                                  <p:childTnLst>
                                    <p:set>
                                      <p:cBhvr>
                                        <p:cTn id="173" dur="1" fill="hold">
                                          <p:stCondLst>
                                            <p:cond delay="0"/>
                                          </p:stCondLst>
                                        </p:cTn>
                                        <p:tgtEl>
                                          <p:spTgt spid="1192001"/>
                                        </p:tgtEl>
                                        <p:attrNameLst>
                                          <p:attrName>style.visibility</p:attrName>
                                        </p:attrNameLst>
                                      </p:cBhvr>
                                      <p:to>
                                        <p:strVal val="visible"/>
                                      </p:to>
                                    </p:set>
                                    <p:animEffect transition="in" filter="blinds(horizontal)">
                                      <p:cBhvr>
                                        <p:cTn id="174" dur="500"/>
                                        <p:tgtEl>
                                          <p:spTgt spid="1192001"/>
                                        </p:tgtEl>
                                      </p:cBhvr>
                                    </p:animEffect>
                                  </p:childTnLst>
                                </p:cTn>
                              </p:par>
                              <p:par>
                                <p:cTn id="175" presetID="3" presetClass="entr" presetSubtype="10" fill="hold" nodeType="withEffect">
                                  <p:stCondLst>
                                    <p:cond delay="0"/>
                                  </p:stCondLst>
                                  <p:childTnLst>
                                    <p:set>
                                      <p:cBhvr>
                                        <p:cTn id="176" dur="1" fill="hold">
                                          <p:stCondLst>
                                            <p:cond delay="0"/>
                                          </p:stCondLst>
                                        </p:cTn>
                                        <p:tgtEl>
                                          <p:spTgt spid="1192011"/>
                                        </p:tgtEl>
                                        <p:attrNameLst>
                                          <p:attrName>style.visibility</p:attrName>
                                        </p:attrNameLst>
                                      </p:cBhvr>
                                      <p:to>
                                        <p:strVal val="visible"/>
                                      </p:to>
                                    </p:set>
                                    <p:animEffect transition="in" filter="blinds(horizontal)">
                                      <p:cBhvr>
                                        <p:cTn id="177" dur="500"/>
                                        <p:tgtEl>
                                          <p:spTgt spid="1192011"/>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1192012"/>
                                        </p:tgtEl>
                                        <p:attrNameLst>
                                          <p:attrName>style.visibility</p:attrName>
                                        </p:attrNameLst>
                                      </p:cBhvr>
                                      <p:to>
                                        <p:strVal val="visible"/>
                                      </p:to>
                                    </p:set>
                                    <p:animEffect transition="in" filter="blinds(horizontal)">
                                      <p:cBhvr>
                                        <p:cTn id="182" dur="500"/>
                                        <p:tgtEl>
                                          <p:spTgt spid="1192012"/>
                                        </p:tgtEl>
                                      </p:cBhvr>
                                    </p:animEffect>
                                  </p:childTnLst>
                                </p:cTn>
                              </p:par>
                              <p:par>
                                <p:cTn id="183" presetID="3" presetClass="entr" presetSubtype="10" fill="hold" nodeType="withEffect">
                                  <p:stCondLst>
                                    <p:cond delay="0"/>
                                  </p:stCondLst>
                                  <p:childTnLst>
                                    <p:set>
                                      <p:cBhvr>
                                        <p:cTn id="184" dur="1" fill="hold">
                                          <p:stCondLst>
                                            <p:cond delay="0"/>
                                          </p:stCondLst>
                                        </p:cTn>
                                        <p:tgtEl>
                                          <p:spTgt spid="1191999"/>
                                        </p:tgtEl>
                                        <p:attrNameLst>
                                          <p:attrName>style.visibility</p:attrName>
                                        </p:attrNameLst>
                                      </p:cBhvr>
                                      <p:to>
                                        <p:strVal val="visible"/>
                                      </p:to>
                                    </p:set>
                                    <p:animEffect transition="in" filter="blinds(horizontal)">
                                      <p:cBhvr>
                                        <p:cTn id="185" dur="500"/>
                                        <p:tgtEl>
                                          <p:spTgt spid="1191999"/>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grpId="0" nodeType="clickEffect">
                                  <p:stCondLst>
                                    <p:cond delay="0"/>
                                  </p:stCondLst>
                                  <p:childTnLst>
                                    <p:set>
                                      <p:cBhvr>
                                        <p:cTn id="189" dur="1" fill="hold">
                                          <p:stCondLst>
                                            <p:cond delay="0"/>
                                          </p:stCondLst>
                                        </p:cTn>
                                        <p:tgtEl>
                                          <p:spTgt spid="1192015"/>
                                        </p:tgtEl>
                                        <p:attrNameLst>
                                          <p:attrName>style.visibility</p:attrName>
                                        </p:attrNameLst>
                                      </p:cBhvr>
                                      <p:to>
                                        <p:strVal val="visible"/>
                                      </p:to>
                                    </p:set>
                                    <p:animEffect transition="in" filter="blinds(horizontal)">
                                      <p:cBhvr>
                                        <p:cTn id="190" dur="500"/>
                                        <p:tgtEl>
                                          <p:spTgt spid="1192015"/>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1192013"/>
                                        </p:tgtEl>
                                        <p:attrNameLst>
                                          <p:attrName>style.visibility</p:attrName>
                                        </p:attrNameLst>
                                      </p:cBhvr>
                                      <p:to>
                                        <p:strVal val="visible"/>
                                      </p:to>
                                    </p:set>
                                    <p:animEffect transition="in" filter="blinds(horizontal)">
                                      <p:cBhvr>
                                        <p:cTn id="193" dur="500"/>
                                        <p:tgtEl>
                                          <p:spTgt spid="1192013"/>
                                        </p:tgtEl>
                                      </p:cBhvr>
                                    </p:animEffect>
                                  </p:childTnLst>
                                </p:cTn>
                              </p:par>
                              <p:par>
                                <p:cTn id="194" presetID="3" presetClass="entr" presetSubtype="10" fill="hold" nodeType="withEffect">
                                  <p:stCondLst>
                                    <p:cond delay="0"/>
                                  </p:stCondLst>
                                  <p:childTnLst>
                                    <p:set>
                                      <p:cBhvr>
                                        <p:cTn id="195" dur="1" fill="hold">
                                          <p:stCondLst>
                                            <p:cond delay="0"/>
                                          </p:stCondLst>
                                        </p:cTn>
                                        <p:tgtEl>
                                          <p:spTgt spid="1192019"/>
                                        </p:tgtEl>
                                        <p:attrNameLst>
                                          <p:attrName>style.visibility</p:attrName>
                                        </p:attrNameLst>
                                      </p:cBhvr>
                                      <p:to>
                                        <p:strVal val="visible"/>
                                      </p:to>
                                    </p:set>
                                    <p:animEffect transition="in" filter="blinds(horizontal)">
                                      <p:cBhvr>
                                        <p:cTn id="196" dur="500"/>
                                        <p:tgtEl>
                                          <p:spTgt spid="1192019"/>
                                        </p:tgtEl>
                                      </p:cBhvr>
                                    </p:animEffect>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nodeType="clickEffect">
                                  <p:stCondLst>
                                    <p:cond delay="0"/>
                                  </p:stCondLst>
                                  <p:childTnLst>
                                    <p:set>
                                      <p:cBhvr>
                                        <p:cTn id="200" dur="1" fill="hold">
                                          <p:stCondLst>
                                            <p:cond delay="0"/>
                                          </p:stCondLst>
                                        </p:cTn>
                                        <p:tgtEl>
                                          <p:spTgt spid="1192019"/>
                                        </p:tgtEl>
                                        <p:attrNameLst>
                                          <p:attrName>style.visibility</p:attrName>
                                        </p:attrNameLst>
                                      </p:cBhvr>
                                      <p:to>
                                        <p:strVal val="visible"/>
                                      </p:to>
                                    </p:set>
                                    <p:animEffect transition="in" filter="blinds(horizontal)">
                                      <p:cBhvr>
                                        <p:cTn id="201" dur="500"/>
                                        <p:tgtEl>
                                          <p:spTgt spid="1192019"/>
                                        </p:tgtEl>
                                      </p:cBhvr>
                                    </p:animEffect>
                                  </p:childTnLst>
                                </p:cTn>
                              </p:par>
                            </p:childTnLst>
                          </p:cTn>
                        </p:par>
                      </p:childTnLst>
                    </p:cTn>
                  </p:par>
                  <p:par>
                    <p:cTn id="202" fill="hold">
                      <p:stCondLst>
                        <p:cond delay="indefinite"/>
                      </p:stCondLst>
                      <p:childTnLst>
                        <p:par>
                          <p:cTn id="203" fill="hold">
                            <p:stCondLst>
                              <p:cond delay="0"/>
                            </p:stCondLst>
                            <p:childTnLst>
                              <p:par>
                                <p:cTn id="204" presetID="3" presetClass="entr" presetSubtype="10" fill="hold" grpId="0" nodeType="clickEffect">
                                  <p:stCondLst>
                                    <p:cond delay="0"/>
                                  </p:stCondLst>
                                  <p:childTnLst>
                                    <p:set>
                                      <p:cBhvr>
                                        <p:cTn id="205" dur="1" fill="hold">
                                          <p:stCondLst>
                                            <p:cond delay="0"/>
                                          </p:stCondLst>
                                        </p:cTn>
                                        <p:tgtEl>
                                          <p:spTgt spid="1192018"/>
                                        </p:tgtEl>
                                        <p:attrNameLst>
                                          <p:attrName>style.visibility</p:attrName>
                                        </p:attrNameLst>
                                      </p:cBhvr>
                                      <p:to>
                                        <p:strVal val="visible"/>
                                      </p:to>
                                    </p:set>
                                    <p:animEffect transition="in" filter="blinds(horizontal)">
                                      <p:cBhvr>
                                        <p:cTn id="206" dur="500"/>
                                        <p:tgtEl>
                                          <p:spTgt spid="1192018"/>
                                        </p:tgtEl>
                                      </p:cBhvr>
                                    </p:animEffect>
                                  </p:childTnLst>
                                </p:cTn>
                              </p:par>
                              <p:par>
                                <p:cTn id="207" presetID="3" presetClass="entr" presetSubtype="10" fill="hold" grpId="0" nodeType="withEffect">
                                  <p:stCondLst>
                                    <p:cond delay="0"/>
                                  </p:stCondLst>
                                  <p:childTnLst>
                                    <p:set>
                                      <p:cBhvr>
                                        <p:cTn id="208" dur="1" fill="hold">
                                          <p:stCondLst>
                                            <p:cond delay="0"/>
                                          </p:stCondLst>
                                        </p:cTn>
                                        <p:tgtEl>
                                          <p:spTgt spid="1192014"/>
                                        </p:tgtEl>
                                        <p:attrNameLst>
                                          <p:attrName>style.visibility</p:attrName>
                                        </p:attrNameLst>
                                      </p:cBhvr>
                                      <p:to>
                                        <p:strVal val="visible"/>
                                      </p:to>
                                    </p:set>
                                    <p:animEffect transition="in" filter="blinds(horizontal)">
                                      <p:cBhvr>
                                        <p:cTn id="209" dur="500"/>
                                        <p:tgtEl>
                                          <p:spTgt spid="1192014"/>
                                        </p:tgtEl>
                                      </p:cBhvr>
                                    </p:animEffect>
                                  </p:childTnLst>
                                </p:cTn>
                              </p:par>
                              <p:par>
                                <p:cTn id="210" presetID="3" presetClass="entr" presetSubtype="10" fill="hold" nodeType="withEffect">
                                  <p:stCondLst>
                                    <p:cond delay="0"/>
                                  </p:stCondLst>
                                  <p:childTnLst>
                                    <p:set>
                                      <p:cBhvr>
                                        <p:cTn id="211" dur="1" fill="hold">
                                          <p:stCondLst>
                                            <p:cond delay="0"/>
                                          </p:stCondLst>
                                        </p:cTn>
                                        <p:tgtEl>
                                          <p:spTgt spid="1192020"/>
                                        </p:tgtEl>
                                        <p:attrNameLst>
                                          <p:attrName>style.visibility</p:attrName>
                                        </p:attrNameLst>
                                      </p:cBhvr>
                                      <p:to>
                                        <p:strVal val="visible"/>
                                      </p:to>
                                    </p:set>
                                    <p:animEffect transition="in" filter="blinds(horizontal)">
                                      <p:cBhvr>
                                        <p:cTn id="212" dur="500"/>
                                        <p:tgtEl>
                                          <p:spTgt spid="1192020"/>
                                        </p:tgtEl>
                                      </p:cBhvr>
                                    </p:animEffect>
                                  </p:childTnLst>
                                </p:cTn>
                              </p:par>
                            </p:childTnLst>
                          </p:cTn>
                        </p:par>
                      </p:childTnLst>
                    </p:cTn>
                  </p:par>
                  <p:par>
                    <p:cTn id="213" fill="hold">
                      <p:stCondLst>
                        <p:cond delay="indefinite"/>
                      </p:stCondLst>
                      <p:childTnLst>
                        <p:par>
                          <p:cTn id="214" fill="hold">
                            <p:stCondLst>
                              <p:cond delay="0"/>
                            </p:stCondLst>
                            <p:childTnLst>
                              <p:par>
                                <p:cTn id="215" presetID="3" presetClass="entr" presetSubtype="10" fill="hold" grpId="0" nodeType="clickEffect">
                                  <p:stCondLst>
                                    <p:cond delay="0"/>
                                  </p:stCondLst>
                                  <p:childTnLst>
                                    <p:set>
                                      <p:cBhvr>
                                        <p:cTn id="216" dur="1" fill="hold">
                                          <p:stCondLst>
                                            <p:cond delay="0"/>
                                          </p:stCondLst>
                                        </p:cTn>
                                        <p:tgtEl>
                                          <p:spTgt spid="1192023"/>
                                        </p:tgtEl>
                                        <p:attrNameLst>
                                          <p:attrName>style.visibility</p:attrName>
                                        </p:attrNameLst>
                                      </p:cBhvr>
                                      <p:to>
                                        <p:strVal val="visible"/>
                                      </p:to>
                                    </p:set>
                                    <p:animEffect transition="in" filter="blinds(horizontal)">
                                      <p:cBhvr>
                                        <p:cTn id="217" dur="500"/>
                                        <p:tgtEl>
                                          <p:spTgt spid="1192023"/>
                                        </p:tgtEl>
                                      </p:cBhvr>
                                    </p:animEffect>
                                  </p:childTnLst>
                                </p:cTn>
                              </p:par>
                              <p:par>
                                <p:cTn id="218" presetID="3" presetClass="entr" presetSubtype="10" fill="hold" grpId="0" nodeType="withEffect">
                                  <p:stCondLst>
                                    <p:cond delay="0"/>
                                  </p:stCondLst>
                                  <p:childTnLst>
                                    <p:set>
                                      <p:cBhvr>
                                        <p:cTn id="219" dur="1" fill="hold">
                                          <p:stCondLst>
                                            <p:cond delay="0"/>
                                          </p:stCondLst>
                                        </p:cTn>
                                        <p:tgtEl>
                                          <p:spTgt spid="1191993"/>
                                        </p:tgtEl>
                                        <p:attrNameLst>
                                          <p:attrName>style.visibility</p:attrName>
                                        </p:attrNameLst>
                                      </p:cBhvr>
                                      <p:to>
                                        <p:strVal val="visible"/>
                                      </p:to>
                                    </p:set>
                                    <p:animEffect transition="in" filter="blinds(horizontal)">
                                      <p:cBhvr>
                                        <p:cTn id="220" dur="500"/>
                                        <p:tgtEl>
                                          <p:spTgt spid="1191993"/>
                                        </p:tgtEl>
                                      </p:cBhvr>
                                    </p:animEffect>
                                  </p:childTnLst>
                                </p:cTn>
                              </p:par>
                              <p:par>
                                <p:cTn id="221" presetID="3" presetClass="entr" presetSubtype="10" fill="hold" grpId="0" nodeType="withEffect">
                                  <p:stCondLst>
                                    <p:cond delay="0"/>
                                  </p:stCondLst>
                                  <p:childTnLst>
                                    <p:set>
                                      <p:cBhvr>
                                        <p:cTn id="222" dur="1" fill="hold">
                                          <p:stCondLst>
                                            <p:cond delay="0"/>
                                          </p:stCondLst>
                                        </p:cTn>
                                        <p:tgtEl>
                                          <p:spTgt spid="1192024"/>
                                        </p:tgtEl>
                                        <p:attrNameLst>
                                          <p:attrName>style.visibility</p:attrName>
                                        </p:attrNameLst>
                                      </p:cBhvr>
                                      <p:to>
                                        <p:strVal val="visible"/>
                                      </p:to>
                                    </p:set>
                                    <p:animEffect transition="in" filter="blinds(horizontal)">
                                      <p:cBhvr>
                                        <p:cTn id="223" dur="500"/>
                                        <p:tgtEl>
                                          <p:spTgt spid="1192024"/>
                                        </p:tgtEl>
                                      </p:cBhvr>
                                    </p:animEffect>
                                  </p:childTnLst>
                                </p:cTn>
                              </p:par>
                              <p:par>
                                <p:cTn id="224" presetID="3" presetClass="entr" presetSubtype="10" fill="hold" grpId="0" nodeType="withEffect">
                                  <p:stCondLst>
                                    <p:cond delay="0"/>
                                  </p:stCondLst>
                                  <p:childTnLst>
                                    <p:set>
                                      <p:cBhvr>
                                        <p:cTn id="225" dur="1" fill="hold">
                                          <p:stCondLst>
                                            <p:cond delay="0"/>
                                          </p:stCondLst>
                                        </p:cTn>
                                        <p:tgtEl>
                                          <p:spTgt spid="1191995"/>
                                        </p:tgtEl>
                                        <p:attrNameLst>
                                          <p:attrName>style.visibility</p:attrName>
                                        </p:attrNameLst>
                                      </p:cBhvr>
                                      <p:to>
                                        <p:strVal val="visible"/>
                                      </p:to>
                                    </p:set>
                                    <p:animEffect transition="in" filter="blinds(horizontal)">
                                      <p:cBhvr>
                                        <p:cTn id="226" dur="500"/>
                                        <p:tgtEl>
                                          <p:spTgt spid="1191995"/>
                                        </p:tgtEl>
                                      </p:cBhvr>
                                    </p:animEffect>
                                  </p:childTnLst>
                                </p:cTn>
                              </p:par>
                              <p:par>
                                <p:cTn id="227" presetID="3" presetClass="entr" presetSubtype="10" fill="hold" grpId="0" nodeType="withEffect">
                                  <p:stCondLst>
                                    <p:cond delay="0"/>
                                  </p:stCondLst>
                                  <p:childTnLst>
                                    <p:set>
                                      <p:cBhvr>
                                        <p:cTn id="228" dur="1" fill="hold">
                                          <p:stCondLst>
                                            <p:cond delay="0"/>
                                          </p:stCondLst>
                                        </p:cTn>
                                        <p:tgtEl>
                                          <p:spTgt spid="1192021"/>
                                        </p:tgtEl>
                                        <p:attrNameLst>
                                          <p:attrName>style.visibility</p:attrName>
                                        </p:attrNameLst>
                                      </p:cBhvr>
                                      <p:to>
                                        <p:strVal val="visible"/>
                                      </p:to>
                                    </p:set>
                                    <p:animEffect transition="in" filter="blinds(horizontal)">
                                      <p:cBhvr>
                                        <p:cTn id="229" dur="500"/>
                                        <p:tgtEl>
                                          <p:spTgt spid="1192021"/>
                                        </p:tgtEl>
                                      </p:cBhvr>
                                    </p:animEffect>
                                  </p:childTnLst>
                                </p:cTn>
                              </p:par>
                              <p:par>
                                <p:cTn id="230" presetID="3" presetClass="entr" presetSubtype="10" fill="hold" grpId="0" nodeType="withEffect">
                                  <p:stCondLst>
                                    <p:cond delay="0"/>
                                  </p:stCondLst>
                                  <p:childTnLst>
                                    <p:set>
                                      <p:cBhvr>
                                        <p:cTn id="231" dur="1" fill="hold">
                                          <p:stCondLst>
                                            <p:cond delay="0"/>
                                          </p:stCondLst>
                                        </p:cTn>
                                        <p:tgtEl>
                                          <p:spTgt spid="1192017"/>
                                        </p:tgtEl>
                                        <p:attrNameLst>
                                          <p:attrName>style.visibility</p:attrName>
                                        </p:attrNameLst>
                                      </p:cBhvr>
                                      <p:to>
                                        <p:strVal val="visible"/>
                                      </p:to>
                                    </p:set>
                                    <p:animEffect transition="in" filter="blinds(horizontal)">
                                      <p:cBhvr>
                                        <p:cTn id="232" dur="500"/>
                                        <p:tgtEl>
                                          <p:spTgt spid="1192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955" grpId="0" animBg="1"/>
      <p:bldP spid="1191956" grpId="0" animBg="1"/>
      <p:bldP spid="1191958" grpId="0" animBg="1"/>
      <p:bldP spid="1191959" grpId="0" animBg="1"/>
      <p:bldP spid="1191961" grpId="0" animBg="1"/>
      <p:bldP spid="1191962" grpId="0" animBg="1"/>
      <p:bldP spid="1191963" grpId="0" animBg="1"/>
      <p:bldP spid="1191965" grpId="0" animBg="1"/>
      <p:bldP spid="1191966" grpId="0" animBg="1"/>
      <p:bldP spid="1191967" grpId="0" animBg="1"/>
      <p:bldP spid="1191968" grpId="0" animBg="1"/>
      <p:bldP spid="1191969" grpId="0" animBg="1"/>
      <p:bldP spid="1191970" grpId="0" animBg="1"/>
      <p:bldP spid="1191971" grpId="0" animBg="1"/>
      <p:bldP spid="1191972" grpId="0" animBg="1"/>
      <p:bldP spid="1191973" grpId="0" animBg="1"/>
      <p:bldP spid="1191986" grpId="0" animBg="1"/>
      <p:bldP spid="1191987" grpId="0" animBg="1"/>
      <p:bldP spid="1191992" grpId="0" animBg="1"/>
      <p:bldP spid="1191993" grpId="0" animBg="1"/>
      <p:bldP spid="1191995" grpId="0" animBg="1"/>
      <p:bldP spid="1192004" grpId="0" animBg="1"/>
      <p:bldP spid="1192005" grpId="0" animBg="1"/>
      <p:bldP spid="1192008" grpId="0" animBg="1"/>
      <p:bldP spid="1192009" grpId="0" animBg="1"/>
      <p:bldP spid="1192012" grpId="0" animBg="1"/>
      <p:bldP spid="1192013" grpId="0" animBg="1"/>
      <p:bldP spid="1192014" grpId="0" animBg="1"/>
      <p:bldP spid="1192015" grpId="0" animBg="1"/>
      <p:bldP spid="1192017" grpId="0" animBg="1"/>
      <p:bldP spid="1192018" grpId="0" animBg="1"/>
      <p:bldP spid="1192021" grpId="0" animBg="1"/>
      <p:bldP spid="1192023" grpId="0" animBg="1"/>
      <p:bldP spid="11920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6836" name="Object 20"/>
          <p:cNvGraphicFramePr>
            <a:graphicFrameLocks noGrp="1" noChangeAspect="1"/>
          </p:cNvGraphicFramePr>
          <p:nvPr>
            <p:ph sz="quarter" idx="2"/>
          </p:nvPr>
        </p:nvGraphicFramePr>
        <p:xfrm>
          <a:off x="2895600" y="5638800"/>
          <a:ext cx="1295400" cy="500063"/>
        </p:xfrm>
        <a:graphic>
          <a:graphicData uri="http://schemas.openxmlformats.org/presentationml/2006/ole">
            <mc:AlternateContent xmlns:mc="http://schemas.openxmlformats.org/markup-compatibility/2006">
              <mc:Choice xmlns:v="urn:schemas-microsoft-com:vml" Requires="v">
                <p:oleObj spid="_x0000_s39041" name="Equation" r:id="rId3" imgW="558720" imgH="215640" progId="Equation.DSMT4">
                  <p:embed/>
                </p:oleObj>
              </mc:Choice>
              <mc:Fallback>
                <p:oleObj name="Equation" r:id="rId3" imgW="558720" imgH="2156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638800"/>
                        <a:ext cx="12954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6839" name="Object 23"/>
          <p:cNvGraphicFramePr>
            <a:graphicFrameLocks noGrp="1" noChangeAspect="1"/>
          </p:cNvGraphicFramePr>
          <p:nvPr>
            <p:ph sz="quarter" idx="3"/>
          </p:nvPr>
        </p:nvGraphicFramePr>
        <p:xfrm>
          <a:off x="990600" y="4343400"/>
          <a:ext cx="314325" cy="533400"/>
        </p:xfrm>
        <a:graphic>
          <a:graphicData uri="http://schemas.openxmlformats.org/presentationml/2006/ole">
            <mc:AlternateContent xmlns:mc="http://schemas.openxmlformats.org/markup-compatibility/2006">
              <mc:Choice xmlns:v="urn:schemas-microsoft-com:vml" Requires="v">
                <p:oleObj spid="_x0000_s39042" name="Equation" r:id="rId5" imgW="126720" imgH="215640" progId="Equation.DSMT4">
                  <p:embed/>
                </p:oleObj>
              </mc:Choice>
              <mc:Fallback>
                <p:oleObj name="Equation" r:id="rId5" imgW="126720" imgH="2156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343400"/>
                        <a:ext cx="3143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6842" name="Object 26"/>
          <p:cNvGraphicFramePr>
            <a:graphicFrameLocks noGrp="1" noChangeAspect="1"/>
          </p:cNvGraphicFramePr>
          <p:nvPr>
            <p:ph sz="quarter" idx="4"/>
          </p:nvPr>
        </p:nvGraphicFramePr>
        <p:xfrm>
          <a:off x="1612900" y="5410200"/>
          <a:ext cx="268288" cy="457200"/>
        </p:xfrm>
        <a:graphic>
          <a:graphicData uri="http://schemas.openxmlformats.org/presentationml/2006/ole">
            <mc:AlternateContent xmlns:mc="http://schemas.openxmlformats.org/markup-compatibility/2006">
              <mc:Choice xmlns:v="urn:schemas-microsoft-com:vml" Requires="v">
                <p:oleObj spid="_x0000_s39043" name="Equation" r:id="rId7" imgW="126720" imgH="215640" progId="Equation.DSMT4">
                  <p:embed/>
                </p:oleObj>
              </mc:Choice>
              <mc:Fallback>
                <p:oleObj name="Equation" r:id="rId7" imgW="126720" imgH="21564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2900" y="5410200"/>
                        <a:ext cx="2682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6845" name="Object 29"/>
          <p:cNvGraphicFramePr>
            <a:graphicFrameLocks noChangeAspect="1"/>
          </p:cNvGraphicFramePr>
          <p:nvPr/>
        </p:nvGraphicFramePr>
        <p:xfrm>
          <a:off x="3352800" y="4419600"/>
          <a:ext cx="276225" cy="520700"/>
        </p:xfrm>
        <a:graphic>
          <a:graphicData uri="http://schemas.openxmlformats.org/presentationml/2006/ole">
            <mc:AlternateContent xmlns:mc="http://schemas.openxmlformats.org/markup-compatibility/2006">
              <mc:Choice xmlns:v="urn:schemas-microsoft-com:vml" Requires="v">
                <p:oleObj spid="_x0000_s39044" name="Equation" r:id="rId9" imgW="114120" imgH="215640" progId="Equation.DSMT4">
                  <p:embed/>
                </p:oleObj>
              </mc:Choice>
              <mc:Fallback>
                <p:oleObj name="Equation" r:id="rId9" imgW="114120" imgH="21564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419600"/>
                        <a:ext cx="2762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6846" name="Object 30"/>
          <p:cNvGraphicFramePr>
            <a:graphicFrameLocks noChangeAspect="1"/>
          </p:cNvGraphicFramePr>
          <p:nvPr/>
        </p:nvGraphicFramePr>
        <p:xfrm>
          <a:off x="6858000" y="5943600"/>
          <a:ext cx="1905000" cy="593725"/>
        </p:xfrm>
        <a:graphic>
          <a:graphicData uri="http://schemas.openxmlformats.org/presentationml/2006/ole">
            <mc:AlternateContent xmlns:mc="http://schemas.openxmlformats.org/markup-compatibility/2006">
              <mc:Choice xmlns:v="urn:schemas-microsoft-com:vml" Requires="v">
                <p:oleObj spid="_x0000_s39045" name="Equation" r:id="rId11" imgW="977760" imgH="304560" progId="Equation.DSMT4">
                  <p:embed/>
                </p:oleObj>
              </mc:Choice>
              <mc:Fallback>
                <p:oleObj name="Equation" r:id="rId11" imgW="977760" imgH="30456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0" y="5943600"/>
                        <a:ext cx="19050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6847" name="Object 31"/>
          <p:cNvGraphicFramePr>
            <a:graphicFrameLocks noChangeAspect="1"/>
          </p:cNvGraphicFramePr>
          <p:nvPr/>
        </p:nvGraphicFramePr>
        <p:xfrm>
          <a:off x="7086600" y="4572000"/>
          <a:ext cx="419100" cy="444500"/>
        </p:xfrm>
        <a:graphic>
          <a:graphicData uri="http://schemas.openxmlformats.org/presentationml/2006/ole">
            <mc:AlternateContent xmlns:mc="http://schemas.openxmlformats.org/markup-compatibility/2006">
              <mc:Choice xmlns:v="urn:schemas-microsoft-com:vml" Requires="v">
                <p:oleObj spid="_x0000_s39046" name="Equation" r:id="rId13" imgW="203040" imgH="215640" progId="Equation.DSMT4">
                  <p:embed/>
                </p:oleObj>
              </mc:Choice>
              <mc:Fallback>
                <p:oleObj name="Equation" r:id="rId13" imgW="203040" imgH="215640" progId="Equation.DSMT4">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86600" y="4572000"/>
                        <a:ext cx="4191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6848" name="Line 32"/>
          <p:cNvSpPr>
            <a:spLocks noChangeShapeType="1"/>
          </p:cNvSpPr>
          <p:nvPr/>
        </p:nvSpPr>
        <p:spPr bwMode="auto">
          <a:xfrm flipV="1">
            <a:off x="685800" y="4648200"/>
            <a:ext cx="1143000" cy="533400"/>
          </a:xfrm>
          <a:prstGeom prst="line">
            <a:avLst/>
          </a:prstGeom>
          <a:noFill/>
          <a:ln w="9525">
            <a:solidFill>
              <a:srgbClr val="0066FF"/>
            </a:solidFill>
            <a:round/>
            <a:headEnd/>
            <a:tailEnd type="triangle" w="med" len="med"/>
          </a:ln>
          <a:effectLst/>
        </p:spPr>
        <p:txBody>
          <a:bodyPr wrap="none" anchor="ctr"/>
          <a:lstStyle/>
          <a:p>
            <a:endParaRPr lang="en-US" dirty="0">
              <a:latin typeface="Times New Roman" pitchFamily="18" charset="0"/>
            </a:endParaRPr>
          </a:p>
        </p:txBody>
      </p:sp>
      <p:sp>
        <p:nvSpPr>
          <p:cNvPr id="1186849" name="Line 33"/>
          <p:cNvSpPr>
            <a:spLocks noChangeShapeType="1"/>
          </p:cNvSpPr>
          <p:nvPr/>
        </p:nvSpPr>
        <p:spPr bwMode="auto">
          <a:xfrm>
            <a:off x="685800" y="5181600"/>
            <a:ext cx="1905000" cy="381000"/>
          </a:xfrm>
          <a:prstGeom prst="line">
            <a:avLst/>
          </a:prstGeom>
          <a:noFill/>
          <a:ln w="9525">
            <a:solidFill>
              <a:srgbClr val="339933"/>
            </a:solidFill>
            <a:round/>
            <a:headEnd/>
            <a:tailEnd type="triangle" w="med" len="med"/>
          </a:ln>
          <a:effectLst/>
        </p:spPr>
        <p:txBody>
          <a:bodyPr wrap="none" anchor="ctr"/>
          <a:lstStyle/>
          <a:p>
            <a:endParaRPr lang="en-US" dirty="0">
              <a:latin typeface="Times New Roman" pitchFamily="18" charset="0"/>
            </a:endParaRPr>
          </a:p>
        </p:txBody>
      </p:sp>
      <p:sp>
        <p:nvSpPr>
          <p:cNvPr id="1186851" name="Line 35"/>
          <p:cNvSpPr>
            <a:spLocks noChangeShapeType="1"/>
          </p:cNvSpPr>
          <p:nvPr/>
        </p:nvSpPr>
        <p:spPr bwMode="auto">
          <a:xfrm flipV="1">
            <a:off x="2514600" y="5029200"/>
            <a:ext cx="1143000" cy="533400"/>
          </a:xfrm>
          <a:prstGeom prst="line">
            <a:avLst/>
          </a:prstGeom>
          <a:noFill/>
          <a:ln w="9525">
            <a:solidFill>
              <a:schemeClr val="tx1"/>
            </a:solidFill>
            <a:round/>
            <a:headEnd/>
            <a:tailEnd/>
          </a:ln>
          <a:effectLst/>
        </p:spPr>
        <p:txBody>
          <a:bodyPr wrap="none" anchor="ctr"/>
          <a:lstStyle/>
          <a:p>
            <a:endParaRPr lang="en-US" dirty="0">
              <a:latin typeface="Times New Roman" pitchFamily="18" charset="0"/>
            </a:endParaRPr>
          </a:p>
        </p:txBody>
      </p:sp>
      <p:sp>
        <p:nvSpPr>
          <p:cNvPr id="1186852" name="Line 36"/>
          <p:cNvSpPr>
            <a:spLocks noChangeShapeType="1"/>
          </p:cNvSpPr>
          <p:nvPr/>
        </p:nvSpPr>
        <p:spPr bwMode="auto">
          <a:xfrm>
            <a:off x="1828800" y="4648200"/>
            <a:ext cx="1905000" cy="381000"/>
          </a:xfrm>
          <a:prstGeom prst="line">
            <a:avLst/>
          </a:prstGeom>
          <a:noFill/>
          <a:ln w="9525">
            <a:solidFill>
              <a:schemeClr val="tx1"/>
            </a:solidFill>
            <a:round/>
            <a:headEnd/>
            <a:tailEnd/>
          </a:ln>
          <a:effectLst/>
        </p:spPr>
        <p:txBody>
          <a:bodyPr wrap="none" anchor="ctr"/>
          <a:lstStyle/>
          <a:p>
            <a:endParaRPr lang="en-US" dirty="0">
              <a:latin typeface="Times New Roman" pitchFamily="18" charset="0"/>
            </a:endParaRPr>
          </a:p>
        </p:txBody>
      </p:sp>
      <p:sp>
        <p:nvSpPr>
          <p:cNvPr id="1186853" name="Line 37"/>
          <p:cNvSpPr>
            <a:spLocks noChangeShapeType="1"/>
          </p:cNvSpPr>
          <p:nvPr/>
        </p:nvSpPr>
        <p:spPr bwMode="auto">
          <a:xfrm flipV="1">
            <a:off x="685800" y="5029200"/>
            <a:ext cx="2971800" cy="152400"/>
          </a:xfrm>
          <a:prstGeom prst="line">
            <a:avLst/>
          </a:prstGeom>
          <a:noFill/>
          <a:ln w="28575">
            <a:solidFill>
              <a:srgbClr val="008000"/>
            </a:solidFill>
            <a:round/>
            <a:headEnd/>
            <a:tailEnd type="triangle" w="med" len="med"/>
          </a:ln>
          <a:effectLst/>
        </p:spPr>
        <p:txBody>
          <a:bodyPr wrap="none" anchor="ctr"/>
          <a:lstStyle/>
          <a:p>
            <a:endParaRPr lang="en-US" dirty="0">
              <a:latin typeface="Times New Roman" pitchFamily="18" charset="0"/>
            </a:endParaRPr>
          </a:p>
        </p:txBody>
      </p:sp>
      <p:sp>
        <p:nvSpPr>
          <p:cNvPr id="1186854" name="Line 38"/>
          <p:cNvSpPr>
            <a:spLocks noChangeShapeType="1"/>
          </p:cNvSpPr>
          <p:nvPr/>
        </p:nvSpPr>
        <p:spPr bwMode="auto">
          <a:xfrm flipV="1">
            <a:off x="3733800" y="4572000"/>
            <a:ext cx="1219200" cy="838200"/>
          </a:xfrm>
          <a:prstGeom prst="line">
            <a:avLst/>
          </a:prstGeom>
          <a:noFill/>
          <a:ln w="9525">
            <a:solidFill>
              <a:srgbClr val="0066FF"/>
            </a:solidFill>
            <a:round/>
            <a:headEnd/>
            <a:tailEnd type="triangle" w="med" len="med"/>
          </a:ln>
          <a:effectLst/>
        </p:spPr>
        <p:txBody>
          <a:bodyPr wrap="none" anchor="ctr"/>
          <a:lstStyle/>
          <a:p>
            <a:endParaRPr lang="en-US" dirty="0">
              <a:latin typeface="Times New Roman" pitchFamily="18" charset="0"/>
            </a:endParaRPr>
          </a:p>
        </p:txBody>
      </p:sp>
      <p:sp>
        <p:nvSpPr>
          <p:cNvPr id="1186855" name="Line 39"/>
          <p:cNvSpPr>
            <a:spLocks noChangeShapeType="1"/>
          </p:cNvSpPr>
          <p:nvPr/>
        </p:nvSpPr>
        <p:spPr bwMode="auto">
          <a:xfrm>
            <a:off x="4953000" y="4584700"/>
            <a:ext cx="1066800" cy="609600"/>
          </a:xfrm>
          <a:prstGeom prst="line">
            <a:avLst/>
          </a:prstGeom>
          <a:noFill/>
          <a:ln w="9525">
            <a:solidFill>
              <a:srgbClr val="339933"/>
            </a:solidFill>
            <a:round/>
            <a:headEnd/>
            <a:tailEnd type="triangle" w="med" len="med"/>
          </a:ln>
          <a:effectLst/>
        </p:spPr>
        <p:txBody>
          <a:bodyPr wrap="none" anchor="ctr"/>
          <a:lstStyle/>
          <a:p>
            <a:endParaRPr lang="en-US" dirty="0">
              <a:latin typeface="Times New Roman" pitchFamily="18" charset="0"/>
            </a:endParaRPr>
          </a:p>
        </p:txBody>
      </p:sp>
      <p:sp>
        <p:nvSpPr>
          <p:cNvPr id="1186856" name="Line 40"/>
          <p:cNvSpPr>
            <a:spLocks noChangeShapeType="1"/>
          </p:cNvSpPr>
          <p:nvPr/>
        </p:nvSpPr>
        <p:spPr bwMode="auto">
          <a:xfrm flipV="1">
            <a:off x="3733800" y="5181600"/>
            <a:ext cx="2209800" cy="228600"/>
          </a:xfrm>
          <a:prstGeom prst="line">
            <a:avLst/>
          </a:prstGeom>
          <a:noFill/>
          <a:ln w="9525">
            <a:solidFill>
              <a:srgbClr val="339933"/>
            </a:solidFill>
            <a:round/>
            <a:headEnd/>
            <a:tailEnd type="triangle" w="med" len="med"/>
          </a:ln>
          <a:effectLst/>
        </p:spPr>
        <p:txBody>
          <a:bodyPr wrap="none" anchor="ctr"/>
          <a:lstStyle/>
          <a:p>
            <a:endParaRPr lang="en-US" dirty="0">
              <a:latin typeface="Times New Roman" pitchFamily="18" charset="0"/>
            </a:endParaRPr>
          </a:p>
        </p:txBody>
      </p:sp>
      <p:graphicFrame>
        <p:nvGraphicFramePr>
          <p:cNvPr id="1186857" name="Object 41"/>
          <p:cNvGraphicFramePr>
            <a:graphicFrameLocks noChangeAspect="1"/>
          </p:cNvGraphicFramePr>
          <p:nvPr/>
        </p:nvGraphicFramePr>
        <p:xfrm>
          <a:off x="4343400" y="4343400"/>
          <a:ext cx="314325" cy="533400"/>
        </p:xfrm>
        <a:graphic>
          <a:graphicData uri="http://schemas.openxmlformats.org/presentationml/2006/ole">
            <mc:AlternateContent xmlns:mc="http://schemas.openxmlformats.org/markup-compatibility/2006">
              <mc:Choice xmlns:v="urn:schemas-microsoft-com:vml" Requires="v">
                <p:oleObj spid="_x0000_s39047" name="Equation" r:id="rId15" imgW="126720" imgH="215640" progId="Equation.DSMT4">
                  <p:embed/>
                </p:oleObj>
              </mc:Choice>
              <mc:Fallback>
                <p:oleObj name="Equation" r:id="rId15" imgW="126720" imgH="21564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4343400"/>
                        <a:ext cx="3143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6858" name="Object 42"/>
          <p:cNvGraphicFramePr>
            <a:graphicFrameLocks noChangeAspect="1"/>
          </p:cNvGraphicFramePr>
          <p:nvPr/>
        </p:nvGraphicFramePr>
        <p:xfrm>
          <a:off x="5486400" y="4419600"/>
          <a:ext cx="268288" cy="457200"/>
        </p:xfrm>
        <a:graphic>
          <a:graphicData uri="http://schemas.openxmlformats.org/presentationml/2006/ole">
            <mc:AlternateContent xmlns:mc="http://schemas.openxmlformats.org/markup-compatibility/2006">
              <mc:Choice xmlns:v="urn:schemas-microsoft-com:vml" Requires="v">
                <p:oleObj spid="_x0000_s39048" name="Equation" r:id="rId16" imgW="126720" imgH="215640" progId="Equation.DSMT4">
                  <p:embed/>
                </p:oleObj>
              </mc:Choice>
              <mc:Fallback>
                <p:oleObj name="Equation" r:id="rId16" imgW="126720" imgH="21564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419600"/>
                        <a:ext cx="2682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6859" name="Object 43"/>
          <p:cNvGraphicFramePr>
            <a:graphicFrameLocks noChangeAspect="1"/>
          </p:cNvGraphicFramePr>
          <p:nvPr/>
        </p:nvGraphicFramePr>
        <p:xfrm>
          <a:off x="4800600" y="5334000"/>
          <a:ext cx="276225" cy="520700"/>
        </p:xfrm>
        <a:graphic>
          <a:graphicData uri="http://schemas.openxmlformats.org/presentationml/2006/ole">
            <mc:AlternateContent xmlns:mc="http://schemas.openxmlformats.org/markup-compatibility/2006">
              <mc:Choice xmlns:v="urn:schemas-microsoft-com:vml" Requires="v">
                <p:oleObj spid="_x0000_s39049" name="Equation" r:id="rId17" imgW="114120" imgH="215640" progId="Equation.DSMT4">
                  <p:embed/>
                </p:oleObj>
              </mc:Choice>
              <mc:Fallback>
                <p:oleObj name="Equation" r:id="rId17" imgW="114120" imgH="215640" progId="Equation.DSMT4">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5334000"/>
                        <a:ext cx="2762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6861" name="Line 45"/>
          <p:cNvSpPr>
            <a:spLocks noChangeShapeType="1"/>
          </p:cNvSpPr>
          <p:nvPr/>
        </p:nvSpPr>
        <p:spPr bwMode="auto">
          <a:xfrm>
            <a:off x="7391400" y="4343400"/>
            <a:ext cx="1219200" cy="0"/>
          </a:xfrm>
          <a:prstGeom prst="line">
            <a:avLst/>
          </a:prstGeom>
          <a:noFill/>
          <a:ln w="9525">
            <a:solidFill>
              <a:schemeClr val="tx1"/>
            </a:solidFill>
            <a:prstDash val="dash"/>
            <a:round/>
            <a:headEnd/>
            <a:tailEnd type="triangle" w="med" len="med"/>
          </a:ln>
          <a:effectLst/>
        </p:spPr>
        <p:txBody>
          <a:bodyPr wrap="none" anchor="ctr"/>
          <a:lstStyle/>
          <a:p>
            <a:endParaRPr lang="en-US" dirty="0">
              <a:latin typeface="Times New Roman" pitchFamily="18" charset="0"/>
            </a:endParaRPr>
          </a:p>
        </p:txBody>
      </p:sp>
      <p:sp>
        <p:nvSpPr>
          <p:cNvPr id="1186865" name="Line 49"/>
          <p:cNvSpPr>
            <a:spLocks noChangeShapeType="1"/>
          </p:cNvSpPr>
          <p:nvPr/>
        </p:nvSpPr>
        <p:spPr bwMode="auto">
          <a:xfrm>
            <a:off x="6629400" y="5029200"/>
            <a:ext cx="1219200" cy="0"/>
          </a:xfrm>
          <a:prstGeom prst="line">
            <a:avLst/>
          </a:prstGeom>
          <a:noFill/>
          <a:ln w="9525">
            <a:solidFill>
              <a:srgbClr val="339933"/>
            </a:solidFill>
            <a:prstDash val="dash"/>
            <a:round/>
            <a:headEnd type="arrow" w="med" len="med"/>
            <a:tailEnd/>
          </a:ln>
          <a:effectLst/>
        </p:spPr>
        <p:txBody>
          <a:bodyPr wrap="none" anchor="ctr"/>
          <a:lstStyle/>
          <a:p>
            <a:endParaRPr lang="en-US" dirty="0">
              <a:latin typeface="Times New Roman" pitchFamily="18" charset="0"/>
            </a:endParaRPr>
          </a:p>
        </p:txBody>
      </p:sp>
      <p:sp>
        <p:nvSpPr>
          <p:cNvPr id="1186866" name="Line 50"/>
          <p:cNvSpPr>
            <a:spLocks noChangeShapeType="1"/>
          </p:cNvSpPr>
          <p:nvPr/>
        </p:nvSpPr>
        <p:spPr bwMode="auto">
          <a:xfrm flipV="1">
            <a:off x="6400800" y="5029200"/>
            <a:ext cx="1447800" cy="838200"/>
          </a:xfrm>
          <a:prstGeom prst="line">
            <a:avLst/>
          </a:prstGeom>
          <a:noFill/>
          <a:ln w="9525">
            <a:solidFill>
              <a:srgbClr val="0066FF"/>
            </a:solidFill>
            <a:round/>
            <a:headEnd/>
            <a:tailEnd type="triangle" w="med" len="med"/>
          </a:ln>
          <a:effectLst/>
        </p:spPr>
        <p:txBody>
          <a:bodyPr wrap="none" anchor="ctr"/>
          <a:lstStyle/>
          <a:p>
            <a:endParaRPr lang="en-US" dirty="0">
              <a:latin typeface="Times New Roman" pitchFamily="18" charset="0"/>
            </a:endParaRPr>
          </a:p>
        </p:txBody>
      </p:sp>
      <p:sp>
        <p:nvSpPr>
          <p:cNvPr id="1186867" name="Line 51"/>
          <p:cNvSpPr>
            <a:spLocks noChangeShapeType="1"/>
          </p:cNvSpPr>
          <p:nvPr/>
        </p:nvSpPr>
        <p:spPr bwMode="auto">
          <a:xfrm flipV="1">
            <a:off x="6400800" y="5029200"/>
            <a:ext cx="228600" cy="838200"/>
          </a:xfrm>
          <a:prstGeom prst="line">
            <a:avLst/>
          </a:prstGeom>
          <a:noFill/>
          <a:ln w="9525">
            <a:solidFill>
              <a:schemeClr val="tx1"/>
            </a:solidFill>
            <a:round/>
            <a:headEnd/>
            <a:tailEnd type="triangle" w="med" len="med"/>
          </a:ln>
          <a:effectLst/>
        </p:spPr>
        <p:txBody>
          <a:bodyPr wrap="none" anchor="ctr"/>
          <a:lstStyle/>
          <a:p>
            <a:endParaRPr lang="en-US" dirty="0">
              <a:latin typeface="Times New Roman" pitchFamily="18" charset="0"/>
            </a:endParaRPr>
          </a:p>
        </p:txBody>
      </p:sp>
      <p:graphicFrame>
        <p:nvGraphicFramePr>
          <p:cNvPr id="1186868" name="Object 52"/>
          <p:cNvGraphicFramePr>
            <a:graphicFrameLocks noChangeAspect="1"/>
          </p:cNvGraphicFramePr>
          <p:nvPr/>
        </p:nvGraphicFramePr>
        <p:xfrm>
          <a:off x="7391400" y="5334000"/>
          <a:ext cx="314325" cy="533400"/>
        </p:xfrm>
        <a:graphic>
          <a:graphicData uri="http://schemas.openxmlformats.org/presentationml/2006/ole">
            <mc:AlternateContent xmlns:mc="http://schemas.openxmlformats.org/markup-compatibility/2006">
              <mc:Choice xmlns:v="urn:schemas-microsoft-com:vml" Requires="v">
                <p:oleObj spid="_x0000_s39050" name="Equation" r:id="rId18" imgW="126720" imgH="215640" progId="Equation.DSMT4">
                  <p:embed/>
                </p:oleObj>
              </mc:Choice>
              <mc:Fallback>
                <p:oleObj name="Equation" r:id="rId18" imgW="126720" imgH="215640" progId="Equation.DSMT4">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5334000"/>
                        <a:ext cx="3143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6869" name="Object 53"/>
          <p:cNvGraphicFramePr>
            <a:graphicFrameLocks noChangeAspect="1"/>
          </p:cNvGraphicFramePr>
          <p:nvPr/>
        </p:nvGraphicFramePr>
        <p:xfrm>
          <a:off x="8342313" y="4584700"/>
          <a:ext cx="268287" cy="457200"/>
        </p:xfrm>
        <a:graphic>
          <a:graphicData uri="http://schemas.openxmlformats.org/presentationml/2006/ole">
            <mc:AlternateContent xmlns:mc="http://schemas.openxmlformats.org/markup-compatibility/2006">
              <mc:Choice xmlns:v="urn:schemas-microsoft-com:vml" Requires="v">
                <p:oleObj spid="_x0000_s39051" name="Equation" r:id="rId19" imgW="126720" imgH="215640" progId="Equation.DSMT4">
                  <p:embed/>
                </p:oleObj>
              </mc:Choice>
              <mc:Fallback>
                <p:oleObj name="Equation" r:id="rId19" imgW="126720" imgH="21564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42313" y="4584700"/>
                        <a:ext cx="26828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6870" name="Object 54"/>
          <p:cNvGraphicFramePr>
            <a:graphicFrameLocks noChangeAspect="1"/>
          </p:cNvGraphicFramePr>
          <p:nvPr/>
        </p:nvGraphicFramePr>
        <p:xfrm>
          <a:off x="6172200" y="5270500"/>
          <a:ext cx="276225" cy="520700"/>
        </p:xfrm>
        <a:graphic>
          <a:graphicData uri="http://schemas.openxmlformats.org/presentationml/2006/ole">
            <mc:AlternateContent xmlns:mc="http://schemas.openxmlformats.org/markup-compatibility/2006">
              <mc:Choice xmlns:v="urn:schemas-microsoft-com:vml" Requires="v">
                <p:oleObj spid="_x0000_s39052" name="Equation" r:id="rId20" imgW="114120" imgH="215640" progId="Equation.DSMT4">
                  <p:embed/>
                </p:oleObj>
              </mc:Choice>
              <mc:Fallback>
                <p:oleObj name="Equation" r:id="rId20" imgW="114120" imgH="21564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5270500"/>
                        <a:ext cx="2762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6871" name="Line 55"/>
          <p:cNvSpPr>
            <a:spLocks noChangeShapeType="1"/>
          </p:cNvSpPr>
          <p:nvPr/>
        </p:nvSpPr>
        <p:spPr bwMode="auto">
          <a:xfrm flipV="1">
            <a:off x="6248400" y="3810000"/>
            <a:ext cx="1447800" cy="838200"/>
          </a:xfrm>
          <a:prstGeom prst="line">
            <a:avLst/>
          </a:prstGeom>
          <a:noFill/>
          <a:ln w="9525">
            <a:solidFill>
              <a:srgbClr val="0066FF"/>
            </a:solidFill>
            <a:round/>
            <a:headEnd/>
            <a:tailEnd type="triangle" w="med" len="med"/>
          </a:ln>
          <a:effectLst/>
        </p:spPr>
        <p:txBody>
          <a:bodyPr wrap="none" anchor="ctr"/>
          <a:lstStyle/>
          <a:p>
            <a:endParaRPr lang="en-US" dirty="0">
              <a:latin typeface="Times New Roman" pitchFamily="18" charset="0"/>
            </a:endParaRPr>
          </a:p>
        </p:txBody>
      </p:sp>
      <p:sp>
        <p:nvSpPr>
          <p:cNvPr id="1186872" name="Line 56"/>
          <p:cNvSpPr>
            <a:spLocks noChangeShapeType="1"/>
          </p:cNvSpPr>
          <p:nvPr/>
        </p:nvSpPr>
        <p:spPr bwMode="auto">
          <a:xfrm>
            <a:off x="7772400" y="5029200"/>
            <a:ext cx="1219200" cy="0"/>
          </a:xfrm>
          <a:prstGeom prst="line">
            <a:avLst/>
          </a:prstGeom>
          <a:noFill/>
          <a:ln w="9525">
            <a:solidFill>
              <a:schemeClr val="tx1"/>
            </a:solidFill>
            <a:prstDash val="dash"/>
            <a:round/>
            <a:headEnd/>
            <a:tailEnd type="triangle" w="med" len="med"/>
          </a:ln>
          <a:effectLst/>
        </p:spPr>
        <p:txBody>
          <a:bodyPr wrap="none" anchor="ctr"/>
          <a:lstStyle/>
          <a:p>
            <a:endParaRPr lang="en-US" dirty="0">
              <a:latin typeface="Times New Roman" pitchFamily="18" charset="0"/>
            </a:endParaRPr>
          </a:p>
        </p:txBody>
      </p:sp>
      <p:graphicFrame>
        <p:nvGraphicFramePr>
          <p:cNvPr id="1186873" name="Object 57"/>
          <p:cNvGraphicFramePr>
            <a:graphicFrameLocks noChangeAspect="1"/>
          </p:cNvGraphicFramePr>
          <p:nvPr/>
        </p:nvGraphicFramePr>
        <p:xfrm>
          <a:off x="6477000" y="3886200"/>
          <a:ext cx="314325" cy="533400"/>
        </p:xfrm>
        <a:graphic>
          <a:graphicData uri="http://schemas.openxmlformats.org/presentationml/2006/ole">
            <mc:AlternateContent xmlns:mc="http://schemas.openxmlformats.org/markup-compatibility/2006">
              <mc:Choice xmlns:v="urn:schemas-microsoft-com:vml" Requires="v">
                <p:oleObj spid="_x0000_s39053" name="Equation" r:id="rId21" imgW="126720" imgH="215640" progId="Equation.DSMT4">
                  <p:embed/>
                </p:oleObj>
              </mc:Choice>
              <mc:Fallback>
                <p:oleObj name="Equation" r:id="rId21" imgW="126720" imgH="215640" progId="Equation.DSMT4">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886200"/>
                        <a:ext cx="3143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6874" name="Object 58"/>
          <p:cNvGraphicFramePr>
            <a:graphicFrameLocks noChangeAspect="1"/>
          </p:cNvGraphicFramePr>
          <p:nvPr/>
        </p:nvGraphicFramePr>
        <p:xfrm>
          <a:off x="8001000" y="3810000"/>
          <a:ext cx="268288" cy="457200"/>
        </p:xfrm>
        <a:graphic>
          <a:graphicData uri="http://schemas.openxmlformats.org/presentationml/2006/ole">
            <mc:AlternateContent xmlns:mc="http://schemas.openxmlformats.org/markup-compatibility/2006">
              <mc:Choice xmlns:v="urn:schemas-microsoft-com:vml" Requires="v">
                <p:oleObj spid="_x0000_s39054" name="Equation" r:id="rId22" imgW="126720" imgH="215640" progId="Equation.DSMT4">
                  <p:embed/>
                </p:oleObj>
              </mc:Choice>
              <mc:Fallback>
                <p:oleObj name="Equation" r:id="rId22" imgW="126720" imgH="215640" progId="Equation.DSMT4">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0" y="3810000"/>
                        <a:ext cx="2682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6875" name="Text Box 59"/>
          <p:cNvSpPr txBox="1">
            <a:spLocks noChangeArrowheads="1"/>
          </p:cNvSpPr>
          <p:nvPr/>
        </p:nvSpPr>
        <p:spPr bwMode="auto">
          <a:xfrm>
            <a:off x="76200" y="6096000"/>
            <a:ext cx="3276600" cy="427038"/>
          </a:xfrm>
          <a:prstGeom prst="rect">
            <a:avLst/>
          </a:prstGeom>
          <a:noFill/>
          <a:ln w="9525" algn="ctr">
            <a:noFill/>
            <a:miter lim="800000"/>
            <a:headEnd/>
            <a:tailEnd/>
          </a:ln>
          <a:effectLst/>
        </p:spPr>
        <p:txBody>
          <a:bodyPr>
            <a:spAutoFit/>
          </a:bodyPr>
          <a:lstStyle/>
          <a:p>
            <a:pPr>
              <a:spcBef>
                <a:spcPct val="50000"/>
              </a:spcBef>
            </a:pPr>
            <a:r>
              <a:rPr lang="en-US" sz="2200" dirty="0" err="1">
                <a:latin typeface="VNI-Times" pitchFamily="2" charset="0"/>
              </a:rPr>
              <a:t>Quy</a:t>
            </a:r>
            <a:r>
              <a:rPr lang="en-US" sz="2200" dirty="0">
                <a:latin typeface="VNI-Times" pitchFamily="2" charset="0"/>
              </a:rPr>
              <a:t> </a:t>
            </a:r>
            <a:r>
              <a:rPr lang="en-US" sz="2200" dirty="0" err="1">
                <a:latin typeface="VNI-Times" pitchFamily="2" charset="0"/>
              </a:rPr>
              <a:t>taéc</a:t>
            </a:r>
            <a:r>
              <a:rPr lang="en-US" sz="2200" dirty="0">
                <a:latin typeface="VNI-Times" pitchFamily="2" charset="0"/>
              </a:rPr>
              <a:t> </a:t>
            </a:r>
            <a:r>
              <a:rPr lang="en-US" sz="2200" dirty="0" err="1">
                <a:latin typeface="VNI-Times" pitchFamily="2" charset="0"/>
              </a:rPr>
              <a:t>Hình</a:t>
            </a:r>
            <a:r>
              <a:rPr lang="en-US" sz="2200" dirty="0">
                <a:latin typeface="VNI-Times" pitchFamily="2" charset="0"/>
              </a:rPr>
              <a:t> </a:t>
            </a:r>
            <a:r>
              <a:rPr lang="en-US" sz="2200" dirty="0" err="1" smtClean="0">
                <a:latin typeface="VNI-Times" pitchFamily="2" charset="0"/>
              </a:rPr>
              <a:t>bình</a:t>
            </a:r>
            <a:r>
              <a:rPr lang="en-US" sz="2200" dirty="0" smtClean="0">
                <a:latin typeface="VNI-Times" pitchFamily="2" charset="0"/>
              </a:rPr>
              <a:t> </a:t>
            </a:r>
            <a:r>
              <a:rPr lang="en-US" sz="2200" dirty="0" err="1">
                <a:latin typeface="VNI-Times" pitchFamily="2" charset="0"/>
              </a:rPr>
              <a:t>haønh</a:t>
            </a:r>
            <a:endParaRPr lang="en-US" sz="2200" dirty="0">
              <a:latin typeface="VNI-Times" pitchFamily="2" charset="0"/>
            </a:endParaRPr>
          </a:p>
        </p:txBody>
      </p:sp>
      <p:sp>
        <p:nvSpPr>
          <p:cNvPr id="1186876" name="Text Box 60"/>
          <p:cNvSpPr txBox="1">
            <a:spLocks noChangeArrowheads="1"/>
          </p:cNvSpPr>
          <p:nvPr/>
        </p:nvSpPr>
        <p:spPr bwMode="auto">
          <a:xfrm>
            <a:off x="3276600" y="6096000"/>
            <a:ext cx="2895600" cy="427038"/>
          </a:xfrm>
          <a:prstGeom prst="rect">
            <a:avLst/>
          </a:prstGeom>
          <a:noFill/>
          <a:ln w="9525" algn="ctr">
            <a:noFill/>
            <a:miter lim="800000"/>
            <a:headEnd/>
            <a:tailEnd/>
          </a:ln>
          <a:effectLst/>
        </p:spPr>
        <p:txBody>
          <a:bodyPr>
            <a:spAutoFit/>
          </a:bodyPr>
          <a:lstStyle/>
          <a:p>
            <a:pPr>
              <a:spcBef>
                <a:spcPct val="50000"/>
              </a:spcBef>
            </a:pPr>
            <a:r>
              <a:rPr lang="en-US" sz="2200">
                <a:latin typeface="VNI-Times" pitchFamily="2" charset="0"/>
              </a:rPr>
              <a:t>Quy taéc tam giaùc</a:t>
            </a:r>
          </a:p>
        </p:txBody>
      </p:sp>
      <p:pic>
        <p:nvPicPr>
          <p:cNvPr id="48" name="Picture 1"/>
          <p:cNvPicPr>
            <a:picLocks noChangeAspect="1" noChangeArrowheads="1"/>
          </p:cNvPicPr>
          <p:nvPr/>
        </p:nvPicPr>
        <p:blipFill>
          <a:blip r:embed="rId23"/>
          <a:srcRect/>
          <a:stretch>
            <a:fillRect/>
          </a:stretch>
        </p:blipFill>
        <p:spPr bwMode="auto">
          <a:xfrm>
            <a:off x="304800" y="304800"/>
            <a:ext cx="8362950" cy="35051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6839"/>
                                        </p:tgtEl>
                                        <p:attrNameLst>
                                          <p:attrName>style.visibility</p:attrName>
                                        </p:attrNameLst>
                                      </p:cBhvr>
                                      <p:to>
                                        <p:strVal val="visible"/>
                                      </p:to>
                                    </p:set>
                                    <p:animEffect transition="in" filter="blinds(horizontal)">
                                      <p:cBhvr>
                                        <p:cTn id="7" dur="500"/>
                                        <p:tgtEl>
                                          <p:spTgt spid="11868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86848"/>
                                        </p:tgtEl>
                                        <p:attrNameLst>
                                          <p:attrName>style.visibility</p:attrName>
                                        </p:attrNameLst>
                                      </p:cBhvr>
                                      <p:to>
                                        <p:strVal val="visible"/>
                                      </p:to>
                                    </p:set>
                                    <p:animEffect transition="in" filter="blinds(horizontal)">
                                      <p:cBhvr>
                                        <p:cTn id="10" dur="500"/>
                                        <p:tgtEl>
                                          <p:spTgt spid="1186848"/>
                                        </p:tgtEl>
                                      </p:cBhvr>
                                    </p:animEffect>
                                  </p:childTnLst>
                                </p:cTn>
                              </p:par>
                              <p:par>
                                <p:cTn id="11" presetID="3" presetClass="entr" presetSubtype="10" fill="hold" nodeType="withEffect">
                                  <p:stCondLst>
                                    <p:cond delay="0"/>
                                  </p:stCondLst>
                                  <p:childTnLst>
                                    <p:set>
                                      <p:cBhvr>
                                        <p:cTn id="12" dur="1" fill="hold">
                                          <p:stCondLst>
                                            <p:cond delay="0"/>
                                          </p:stCondLst>
                                        </p:cTn>
                                        <p:tgtEl>
                                          <p:spTgt spid="1186842"/>
                                        </p:tgtEl>
                                        <p:attrNameLst>
                                          <p:attrName>style.visibility</p:attrName>
                                        </p:attrNameLst>
                                      </p:cBhvr>
                                      <p:to>
                                        <p:strVal val="visible"/>
                                      </p:to>
                                    </p:set>
                                    <p:animEffect transition="in" filter="blinds(horizontal)">
                                      <p:cBhvr>
                                        <p:cTn id="13" dur="500"/>
                                        <p:tgtEl>
                                          <p:spTgt spid="118684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86849"/>
                                        </p:tgtEl>
                                        <p:attrNameLst>
                                          <p:attrName>style.visibility</p:attrName>
                                        </p:attrNameLst>
                                      </p:cBhvr>
                                      <p:to>
                                        <p:strVal val="visible"/>
                                      </p:to>
                                    </p:set>
                                    <p:animEffect transition="in" filter="blinds(horizontal)">
                                      <p:cBhvr>
                                        <p:cTn id="16" dur="500"/>
                                        <p:tgtEl>
                                          <p:spTgt spid="118684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86852"/>
                                        </p:tgtEl>
                                        <p:attrNameLst>
                                          <p:attrName>style.visibility</p:attrName>
                                        </p:attrNameLst>
                                      </p:cBhvr>
                                      <p:to>
                                        <p:strVal val="visible"/>
                                      </p:to>
                                    </p:set>
                                    <p:animEffect transition="in" filter="blinds(horizontal)">
                                      <p:cBhvr>
                                        <p:cTn id="21" dur="500"/>
                                        <p:tgtEl>
                                          <p:spTgt spid="118685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86851"/>
                                        </p:tgtEl>
                                        <p:attrNameLst>
                                          <p:attrName>style.visibility</p:attrName>
                                        </p:attrNameLst>
                                      </p:cBhvr>
                                      <p:to>
                                        <p:strVal val="visible"/>
                                      </p:to>
                                    </p:set>
                                    <p:animEffect transition="in" filter="blinds(horizontal)">
                                      <p:cBhvr>
                                        <p:cTn id="24" dur="500"/>
                                        <p:tgtEl>
                                          <p:spTgt spid="1186851"/>
                                        </p:tgtEl>
                                      </p:cBhvr>
                                    </p:animEffect>
                                  </p:childTnLst>
                                </p:cTn>
                              </p:par>
                              <p:par>
                                <p:cTn id="25" presetID="3" presetClass="entr" presetSubtype="10" fill="hold" grpId="1" nodeType="withEffect">
                                  <p:stCondLst>
                                    <p:cond delay="0"/>
                                  </p:stCondLst>
                                  <p:childTnLst>
                                    <p:set>
                                      <p:cBhvr>
                                        <p:cTn id="26" dur="1" fill="hold">
                                          <p:stCondLst>
                                            <p:cond delay="0"/>
                                          </p:stCondLst>
                                        </p:cTn>
                                        <p:tgtEl>
                                          <p:spTgt spid="1186849"/>
                                        </p:tgtEl>
                                        <p:attrNameLst>
                                          <p:attrName>style.visibility</p:attrName>
                                        </p:attrNameLst>
                                      </p:cBhvr>
                                      <p:to>
                                        <p:strVal val="visible"/>
                                      </p:to>
                                    </p:set>
                                    <p:animEffect transition="in" filter="blinds(horizontal)">
                                      <p:cBhvr>
                                        <p:cTn id="27" dur="500"/>
                                        <p:tgtEl>
                                          <p:spTgt spid="118684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86853"/>
                                        </p:tgtEl>
                                        <p:attrNameLst>
                                          <p:attrName>style.visibility</p:attrName>
                                        </p:attrNameLst>
                                      </p:cBhvr>
                                      <p:to>
                                        <p:strVal val="visible"/>
                                      </p:to>
                                    </p:set>
                                    <p:animEffect transition="in" filter="blinds(horizontal)">
                                      <p:cBhvr>
                                        <p:cTn id="30" dur="500"/>
                                        <p:tgtEl>
                                          <p:spTgt spid="1186853"/>
                                        </p:tgtEl>
                                      </p:cBhvr>
                                    </p:animEffect>
                                  </p:childTnLst>
                                </p:cTn>
                              </p:par>
                              <p:par>
                                <p:cTn id="31" presetID="3" presetClass="entr" presetSubtype="10" fill="hold" nodeType="withEffect">
                                  <p:stCondLst>
                                    <p:cond delay="0"/>
                                  </p:stCondLst>
                                  <p:childTnLst>
                                    <p:set>
                                      <p:cBhvr>
                                        <p:cTn id="32" dur="1" fill="hold">
                                          <p:stCondLst>
                                            <p:cond delay="0"/>
                                          </p:stCondLst>
                                        </p:cTn>
                                        <p:tgtEl>
                                          <p:spTgt spid="1186845"/>
                                        </p:tgtEl>
                                        <p:attrNameLst>
                                          <p:attrName>style.visibility</p:attrName>
                                        </p:attrNameLst>
                                      </p:cBhvr>
                                      <p:to>
                                        <p:strVal val="visible"/>
                                      </p:to>
                                    </p:set>
                                    <p:animEffect transition="in" filter="blinds(horizontal)">
                                      <p:cBhvr>
                                        <p:cTn id="33" dur="500"/>
                                        <p:tgtEl>
                                          <p:spTgt spid="118684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86854"/>
                                        </p:tgtEl>
                                        <p:attrNameLst>
                                          <p:attrName>style.visibility</p:attrName>
                                        </p:attrNameLst>
                                      </p:cBhvr>
                                      <p:to>
                                        <p:strVal val="visible"/>
                                      </p:to>
                                    </p:set>
                                    <p:animEffect transition="in" filter="blinds(horizontal)">
                                      <p:cBhvr>
                                        <p:cTn id="38" dur="500"/>
                                        <p:tgtEl>
                                          <p:spTgt spid="1186854"/>
                                        </p:tgtEl>
                                      </p:cBhvr>
                                    </p:animEffect>
                                  </p:childTnLst>
                                </p:cTn>
                              </p:par>
                              <p:par>
                                <p:cTn id="39" presetID="3" presetClass="entr" presetSubtype="10" fill="hold" nodeType="withEffect">
                                  <p:stCondLst>
                                    <p:cond delay="0"/>
                                  </p:stCondLst>
                                  <p:childTnLst>
                                    <p:set>
                                      <p:cBhvr>
                                        <p:cTn id="40" dur="1" fill="hold">
                                          <p:stCondLst>
                                            <p:cond delay="0"/>
                                          </p:stCondLst>
                                        </p:cTn>
                                        <p:tgtEl>
                                          <p:spTgt spid="1186857"/>
                                        </p:tgtEl>
                                        <p:attrNameLst>
                                          <p:attrName>style.visibility</p:attrName>
                                        </p:attrNameLst>
                                      </p:cBhvr>
                                      <p:to>
                                        <p:strVal val="visible"/>
                                      </p:to>
                                    </p:set>
                                    <p:animEffect transition="in" filter="blinds(horizontal)">
                                      <p:cBhvr>
                                        <p:cTn id="41" dur="500"/>
                                        <p:tgtEl>
                                          <p:spTgt spid="118685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86855"/>
                                        </p:tgtEl>
                                        <p:attrNameLst>
                                          <p:attrName>style.visibility</p:attrName>
                                        </p:attrNameLst>
                                      </p:cBhvr>
                                      <p:to>
                                        <p:strVal val="visible"/>
                                      </p:to>
                                    </p:set>
                                    <p:animEffect transition="in" filter="blinds(horizontal)">
                                      <p:cBhvr>
                                        <p:cTn id="44" dur="500"/>
                                        <p:tgtEl>
                                          <p:spTgt spid="1186855"/>
                                        </p:tgtEl>
                                      </p:cBhvr>
                                    </p:animEffect>
                                  </p:childTnLst>
                                </p:cTn>
                              </p:par>
                              <p:par>
                                <p:cTn id="45" presetID="3" presetClass="entr" presetSubtype="10" fill="hold" nodeType="withEffect">
                                  <p:stCondLst>
                                    <p:cond delay="0"/>
                                  </p:stCondLst>
                                  <p:childTnLst>
                                    <p:set>
                                      <p:cBhvr>
                                        <p:cTn id="46" dur="1" fill="hold">
                                          <p:stCondLst>
                                            <p:cond delay="0"/>
                                          </p:stCondLst>
                                        </p:cTn>
                                        <p:tgtEl>
                                          <p:spTgt spid="1186858"/>
                                        </p:tgtEl>
                                        <p:attrNameLst>
                                          <p:attrName>style.visibility</p:attrName>
                                        </p:attrNameLst>
                                      </p:cBhvr>
                                      <p:to>
                                        <p:strVal val="visible"/>
                                      </p:to>
                                    </p:set>
                                    <p:animEffect transition="in" filter="blinds(horizontal)">
                                      <p:cBhvr>
                                        <p:cTn id="47" dur="500"/>
                                        <p:tgtEl>
                                          <p:spTgt spid="118685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86859"/>
                                        </p:tgtEl>
                                        <p:attrNameLst>
                                          <p:attrName>style.visibility</p:attrName>
                                        </p:attrNameLst>
                                      </p:cBhvr>
                                      <p:to>
                                        <p:strVal val="visible"/>
                                      </p:to>
                                    </p:set>
                                    <p:animEffect transition="in" filter="blinds(horizontal)">
                                      <p:cBhvr>
                                        <p:cTn id="52" dur="500"/>
                                        <p:tgtEl>
                                          <p:spTgt spid="11868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86875"/>
                                        </p:tgtEl>
                                        <p:attrNameLst>
                                          <p:attrName>style.visibility</p:attrName>
                                        </p:attrNameLst>
                                      </p:cBhvr>
                                      <p:to>
                                        <p:strVal val="visible"/>
                                      </p:to>
                                    </p:set>
                                    <p:animEffect transition="in" filter="blinds(horizontal)">
                                      <p:cBhvr>
                                        <p:cTn id="57" dur="500"/>
                                        <p:tgtEl>
                                          <p:spTgt spid="1186875"/>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186876"/>
                                        </p:tgtEl>
                                        <p:attrNameLst>
                                          <p:attrName>style.visibility</p:attrName>
                                        </p:attrNameLst>
                                      </p:cBhvr>
                                      <p:to>
                                        <p:strVal val="visible"/>
                                      </p:to>
                                    </p:set>
                                    <p:animEffect transition="in" filter="blinds(horizontal)">
                                      <p:cBhvr>
                                        <p:cTn id="60" dur="500"/>
                                        <p:tgtEl>
                                          <p:spTgt spid="1186876"/>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186856"/>
                                        </p:tgtEl>
                                        <p:attrNameLst>
                                          <p:attrName>style.visibility</p:attrName>
                                        </p:attrNameLst>
                                      </p:cBhvr>
                                      <p:to>
                                        <p:strVal val="visible"/>
                                      </p:to>
                                    </p:set>
                                    <p:animEffect transition="in" filter="blinds(horizontal)">
                                      <p:cBhvr>
                                        <p:cTn id="63" dur="500"/>
                                        <p:tgtEl>
                                          <p:spTgt spid="1186856"/>
                                        </p:tgtEl>
                                      </p:cBhvr>
                                    </p:animEffect>
                                  </p:childTnLst>
                                </p:cTn>
                              </p:par>
                              <p:par>
                                <p:cTn id="64" presetID="3" presetClass="entr" presetSubtype="10" fill="hold" nodeType="withEffect">
                                  <p:stCondLst>
                                    <p:cond delay="0"/>
                                  </p:stCondLst>
                                  <p:childTnLst>
                                    <p:set>
                                      <p:cBhvr>
                                        <p:cTn id="65" dur="1" fill="hold">
                                          <p:stCondLst>
                                            <p:cond delay="0"/>
                                          </p:stCondLst>
                                        </p:cTn>
                                        <p:tgtEl>
                                          <p:spTgt spid="1186836"/>
                                        </p:tgtEl>
                                        <p:attrNameLst>
                                          <p:attrName>style.visibility</p:attrName>
                                        </p:attrNameLst>
                                      </p:cBhvr>
                                      <p:to>
                                        <p:strVal val="visible"/>
                                      </p:to>
                                    </p:set>
                                    <p:animEffect transition="in" filter="blinds(horizontal)">
                                      <p:cBhvr>
                                        <p:cTn id="66" dur="500"/>
                                        <p:tgtEl>
                                          <p:spTgt spid="118683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186871"/>
                                        </p:tgtEl>
                                        <p:attrNameLst>
                                          <p:attrName>style.visibility</p:attrName>
                                        </p:attrNameLst>
                                      </p:cBhvr>
                                      <p:to>
                                        <p:strVal val="visible"/>
                                      </p:to>
                                    </p:set>
                                    <p:animEffect transition="in" filter="blinds(horizontal)">
                                      <p:cBhvr>
                                        <p:cTn id="71" dur="500"/>
                                        <p:tgtEl>
                                          <p:spTgt spid="1186871"/>
                                        </p:tgtEl>
                                      </p:cBhvr>
                                    </p:animEffect>
                                  </p:childTnLst>
                                </p:cTn>
                              </p:par>
                              <p:par>
                                <p:cTn id="72" presetID="3" presetClass="entr" presetSubtype="10" fill="hold" nodeType="withEffect">
                                  <p:stCondLst>
                                    <p:cond delay="0"/>
                                  </p:stCondLst>
                                  <p:childTnLst>
                                    <p:set>
                                      <p:cBhvr>
                                        <p:cTn id="73" dur="1" fill="hold">
                                          <p:stCondLst>
                                            <p:cond delay="0"/>
                                          </p:stCondLst>
                                        </p:cTn>
                                        <p:tgtEl>
                                          <p:spTgt spid="1186873"/>
                                        </p:tgtEl>
                                        <p:attrNameLst>
                                          <p:attrName>style.visibility</p:attrName>
                                        </p:attrNameLst>
                                      </p:cBhvr>
                                      <p:to>
                                        <p:strVal val="visible"/>
                                      </p:to>
                                    </p:set>
                                    <p:animEffect transition="in" filter="blinds(horizontal)">
                                      <p:cBhvr>
                                        <p:cTn id="74" dur="500"/>
                                        <p:tgtEl>
                                          <p:spTgt spid="1186873"/>
                                        </p:tgtEl>
                                      </p:cBhvr>
                                    </p:animEffect>
                                  </p:childTnLst>
                                </p:cTn>
                              </p:par>
                              <p:par>
                                <p:cTn id="75" presetID="3" presetClass="entr" presetSubtype="10" fill="hold" nodeType="withEffect">
                                  <p:stCondLst>
                                    <p:cond delay="0"/>
                                  </p:stCondLst>
                                  <p:childTnLst>
                                    <p:set>
                                      <p:cBhvr>
                                        <p:cTn id="76" dur="1" fill="hold">
                                          <p:stCondLst>
                                            <p:cond delay="0"/>
                                          </p:stCondLst>
                                        </p:cTn>
                                        <p:tgtEl>
                                          <p:spTgt spid="1186874"/>
                                        </p:tgtEl>
                                        <p:attrNameLst>
                                          <p:attrName>style.visibility</p:attrName>
                                        </p:attrNameLst>
                                      </p:cBhvr>
                                      <p:to>
                                        <p:strVal val="visible"/>
                                      </p:to>
                                    </p:set>
                                    <p:animEffect transition="in" filter="blinds(horizontal)">
                                      <p:cBhvr>
                                        <p:cTn id="77" dur="500"/>
                                        <p:tgtEl>
                                          <p:spTgt spid="1186874"/>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186861"/>
                                        </p:tgtEl>
                                        <p:attrNameLst>
                                          <p:attrName>style.visibility</p:attrName>
                                        </p:attrNameLst>
                                      </p:cBhvr>
                                      <p:to>
                                        <p:strVal val="visible"/>
                                      </p:to>
                                    </p:set>
                                    <p:animEffect transition="in" filter="blinds(horizontal)">
                                      <p:cBhvr>
                                        <p:cTn id="80" dur="500"/>
                                        <p:tgtEl>
                                          <p:spTgt spid="118686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1186846"/>
                                        </p:tgtEl>
                                        <p:attrNameLst>
                                          <p:attrName>style.visibility</p:attrName>
                                        </p:attrNameLst>
                                      </p:cBhvr>
                                      <p:to>
                                        <p:strVal val="visible"/>
                                      </p:to>
                                    </p:set>
                                    <p:animEffect transition="in" filter="blinds(horizontal)">
                                      <p:cBhvr>
                                        <p:cTn id="85" dur="500"/>
                                        <p:tgtEl>
                                          <p:spTgt spid="1186846"/>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186866"/>
                                        </p:tgtEl>
                                        <p:attrNameLst>
                                          <p:attrName>style.visibility</p:attrName>
                                        </p:attrNameLst>
                                      </p:cBhvr>
                                      <p:to>
                                        <p:strVal val="visible"/>
                                      </p:to>
                                    </p:set>
                                    <p:animEffect transition="in" filter="blinds(horizontal)">
                                      <p:cBhvr>
                                        <p:cTn id="90" dur="500"/>
                                        <p:tgtEl>
                                          <p:spTgt spid="1186866"/>
                                        </p:tgtEl>
                                      </p:cBhvr>
                                    </p:animEffect>
                                  </p:childTnLst>
                                </p:cTn>
                              </p:par>
                              <p:par>
                                <p:cTn id="91" presetID="3" presetClass="entr" presetSubtype="10" fill="hold" nodeType="withEffect">
                                  <p:stCondLst>
                                    <p:cond delay="0"/>
                                  </p:stCondLst>
                                  <p:childTnLst>
                                    <p:set>
                                      <p:cBhvr>
                                        <p:cTn id="92" dur="1" fill="hold">
                                          <p:stCondLst>
                                            <p:cond delay="0"/>
                                          </p:stCondLst>
                                        </p:cTn>
                                        <p:tgtEl>
                                          <p:spTgt spid="1186868"/>
                                        </p:tgtEl>
                                        <p:attrNameLst>
                                          <p:attrName>style.visibility</p:attrName>
                                        </p:attrNameLst>
                                      </p:cBhvr>
                                      <p:to>
                                        <p:strVal val="visible"/>
                                      </p:to>
                                    </p:set>
                                    <p:animEffect transition="in" filter="blinds(horizontal)">
                                      <p:cBhvr>
                                        <p:cTn id="93" dur="500"/>
                                        <p:tgtEl>
                                          <p:spTgt spid="1186868"/>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186872"/>
                                        </p:tgtEl>
                                        <p:attrNameLst>
                                          <p:attrName>style.visibility</p:attrName>
                                        </p:attrNameLst>
                                      </p:cBhvr>
                                      <p:to>
                                        <p:strVal val="visible"/>
                                      </p:to>
                                    </p:set>
                                    <p:animEffect transition="in" filter="blinds(horizontal)">
                                      <p:cBhvr>
                                        <p:cTn id="96" dur="500"/>
                                        <p:tgtEl>
                                          <p:spTgt spid="1186872"/>
                                        </p:tgtEl>
                                      </p:cBhvr>
                                    </p:animEffect>
                                  </p:childTnLst>
                                </p:cTn>
                              </p:par>
                              <p:par>
                                <p:cTn id="97" presetID="3" presetClass="entr" presetSubtype="10" fill="hold" nodeType="withEffect">
                                  <p:stCondLst>
                                    <p:cond delay="0"/>
                                  </p:stCondLst>
                                  <p:childTnLst>
                                    <p:set>
                                      <p:cBhvr>
                                        <p:cTn id="98" dur="1" fill="hold">
                                          <p:stCondLst>
                                            <p:cond delay="0"/>
                                          </p:stCondLst>
                                        </p:cTn>
                                        <p:tgtEl>
                                          <p:spTgt spid="1186869"/>
                                        </p:tgtEl>
                                        <p:attrNameLst>
                                          <p:attrName>style.visibility</p:attrName>
                                        </p:attrNameLst>
                                      </p:cBhvr>
                                      <p:to>
                                        <p:strVal val="visible"/>
                                      </p:to>
                                    </p:set>
                                    <p:animEffect transition="in" filter="blinds(horizontal)">
                                      <p:cBhvr>
                                        <p:cTn id="99" dur="500"/>
                                        <p:tgtEl>
                                          <p:spTgt spid="1186869"/>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86865"/>
                                        </p:tgtEl>
                                        <p:attrNameLst>
                                          <p:attrName>style.visibility</p:attrName>
                                        </p:attrNameLst>
                                      </p:cBhvr>
                                      <p:to>
                                        <p:strVal val="visible"/>
                                      </p:to>
                                    </p:set>
                                    <p:animEffect transition="in" filter="blinds(horizontal)">
                                      <p:cBhvr>
                                        <p:cTn id="102" dur="500"/>
                                        <p:tgtEl>
                                          <p:spTgt spid="1186865"/>
                                        </p:tgtEl>
                                      </p:cBhvr>
                                    </p:animEffect>
                                  </p:childTnLst>
                                </p:cTn>
                              </p:par>
                              <p:par>
                                <p:cTn id="103" presetID="3" presetClass="entr" presetSubtype="10" fill="hold" nodeType="withEffect">
                                  <p:stCondLst>
                                    <p:cond delay="0"/>
                                  </p:stCondLst>
                                  <p:childTnLst>
                                    <p:set>
                                      <p:cBhvr>
                                        <p:cTn id="104" dur="1" fill="hold">
                                          <p:stCondLst>
                                            <p:cond delay="0"/>
                                          </p:stCondLst>
                                        </p:cTn>
                                        <p:tgtEl>
                                          <p:spTgt spid="1186847"/>
                                        </p:tgtEl>
                                        <p:attrNameLst>
                                          <p:attrName>style.visibility</p:attrName>
                                        </p:attrNameLst>
                                      </p:cBhvr>
                                      <p:to>
                                        <p:strVal val="visible"/>
                                      </p:to>
                                    </p:set>
                                    <p:animEffect transition="in" filter="blinds(horizontal)">
                                      <p:cBhvr>
                                        <p:cTn id="105" dur="500"/>
                                        <p:tgtEl>
                                          <p:spTgt spid="1186847"/>
                                        </p:tgtEl>
                                      </p:cBhvr>
                                    </p:animEffect>
                                  </p:childTnLst>
                                </p:cTn>
                              </p:par>
                              <p:par>
                                <p:cTn id="106" presetID="3" presetClass="entr" presetSubtype="10" fill="hold" nodeType="withEffect">
                                  <p:stCondLst>
                                    <p:cond delay="0"/>
                                  </p:stCondLst>
                                  <p:childTnLst>
                                    <p:set>
                                      <p:cBhvr>
                                        <p:cTn id="107" dur="1" fill="hold">
                                          <p:stCondLst>
                                            <p:cond delay="0"/>
                                          </p:stCondLst>
                                        </p:cTn>
                                        <p:tgtEl>
                                          <p:spTgt spid="1186870"/>
                                        </p:tgtEl>
                                        <p:attrNameLst>
                                          <p:attrName>style.visibility</p:attrName>
                                        </p:attrNameLst>
                                      </p:cBhvr>
                                      <p:to>
                                        <p:strVal val="visible"/>
                                      </p:to>
                                    </p:set>
                                    <p:animEffect transition="in" filter="blinds(horizontal)">
                                      <p:cBhvr>
                                        <p:cTn id="108" dur="500"/>
                                        <p:tgtEl>
                                          <p:spTgt spid="1186870"/>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186867"/>
                                        </p:tgtEl>
                                        <p:attrNameLst>
                                          <p:attrName>style.visibility</p:attrName>
                                        </p:attrNameLst>
                                      </p:cBhvr>
                                      <p:to>
                                        <p:strVal val="visible"/>
                                      </p:to>
                                    </p:set>
                                    <p:animEffect transition="in" filter="blinds(horizontal)">
                                      <p:cBhvr>
                                        <p:cTn id="111" dur="500"/>
                                        <p:tgtEl>
                                          <p:spTgt spid="118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6848" grpId="0" animBg="1"/>
      <p:bldP spid="1186849" grpId="0" animBg="1"/>
      <p:bldP spid="1186849" grpId="1" animBg="1"/>
      <p:bldP spid="1186851" grpId="0" animBg="1"/>
      <p:bldP spid="1186852" grpId="0" animBg="1"/>
      <p:bldP spid="1186853" grpId="0" animBg="1"/>
      <p:bldP spid="1186854" grpId="0" animBg="1"/>
      <p:bldP spid="1186855" grpId="0" animBg="1"/>
      <p:bldP spid="1186856" grpId="0" animBg="1"/>
      <p:bldP spid="1186861" grpId="0" animBg="1"/>
      <p:bldP spid="1186865" grpId="0" animBg="1"/>
      <p:bldP spid="1186866" grpId="0" animBg="1"/>
      <p:bldP spid="1186867" grpId="0" animBg="1"/>
      <p:bldP spid="1186871" grpId="0" animBg="1"/>
      <p:bldP spid="1186872" grpId="0" animBg="1"/>
      <p:bldP spid="1186875" grpId="0"/>
      <p:bldP spid="11868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304800" y="381000"/>
            <a:ext cx="8543925" cy="229552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228600" y="2895600"/>
            <a:ext cx="8705850" cy="278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0"/>
            <a:ext cx="8305800" cy="954107"/>
          </a:xfrm>
          <a:prstGeom prst="rect">
            <a:avLst/>
          </a:prstGeom>
          <a:noFill/>
        </p:spPr>
        <p:txBody>
          <a:bodyPr wrap="square" rtlCol="0">
            <a:spAutoFit/>
          </a:bodyPr>
          <a:lstStyle/>
          <a:p>
            <a:pPr algn="ctr"/>
            <a:r>
              <a:rPr lang="en-US" sz="2800" dirty="0" err="1" smtClean="0">
                <a:solidFill>
                  <a:srgbClr val="FF0000"/>
                </a:solidFill>
                <a:latin typeface="Times New Roman" pitchFamily="18" charset="0"/>
                <a:cs typeface="Times New Roman" pitchFamily="18" charset="0"/>
              </a:rPr>
              <a:t>Các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phép</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đạo</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hàm</a:t>
            </a:r>
            <a:r>
              <a:rPr lang="en-US" sz="2800" dirty="0" smtClean="0">
                <a:solidFill>
                  <a:srgbClr val="FF0000"/>
                </a:solidFill>
                <a:latin typeface="Times New Roman" pitchFamily="18" charset="0"/>
                <a:cs typeface="Times New Roman" pitchFamily="18" charset="0"/>
              </a:rPr>
              <a:t>, vi </a:t>
            </a:r>
            <a:r>
              <a:rPr lang="en-US" sz="2800" dirty="0" err="1" smtClean="0">
                <a:solidFill>
                  <a:srgbClr val="FF0000"/>
                </a:solidFill>
                <a:latin typeface="Times New Roman" pitchFamily="18" charset="0"/>
                <a:cs typeface="Times New Roman" pitchFamily="18" charset="0"/>
              </a:rPr>
              <a:t>phân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tích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phân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đối</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với</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các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đại</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lượng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biến</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thiên</a:t>
            </a:r>
            <a:endParaRPr lang="en-US" sz="2800" dirty="0">
              <a:solidFill>
                <a:srgbClr val="FF0000"/>
              </a:solidFill>
              <a:latin typeface="Times New Roman" pitchFamily="18" charset="0"/>
              <a:cs typeface="Times New Roman" pitchFamily="18" charset="0"/>
            </a:endParaRPr>
          </a:p>
        </p:txBody>
      </p:sp>
      <p:sp>
        <p:nvSpPr>
          <p:cNvPr id="5" name="TextBox 4"/>
          <p:cNvSpPr txBox="1"/>
          <p:nvPr/>
        </p:nvSpPr>
        <p:spPr>
          <a:xfrm>
            <a:off x="457200" y="1143000"/>
            <a:ext cx="7086600" cy="523220"/>
          </a:xfrm>
          <a:prstGeom prst="rect">
            <a:avLst/>
          </a:prstGeom>
          <a:noFill/>
        </p:spPr>
        <p:txBody>
          <a:bodyPr wrap="square" rtlCol="0">
            <a:spAutoFit/>
          </a:bodyPr>
          <a:lstStyle/>
          <a:p>
            <a:r>
              <a:rPr lang="en-US" sz="2800" i="1" dirty="0" err="1" smtClean="0">
                <a:solidFill>
                  <a:srgbClr val="006600"/>
                </a:solidFill>
                <a:latin typeface="Times New Roman" pitchFamily="18" charset="0"/>
                <a:cs typeface="Times New Roman" pitchFamily="18" charset="0"/>
              </a:rPr>
              <a:t>Đại</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lượng</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vô</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hướng</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biến</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thiên</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theo</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thời</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gian</a:t>
            </a:r>
            <a:endParaRPr lang="en-US" sz="2800" i="1" dirty="0">
              <a:solidFill>
                <a:srgbClr val="006600"/>
              </a:solidFill>
              <a:latin typeface="Times New Roman" pitchFamily="18" charset="0"/>
              <a:cs typeface="Times New Roman" pitchFamily="18" charset="0"/>
            </a:endParaRPr>
          </a:p>
        </p:txBody>
      </p:sp>
      <p:pic>
        <p:nvPicPr>
          <p:cNvPr id="12289" name="Picture 1"/>
          <p:cNvPicPr>
            <a:picLocks noChangeAspect="1" noChangeArrowheads="1"/>
          </p:cNvPicPr>
          <p:nvPr/>
        </p:nvPicPr>
        <p:blipFill>
          <a:blip r:embed="rId2"/>
          <a:srcRect/>
          <a:stretch>
            <a:fillRect/>
          </a:stretch>
        </p:blipFill>
        <p:spPr bwMode="auto">
          <a:xfrm>
            <a:off x="914400" y="1676400"/>
            <a:ext cx="2590800" cy="7620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3962400" y="1600200"/>
            <a:ext cx="4781550" cy="1228725"/>
          </a:xfrm>
          <a:prstGeom prst="rect">
            <a:avLst/>
          </a:prstGeom>
          <a:noFill/>
          <a:ln w="9525">
            <a:noFill/>
            <a:miter lim="800000"/>
            <a:headEnd/>
            <a:tailEnd/>
          </a:ln>
          <a:effectLst/>
        </p:spPr>
      </p:pic>
      <p:sp>
        <p:nvSpPr>
          <p:cNvPr id="9" name="TextBox 8"/>
          <p:cNvSpPr txBox="1"/>
          <p:nvPr/>
        </p:nvSpPr>
        <p:spPr>
          <a:xfrm>
            <a:off x="304800" y="2743200"/>
            <a:ext cx="7086600" cy="523220"/>
          </a:xfrm>
          <a:prstGeom prst="rect">
            <a:avLst/>
          </a:prstGeom>
          <a:noFill/>
        </p:spPr>
        <p:txBody>
          <a:bodyPr wrap="square" rtlCol="0">
            <a:spAutoFit/>
          </a:bodyPr>
          <a:lstStyle/>
          <a:p>
            <a:r>
              <a:rPr lang="en-US" sz="2800" i="1" dirty="0" err="1" smtClean="0">
                <a:solidFill>
                  <a:srgbClr val="006600"/>
                </a:solidFill>
                <a:latin typeface="Times New Roman" pitchFamily="18" charset="0"/>
                <a:cs typeface="Times New Roman" pitchFamily="18" charset="0"/>
              </a:rPr>
              <a:t>Đại</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lượng</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vectơ</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biến</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thiên</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theo</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thời</a:t>
            </a:r>
            <a:r>
              <a:rPr lang="en-US" sz="2800" i="1" dirty="0" smtClean="0">
                <a:solidFill>
                  <a:srgbClr val="006600"/>
                </a:solidFill>
                <a:latin typeface="Times New Roman" pitchFamily="18" charset="0"/>
                <a:cs typeface="Times New Roman" pitchFamily="18" charset="0"/>
              </a:rPr>
              <a:t> </a:t>
            </a:r>
            <a:r>
              <a:rPr lang="en-US" sz="2800" i="1" dirty="0" err="1" smtClean="0">
                <a:solidFill>
                  <a:srgbClr val="006600"/>
                </a:solidFill>
                <a:latin typeface="Times New Roman" pitchFamily="18" charset="0"/>
                <a:cs typeface="Times New Roman" pitchFamily="18" charset="0"/>
              </a:rPr>
              <a:t>gian</a:t>
            </a:r>
            <a:endParaRPr lang="en-US" sz="2800" i="1" dirty="0">
              <a:solidFill>
                <a:srgbClr val="006600"/>
              </a:solidFill>
              <a:latin typeface="Times New Roman" pitchFamily="18" charset="0"/>
              <a:cs typeface="Times New Roman" pitchFamily="18" charset="0"/>
            </a:endParaRPr>
          </a:p>
        </p:txBody>
      </p:sp>
      <p:pic>
        <p:nvPicPr>
          <p:cNvPr id="10" name="Picture 2"/>
          <p:cNvPicPr>
            <a:picLocks noChangeAspect="1" noChangeArrowheads="1"/>
          </p:cNvPicPr>
          <p:nvPr/>
        </p:nvPicPr>
        <p:blipFill>
          <a:blip r:embed="rId4"/>
          <a:srcRect/>
          <a:stretch>
            <a:fillRect/>
          </a:stretch>
        </p:blipFill>
        <p:spPr bwMode="auto">
          <a:xfrm>
            <a:off x="180306" y="3445101"/>
            <a:ext cx="8582025" cy="3209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92162"/>
          </a:xfrm>
        </p:spPr>
        <p:txBody>
          <a:bodyPr>
            <a:noAutofit/>
          </a:bodyPr>
          <a:lstStyle/>
          <a:p>
            <a:r>
              <a:rPr lang="en-US" sz="3600" dirty="0" err="1" smtClean="0">
                <a:solidFill>
                  <a:srgbClr val="FF0000"/>
                </a:solidFill>
                <a:latin typeface="Times New Roman" pitchFamily="18" charset="0"/>
                <a:cs typeface="Times New Roman" pitchFamily="18" charset="0"/>
              </a:rPr>
              <a:t>Đơn</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vị</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thứ</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nguyên</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của</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các</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đại</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lượng</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vật</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lý</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990600"/>
          </a:xfrm>
        </p:spPr>
        <p:txBody>
          <a:bodyPr>
            <a:normAutofit lnSpcReduction="10000"/>
          </a:bodyPr>
          <a:lstStyle/>
          <a:p>
            <a:pPr>
              <a:buNone/>
            </a:pPr>
            <a:r>
              <a:rPr lang="en-US" dirty="0" smtClean="0">
                <a:latin typeface="Times New Roman" pitchFamily="18" charset="0"/>
                <a:cs typeface="Times New Roman" pitchFamily="18" charset="0"/>
              </a:rPr>
              <a:t>Qui </a:t>
            </a:r>
            <a:r>
              <a:rPr lang="en-US" dirty="0" err="1" smtClean="0">
                <a:latin typeface="Times New Roman" pitchFamily="18" charset="0"/>
                <a:cs typeface="Times New Roman" pitchFamily="18" charset="0"/>
              </a:rPr>
              <a:t>định</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đại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lượng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SI (International System) </a:t>
            </a:r>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609600" y="1828801"/>
            <a:ext cx="73152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905000"/>
          </a:xfrm>
        </p:spPr>
        <p:txBody>
          <a:bodyPr/>
          <a:lstStyle/>
          <a:p>
            <a:pPr>
              <a:buNone/>
            </a:pPr>
            <a:r>
              <a:rPr lang="en-US" b="1" dirty="0" smtClean="0">
                <a:latin typeface="Times New Roman" pitchFamily="18" charset="0"/>
                <a:cs typeface="Times New Roman" pitchFamily="18" charset="0"/>
              </a:rPr>
              <a:t>CHƯƠNG I:</a:t>
            </a:r>
          </a:p>
          <a:p>
            <a:pPr algn="ctr">
              <a:buNone/>
            </a:pPr>
            <a:r>
              <a:rPr lang="en-US" sz="4800" b="1" dirty="0" smtClean="0">
                <a:solidFill>
                  <a:srgbClr val="FF0000"/>
                </a:solidFill>
                <a:latin typeface="Times New Roman" pitchFamily="18" charset="0"/>
                <a:cs typeface="Times New Roman" pitchFamily="18" charset="0"/>
              </a:rPr>
              <a:t>ĐỘNG HỌC CHẤT ĐIỂM</a:t>
            </a:r>
            <a:endParaRPr lang="en-US" sz="4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048000" y="228600"/>
            <a:ext cx="2667000" cy="457200"/>
          </a:xfrm>
          <a:prstGeom prst="rect">
            <a:avLst/>
          </a:prstGeom>
          <a:solidFill>
            <a:srgbClr val="B7DE26"/>
          </a:solidFill>
          <a:ln w="9525">
            <a:noFill/>
            <a:miter lim="800000"/>
            <a:headEnd/>
            <a:tailEnd/>
          </a:ln>
          <a:effectLst/>
        </p:spPr>
        <p:txBody>
          <a:bodyPr>
            <a:spAutoFit/>
          </a:bodyPr>
          <a:lstStyle/>
          <a:p>
            <a:pPr algn="l">
              <a:spcBef>
                <a:spcPct val="50000"/>
              </a:spcBef>
            </a:pPr>
            <a:r>
              <a:rPr lang="en-US" sz="2400" b="1" dirty="0">
                <a:solidFill>
                  <a:schemeClr val="accent2"/>
                </a:solidFill>
                <a:latin typeface="VNI-Times" pitchFamily="2" charset="0"/>
              </a:rPr>
              <a:t>CÔ HOÏC LAØ GÌ ?</a:t>
            </a:r>
          </a:p>
        </p:txBody>
      </p:sp>
      <p:sp>
        <p:nvSpPr>
          <p:cNvPr id="4099" name="AutoShape 3"/>
          <p:cNvSpPr>
            <a:spLocks noChangeArrowheads="1"/>
          </p:cNvSpPr>
          <p:nvPr/>
        </p:nvSpPr>
        <p:spPr bwMode="auto">
          <a:xfrm>
            <a:off x="771525" y="609600"/>
            <a:ext cx="1447800" cy="990600"/>
          </a:xfrm>
          <a:prstGeom prst="smileyFace">
            <a:avLst>
              <a:gd name="adj" fmla="val 4653"/>
            </a:avLst>
          </a:prstGeom>
          <a:solidFill>
            <a:srgbClr val="B7DE26"/>
          </a:solidFill>
          <a:ln w="9525">
            <a:solidFill>
              <a:schemeClr val="tx1"/>
            </a:solidFill>
            <a:round/>
            <a:headEnd/>
            <a:tailEnd/>
          </a:ln>
          <a:effectLst/>
        </p:spPr>
        <p:txBody>
          <a:bodyPr wrap="none" anchor="ctr"/>
          <a:lstStyle/>
          <a:p>
            <a:endParaRPr lang="en-US" dirty="0">
              <a:latin typeface="Times New Roman" pitchFamily="18" charset="0"/>
            </a:endParaRPr>
          </a:p>
        </p:txBody>
      </p:sp>
      <p:sp>
        <p:nvSpPr>
          <p:cNvPr id="4100" name="AutoShape 4"/>
          <p:cNvSpPr>
            <a:spLocks noChangeArrowheads="1"/>
          </p:cNvSpPr>
          <p:nvPr/>
        </p:nvSpPr>
        <p:spPr bwMode="auto">
          <a:xfrm>
            <a:off x="5800725" y="609600"/>
            <a:ext cx="1066800" cy="10668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dirty="0">
              <a:latin typeface="Times New Roman" pitchFamily="18" charset="0"/>
            </a:endParaRPr>
          </a:p>
        </p:txBody>
      </p:sp>
      <p:cxnSp>
        <p:nvCxnSpPr>
          <p:cNvPr id="4101" name="AutoShape 5"/>
          <p:cNvCxnSpPr>
            <a:cxnSpLocks noChangeShapeType="1"/>
            <a:stCxn id="4099" idx="6"/>
          </p:cNvCxnSpPr>
          <p:nvPr/>
        </p:nvCxnSpPr>
        <p:spPr bwMode="auto">
          <a:xfrm>
            <a:off x="2219325" y="1104900"/>
            <a:ext cx="1066800" cy="190500"/>
          </a:xfrm>
          <a:prstGeom prst="curvedConnector3">
            <a:avLst>
              <a:gd name="adj1" fmla="val 50000"/>
            </a:avLst>
          </a:prstGeom>
          <a:noFill/>
          <a:ln w="9525">
            <a:solidFill>
              <a:schemeClr val="tx1"/>
            </a:solidFill>
            <a:round/>
            <a:headEnd/>
            <a:tailEnd type="triangle" w="med" len="med"/>
          </a:ln>
          <a:effectLst/>
        </p:spPr>
      </p:cxnSp>
      <p:cxnSp>
        <p:nvCxnSpPr>
          <p:cNvPr id="4102" name="AutoShape 6"/>
          <p:cNvCxnSpPr>
            <a:cxnSpLocks noChangeShapeType="1"/>
            <a:stCxn id="4100" idx="2"/>
          </p:cNvCxnSpPr>
          <p:nvPr/>
        </p:nvCxnSpPr>
        <p:spPr bwMode="auto">
          <a:xfrm rot="10800000" flipV="1">
            <a:off x="4733925" y="1143000"/>
            <a:ext cx="1066800" cy="152400"/>
          </a:xfrm>
          <a:prstGeom prst="curvedConnector3">
            <a:avLst>
              <a:gd name="adj1" fmla="val 50000"/>
            </a:avLst>
          </a:prstGeom>
          <a:noFill/>
          <a:ln w="9525">
            <a:solidFill>
              <a:schemeClr val="tx1"/>
            </a:solidFill>
            <a:round/>
            <a:headEnd/>
            <a:tailEnd type="triangle" w="med" len="med"/>
          </a:ln>
          <a:effectLst/>
        </p:spPr>
      </p:cxnSp>
      <p:sp>
        <p:nvSpPr>
          <p:cNvPr id="4103" name="Text Box 7"/>
          <p:cNvSpPr txBox="1">
            <a:spLocks noChangeArrowheads="1"/>
          </p:cNvSpPr>
          <p:nvPr/>
        </p:nvSpPr>
        <p:spPr bwMode="auto">
          <a:xfrm>
            <a:off x="2524125" y="533400"/>
            <a:ext cx="457200" cy="457200"/>
          </a:xfrm>
          <a:prstGeom prst="rect">
            <a:avLst/>
          </a:prstGeom>
          <a:noFill/>
          <a:ln w="9525">
            <a:noFill/>
            <a:miter lim="800000"/>
            <a:headEnd/>
            <a:tailEnd/>
          </a:ln>
          <a:effectLst/>
        </p:spPr>
        <p:txBody>
          <a:bodyPr>
            <a:spAutoFit/>
          </a:bodyPr>
          <a:lstStyle/>
          <a:p>
            <a:pPr algn="l">
              <a:spcBef>
                <a:spcPct val="50000"/>
              </a:spcBef>
            </a:pPr>
            <a:r>
              <a:rPr lang="en-US" sz="2400" b="1" dirty="0">
                <a:latin typeface="Times New Roman" pitchFamily="18" charset="0"/>
              </a:rPr>
              <a:t>?</a:t>
            </a:r>
          </a:p>
        </p:txBody>
      </p:sp>
      <p:sp>
        <p:nvSpPr>
          <p:cNvPr id="4104" name="Text Box 8"/>
          <p:cNvSpPr txBox="1">
            <a:spLocks noChangeArrowheads="1"/>
          </p:cNvSpPr>
          <p:nvPr/>
        </p:nvSpPr>
        <p:spPr bwMode="auto">
          <a:xfrm>
            <a:off x="3590925" y="990600"/>
            <a:ext cx="762000" cy="457200"/>
          </a:xfrm>
          <a:prstGeom prst="rect">
            <a:avLst/>
          </a:prstGeom>
          <a:noFill/>
          <a:ln w="9525">
            <a:noFill/>
            <a:miter lim="800000"/>
            <a:headEnd/>
            <a:tailEnd/>
          </a:ln>
          <a:effectLst/>
        </p:spPr>
        <p:txBody>
          <a:bodyPr>
            <a:spAutoFit/>
          </a:bodyPr>
          <a:lstStyle/>
          <a:p>
            <a:pPr algn="l">
              <a:spcBef>
                <a:spcPct val="50000"/>
              </a:spcBef>
            </a:pPr>
            <a:r>
              <a:rPr lang="en-US" sz="2400" b="1" dirty="0">
                <a:latin typeface="Times New Roman" pitchFamily="18" charset="0"/>
              </a:rPr>
              <a:t>? ?</a:t>
            </a:r>
          </a:p>
        </p:txBody>
      </p:sp>
      <p:sp>
        <p:nvSpPr>
          <p:cNvPr id="4105" name="Line 9"/>
          <p:cNvSpPr>
            <a:spLocks noChangeShapeType="1"/>
          </p:cNvSpPr>
          <p:nvPr/>
        </p:nvSpPr>
        <p:spPr bwMode="auto">
          <a:xfrm>
            <a:off x="2752725" y="1447800"/>
            <a:ext cx="0" cy="457200"/>
          </a:xfrm>
          <a:prstGeom prst="line">
            <a:avLst/>
          </a:prstGeom>
          <a:noFill/>
          <a:ln w="9525">
            <a:solidFill>
              <a:schemeClr val="tx1"/>
            </a:solidFill>
            <a:round/>
            <a:headEnd/>
            <a:tailEnd type="triangle" w="med" len="med"/>
          </a:ln>
          <a:effectLst/>
        </p:spPr>
        <p:txBody>
          <a:bodyPr/>
          <a:lstStyle/>
          <a:p>
            <a:endParaRPr lang="en-US" dirty="0">
              <a:latin typeface="Times New Roman" pitchFamily="18" charset="0"/>
            </a:endParaRPr>
          </a:p>
        </p:txBody>
      </p:sp>
      <p:sp>
        <p:nvSpPr>
          <p:cNvPr id="4106" name="Text Box 10"/>
          <p:cNvSpPr txBox="1">
            <a:spLocks noChangeArrowheads="1"/>
          </p:cNvSpPr>
          <p:nvPr/>
        </p:nvSpPr>
        <p:spPr bwMode="auto">
          <a:xfrm>
            <a:off x="1981200" y="1828800"/>
            <a:ext cx="1752600" cy="457200"/>
          </a:xfrm>
          <a:prstGeom prst="rect">
            <a:avLst/>
          </a:prstGeom>
          <a:noFill/>
          <a:ln w="9525">
            <a:noFill/>
            <a:miter lim="800000"/>
            <a:headEnd/>
            <a:tailEnd/>
          </a:ln>
          <a:effectLst/>
        </p:spPr>
        <p:txBody>
          <a:bodyPr>
            <a:spAutoFit/>
          </a:bodyPr>
          <a:lstStyle/>
          <a:p>
            <a:pPr algn="l">
              <a:spcBef>
                <a:spcPct val="50000"/>
              </a:spcBef>
            </a:pPr>
            <a:r>
              <a:rPr lang="en-US" sz="2400" u="sng">
                <a:latin typeface="VNI-Times" pitchFamily="2" charset="0"/>
              </a:rPr>
              <a:t>Chuyeån dôøi</a:t>
            </a:r>
          </a:p>
        </p:txBody>
      </p:sp>
      <p:sp>
        <p:nvSpPr>
          <p:cNvPr id="4107" name="Line 11"/>
          <p:cNvSpPr>
            <a:spLocks noChangeShapeType="1"/>
          </p:cNvSpPr>
          <p:nvPr/>
        </p:nvSpPr>
        <p:spPr bwMode="auto">
          <a:xfrm>
            <a:off x="3048000" y="2286000"/>
            <a:ext cx="0" cy="457200"/>
          </a:xfrm>
          <a:prstGeom prst="line">
            <a:avLst/>
          </a:prstGeom>
          <a:noFill/>
          <a:ln w="38100">
            <a:solidFill>
              <a:schemeClr val="folHlink"/>
            </a:solidFill>
            <a:round/>
            <a:headEnd/>
            <a:tailEnd type="triangle" w="med" len="med"/>
          </a:ln>
          <a:effectLst/>
        </p:spPr>
        <p:txBody>
          <a:bodyPr/>
          <a:lstStyle/>
          <a:p>
            <a:endParaRPr lang="en-US" dirty="0">
              <a:latin typeface="Times New Roman" pitchFamily="18" charset="0"/>
            </a:endParaRPr>
          </a:p>
        </p:txBody>
      </p:sp>
      <p:sp>
        <p:nvSpPr>
          <p:cNvPr id="4108" name="Text Box 12"/>
          <p:cNvSpPr txBox="1">
            <a:spLocks noChangeArrowheads="1"/>
          </p:cNvSpPr>
          <p:nvPr/>
        </p:nvSpPr>
        <p:spPr bwMode="auto">
          <a:xfrm>
            <a:off x="609600" y="2743200"/>
            <a:ext cx="4267200" cy="466725"/>
          </a:xfrm>
          <a:prstGeom prst="rect">
            <a:avLst/>
          </a:prstGeom>
          <a:solidFill>
            <a:srgbClr val="C6FDA1"/>
          </a:solidFill>
          <a:ln w="9525">
            <a:solidFill>
              <a:srgbClr val="C6FDA1"/>
            </a:solidFill>
            <a:miter lim="800000"/>
            <a:headEnd/>
            <a:tailEnd/>
          </a:ln>
          <a:effectLst/>
        </p:spPr>
        <p:txBody>
          <a:bodyPr>
            <a:spAutoFit/>
          </a:bodyPr>
          <a:lstStyle/>
          <a:p>
            <a:pPr algn="l">
              <a:spcBef>
                <a:spcPct val="50000"/>
              </a:spcBef>
            </a:pPr>
            <a:r>
              <a:rPr lang="en-US" sz="2400" b="1">
                <a:solidFill>
                  <a:schemeClr val="accent2"/>
                </a:solidFill>
                <a:latin typeface="VNI-Times" pitchFamily="2" charset="0"/>
              </a:rPr>
              <a:t>Vò trí </a:t>
            </a:r>
            <a:r>
              <a:rPr lang="en-US" b="1">
                <a:solidFill>
                  <a:schemeClr val="accent2"/>
                </a:solidFill>
                <a:latin typeface="VNI-Times" pitchFamily="2" charset="0"/>
              </a:rPr>
              <a:t>(</a:t>
            </a:r>
            <a:r>
              <a:rPr lang="en-US" b="1" u="sng">
                <a:solidFill>
                  <a:schemeClr val="accent2"/>
                </a:solidFill>
                <a:latin typeface="VNI-Times" pitchFamily="2" charset="0"/>
              </a:rPr>
              <a:t>khoâng gian</a:t>
            </a:r>
            <a:r>
              <a:rPr lang="en-US" b="1">
                <a:solidFill>
                  <a:schemeClr val="accent2"/>
                </a:solidFill>
                <a:latin typeface="VNI-Times" pitchFamily="2" charset="0"/>
              </a:rPr>
              <a:t>)</a:t>
            </a:r>
            <a:r>
              <a:rPr lang="en-US" sz="2400" b="1">
                <a:solidFill>
                  <a:schemeClr val="accent2"/>
                </a:solidFill>
                <a:latin typeface="VNI-Times" pitchFamily="2" charset="0"/>
              </a:rPr>
              <a:t>  - </a:t>
            </a:r>
            <a:r>
              <a:rPr lang="en-US" sz="2400" b="1" u="sng">
                <a:solidFill>
                  <a:schemeClr val="accent2"/>
                </a:solidFill>
                <a:latin typeface="VNI-Times" pitchFamily="2" charset="0"/>
              </a:rPr>
              <a:t>Thôøi gian</a:t>
            </a:r>
          </a:p>
        </p:txBody>
      </p:sp>
      <p:sp>
        <p:nvSpPr>
          <p:cNvPr id="4110" name="Text Box 14"/>
          <p:cNvSpPr txBox="1">
            <a:spLocks noChangeArrowheads="1"/>
          </p:cNvSpPr>
          <p:nvPr/>
        </p:nvSpPr>
        <p:spPr bwMode="auto">
          <a:xfrm>
            <a:off x="1066800" y="3413125"/>
            <a:ext cx="2133600" cy="427038"/>
          </a:xfrm>
          <a:prstGeom prst="rect">
            <a:avLst/>
          </a:prstGeom>
          <a:noFill/>
          <a:ln w="9525">
            <a:noFill/>
            <a:miter lim="800000"/>
            <a:headEnd/>
            <a:tailEnd/>
          </a:ln>
          <a:effectLst/>
        </p:spPr>
        <p:txBody>
          <a:bodyPr>
            <a:spAutoFit/>
          </a:bodyPr>
          <a:lstStyle/>
          <a:p>
            <a:pPr algn="l">
              <a:spcBef>
                <a:spcPct val="50000"/>
              </a:spcBef>
            </a:pPr>
            <a:r>
              <a:rPr lang="en-US" sz="1800">
                <a:latin typeface="VNI-Times" pitchFamily="2" charset="0"/>
              </a:rPr>
              <a:t>   </a:t>
            </a:r>
            <a:r>
              <a:rPr lang="en-US" sz="2200" i="1">
                <a:latin typeface="VNI-Times" pitchFamily="2" charset="0"/>
              </a:rPr>
              <a:t>Heä quy chieáu</a:t>
            </a:r>
          </a:p>
        </p:txBody>
      </p:sp>
      <p:sp>
        <p:nvSpPr>
          <p:cNvPr id="4111" name="Text Box 15"/>
          <p:cNvSpPr txBox="1">
            <a:spLocks noChangeArrowheads="1"/>
          </p:cNvSpPr>
          <p:nvPr/>
        </p:nvSpPr>
        <p:spPr bwMode="auto">
          <a:xfrm>
            <a:off x="3048000" y="3429000"/>
            <a:ext cx="1676400" cy="427038"/>
          </a:xfrm>
          <a:prstGeom prst="rect">
            <a:avLst/>
          </a:prstGeom>
          <a:noFill/>
          <a:ln w="9525">
            <a:noFill/>
            <a:miter lim="800000"/>
            <a:headEnd/>
            <a:tailEnd/>
          </a:ln>
          <a:effectLst/>
        </p:spPr>
        <p:txBody>
          <a:bodyPr>
            <a:spAutoFit/>
          </a:bodyPr>
          <a:lstStyle/>
          <a:p>
            <a:pPr algn="l">
              <a:spcBef>
                <a:spcPct val="50000"/>
              </a:spcBef>
            </a:pPr>
            <a:r>
              <a:rPr lang="en-US" sz="2200" i="1">
                <a:latin typeface="VNI-Times" pitchFamily="2" charset="0"/>
              </a:rPr>
              <a:t>Heä toïa ñoä</a:t>
            </a:r>
          </a:p>
        </p:txBody>
      </p:sp>
      <p:sp>
        <p:nvSpPr>
          <p:cNvPr id="4112" name="Text Box 16"/>
          <p:cNvSpPr txBox="1">
            <a:spLocks noChangeArrowheads="1"/>
          </p:cNvSpPr>
          <p:nvPr/>
        </p:nvSpPr>
        <p:spPr bwMode="auto">
          <a:xfrm>
            <a:off x="2209800" y="4800600"/>
            <a:ext cx="1600200" cy="366713"/>
          </a:xfrm>
          <a:prstGeom prst="rect">
            <a:avLst/>
          </a:prstGeom>
          <a:noFill/>
          <a:ln w="9525">
            <a:noFill/>
            <a:miter lim="800000"/>
            <a:headEnd/>
            <a:tailEnd/>
          </a:ln>
          <a:effectLst/>
        </p:spPr>
        <p:txBody>
          <a:bodyPr>
            <a:spAutoFit/>
          </a:bodyPr>
          <a:lstStyle/>
          <a:p>
            <a:pPr algn="l">
              <a:spcBef>
                <a:spcPct val="50000"/>
              </a:spcBef>
            </a:pPr>
            <a:endParaRPr lang="en-US" sz="1800">
              <a:latin typeface="VNI-Times" pitchFamily="2" charset="0"/>
            </a:endParaRPr>
          </a:p>
        </p:txBody>
      </p:sp>
      <p:sp>
        <p:nvSpPr>
          <p:cNvPr id="4113" name="Text Box 17"/>
          <p:cNvSpPr txBox="1">
            <a:spLocks noChangeArrowheads="1"/>
          </p:cNvSpPr>
          <p:nvPr/>
        </p:nvSpPr>
        <p:spPr bwMode="auto">
          <a:xfrm>
            <a:off x="2057400" y="3886200"/>
            <a:ext cx="2438400" cy="457200"/>
          </a:xfrm>
          <a:prstGeom prst="rect">
            <a:avLst/>
          </a:prstGeom>
          <a:noFill/>
          <a:ln w="9525">
            <a:noFill/>
            <a:miter lim="800000"/>
            <a:headEnd/>
            <a:tailEnd/>
          </a:ln>
          <a:effectLst/>
        </p:spPr>
        <p:txBody>
          <a:bodyPr>
            <a:spAutoFit/>
          </a:bodyPr>
          <a:lstStyle/>
          <a:p>
            <a:pPr algn="l">
              <a:spcBef>
                <a:spcPct val="50000"/>
              </a:spcBef>
            </a:pPr>
            <a:r>
              <a:rPr lang="en-US">
                <a:latin typeface="VNI-Times" pitchFamily="2" charset="0"/>
              </a:rPr>
              <a:t>  </a:t>
            </a:r>
            <a:r>
              <a:rPr lang="en-US" sz="2400" b="1">
                <a:latin typeface="VNI-Times" pitchFamily="2" charset="0"/>
              </a:rPr>
              <a:t>Chaát ñieåm</a:t>
            </a:r>
          </a:p>
        </p:txBody>
      </p:sp>
      <p:sp>
        <p:nvSpPr>
          <p:cNvPr id="4121" name="Text Box 25"/>
          <p:cNvSpPr txBox="1">
            <a:spLocks noChangeArrowheads="1"/>
          </p:cNvSpPr>
          <p:nvPr/>
        </p:nvSpPr>
        <p:spPr bwMode="auto">
          <a:xfrm>
            <a:off x="838200" y="6248400"/>
            <a:ext cx="1447800" cy="366713"/>
          </a:xfrm>
          <a:prstGeom prst="rect">
            <a:avLst/>
          </a:prstGeom>
          <a:noFill/>
          <a:ln w="9525">
            <a:noFill/>
            <a:miter lim="800000"/>
            <a:headEnd/>
            <a:tailEnd/>
          </a:ln>
          <a:effectLst/>
        </p:spPr>
        <p:txBody>
          <a:bodyPr>
            <a:spAutoFit/>
          </a:bodyPr>
          <a:lstStyle/>
          <a:p>
            <a:pPr algn="l">
              <a:spcBef>
                <a:spcPct val="50000"/>
              </a:spcBef>
            </a:pPr>
            <a:endParaRPr lang="en-US" sz="1800">
              <a:latin typeface="VNI-Times" pitchFamily="2" charset="0"/>
            </a:endParaRPr>
          </a:p>
        </p:txBody>
      </p:sp>
      <p:graphicFrame>
        <p:nvGraphicFramePr>
          <p:cNvPr id="4123" name="Object 27"/>
          <p:cNvGraphicFramePr>
            <a:graphicFrameLocks noGrp="1" noChangeAspect="1"/>
          </p:cNvGraphicFramePr>
          <p:nvPr>
            <p:ph sz="quarter" idx="1"/>
          </p:nvPr>
        </p:nvGraphicFramePr>
        <p:xfrm>
          <a:off x="7439025" y="4191000"/>
          <a:ext cx="812800" cy="838200"/>
        </p:xfrm>
        <a:graphic>
          <a:graphicData uri="http://schemas.openxmlformats.org/presentationml/2006/ole">
            <mc:AlternateContent xmlns:mc="http://schemas.openxmlformats.org/markup-compatibility/2006">
              <mc:Choice xmlns:v="urn:schemas-microsoft-com:vml" Requires="v">
                <p:oleObj spid="_x0000_s8257" name="Equation" r:id="rId3" imgW="419040" imgH="431640" progId="Equation.DSMT4">
                  <p:embed/>
                </p:oleObj>
              </mc:Choice>
              <mc:Fallback>
                <p:oleObj name="Equation" r:id="rId3" imgW="41904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9025" y="4191000"/>
                        <a:ext cx="812800" cy="838200"/>
                      </a:xfrm>
                      <a:prstGeom prst="rect">
                        <a:avLst/>
                      </a:prstGeom>
                      <a:solidFill>
                        <a:schemeClr val="folHlink"/>
                      </a:solidFill>
                    </p:spPr>
                  </p:pic>
                </p:oleObj>
              </mc:Fallback>
            </mc:AlternateContent>
          </a:graphicData>
        </a:graphic>
      </p:graphicFrame>
      <p:graphicFrame>
        <p:nvGraphicFramePr>
          <p:cNvPr id="4124" name="Object 28"/>
          <p:cNvGraphicFramePr>
            <a:graphicFrameLocks noGrp="1" noChangeAspect="1"/>
          </p:cNvGraphicFramePr>
          <p:nvPr>
            <p:ph sz="quarter" idx="2"/>
          </p:nvPr>
        </p:nvGraphicFramePr>
        <p:xfrm>
          <a:off x="877888" y="5200650"/>
          <a:ext cx="950912" cy="898525"/>
        </p:xfrm>
        <a:graphic>
          <a:graphicData uri="http://schemas.openxmlformats.org/presentationml/2006/ole">
            <mc:AlternateContent xmlns:mc="http://schemas.openxmlformats.org/markup-compatibility/2006">
              <mc:Choice xmlns:v="urn:schemas-microsoft-com:vml" Requires="v">
                <p:oleObj spid="_x0000_s8258" name="Equation" r:id="rId5" imgW="457200" imgH="431640" progId="Equation.DSMT4">
                  <p:embed/>
                </p:oleObj>
              </mc:Choice>
              <mc:Fallback>
                <p:oleObj name="Equation" r:id="rId5" imgW="457200" imgH="431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888" y="5200650"/>
                        <a:ext cx="950912"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5" name="Object 29"/>
          <p:cNvGraphicFramePr>
            <a:graphicFrameLocks noGrp="1" noChangeAspect="1"/>
          </p:cNvGraphicFramePr>
          <p:nvPr>
            <p:ph sz="quarter" idx="3"/>
          </p:nvPr>
        </p:nvGraphicFramePr>
        <p:xfrm>
          <a:off x="3708400" y="5219700"/>
          <a:ext cx="1778000" cy="876300"/>
        </p:xfrm>
        <a:graphic>
          <a:graphicData uri="http://schemas.openxmlformats.org/presentationml/2006/ole">
            <mc:AlternateContent xmlns:mc="http://schemas.openxmlformats.org/markup-compatibility/2006">
              <mc:Choice xmlns:v="urn:schemas-microsoft-com:vml" Requires="v">
                <p:oleObj spid="_x0000_s8259" name="Equation" r:id="rId7" imgW="876240" imgH="431640" progId="Equation.DSMT4">
                  <p:embed/>
                </p:oleObj>
              </mc:Choice>
              <mc:Fallback>
                <p:oleObj name="Equation" r:id="rId7" imgW="876240" imgH="4316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5219700"/>
                        <a:ext cx="17780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8" name="Text Box 32"/>
          <p:cNvSpPr txBox="1">
            <a:spLocks noChangeArrowheads="1"/>
          </p:cNvSpPr>
          <p:nvPr/>
        </p:nvSpPr>
        <p:spPr bwMode="auto">
          <a:xfrm>
            <a:off x="3276600" y="6019800"/>
            <a:ext cx="1981200" cy="457200"/>
          </a:xfrm>
          <a:prstGeom prst="rect">
            <a:avLst/>
          </a:prstGeom>
          <a:noFill/>
          <a:ln w="9525">
            <a:noFill/>
            <a:miter lim="800000"/>
            <a:headEnd/>
            <a:tailEnd/>
          </a:ln>
          <a:effectLst/>
        </p:spPr>
        <p:txBody>
          <a:bodyPr>
            <a:spAutoFit/>
          </a:bodyPr>
          <a:lstStyle/>
          <a:p>
            <a:pPr algn="l">
              <a:spcBef>
                <a:spcPct val="50000"/>
              </a:spcBef>
            </a:pPr>
            <a:endParaRPr lang="en-US" sz="2400">
              <a:latin typeface="VNI-Times" pitchFamily="2" charset="0"/>
            </a:endParaRPr>
          </a:p>
        </p:txBody>
      </p:sp>
      <p:sp>
        <p:nvSpPr>
          <p:cNvPr id="4130" name="Text Box 34"/>
          <p:cNvSpPr txBox="1">
            <a:spLocks noChangeArrowheads="1"/>
          </p:cNvSpPr>
          <p:nvPr/>
        </p:nvSpPr>
        <p:spPr bwMode="auto">
          <a:xfrm>
            <a:off x="3971925" y="1905000"/>
            <a:ext cx="2895600" cy="457200"/>
          </a:xfrm>
          <a:prstGeom prst="rect">
            <a:avLst/>
          </a:prstGeom>
          <a:noFill/>
          <a:ln w="9525">
            <a:noFill/>
            <a:miter lim="800000"/>
            <a:headEnd/>
            <a:tailEnd/>
          </a:ln>
          <a:effectLst/>
        </p:spPr>
        <p:txBody>
          <a:bodyPr>
            <a:spAutoFit/>
          </a:bodyPr>
          <a:lstStyle/>
          <a:p>
            <a:pPr algn="l">
              <a:spcBef>
                <a:spcPct val="50000"/>
              </a:spcBef>
            </a:pPr>
            <a:r>
              <a:rPr lang="en-US" sz="2400" u="sng">
                <a:latin typeface="VNI-Times" pitchFamily="2" charset="0"/>
              </a:rPr>
              <a:t>Va chaïm-Töông taùc</a:t>
            </a:r>
          </a:p>
        </p:txBody>
      </p:sp>
      <p:sp>
        <p:nvSpPr>
          <p:cNvPr id="4131" name="Line 35"/>
          <p:cNvSpPr>
            <a:spLocks noChangeShapeType="1"/>
          </p:cNvSpPr>
          <p:nvPr/>
        </p:nvSpPr>
        <p:spPr bwMode="auto">
          <a:xfrm>
            <a:off x="4124325" y="1524000"/>
            <a:ext cx="914400" cy="457200"/>
          </a:xfrm>
          <a:prstGeom prst="line">
            <a:avLst/>
          </a:prstGeom>
          <a:noFill/>
          <a:ln w="9525">
            <a:solidFill>
              <a:schemeClr val="tx1"/>
            </a:solidFill>
            <a:round/>
            <a:headEnd/>
            <a:tailEnd type="triangle" w="med" len="med"/>
          </a:ln>
          <a:effectLst/>
        </p:spPr>
        <p:txBody>
          <a:bodyPr/>
          <a:lstStyle/>
          <a:p>
            <a:endParaRPr lang="en-US" dirty="0">
              <a:latin typeface="Times New Roman" pitchFamily="18" charset="0"/>
            </a:endParaRPr>
          </a:p>
        </p:txBody>
      </p:sp>
      <p:sp>
        <p:nvSpPr>
          <p:cNvPr id="4133" name="Text Box 37"/>
          <p:cNvSpPr txBox="1">
            <a:spLocks noChangeArrowheads="1"/>
          </p:cNvSpPr>
          <p:nvPr/>
        </p:nvSpPr>
        <p:spPr bwMode="auto">
          <a:xfrm>
            <a:off x="4648200" y="3429000"/>
            <a:ext cx="2743200" cy="457200"/>
          </a:xfrm>
          <a:prstGeom prst="rect">
            <a:avLst/>
          </a:prstGeom>
          <a:noFill/>
          <a:ln w="9525">
            <a:noFill/>
            <a:miter lim="800000"/>
            <a:headEnd/>
            <a:tailEnd/>
          </a:ln>
          <a:effectLst/>
        </p:spPr>
        <p:txBody>
          <a:bodyPr>
            <a:spAutoFit/>
          </a:bodyPr>
          <a:lstStyle/>
          <a:p>
            <a:pPr algn="l">
              <a:spcBef>
                <a:spcPct val="50000"/>
              </a:spcBef>
            </a:pPr>
            <a:endParaRPr lang="en-US" sz="2400">
              <a:latin typeface="VNI-Times" pitchFamily="2" charset="0"/>
            </a:endParaRPr>
          </a:p>
        </p:txBody>
      </p:sp>
      <p:sp>
        <p:nvSpPr>
          <p:cNvPr id="4134" name="Text Box 38"/>
          <p:cNvSpPr txBox="1">
            <a:spLocks noChangeArrowheads="1"/>
          </p:cNvSpPr>
          <p:nvPr/>
        </p:nvSpPr>
        <p:spPr bwMode="auto">
          <a:xfrm>
            <a:off x="4953000" y="2743200"/>
            <a:ext cx="762000" cy="457200"/>
          </a:xfrm>
          <a:prstGeom prst="rect">
            <a:avLst/>
          </a:prstGeom>
          <a:solidFill>
            <a:srgbClr val="FFFF00"/>
          </a:solidFill>
          <a:ln w="9525">
            <a:noFill/>
            <a:miter lim="800000"/>
            <a:headEnd/>
            <a:tailEnd/>
          </a:ln>
          <a:effectLst/>
        </p:spPr>
        <p:txBody>
          <a:bodyPr>
            <a:spAutoFit/>
          </a:bodyPr>
          <a:lstStyle/>
          <a:p>
            <a:pPr algn="l">
              <a:spcBef>
                <a:spcPct val="50000"/>
              </a:spcBef>
            </a:pPr>
            <a:r>
              <a:rPr lang="en-US" sz="2400" b="1" dirty="0" err="1">
                <a:latin typeface="VNI-Times" pitchFamily="2" charset="0"/>
              </a:rPr>
              <a:t>Löïc</a:t>
            </a:r>
            <a:endParaRPr lang="en-US" sz="2400" b="1" dirty="0">
              <a:latin typeface="VNI-Times" pitchFamily="2" charset="0"/>
            </a:endParaRPr>
          </a:p>
        </p:txBody>
      </p:sp>
      <p:sp>
        <p:nvSpPr>
          <p:cNvPr id="4138" name="Line 42"/>
          <p:cNvSpPr>
            <a:spLocks noChangeShapeType="1"/>
          </p:cNvSpPr>
          <p:nvPr/>
        </p:nvSpPr>
        <p:spPr bwMode="auto">
          <a:xfrm>
            <a:off x="6400800" y="5715000"/>
            <a:ext cx="685800" cy="0"/>
          </a:xfrm>
          <a:prstGeom prst="line">
            <a:avLst/>
          </a:prstGeom>
          <a:noFill/>
          <a:ln w="9525">
            <a:solidFill>
              <a:schemeClr val="tx1"/>
            </a:solidFill>
            <a:round/>
            <a:headEnd/>
            <a:tailEnd type="arrow" w="med" len="med"/>
          </a:ln>
          <a:effectLst/>
        </p:spPr>
        <p:txBody>
          <a:bodyPr/>
          <a:lstStyle/>
          <a:p>
            <a:endParaRPr lang="en-US" dirty="0">
              <a:latin typeface="Times New Roman" pitchFamily="18" charset="0"/>
            </a:endParaRPr>
          </a:p>
        </p:txBody>
      </p:sp>
      <p:sp>
        <p:nvSpPr>
          <p:cNvPr id="4139" name="Text Box 43"/>
          <p:cNvSpPr txBox="1">
            <a:spLocks noChangeArrowheads="1"/>
          </p:cNvSpPr>
          <p:nvPr/>
        </p:nvSpPr>
        <p:spPr bwMode="auto">
          <a:xfrm>
            <a:off x="6324600" y="3657600"/>
            <a:ext cx="457200" cy="457200"/>
          </a:xfrm>
          <a:prstGeom prst="rect">
            <a:avLst/>
          </a:prstGeom>
          <a:noFill/>
          <a:ln w="9525">
            <a:noFill/>
            <a:miter lim="800000"/>
            <a:headEnd/>
            <a:tailEnd/>
          </a:ln>
          <a:effectLst/>
        </p:spPr>
        <p:txBody>
          <a:bodyPr>
            <a:spAutoFit/>
          </a:bodyPr>
          <a:lstStyle/>
          <a:p>
            <a:pPr algn="l">
              <a:spcBef>
                <a:spcPct val="50000"/>
              </a:spcBef>
            </a:pPr>
            <a:r>
              <a:rPr lang="en-US" sz="2400" b="1">
                <a:latin typeface="VNI-Times" pitchFamily="2" charset="0"/>
              </a:rPr>
              <a:t> </a:t>
            </a:r>
          </a:p>
        </p:txBody>
      </p:sp>
      <p:sp>
        <p:nvSpPr>
          <p:cNvPr id="4140" name="Text Box 44"/>
          <p:cNvSpPr txBox="1">
            <a:spLocks noChangeArrowheads="1"/>
          </p:cNvSpPr>
          <p:nvPr/>
        </p:nvSpPr>
        <p:spPr bwMode="auto">
          <a:xfrm>
            <a:off x="6477000" y="4038600"/>
            <a:ext cx="381000" cy="495300"/>
          </a:xfrm>
          <a:prstGeom prst="rect">
            <a:avLst/>
          </a:prstGeom>
          <a:noFill/>
          <a:ln w="38100">
            <a:solidFill>
              <a:srgbClr val="CCCC00"/>
            </a:solidFill>
            <a:miter lim="800000"/>
            <a:headEnd/>
            <a:tailEnd/>
          </a:ln>
          <a:effectLst/>
        </p:spPr>
        <p:txBody>
          <a:bodyPr>
            <a:spAutoFit/>
          </a:bodyPr>
          <a:lstStyle/>
          <a:p>
            <a:pPr algn="l">
              <a:spcBef>
                <a:spcPct val="50000"/>
              </a:spcBef>
            </a:pPr>
            <a:r>
              <a:rPr lang="en-US" sz="2400" b="1">
                <a:latin typeface="VNI-Times" pitchFamily="2" charset="0"/>
              </a:rPr>
              <a:t>m</a:t>
            </a:r>
          </a:p>
        </p:txBody>
      </p:sp>
      <p:sp>
        <p:nvSpPr>
          <p:cNvPr id="4141" name="Text Box 45"/>
          <p:cNvSpPr txBox="1">
            <a:spLocks noChangeArrowheads="1"/>
          </p:cNvSpPr>
          <p:nvPr/>
        </p:nvSpPr>
        <p:spPr bwMode="auto">
          <a:xfrm>
            <a:off x="7086600" y="3276600"/>
            <a:ext cx="1752600" cy="457200"/>
          </a:xfrm>
          <a:prstGeom prst="rect">
            <a:avLst/>
          </a:prstGeom>
          <a:noFill/>
          <a:ln w="9525">
            <a:noFill/>
            <a:miter lim="800000"/>
            <a:headEnd/>
            <a:tailEnd/>
          </a:ln>
          <a:effectLst/>
        </p:spPr>
        <p:txBody>
          <a:bodyPr>
            <a:spAutoFit/>
          </a:bodyPr>
          <a:lstStyle/>
          <a:p>
            <a:pPr algn="l">
              <a:spcBef>
                <a:spcPct val="50000"/>
              </a:spcBef>
            </a:pPr>
            <a:endParaRPr lang="en-US" sz="2400">
              <a:latin typeface="VNI-Times" pitchFamily="2" charset="0"/>
            </a:endParaRPr>
          </a:p>
        </p:txBody>
      </p:sp>
      <p:sp>
        <p:nvSpPr>
          <p:cNvPr id="4143" name="Line 47"/>
          <p:cNvSpPr>
            <a:spLocks noChangeShapeType="1"/>
          </p:cNvSpPr>
          <p:nvPr/>
        </p:nvSpPr>
        <p:spPr bwMode="auto">
          <a:xfrm>
            <a:off x="6248400" y="5638800"/>
            <a:ext cx="0" cy="0"/>
          </a:xfrm>
          <a:prstGeom prst="line">
            <a:avLst/>
          </a:prstGeom>
          <a:noFill/>
          <a:ln w="9525">
            <a:solidFill>
              <a:schemeClr val="tx1"/>
            </a:solidFill>
            <a:round/>
            <a:headEnd/>
            <a:tailEnd/>
          </a:ln>
          <a:effectLst/>
        </p:spPr>
        <p:txBody>
          <a:bodyPr/>
          <a:lstStyle/>
          <a:p>
            <a:endParaRPr lang="en-US" dirty="0">
              <a:latin typeface="Times New Roman" pitchFamily="18" charset="0"/>
            </a:endParaRPr>
          </a:p>
        </p:txBody>
      </p:sp>
      <p:sp>
        <p:nvSpPr>
          <p:cNvPr id="4144" name="Line 48"/>
          <p:cNvSpPr>
            <a:spLocks noChangeShapeType="1"/>
          </p:cNvSpPr>
          <p:nvPr/>
        </p:nvSpPr>
        <p:spPr bwMode="auto">
          <a:xfrm>
            <a:off x="6389688" y="5327650"/>
            <a:ext cx="609600" cy="0"/>
          </a:xfrm>
          <a:prstGeom prst="line">
            <a:avLst/>
          </a:prstGeom>
          <a:noFill/>
          <a:ln w="9525">
            <a:solidFill>
              <a:schemeClr val="tx1"/>
            </a:solidFill>
            <a:round/>
            <a:headEnd/>
            <a:tailEnd type="arrow" w="med" len="med"/>
          </a:ln>
          <a:effectLst/>
        </p:spPr>
        <p:txBody>
          <a:bodyPr/>
          <a:lstStyle/>
          <a:p>
            <a:endParaRPr lang="en-US" dirty="0">
              <a:latin typeface="Times New Roman" pitchFamily="18" charset="0"/>
            </a:endParaRPr>
          </a:p>
        </p:txBody>
      </p:sp>
      <p:sp>
        <p:nvSpPr>
          <p:cNvPr id="4145" name="Text Box 49"/>
          <p:cNvSpPr txBox="1">
            <a:spLocks noChangeArrowheads="1"/>
          </p:cNvSpPr>
          <p:nvPr/>
        </p:nvSpPr>
        <p:spPr bwMode="auto">
          <a:xfrm>
            <a:off x="7010400" y="5181600"/>
            <a:ext cx="1600200" cy="457200"/>
          </a:xfrm>
          <a:prstGeom prst="rect">
            <a:avLst/>
          </a:prstGeom>
          <a:noFill/>
          <a:ln w="9525">
            <a:noFill/>
            <a:miter lim="800000"/>
            <a:headEnd/>
            <a:tailEnd/>
          </a:ln>
          <a:effectLst/>
        </p:spPr>
        <p:txBody>
          <a:bodyPr>
            <a:spAutoFit/>
          </a:bodyPr>
          <a:lstStyle/>
          <a:p>
            <a:pPr algn="l">
              <a:spcBef>
                <a:spcPct val="50000"/>
              </a:spcBef>
            </a:pPr>
            <a:endParaRPr lang="en-US" sz="2400">
              <a:latin typeface="VNI-Times" pitchFamily="2" charset="0"/>
            </a:endParaRPr>
          </a:p>
        </p:txBody>
      </p:sp>
      <p:graphicFrame>
        <p:nvGraphicFramePr>
          <p:cNvPr id="4146" name="Object 50"/>
          <p:cNvGraphicFramePr>
            <a:graphicFrameLocks noGrp="1" noChangeAspect="1"/>
          </p:cNvGraphicFramePr>
          <p:nvPr>
            <p:ph sz="quarter" idx="4"/>
          </p:nvPr>
        </p:nvGraphicFramePr>
        <p:xfrm>
          <a:off x="7151688" y="5022850"/>
          <a:ext cx="1230312" cy="463550"/>
        </p:xfrm>
        <a:graphic>
          <a:graphicData uri="http://schemas.openxmlformats.org/presentationml/2006/ole">
            <mc:AlternateContent xmlns:mc="http://schemas.openxmlformats.org/markup-compatibility/2006">
              <mc:Choice xmlns:v="urn:schemas-microsoft-com:vml" Requires="v">
                <p:oleObj spid="_x0000_s8260" name="Equation" r:id="rId9" imgW="672840" imgH="253800" progId="Equation.DSMT4">
                  <p:embed/>
                </p:oleObj>
              </mc:Choice>
              <mc:Fallback>
                <p:oleObj name="Equation" r:id="rId9" imgW="672840" imgH="2538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1688" y="5022850"/>
                        <a:ext cx="1230312" cy="463550"/>
                      </a:xfrm>
                      <a:prstGeom prst="rect">
                        <a:avLst/>
                      </a:prstGeom>
                      <a:solidFill>
                        <a:schemeClr val="accent1"/>
                      </a:solidFill>
                    </p:spPr>
                  </p:pic>
                </p:oleObj>
              </mc:Fallback>
            </mc:AlternateContent>
          </a:graphicData>
        </a:graphic>
      </p:graphicFrame>
      <p:pic>
        <p:nvPicPr>
          <p:cNvPr id="4147" name="Picture 51"/>
          <p:cNvPicPr>
            <a:picLocks noChangeAspect="1" noChangeArrowheads="1"/>
          </p:cNvPicPr>
          <p:nvPr/>
        </p:nvPicPr>
        <p:blipFill>
          <a:blip r:embed="rId11"/>
          <a:srcRect/>
          <a:stretch>
            <a:fillRect/>
          </a:stretch>
        </p:blipFill>
        <p:spPr bwMode="auto">
          <a:xfrm>
            <a:off x="6934200" y="1219200"/>
            <a:ext cx="2209800" cy="1712913"/>
          </a:xfrm>
          <a:prstGeom prst="rect">
            <a:avLst/>
          </a:prstGeom>
          <a:noFill/>
          <a:ln w="9525">
            <a:noFill/>
            <a:miter lim="800000"/>
            <a:headEnd/>
            <a:tailEnd/>
          </a:ln>
          <a:effectLst/>
        </p:spPr>
      </p:pic>
      <p:sp>
        <p:nvSpPr>
          <p:cNvPr id="4149" name="Line 53"/>
          <p:cNvSpPr>
            <a:spLocks noChangeShapeType="1"/>
          </p:cNvSpPr>
          <p:nvPr/>
        </p:nvSpPr>
        <p:spPr bwMode="auto">
          <a:xfrm flipV="1">
            <a:off x="6324600" y="3124200"/>
            <a:ext cx="0" cy="2590800"/>
          </a:xfrm>
          <a:prstGeom prst="line">
            <a:avLst/>
          </a:prstGeom>
          <a:noFill/>
          <a:ln w="9525">
            <a:solidFill>
              <a:srgbClr val="0066FF"/>
            </a:solidFill>
            <a:round/>
            <a:headEnd/>
            <a:tailEnd/>
          </a:ln>
          <a:effectLst/>
        </p:spPr>
        <p:txBody>
          <a:bodyPr/>
          <a:lstStyle/>
          <a:p>
            <a:endParaRPr lang="en-US" dirty="0">
              <a:latin typeface="Times New Roman" pitchFamily="18" charset="0"/>
            </a:endParaRPr>
          </a:p>
        </p:txBody>
      </p:sp>
      <p:sp>
        <p:nvSpPr>
          <p:cNvPr id="4151" name="Line 55"/>
          <p:cNvSpPr>
            <a:spLocks noChangeShapeType="1"/>
          </p:cNvSpPr>
          <p:nvPr/>
        </p:nvSpPr>
        <p:spPr bwMode="auto">
          <a:xfrm>
            <a:off x="5638800" y="3124200"/>
            <a:ext cx="685800" cy="0"/>
          </a:xfrm>
          <a:prstGeom prst="line">
            <a:avLst/>
          </a:prstGeom>
          <a:noFill/>
          <a:ln w="9525">
            <a:solidFill>
              <a:schemeClr val="tx1"/>
            </a:solidFill>
            <a:round/>
            <a:headEnd/>
            <a:tailEnd/>
          </a:ln>
          <a:effectLst/>
        </p:spPr>
        <p:txBody>
          <a:bodyPr/>
          <a:lstStyle/>
          <a:p>
            <a:endParaRPr lang="en-US" dirty="0">
              <a:latin typeface="Times New Roman" pitchFamily="18" charset="0"/>
            </a:endParaRPr>
          </a:p>
        </p:txBody>
      </p:sp>
      <p:sp>
        <p:nvSpPr>
          <p:cNvPr id="4152" name="Line 56"/>
          <p:cNvSpPr>
            <a:spLocks noChangeShapeType="1"/>
          </p:cNvSpPr>
          <p:nvPr/>
        </p:nvSpPr>
        <p:spPr bwMode="auto">
          <a:xfrm>
            <a:off x="5257800" y="2286000"/>
            <a:ext cx="0" cy="533400"/>
          </a:xfrm>
          <a:prstGeom prst="line">
            <a:avLst/>
          </a:prstGeom>
          <a:noFill/>
          <a:ln w="38100">
            <a:solidFill>
              <a:schemeClr val="folHlink"/>
            </a:solidFill>
            <a:round/>
            <a:headEnd/>
            <a:tailEnd type="triangle" w="med" len="med"/>
          </a:ln>
          <a:effectLst/>
        </p:spPr>
        <p:txBody>
          <a:bodyPr/>
          <a:lstStyle/>
          <a:p>
            <a:endParaRPr lang="en-US" dirty="0">
              <a:latin typeface="Times New Roman" pitchFamily="18" charset="0"/>
            </a:endParaRPr>
          </a:p>
        </p:txBody>
      </p:sp>
      <p:graphicFrame>
        <p:nvGraphicFramePr>
          <p:cNvPr id="4157" name="Object 61"/>
          <p:cNvGraphicFramePr>
            <a:graphicFrameLocks noChangeAspect="1"/>
          </p:cNvGraphicFramePr>
          <p:nvPr/>
        </p:nvGraphicFramePr>
        <p:xfrm>
          <a:off x="7162800" y="5486400"/>
          <a:ext cx="1066800" cy="477838"/>
        </p:xfrm>
        <a:graphic>
          <a:graphicData uri="http://schemas.openxmlformats.org/presentationml/2006/ole">
            <mc:AlternateContent xmlns:mc="http://schemas.openxmlformats.org/markup-compatibility/2006">
              <mc:Choice xmlns:v="urn:schemas-microsoft-com:vml" Requires="v">
                <p:oleObj spid="_x0000_s8261" name="Equation" r:id="rId12" imgW="482400" imgH="215640" progId="Equation.DSMT4">
                  <p:embed/>
                </p:oleObj>
              </mc:Choice>
              <mc:Fallback>
                <p:oleObj name="Equation" r:id="rId12" imgW="482400" imgH="21564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2800" y="5486400"/>
                        <a:ext cx="10668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59" name="Line 63"/>
          <p:cNvSpPr>
            <a:spLocks noChangeShapeType="1"/>
          </p:cNvSpPr>
          <p:nvPr/>
        </p:nvSpPr>
        <p:spPr bwMode="auto">
          <a:xfrm>
            <a:off x="6400800" y="4648200"/>
            <a:ext cx="609600" cy="0"/>
          </a:xfrm>
          <a:prstGeom prst="line">
            <a:avLst/>
          </a:prstGeom>
          <a:noFill/>
          <a:ln w="9525">
            <a:solidFill>
              <a:schemeClr val="tx1"/>
            </a:solidFill>
            <a:round/>
            <a:headEnd/>
            <a:tailEnd type="arrow" w="med" len="med"/>
          </a:ln>
          <a:effectLst/>
        </p:spPr>
        <p:txBody>
          <a:bodyPr/>
          <a:lstStyle/>
          <a:p>
            <a:endParaRPr lang="en-US" dirty="0">
              <a:latin typeface="Times New Roman" pitchFamily="18" charset="0"/>
            </a:endParaRPr>
          </a:p>
        </p:txBody>
      </p:sp>
      <p:sp>
        <p:nvSpPr>
          <p:cNvPr id="4160" name="Line 64"/>
          <p:cNvSpPr>
            <a:spLocks noChangeShapeType="1"/>
          </p:cNvSpPr>
          <p:nvPr/>
        </p:nvSpPr>
        <p:spPr bwMode="auto">
          <a:xfrm>
            <a:off x="457200" y="6019800"/>
            <a:ext cx="0" cy="228600"/>
          </a:xfrm>
          <a:prstGeom prst="line">
            <a:avLst/>
          </a:prstGeom>
          <a:noFill/>
          <a:ln w="9525">
            <a:solidFill>
              <a:schemeClr val="tx1"/>
            </a:solidFill>
            <a:round/>
            <a:headEnd/>
            <a:tailEnd/>
          </a:ln>
          <a:effectLst/>
        </p:spPr>
        <p:txBody>
          <a:bodyPr/>
          <a:lstStyle/>
          <a:p>
            <a:endParaRPr lang="en-US" dirty="0">
              <a:latin typeface="Times New Roman" pitchFamily="18" charset="0"/>
            </a:endParaRPr>
          </a:p>
        </p:txBody>
      </p:sp>
      <p:sp>
        <p:nvSpPr>
          <p:cNvPr id="4161" name="Line 65"/>
          <p:cNvSpPr>
            <a:spLocks noChangeShapeType="1"/>
          </p:cNvSpPr>
          <p:nvPr/>
        </p:nvSpPr>
        <p:spPr bwMode="auto">
          <a:xfrm>
            <a:off x="457200" y="6248400"/>
            <a:ext cx="5334000" cy="0"/>
          </a:xfrm>
          <a:prstGeom prst="line">
            <a:avLst/>
          </a:prstGeom>
          <a:noFill/>
          <a:ln w="9525">
            <a:solidFill>
              <a:schemeClr val="tx1"/>
            </a:solidFill>
            <a:round/>
            <a:headEnd/>
            <a:tailEnd/>
          </a:ln>
          <a:effectLst/>
        </p:spPr>
        <p:txBody>
          <a:bodyPr/>
          <a:lstStyle/>
          <a:p>
            <a:endParaRPr lang="en-US" dirty="0">
              <a:latin typeface="Times New Roman" pitchFamily="18" charset="0"/>
            </a:endParaRPr>
          </a:p>
        </p:txBody>
      </p:sp>
      <p:sp>
        <p:nvSpPr>
          <p:cNvPr id="4162" name="Line 66"/>
          <p:cNvSpPr>
            <a:spLocks noChangeShapeType="1"/>
          </p:cNvSpPr>
          <p:nvPr/>
        </p:nvSpPr>
        <p:spPr bwMode="auto">
          <a:xfrm>
            <a:off x="5791200" y="6019800"/>
            <a:ext cx="0" cy="228600"/>
          </a:xfrm>
          <a:prstGeom prst="line">
            <a:avLst/>
          </a:prstGeom>
          <a:noFill/>
          <a:ln w="9525">
            <a:solidFill>
              <a:schemeClr val="tx1"/>
            </a:solidFill>
            <a:round/>
            <a:headEnd/>
            <a:tailEnd/>
          </a:ln>
          <a:effectLst/>
        </p:spPr>
        <p:txBody>
          <a:bodyPr/>
          <a:lstStyle/>
          <a:p>
            <a:endParaRPr lang="en-US" dirty="0">
              <a:latin typeface="Times New Roman" pitchFamily="18" charset="0"/>
            </a:endParaRPr>
          </a:p>
        </p:txBody>
      </p:sp>
      <p:sp>
        <p:nvSpPr>
          <p:cNvPr id="4163" name="Line 67"/>
          <p:cNvSpPr>
            <a:spLocks noChangeShapeType="1"/>
          </p:cNvSpPr>
          <p:nvPr/>
        </p:nvSpPr>
        <p:spPr bwMode="auto">
          <a:xfrm>
            <a:off x="6019800" y="6248400"/>
            <a:ext cx="2438400" cy="0"/>
          </a:xfrm>
          <a:prstGeom prst="line">
            <a:avLst/>
          </a:prstGeom>
          <a:noFill/>
          <a:ln w="9525">
            <a:solidFill>
              <a:schemeClr val="tx1"/>
            </a:solidFill>
            <a:round/>
            <a:headEnd/>
            <a:tailEnd/>
          </a:ln>
          <a:effectLst/>
        </p:spPr>
        <p:txBody>
          <a:bodyPr/>
          <a:lstStyle/>
          <a:p>
            <a:endParaRPr lang="en-US" dirty="0">
              <a:latin typeface="Times New Roman" pitchFamily="18" charset="0"/>
            </a:endParaRPr>
          </a:p>
        </p:txBody>
      </p:sp>
      <p:sp>
        <p:nvSpPr>
          <p:cNvPr id="4164" name="Line 68"/>
          <p:cNvSpPr>
            <a:spLocks noChangeShapeType="1"/>
          </p:cNvSpPr>
          <p:nvPr/>
        </p:nvSpPr>
        <p:spPr bwMode="auto">
          <a:xfrm flipH="1" flipV="1">
            <a:off x="5867400" y="6019800"/>
            <a:ext cx="152400" cy="228600"/>
          </a:xfrm>
          <a:prstGeom prst="line">
            <a:avLst/>
          </a:prstGeom>
          <a:noFill/>
          <a:ln w="9525">
            <a:solidFill>
              <a:schemeClr val="tx1"/>
            </a:solidFill>
            <a:round/>
            <a:headEnd/>
            <a:tailEnd/>
          </a:ln>
          <a:effectLst/>
        </p:spPr>
        <p:txBody>
          <a:bodyPr/>
          <a:lstStyle/>
          <a:p>
            <a:endParaRPr lang="en-US" dirty="0">
              <a:latin typeface="Times New Roman" pitchFamily="18" charset="0"/>
            </a:endParaRPr>
          </a:p>
        </p:txBody>
      </p:sp>
      <p:sp>
        <p:nvSpPr>
          <p:cNvPr id="4165" name="Line 69"/>
          <p:cNvSpPr>
            <a:spLocks noChangeShapeType="1"/>
          </p:cNvSpPr>
          <p:nvPr/>
        </p:nvSpPr>
        <p:spPr bwMode="auto">
          <a:xfrm flipV="1">
            <a:off x="8458200" y="6019800"/>
            <a:ext cx="76200" cy="228600"/>
          </a:xfrm>
          <a:prstGeom prst="line">
            <a:avLst/>
          </a:prstGeom>
          <a:noFill/>
          <a:ln w="9525">
            <a:solidFill>
              <a:schemeClr val="tx1"/>
            </a:solidFill>
            <a:round/>
            <a:headEnd/>
            <a:tailEnd/>
          </a:ln>
          <a:effectLst/>
        </p:spPr>
        <p:txBody>
          <a:bodyPr/>
          <a:lstStyle/>
          <a:p>
            <a:endParaRPr lang="en-US" dirty="0">
              <a:latin typeface="Times New Roman" pitchFamily="18" charset="0"/>
            </a:endParaRPr>
          </a:p>
        </p:txBody>
      </p:sp>
      <p:sp>
        <p:nvSpPr>
          <p:cNvPr id="4166" name="Text Box 70"/>
          <p:cNvSpPr txBox="1">
            <a:spLocks noChangeArrowheads="1"/>
          </p:cNvSpPr>
          <p:nvPr/>
        </p:nvSpPr>
        <p:spPr bwMode="auto">
          <a:xfrm>
            <a:off x="1295400" y="6400800"/>
            <a:ext cx="3581400" cy="396875"/>
          </a:xfrm>
          <a:prstGeom prst="rect">
            <a:avLst/>
          </a:prstGeom>
          <a:solidFill>
            <a:schemeClr val="tx2">
              <a:lumMod val="20000"/>
              <a:lumOff val="80000"/>
            </a:schemeClr>
          </a:solidFill>
          <a:ln w="9525">
            <a:noFill/>
            <a:miter lim="800000"/>
            <a:headEnd/>
            <a:tailEnd/>
          </a:ln>
          <a:effectLst/>
        </p:spPr>
        <p:txBody>
          <a:bodyPr>
            <a:spAutoFit/>
          </a:bodyPr>
          <a:lstStyle/>
          <a:p>
            <a:pPr>
              <a:spcBef>
                <a:spcPct val="50000"/>
              </a:spcBef>
            </a:pPr>
            <a:r>
              <a:rPr lang="en-US" b="1" dirty="0">
                <a:solidFill>
                  <a:schemeClr val="accent2"/>
                </a:solidFill>
                <a:latin typeface="VNI-Times" pitchFamily="2" charset="0"/>
              </a:rPr>
              <a:t>ÑOÄNG HOÏC CHAÁT ÑIEÅM</a:t>
            </a:r>
          </a:p>
        </p:txBody>
      </p:sp>
      <p:sp>
        <p:nvSpPr>
          <p:cNvPr id="4167" name="Text Box 71"/>
          <p:cNvSpPr txBox="1">
            <a:spLocks noChangeArrowheads="1"/>
          </p:cNvSpPr>
          <p:nvPr/>
        </p:nvSpPr>
        <p:spPr bwMode="auto">
          <a:xfrm>
            <a:off x="6248400" y="6451600"/>
            <a:ext cx="2895600" cy="406400"/>
          </a:xfrm>
          <a:prstGeom prst="rect">
            <a:avLst/>
          </a:prstGeom>
          <a:solidFill>
            <a:srgbClr val="CCFF33"/>
          </a:solidFill>
          <a:ln w="9525">
            <a:solidFill>
              <a:schemeClr val="bg1"/>
            </a:solidFill>
            <a:miter lim="800000"/>
            <a:headEnd/>
            <a:tailEnd/>
          </a:ln>
          <a:effectLst/>
        </p:spPr>
        <p:txBody>
          <a:bodyPr>
            <a:spAutoFit/>
          </a:bodyPr>
          <a:lstStyle/>
          <a:p>
            <a:pPr>
              <a:spcBef>
                <a:spcPct val="50000"/>
              </a:spcBef>
            </a:pPr>
            <a:r>
              <a:rPr lang="en-US" b="1">
                <a:solidFill>
                  <a:srgbClr val="008000"/>
                </a:solidFill>
                <a:latin typeface="VNI-Times" pitchFamily="2" charset="0"/>
              </a:rPr>
              <a:t>ÑOÄNG LÖÏC HOÏC</a:t>
            </a:r>
          </a:p>
        </p:txBody>
      </p:sp>
      <p:graphicFrame>
        <p:nvGraphicFramePr>
          <p:cNvPr id="4168" name="Object 72"/>
          <p:cNvGraphicFramePr>
            <a:graphicFrameLocks noChangeAspect="1"/>
          </p:cNvGraphicFramePr>
          <p:nvPr/>
        </p:nvGraphicFramePr>
        <p:xfrm>
          <a:off x="6629400" y="3268663"/>
          <a:ext cx="2286000" cy="844550"/>
        </p:xfrm>
        <a:graphic>
          <a:graphicData uri="http://schemas.openxmlformats.org/presentationml/2006/ole">
            <mc:AlternateContent xmlns:mc="http://schemas.openxmlformats.org/markup-compatibility/2006">
              <mc:Choice xmlns:v="urn:schemas-microsoft-com:vml" Requires="v">
                <p:oleObj spid="_x0000_s8262" name="Equation" r:id="rId14" imgW="1168200" imgH="431640" progId="Equation.DSMT4">
                  <p:embed/>
                </p:oleObj>
              </mc:Choice>
              <mc:Fallback>
                <p:oleObj name="Equation" r:id="rId14" imgW="1168200" imgH="43164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29400" y="3268663"/>
                        <a:ext cx="2286000" cy="844550"/>
                      </a:xfrm>
                      <a:prstGeom prst="rect">
                        <a:avLst/>
                      </a:prstGeom>
                      <a:solidFill>
                        <a:srgbClr val="CCFF33"/>
                      </a:solidFill>
                      <a:ln w="9525">
                        <a:solidFill>
                          <a:schemeClr val="accent2"/>
                        </a:solidFill>
                        <a:miter lim="800000"/>
                        <a:headEnd/>
                        <a:tailEnd/>
                      </a:ln>
                    </p:spPr>
                  </p:pic>
                </p:oleObj>
              </mc:Fallback>
            </mc:AlternateContent>
          </a:graphicData>
        </a:graphic>
      </p:graphicFrame>
      <p:sp>
        <p:nvSpPr>
          <p:cNvPr id="4169" name="Line 73"/>
          <p:cNvSpPr>
            <a:spLocks noChangeShapeType="1"/>
          </p:cNvSpPr>
          <p:nvPr/>
        </p:nvSpPr>
        <p:spPr bwMode="auto">
          <a:xfrm>
            <a:off x="6324600" y="3810000"/>
            <a:ext cx="304800" cy="0"/>
          </a:xfrm>
          <a:prstGeom prst="line">
            <a:avLst/>
          </a:prstGeom>
          <a:noFill/>
          <a:ln w="9525">
            <a:solidFill>
              <a:schemeClr val="tx1"/>
            </a:solidFill>
            <a:round/>
            <a:headEnd/>
            <a:tailEnd type="arrow" w="med" len="med"/>
          </a:ln>
          <a:effectLst/>
        </p:spPr>
        <p:txBody>
          <a:bodyPr/>
          <a:lstStyle/>
          <a:p>
            <a:endParaRPr lang="en-US" dirty="0">
              <a:latin typeface="Times New Roman" pitchFamily="18" charset="0"/>
            </a:endParaRPr>
          </a:p>
        </p:txBody>
      </p:sp>
      <p:sp>
        <p:nvSpPr>
          <p:cNvPr id="4171" name="Line 75"/>
          <p:cNvSpPr>
            <a:spLocks noChangeShapeType="1"/>
          </p:cNvSpPr>
          <p:nvPr/>
        </p:nvSpPr>
        <p:spPr bwMode="auto">
          <a:xfrm>
            <a:off x="7772400" y="4821238"/>
            <a:ext cx="0" cy="838200"/>
          </a:xfrm>
          <a:prstGeom prst="line">
            <a:avLst/>
          </a:prstGeom>
          <a:noFill/>
          <a:ln w="9525">
            <a:solidFill>
              <a:schemeClr val="tx1"/>
            </a:solidFill>
            <a:prstDash val="dash"/>
            <a:round/>
            <a:headEnd/>
            <a:tailEnd type="arrow" w="med" len="med"/>
          </a:ln>
          <a:effectLst/>
        </p:spPr>
        <p:txBody>
          <a:bodyPr wrap="none" anchor="ctr"/>
          <a:lstStyle/>
          <a:p>
            <a:endParaRPr lang="en-US" dirty="0">
              <a:latin typeface="Times New Roman" pitchFamily="18" charset="0"/>
            </a:endParaRPr>
          </a:p>
        </p:txBody>
      </p:sp>
      <p:sp>
        <p:nvSpPr>
          <p:cNvPr id="4172" name="Line 76"/>
          <p:cNvSpPr>
            <a:spLocks noChangeShapeType="1"/>
          </p:cNvSpPr>
          <p:nvPr/>
        </p:nvSpPr>
        <p:spPr bwMode="auto">
          <a:xfrm flipH="1">
            <a:off x="5562600" y="5638800"/>
            <a:ext cx="685800" cy="0"/>
          </a:xfrm>
          <a:prstGeom prst="line">
            <a:avLst/>
          </a:prstGeom>
          <a:noFill/>
          <a:ln w="9525">
            <a:solidFill>
              <a:schemeClr val="tx1"/>
            </a:solidFill>
            <a:round/>
            <a:headEnd type="arrow" w="med" len="med"/>
            <a:tailEnd type="arrow" w="med" len="med"/>
          </a:ln>
          <a:effectLst/>
        </p:spPr>
        <p:txBody>
          <a:bodyPr wrap="none" anchor="ctr"/>
          <a:lstStyle/>
          <a:p>
            <a:endParaRPr lang="en-US" dirty="0">
              <a:latin typeface="Times New Roman" pitchFamily="18" charset="0"/>
            </a:endParaRPr>
          </a:p>
        </p:txBody>
      </p:sp>
      <p:graphicFrame>
        <p:nvGraphicFramePr>
          <p:cNvPr id="4173" name="Object 77"/>
          <p:cNvGraphicFramePr>
            <a:graphicFrameLocks noChangeAspect="1"/>
          </p:cNvGraphicFramePr>
          <p:nvPr>
            <p:extLst>
              <p:ext uri="{D42A27DB-BD31-4B8C-83A1-F6EECF244321}">
                <p14:modId xmlns:p14="http://schemas.microsoft.com/office/powerpoint/2010/main" val="2125504737"/>
              </p:ext>
            </p:extLst>
          </p:nvPr>
        </p:nvGraphicFramePr>
        <p:xfrm>
          <a:off x="2101850" y="4419600"/>
          <a:ext cx="1816100" cy="733425"/>
        </p:xfrm>
        <a:graphic>
          <a:graphicData uri="http://schemas.openxmlformats.org/presentationml/2006/ole">
            <mc:AlternateContent xmlns:mc="http://schemas.openxmlformats.org/markup-compatibility/2006">
              <mc:Choice xmlns:v="urn:schemas-microsoft-com:vml" Requires="v">
                <p:oleObj spid="_x0000_s8263" name="Equation" r:id="rId16" imgW="660240" imgH="266400" progId="Equation.DSMT4">
                  <p:embed/>
                </p:oleObj>
              </mc:Choice>
              <mc:Fallback>
                <p:oleObj name="Equation" r:id="rId16" imgW="660240" imgH="26640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01850" y="4419600"/>
                        <a:ext cx="1816100" cy="733425"/>
                      </a:xfrm>
                      <a:prstGeom prst="rect">
                        <a:avLst/>
                      </a:prstGeom>
                      <a:solidFill>
                        <a:srgbClr val="FFFF00"/>
                      </a:solidFill>
                      <a:ln w="9525">
                        <a:solidFill>
                          <a:schemeClr val="accent1"/>
                        </a:solidFill>
                        <a:miter lim="800000"/>
                        <a:headEnd/>
                        <a:tailEnd/>
                      </a:ln>
                    </p:spPr>
                  </p:pic>
                </p:oleObj>
              </mc:Fallback>
            </mc:AlternateContent>
          </a:graphicData>
        </a:graphic>
      </p:graphicFrame>
      <p:sp>
        <p:nvSpPr>
          <p:cNvPr id="4174" name="Line 78"/>
          <p:cNvSpPr>
            <a:spLocks noChangeShapeType="1"/>
          </p:cNvSpPr>
          <p:nvPr/>
        </p:nvSpPr>
        <p:spPr bwMode="auto">
          <a:xfrm>
            <a:off x="3048000" y="3048000"/>
            <a:ext cx="0" cy="1371600"/>
          </a:xfrm>
          <a:prstGeom prst="line">
            <a:avLst/>
          </a:prstGeom>
          <a:noFill/>
          <a:ln w="28575">
            <a:solidFill>
              <a:schemeClr val="folHlink"/>
            </a:solidFill>
            <a:round/>
            <a:headEnd/>
            <a:tailEnd type="triangle" w="med" len="med"/>
          </a:ln>
          <a:effectLst/>
        </p:spPr>
        <p:txBody>
          <a:bodyPr wrap="none" anchor="ctr"/>
          <a:lstStyle/>
          <a:p>
            <a:endParaRPr lang="en-US" dirty="0">
              <a:latin typeface="Times New Roman" pitchFamily="18" charset="0"/>
            </a:endParaRPr>
          </a:p>
        </p:txBody>
      </p:sp>
      <p:sp>
        <p:nvSpPr>
          <p:cNvPr id="4175" name="Line 79"/>
          <p:cNvSpPr>
            <a:spLocks noChangeShapeType="1"/>
          </p:cNvSpPr>
          <p:nvPr/>
        </p:nvSpPr>
        <p:spPr bwMode="auto">
          <a:xfrm>
            <a:off x="2209800" y="5715000"/>
            <a:ext cx="1143000" cy="0"/>
          </a:xfrm>
          <a:prstGeom prst="line">
            <a:avLst/>
          </a:prstGeom>
          <a:noFill/>
          <a:ln w="9525">
            <a:solidFill>
              <a:schemeClr val="tx1"/>
            </a:solidFill>
            <a:round/>
            <a:headEnd/>
            <a:tailEnd type="arrow" w="med" len="med"/>
          </a:ln>
          <a:effectLst/>
        </p:spPr>
        <p:txBody>
          <a:bodyPr wrap="none" anchor="ctr"/>
          <a:lstStyle/>
          <a:p>
            <a:endParaRPr lang="en-US" dirty="0">
              <a:latin typeface="Times New Roman" pitchFamily="18" charset="0"/>
            </a:endParaRPr>
          </a:p>
        </p:txBody>
      </p:sp>
      <p:sp>
        <p:nvSpPr>
          <p:cNvPr id="4176" name="Line 80"/>
          <p:cNvSpPr>
            <a:spLocks noChangeShapeType="1"/>
          </p:cNvSpPr>
          <p:nvPr/>
        </p:nvSpPr>
        <p:spPr bwMode="auto">
          <a:xfrm flipH="1">
            <a:off x="2133600" y="5181600"/>
            <a:ext cx="685800" cy="304800"/>
          </a:xfrm>
          <a:prstGeom prst="line">
            <a:avLst/>
          </a:prstGeom>
          <a:noFill/>
          <a:ln w="9525">
            <a:solidFill>
              <a:srgbClr val="0066FF"/>
            </a:solidFill>
            <a:round/>
            <a:headEnd/>
            <a:tailEnd type="arrow" w="med" len="med"/>
          </a:ln>
          <a:effectLst/>
        </p:spPr>
        <p:txBody>
          <a:bodyPr wrap="none" anchor="ctr"/>
          <a:lstStyle/>
          <a:p>
            <a:endParaRPr lang="en-US" dirty="0">
              <a:latin typeface="Times New Roman" pitchFamily="18" charset="0"/>
            </a:endParaRPr>
          </a:p>
        </p:txBody>
      </p:sp>
      <p:sp>
        <p:nvSpPr>
          <p:cNvPr id="4177" name="Line 81"/>
          <p:cNvSpPr>
            <a:spLocks noChangeShapeType="1"/>
          </p:cNvSpPr>
          <p:nvPr/>
        </p:nvSpPr>
        <p:spPr bwMode="auto">
          <a:xfrm>
            <a:off x="3276600" y="5181600"/>
            <a:ext cx="609600" cy="228600"/>
          </a:xfrm>
          <a:prstGeom prst="line">
            <a:avLst/>
          </a:prstGeom>
          <a:noFill/>
          <a:ln w="9525">
            <a:solidFill>
              <a:srgbClr val="339933"/>
            </a:solidFill>
            <a:round/>
            <a:headEnd/>
            <a:tailEnd type="arrow" w="med" len="med"/>
          </a:ln>
          <a:effectLst/>
        </p:spPr>
        <p:txBody>
          <a:bodyPr wrap="none" anchor="ctr"/>
          <a:lstStyle/>
          <a:p>
            <a:endParaRPr lang="en-US" dirty="0">
              <a:latin typeface="Times New Roman" pitchFamily="18" charset="0"/>
            </a:endParaRPr>
          </a:p>
        </p:txBody>
      </p:sp>
      <p:sp>
        <p:nvSpPr>
          <p:cNvPr id="4178" name="Line 82"/>
          <p:cNvSpPr>
            <a:spLocks noChangeShapeType="1"/>
          </p:cNvSpPr>
          <p:nvPr/>
        </p:nvSpPr>
        <p:spPr bwMode="auto">
          <a:xfrm flipV="1">
            <a:off x="4724400" y="3276600"/>
            <a:ext cx="0" cy="685800"/>
          </a:xfrm>
          <a:prstGeom prst="line">
            <a:avLst/>
          </a:prstGeom>
          <a:noFill/>
          <a:ln w="9525">
            <a:solidFill>
              <a:schemeClr val="tx1"/>
            </a:solidFill>
            <a:round/>
            <a:headEnd/>
            <a:tailEnd type="triangle" w="med" len="med"/>
          </a:ln>
          <a:effectLst/>
        </p:spPr>
        <p:txBody>
          <a:bodyPr wrap="none" anchor="ctr"/>
          <a:lstStyle/>
          <a:p>
            <a:endParaRPr lang="en-US" dirty="0">
              <a:latin typeface="Times New Roman" pitchFamily="18" charset="0"/>
            </a:endParaRPr>
          </a:p>
        </p:txBody>
      </p:sp>
      <p:sp>
        <p:nvSpPr>
          <p:cNvPr id="4179" name="Line 83"/>
          <p:cNvSpPr>
            <a:spLocks noChangeShapeType="1"/>
          </p:cNvSpPr>
          <p:nvPr/>
        </p:nvSpPr>
        <p:spPr bwMode="auto">
          <a:xfrm flipH="1">
            <a:off x="4191000" y="3962400"/>
            <a:ext cx="533400" cy="304800"/>
          </a:xfrm>
          <a:prstGeom prst="line">
            <a:avLst/>
          </a:prstGeom>
          <a:noFill/>
          <a:ln w="9525">
            <a:solidFill>
              <a:schemeClr val="tx1"/>
            </a:solidFill>
            <a:round/>
            <a:headEnd/>
            <a:tailEnd type="triangle" w="med" len="med"/>
          </a:ln>
          <a:effectLst/>
        </p:spPr>
        <p:txBody>
          <a:bodyPr wrap="none" anchor="ctr"/>
          <a:lstStyle/>
          <a:p>
            <a:endParaRPr lang="en-US" dirty="0">
              <a:latin typeface="Times New Roman" pitchFamily="18" charset="0"/>
            </a:endParaRPr>
          </a:p>
        </p:txBody>
      </p:sp>
      <p:sp>
        <p:nvSpPr>
          <p:cNvPr id="4180" name="Line 84"/>
          <p:cNvSpPr>
            <a:spLocks noChangeShapeType="1"/>
          </p:cNvSpPr>
          <p:nvPr/>
        </p:nvSpPr>
        <p:spPr bwMode="auto">
          <a:xfrm>
            <a:off x="4724400" y="3962400"/>
            <a:ext cx="609600" cy="0"/>
          </a:xfrm>
          <a:prstGeom prst="line">
            <a:avLst/>
          </a:prstGeom>
          <a:noFill/>
          <a:ln w="9525">
            <a:solidFill>
              <a:schemeClr val="tx1"/>
            </a:solidFill>
            <a:round/>
            <a:headEnd/>
            <a:tailEnd type="triangle" w="med" len="med"/>
          </a:ln>
          <a:effectLst/>
        </p:spPr>
        <p:txBody>
          <a:bodyPr wrap="none" anchor="ctr"/>
          <a:lstStyle/>
          <a:p>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03"/>
                                        </p:tgtEl>
                                        <p:attrNameLst>
                                          <p:attrName>style.visibility</p:attrName>
                                        </p:attrNameLst>
                                      </p:cBhvr>
                                      <p:to>
                                        <p:strVal val="visible"/>
                                      </p:to>
                                    </p:set>
                                    <p:animEffect transition="in" filter="blinds(horizontal)">
                                      <p:cBhvr>
                                        <p:cTn id="12" dur="500"/>
                                        <p:tgtEl>
                                          <p:spTgt spid="4103"/>
                                        </p:tgtEl>
                                      </p:cBhvr>
                                    </p:animEffect>
                                  </p:childTnLst>
                                </p:cTn>
                              </p:par>
                              <p:par>
                                <p:cTn id="13" presetID="3" presetClass="entr" presetSubtype="10" fill="hold" nodeType="withEffect">
                                  <p:stCondLst>
                                    <p:cond delay="0"/>
                                  </p:stCondLst>
                                  <p:childTnLst>
                                    <p:set>
                                      <p:cBhvr>
                                        <p:cTn id="14" dur="1" fill="hold">
                                          <p:stCondLst>
                                            <p:cond delay="0"/>
                                          </p:stCondLst>
                                        </p:cTn>
                                        <p:tgtEl>
                                          <p:spTgt spid="4101"/>
                                        </p:tgtEl>
                                        <p:attrNameLst>
                                          <p:attrName>style.visibility</p:attrName>
                                        </p:attrNameLst>
                                      </p:cBhvr>
                                      <p:to>
                                        <p:strVal val="visible"/>
                                      </p:to>
                                    </p:set>
                                    <p:animEffect transition="in" filter="blinds(horizontal)">
                                      <p:cBhvr>
                                        <p:cTn id="15" dur="500"/>
                                        <p:tgtEl>
                                          <p:spTgt spid="410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05"/>
                                        </p:tgtEl>
                                        <p:attrNameLst>
                                          <p:attrName>style.visibility</p:attrName>
                                        </p:attrNameLst>
                                      </p:cBhvr>
                                      <p:to>
                                        <p:strVal val="visible"/>
                                      </p:to>
                                    </p:set>
                                    <p:animEffect transition="in" filter="blinds(horizontal)">
                                      <p:cBhvr>
                                        <p:cTn id="20" dur="500"/>
                                        <p:tgtEl>
                                          <p:spTgt spid="410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106"/>
                                        </p:tgtEl>
                                        <p:attrNameLst>
                                          <p:attrName>style.visibility</p:attrName>
                                        </p:attrNameLst>
                                      </p:cBhvr>
                                      <p:to>
                                        <p:strVal val="visible"/>
                                      </p:to>
                                    </p:set>
                                    <p:animEffect transition="in" filter="blinds(horizontal)">
                                      <p:cBhvr>
                                        <p:cTn id="25" dur="500"/>
                                        <p:tgtEl>
                                          <p:spTgt spid="410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107"/>
                                        </p:tgtEl>
                                        <p:attrNameLst>
                                          <p:attrName>style.visibility</p:attrName>
                                        </p:attrNameLst>
                                      </p:cBhvr>
                                      <p:to>
                                        <p:strVal val="visible"/>
                                      </p:to>
                                    </p:set>
                                    <p:animEffect transition="in" filter="blinds(horizontal)">
                                      <p:cBhvr>
                                        <p:cTn id="30" dur="500"/>
                                        <p:tgtEl>
                                          <p:spTgt spid="410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108"/>
                                        </p:tgtEl>
                                        <p:attrNameLst>
                                          <p:attrName>style.visibility</p:attrName>
                                        </p:attrNameLst>
                                      </p:cBhvr>
                                      <p:to>
                                        <p:strVal val="visible"/>
                                      </p:to>
                                    </p:set>
                                    <p:animEffect transition="in" filter="blinds(horizontal)">
                                      <p:cBhvr>
                                        <p:cTn id="33" dur="500"/>
                                        <p:tgtEl>
                                          <p:spTgt spid="4108"/>
                                        </p:tgtEl>
                                      </p:cBhvr>
                                    </p:animEffect>
                                  </p:childTnLst>
                                </p:cTn>
                              </p:par>
                              <p:par>
                                <p:cTn id="34" presetID="3" presetClass="entr" presetSubtype="10" fill="hold" nodeType="withEffect">
                                  <p:stCondLst>
                                    <p:cond delay="0"/>
                                  </p:stCondLst>
                                  <p:childTnLst>
                                    <p:set>
                                      <p:cBhvr>
                                        <p:cTn id="35" dur="1" fill="hold">
                                          <p:stCondLst>
                                            <p:cond delay="0"/>
                                          </p:stCondLst>
                                        </p:cTn>
                                        <p:tgtEl>
                                          <p:spTgt spid="4147"/>
                                        </p:tgtEl>
                                        <p:attrNameLst>
                                          <p:attrName>style.visibility</p:attrName>
                                        </p:attrNameLst>
                                      </p:cBhvr>
                                      <p:to>
                                        <p:strVal val="visible"/>
                                      </p:to>
                                    </p:set>
                                    <p:animEffect transition="in" filter="blinds(horizontal)">
                                      <p:cBhvr>
                                        <p:cTn id="36" dur="500"/>
                                        <p:tgtEl>
                                          <p:spTgt spid="414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110"/>
                                        </p:tgtEl>
                                        <p:attrNameLst>
                                          <p:attrName>style.visibility</p:attrName>
                                        </p:attrNameLst>
                                      </p:cBhvr>
                                      <p:to>
                                        <p:strVal val="visible"/>
                                      </p:to>
                                    </p:set>
                                    <p:animEffect transition="in" filter="blinds(horizontal)">
                                      <p:cBhvr>
                                        <p:cTn id="41" dur="500"/>
                                        <p:tgtEl>
                                          <p:spTgt spid="411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111"/>
                                        </p:tgtEl>
                                        <p:attrNameLst>
                                          <p:attrName>style.visibility</p:attrName>
                                        </p:attrNameLst>
                                      </p:cBhvr>
                                      <p:to>
                                        <p:strVal val="visible"/>
                                      </p:to>
                                    </p:set>
                                    <p:animEffect transition="in" filter="blinds(horizontal)">
                                      <p:cBhvr>
                                        <p:cTn id="46" dur="500"/>
                                        <p:tgtEl>
                                          <p:spTgt spid="411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179"/>
                                        </p:tgtEl>
                                        <p:attrNameLst>
                                          <p:attrName>style.visibility</p:attrName>
                                        </p:attrNameLst>
                                      </p:cBhvr>
                                      <p:to>
                                        <p:strVal val="visible"/>
                                      </p:to>
                                    </p:set>
                                    <p:animEffect transition="in" filter="blinds(horizontal)">
                                      <p:cBhvr>
                                        <p:cTn id="49" dur="500"/>
                                        <p:tgtEl>
                                          <p:spTgt spid="417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178"/>
                                        </p:tgtEl>
                                        <p:attrNameLst>
                                          <p:attrName>style.visibility</p:attrName>
                                        </p:attrNameLst>
                                      </p:cBhvr>
                                      <p:to>
                                        <p:strVal val="visible"/>
                                      </p:to>
                                    </p:set>
                                    <p:animEffect transition="in" filter="blinds(horizontal)">
                                      <p:cBhvr>
                                        <p:cTn id="52" dur="500"/>
                                        <p:tgtEl>
                                          <p:spTgt spid="417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180"/>
                                        </p:tgtEl>
                                        <p:attrNameLst>
                                          <p:attrName>style.visibility</p:attrName>
                                        </p:attrNameLst>
                                      </p:cBhvr>
                                      <p:to>
                                        <p:strVal val="visible"/>
                                      </p:to>
                                    </p:set>
                                    <p:animEffect transition="in" filter="blinds(horizontal)">
                                      <p:cBhvr>
                                        <p:cTn id="55" dur="500"/>
                                        <p:tgtEl>
                                          <p:spTgt spid="418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113"/>
                                        </p:tgtEl>
                                        <p:attrNameLst>
                                          <p:attrName>style.visibility</p:attrName>
                                        </p:attrNameLst>
                                      </p:cBhvr>
                                      <p:to>
                                        <p:strVal val="visible"/>
                                      </p:to>
                                    </p:set>
                                    <p:animEffect transition="in" filter="blinds(horizontal)">
                                      <p:cBhvr>
                                        <p:cTn id="60" dur="500"/>
                                        <p:tgtEl>
                                          <p:spTgt spid="411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174"/>
                                        </p:tgtEl>
                                        <p:attrNameLst>
                                          <p:attrName>style.visibility</p:attrName>
                                        </p:attrNameLst>
                                      </p:cBhvr>
                                      <p:to>
                                        <p:strVal val="visible"/>
                                      </p:to>
                                    </p:set>
                                    <p:animEffect transition="in" filter="blinds(horizontal)">
                                      <p:cBhvr>
                                        <p:cTn id="63" dur="500"/>
                                        <p:tgtEl>
                                          <p:spTgt spid="4174"/>
                                        </p:tgtEl>
                                      </p:cBhvr>
                                    </p:animEffect>
                                  </p:childTnLst>
                                </p:cTn>
                              </p:par>
                              <p:par>
                                <p:cTn id="64" presetID="3" presetClass="entr" presetSubtype="10" fill="hold" nodeType="withEffect">
                                  <p:stCondLst>
                                    <p:cond delay="0"/>
                                  </p:stCondLst>
                                  <p:childTnLst>
                                    <p:set>
                                      <p:cBhvr>
                                        <p:cTn id="65" dur="1" fill="hold">
                                          <p:stCondLst>
                                            <p:cond delay="0"/>
                                          </p:stCondLst>
                                        </p:cTn>
                                        <p:tgtEl>
                                          <p:spTgt spid="4173"/>
                                        </p:tgtEl>
                                        <p:attrNameLst>
                                          <p:attrName>style.visibility</p:attrName>
                                        </p:attrNameLst>
                                      </p:cBhvr>
                                      <p:to>
                                        <p:strVal val="visible"/>
                                      </p:to>
                                    </p:set>
                                    <p:animEffect transition="in" filter="blinds(horizontal)">
                                      <p:cBhvr>
                                        <p:cTn id="66" dur="500"/>
                                        <p:tgtEl>
                                          <p:spTgt spid="4173"/>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176"/>
                                        </p:tgtEl>
                                        <p:attrNameLst>
                                          <p:attrName>style.visibility</p:attrName>
                                        </p:attrNameLst>
                                      </p:cBhvr>
                                      <p:to>
                                        <p:strVal val="visible"/>
                                      </p:to>
                                    </p:set>
                                    <p:animEffect transition="in" filter="blinds(horizontal)">
                                      <p:cBhvr>
                                        <p:cTn id="71" dur="500"/>
                                        <p:tgtEl>
                                          <p:spTgt spid="4176"/>
                                        </p:tgtEl>
                                      </p:cBhvr>
                                    </p:animEffect>
                                  </p:childTnLst>
                                </p:cTn>
                              </p:par>
                              <p:par>
                                <p:cTn id="72" presetID="3" presetClass="entr" presetSubtype="10" fill="hold" nodeType="withEffect">
                                  <p:stCondLst>
                                    <p:cond delay="0"/>
                                  </p:stCondLst>
                                  <p:childTnLst>
                                    <p:set>
                                      <p:cBhvr>
                                        <p:cTn id="73" dur="1" fill="hold">
                                          <p:stCondLst>
                                            <p:cond delay="0"/>
                                          </p:stCondLst>
                                        </p:cTn>
                                        <p:tgtEl>
                                          <p:spTgt spid="4124"/>
                                        </p:tgtEl>
                                        <p:attrNameLst>
                                          <p:attrName>style.visibility</p:attrName>
                                        </p:attrNameLst>
                                      </p:cBhvr>
                                      <p:to>
                                        <p:strVal val="visible"/>
                                      </p:to>
                                    </p:set>
                                    <p:animEffect transition="in" filter="blinds(horizontal)">
                                      <p:cBhvr>
                                        <p:cTn id="74" dur="500"/>
                                        <p:tgtEl>
                                          <p:spTgt spid="4124"/>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4177"/>
                                        </p:tgtEl>
                                        <p:attrNameLst>
                                          <p:attrName>style.visibility</p:attrName>
                                        </p:attrNameLst>
                                      </p:cBhvr>
                                      <p:to>
                                        <p:strVal val="visible"/>
                                      </p:to>
                                    </p:set>
                                    <p:animEffect transition="in" filter="blinds(horizontal)">
                                      <p:cBhvr>
                                        <p:cTn id="79" dur="500"/>
                                        <p:tgtEl>
                                          <p:spTgt spid="4177"/>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175"/>
                                        </p:tgtEl>
                                        <p:attrNameLst>
                                          <p:attrName>style.visibility</p:attrName>
                                        </p:attrNameLst>
                                      </p:cBhvr>
                                      <p:to>
                                        <p:strVal val="visible"/>
                                      </p:to>
                                    </p:set>
                                    <p:animEffect transition="in" filter="blinds(horizontal)">
                                      <p:cBhvr>
                                        <p:cTn id="84" dur="500"/>
                                        <p:tgtEl>
                                          <p:spTgt spid="4175"/>
                                        </p:tgtEl>
                                      </p:cBhvr>
                                    </p:animEffect>
                                  </p:childTnLst>
                                </p:cTn>
                              </p:par>
                              <p:par>
                                <p:cTn id="85" presetID="3" presetClass="entr" presetSubtype="10" fill="hold" nodeType="withEffect">
                                  <p:stCondLst>
                                    <p:cond delay="0"/>
                                  </p:stCondLst>
                                  <p:childTnLst>
                                    <p:set>
                                      <p:cBhvr>
                                        <p:cTn id="86" dur="1" fill="hold">
                                          <p:stCondLst>
                                            <p:cond delay="0"/>
                                          </p:stCondLst>
                                        </p:cTn>
                                        <p:tgtEl>
                                          <p:spTgt spid="4125"/>
                                        </p:tgtEl>
                                        <p:attrNameLst>
                                          <p:attrName>style.visibility</p:attrName>
                                        </p:attrNameLst>
                                      </p:cBhvr>
                                      <p:to>
                                        <p:strVal val="visible"/>
                                      </p:to>
                                    </p:set>
                                    <p:animEffect transition="in" filter="blinds(horizontal)">
                                      <p:cBhvr>
                                        <p:cTn id="87" dur="500"/>
                                        <p:tgtEl>
                                          <p:spTgt spid="4125"/>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160"/>
                                        </p:tgtEl>
                                        <p:attrNameLst>
                                          <p:attrName>style.visibility</p:attrName>
                                        </p:attrNameLst>
                                      </p:cBhvr>
                                      <p:to>
                                        <p:strVal val="visible"/>
                                      </p:to>
                                    </p:set>
                                    <p:animEffect transition="in" filter="blinds(horizontal)">
                                      <p:cBhvr>
                                        <p:cTn id="92" dur="500"/>
                                        <p:tgtEl>
                                          <p:spTgt spid="4160"/>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4161"/>
                                        </p:tgtEl>
                                        <p:attrNameLst>
                                          <p:attrName>style.visibility</p:attrName>
                                        </p:attrNameLst>
                                      </p:cBhvr>
                                      <p:to>
                                        <p:strVal val="visible"/>
                                      </p:to>
                                    </p:set>
                                    <p:animEffect transition="in" filter="blinds(horizontal)">
                                      <p:cBhvr>
                                        <p:cTn id="95" dur="500"/>
                                        <p:tgtEl>
                                          <p:spTgt spid="4161"/>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4162"/>
                                        </p:tgtEl>
                                        <p:attrNameLst>
                                          <p:attrName>style.visibility</p:attrName>
                                        </p:attrNameLst>
                                      </p:cBhvr>
                                      <p:to>
                                        <p:strVal val="visible"/>
                                      </p:to>
                                    </p:set>
                                    <p:animEffect transition="in" filter="blinds(horizontal)">
                                      <p:cBhvr>
                                        <p:cTn id="98" dur="500"/>
                                        <p:tgtEl>
                                          <p:spTgt spid="4162"/>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4166"/>
                                        </p:tgtEl>
                                        <p:attrNameLst>
                                          <p:attrName>style.visibility</p:attrName>
                                        </p:attrNameLst>
                                      </p:cBhvr>
                                      <p:to>
                                        <p:strVal val="visible"/>
                                      </p:to>
                                    </p:set>
                                    <p:animEffect transition="in" filter="blinds(horizontal)">
                                      <p:cBhvr>
                                        <p:cTn id="101" dur="500"/>
                                        <p:tgtEl>
                                          <p:spTgt spid="4166"/>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4100"/>
                                        </p:tgtEl>
                                        <p:attrNameLst>
                                          <p:attrName>style.visibility</p:attrName>
                                        </p:attrNameLst>
                                      </p:cBhvr>
                                      <p:to>
                                        <p:strVal val="visible"/>
                                      </p:to>
                                    </p:set>
                                    <p:animEffect transition="in" filter="blinds(horizontal)">
                                      <p:cBhvr>
                                        <p:cTn id="106" dur="500"/>
                                        <p:tgtEl>
                                          <p:spTgt spid="4100"/>
                                        </p:tgtEl>
                                      </p:cBhvr>
                                    </p:animEffect>
                                  </p:childTnLst>
                                </p:cTn>
                              </p:par>
                              <p:par>
                                <p:cTn id="107" presetID="3" presetClass="entr" presetSubtype="10" fill="hold" nodeType="withEffect">
                                  <p:stCondLst>
                                    <p:cond delay="0"/>
                                  </p:stCondLst>
                                  <p:childTnLst>
                                    <p:set>
                                      <p:cBhvr>
                                        <p:cTn id="108" dur="1" fill="hold">
                                          <p:stCondLst>
                                            <p:cond delay="0"/>
                                          </p:stCondLst>
                                        </p:cTn>
                                        <p:tgtEl>
                                          <p:spTgt spid="4102"/>
                                        </p:tgtEl>
                                        <p:attrNameLst>
                                          <p:attrName>style.visibility</p:attrName>
                                        </p:attrNameLst>
                                      </p:cBhvr>
                                      <p:to>
                                        <p:strVal val="visible"/>
                                      </p:to>
                                    </p:set>
                                    <p:animEffect transition="in" filter="blinds(horizontal)">
                                      <p:cBhvr>
                                        <p:cTn id="109" dur="500"/>
                                        <p:tgtEl>
                                          <p:spTgt spid="4102"/>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4104"/>
                                        </p:tgtEl>
                                        <p:attrNameLst>
                                          <p:attrName>style.visibility</p:attrName>
                                        </p:attrNameLst>
                                      </p:cBhvr>
                                      <p:to>
                                        <p:strVal val="visible"/>
                                      </p:to>
                                    </p:set>
                                    <p:animEffect transition="in" filter="blinds(horizontal)">
                                      <p:cBhvr>
                                        <p:cTn id="112" dur="500"/>
                                        <p:tgtEl>
                                          <p:spTgt spid="4104"/>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4131"/>
                                        </p:tgtEl>
                                        <p:attrNameLst>
                                          <p:attrName>style.visibility</p:attrName>
                                        </p:attrNameLst>
                                      </p:cBhvr>
                                      <p:to>
                                        <p:strVal val="visible"/>
                                      </p:to>
                                    </p:set>
                                    <p:animEffect transition="in" filter="blinds(horizontal)">
                                      <p:cBhvr>
                                        <p:cTn id="117" dur="500"/>
                                        <p:tgtEl>
                                          <p:spTgt spid="4131"/>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4130"/>
                                        </p:tgtEl>
                                        <p:attrNameLst>
                                          <p:attrName>style.visibility</p:attrName>
                                        </p:attrNameLst>
                                      </p:cBhvr>
                                      <p:to>
                                        <p:strVal val="visible"/>
                                      </p:to>
                                    </p:set>
                                    <p:animEffect transition="in" filter="blinds(horizontal)">
                                      <p:cBhvr>
                                        <p:cTn id="120" dur="500"/>
                                        <p:tgtEl>
                                          <p:spTgt spid="4130"/>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4152"/>
                                        </p:tgtEl>
                                        <p:attrNameLst>
                                          <p:attrName>style.visibility</p:attrName>
                                        </p:attrNameLst>
                                      </p:cBhvr>
                                      <p:to>
                                        <p:strVal val="visible"/>
                                      </p:to>
                                    </p:set>
                                    <p:animEffect transition="in" filter="blinds(horizontal)">
                                      <p:cBhvr>
                                        <p:cTn id="125" dur="500"/>
                                        <p:tgtEl>
                                          <p:spTgt spid="4152"/>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4134"/>
                                        </p:tgtEl>
                                        <p:attrNameLst>
                                          <p:attrName>style.visibility</p:attrName>
                                        </p:attrNameLst>
                                      </p:cBhvr>
                                      <p:to>
                                        <p:strVal val="visible"/>
                                      </p:to>
                                    </p:set>
                                    <p:animEffect transition="in" filter="blinds(horizontal)">
                                      <p:cBhvr>
                                        <p:cTn id="128" dur="500"/>
                                        <p:tgtEl>
                                          <p:spTgt spid="4134"/>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4172"/>
                                        </p:tgtEl>
                                        <p:attrNameLst>
                                          <p:attrName>style.visibility</p:attrName>
                                        </p:attrNameLst>
                                      </p:cBhvr>
                                      <p:to>
                                        <p:strVal val="visible"/>
                                      </p:to>
                                    </p:set>
                                    <p:animEffect transition="in" filter="blinds(horizontal)">
                                      <p:cBhvr>
                                        <p:cTn id="133" dur="500"/>
                                        <p:tgtEl>
                                          <p:spTgt spid="4172"/>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4151"/>
                                        </p:tgtEl>
                                        <p:attrNameLst>
                                          <p:attrName>style.visibility</p:attrName>
                                        </p:attrNameLst>
                                      </p:cBhvr>
                                      <p:to>
                                        <p:strVal val="visible"/>
                                      </p:to>
                                    </p:set>
                                    <p:animEffect transition="in" filter="blinds(horizontal)">
                                      <p:cBhvr>
                                        <p:cTn id="136" dur="500"/>
                                        <p:tgtEl>
                                          <p:spTgt spid="4151"/>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4149"/>
                                        </p:tgtEl>
                                        <p:attrNameLst>
                                          <p:attrName>style.visibility</p:attrName>
                                        </p:attrNameLst>
                                      </p:cBhvr>
                                      <p:to>
                                        <p:strVal val="visible"/>
                                      </p:to>
                                    </p:set>
                                    <p:animEffect transition="in" filter="blinds(horizontal)">
                                      <p:cBhvr>
                                        <p:cTn id="139" dur="500"/>
                                        <p:tgtEl>
                                          <p:spTgt spid="4149"/>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4169"/>
                                        </p:tgtEl>
                                        <p:attrNameLst>
                                          <p:attrName>style.visibility</p:attrName>
                                        </p:attrNameLst>
                                      </p:cBhvr>
                                      <p:to>
                                        <p:strVal val="visible"/>
                                      </p:to>
                                    </p:set>
                                    <p:animEffect transition="in" filter="blinds(horizontal)">
                                      <p:cBhvr>
                                        <p:cTn id="142" dur="500"/>
                                        <p:tgtEl>
                                          <p:spTgt spid="4169"/>
                                        </p:tgtEl>
                                      </p:cBhvr>
                                    </p:animEffect>
                                  </p:childTnLst>
                                </p:cTn>
                              </p:par>
                              <p:par>
                                <p:cTn id="143" presetID="3" presetClass="entr" presetSubtype="10" fill="hold" nodeType="withEffect">
                                  <p:stCondLst>
                                    <p:cond delay="0"/>
                                  </p:stCondLst>
                                  <p:childTnLst>
                                    <p:set>
                                      <p:cBhvr>
                                        <p:cTn id="144" dur="1" fill="hold">
                                          <p:stCondLst>
                                            <p:cond delay="0"/>
                                          </p:stCondLst>
                                        </p:cTn>
                                        <p:tgtEl>
                                          <p:spTgt spid="4168"/>
                                        </p:tgtEl>
                                        <p:attrNameLst>
                                          <p:attrName>style.visibility</p:attrName>
                                        </p:attrNameLst>
                                      </p:cBhvr>
                                      <p:to>
                                        <p:strVal val="visible"/>
                                      </p:to>
                                    </p:set>
                                    <p:animEffect transition="in" filter="blinds(horizontal)">
                                      <p:cBhvr>
                                        <p:cTn id="145" dur="500"/>
                                        <p:tgtEl>
                                          <p:spTgt spid="4168"/>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140"/>
                                        </p:tgtEl>
                                        <p:attrNameLst>
                                          <p:attrName>style.visibility</p:attrName>
                                        </p:attrNameLst>
                                      </p:cBhvr>
                                      <p:to>
                                        <p:strVal val="visible"/>
                                      </p:to>
                                    </p:set>
                                    <p:animEffect transition="in" filter="blinds(horizontal)">
                                      <p:cBhvr>
                                        <p:cTn id="150" dur="500"/>
                                        <p:tgtEl>
                                          <p:spTgt spid="4140"/>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4159"/>
                                        </p:tgtEl>
                                        <p:attrNameLst>
                                          <p:attrName>style.visibility</p:attrName>
                                        </p:attrNameLst>
                                      </p:cBhvr>
                                      <p:to>
                                        <p:strVal val="visible"/>
                                      </p:to>
                                    </p:set>
                                    <p:animEffect transition="in" filter="blinds(horizontal)">
                                      <p:cBhvr>
                                        <p:cTn id="153" dur="500"/>
                                        <p:tgtEl>
                                          <p:spTgt spid="4159"/>
                                        </p:tgtEl>
                                      </p:cBhvr>
                                    </p:animEffect>
                                  </p:childTnLst>
                                </p:cTn>
                              </p:par>
                              <p:par>
                                <p:cTn id="154" presetID="3" presetClass="entr" presetSubtype="10" fill="hold" nodeType="withEffect">
                                  <p:stCondLst>
                                    <p:cond delay="0"/>
                                  </p:stCondLst>
                                  <p:childTnLst>
                                    <p:set>
                                      <p:cBhvr>
                                        <p:cTn id="155" dur="1" fill="hold">
                                          <p:stCondLst>
                                            <p:cond delay="0"/>
                                          </p:stCondLst>
                                        </p:cTn>
                                        <p:tgtEl>
                                          <p:spTgt spid="4123"/>
                                        </p:tgtEl>
                                        <p:attrNameLst>
                                          <p:attrName>style.visibility</p:attrName>
                                        </p:attrNameLst>
                                      </p:cBhvr>
                                      <p:to>
                                        <p:strVal val="visible"/>
                                      </p:to>
                                    </p:set>
                                    <p:animEffect transition="in" filter="blinds(horizontal)">
                                      <p:cBhvr>
                                        <p:cTn id="156" dur="500"/>
                                        <p:tgtEl>
                                          <p:spTgt spid="4123"/>
                                        </p:tgtEl>
                                      </p:cBhvr>
                                    </p:animEffect>
                                  </p:childTnLst>
                                </p:cTn>
                              </p:par>
                            </p:childTnLst>
                          </p:cTn>
                        </p:par>
                      </p:childTnLst>
                    </p:cTn>
                  </p:par>
                  <p:par>
                    <p:cTn id="157" fill="hold">
                      <p:stCondLst>
                        <p:cond delay="indefinite"/>
                      </p:stCondLst>
                      <p:childTnLst>
                        <p:par>
                          <p:cTn id="158" fill="hold">
                            <p:stCondLst>
                              <p:cond delay="0"/>
                            </p:stCondLst>
                            <p:childTnLst>
                              <p:par>
                                <p:cTn id="159" presetID="3" presetClass="entr" presetSubtype="10" fill="hold" grpId="1" nodeType="clickEffect">
                                  <p:stCondLst>
                                    <p:cond delay="0"/>
                                  </p:stCondLst>
                                  <p:childTnLst>
                                    <p:set>
                                      <p:cBhvr>
                                        <p:cTn id="160" dur="1" fill="hold">
                                          <p:stCondLst>
                                            <p:cond delay="0"/>
                                          </p:stCondLst>
                                        </p:cTn>
                                        <p:tgtEl>
                                          <p:spTgt spid="4140"/>
                                        </p:tgtEl>
                                        <p:attrNameLst>
                                          <p:attrName>style.visibility</p:attrName>
                                        </p:attrNameLst>
                                      </p:cBhvr>
                                      <p:to>
                                        <p:strVal val="visible"/>
                                      </p:to>
                                    </p:set>
                                    <p:animEffect transition="in" filter="blinds(horizontal)">
                                      <p:cBhvr>
                                        <p:cTn id="161" dur="500"/>
                                        <p:tgtEl>
                                          <p:spTgt spid="4140"/>
                                        </p:tgtEl>
                                      </p:cBhvr>
                                    </p:animEffect>
                                  </p:childTnLst>
                                </p:cTn>
                              </p:par>
                            </p:childTnLst>
                          </p:cTn>
                        </p:par>
                      </p:childTnLst>
                    </p:cTn>
                  </p:par>
                  <p:par>
                    <p:cTn id="162" fill="hold">
                      <p:stCondLst>
                        <p:cond delay="indefinite"/>
                      </p:stCondLst>
                      <p:childTnLst>
                        <p:par>
                          <p:cTn id="163" fill="hold">
                            <p:stCondLst>
                              <p:cond delay="0"/>
                            </p:stCondLst>
                            <p:childTnLst>
                              <p:par>
                                <p:cTn id="164" presetID="3" presetClass="entr" presetSubtype="10" fill="hold" grpId="0" nodeType="clickEffect">
                                  <p:stCondLst>
                                    <p:cond delay="0"/>
                                  </p:stCondLst>
                                  <p:childTnLst>
                                    <p:set>
                                      <p:cBhvr>
                                        <p:cTn id="165" dur="1" fill="hold">
                                          <p:stCondLst>
                                            <p:cond delay="0"/>
                                          </p:stCondLst>
                                        </p:cTn>
                                        <p:tgtEl>
                                          <p:spTgt spid="4144"/>
                                        </p:tgtEl>
                                        <p:attrNameLst>
                                          <p:attrName>style.visibility</p:attrName>
                                        </p:attrNameLst>
                                      </p:cBhvr>
                                      <p:to>
                                        <p:strVal val="visible"/>
                                      </p:to>
                                    </p:set>
                                    <p:animEffect transition="in" filter="blinds(horizontal)">
                                      <p:cBhvr>
                                        <p:cTn id="166" dur="500"/>
                                        <p:tgtEl>
                                          <p:spTgt spid="4144"/>
                                        </p:tgtEl>
                                      </p:cBhvr>
                                    </p:animEffect>
                                  </p:childTnLst>
                                </p:cTn>
                              </p:par>
                              <p:par>
                                <p:cTn id="167" presetID="3" presetClass="entr" presetSubtype="10" fill="hold" nodeType="withEffect">
                                  <p:stCondLst>
                                    <p:cond delay="0"/>
                                  </p:stCondLst>
                                  <p:childTnLst>
                                    <p:set>
                                      <p:cBhvr>
                                        <p:cTn id="168" dur="1" fill="hold">
                                          <p:stCondLst>
                                            <p:cond delay="0"/>
                                          </p:stCondLst>
                                        </p:cTn>
                                        <p:tgtEl>
                                          <p:spTgt spid="4146"/>
                                        </p:tgtEl>
                                        <p:attrNameLst>
                                          <p:attrName>style.visibility</p:attrName>
                                        </p:attrNameLst>
                                      </p:cBhvr>
                                      <p:to>
                                        <p:strVal val="visible"/>
                                      </p:to>
                                    </p:set>
                                    <p:animEffect transition="in" filter="blinds(horizontal)">
                                      <p:cBhvr>
                                        <p:cTn id="169" dur="500"/>
                                        <p:tgtEl>
                                          <p:spTgt spid="4146"/>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4171"/>
                                        </p:tgtEl>
                                        <p:attrNameLst>
                                          <p:attrName>style.visibility</p:attrName>
                                        </p:attrNameLst>
                                      </p:cBhvr>
                                      <p:to>
                                        <p:strVal val="visible"/>
                                      </p:to>
                                    </p:set>
                                    <p:animEffect transition="in" filter="blinds(horizontal)">
                                      <p:cBhvr>
                                        <p:cTn id="174" dur="500"/>
                                        <p:tgtEl>
                                          <p:spTgt spid="4171"/>
                                        </p:tgtEl>
                                      </p:cBhvr>
                                    </p:animEffect>
                                  </p:childTnLst>
                                </p:cTn>
                              </p:par>
                              <p:par>
                                <p:cTn id="175" presetID="3" presetClass="entr" presetSubtype="10" fill="hold" nodeType="withEffect">
                                  <p:stCondLst>
                                    <p:cond delay="0"/>
                                  </p:stCondLst>
                                  <p:childTnLst>
                                    <p:set>
                                      <p:cBhvr>
                                        <p:cTn id="176" dur="1" fill="hold">
                                          <p:stCondLst>
                                            <p:cond delay="0"/>
                                          </p:stCondLst>
                                        </p:cTn>
                                        <p:tgtEl>
                                          <p:spTgt spid="4157"/>
                                        </p:tgtEl>
                                        <p:attrNameLst>
                                          <p:attrName>style.visibility</p:attrName>
                                        </p:attrNameLst>
                                      </p:cBhvr>
                                      <p:to>
                                        <p:strVal val="visible"/>
                                      </p:to>
                                    </p:set>
                                    <p:animEffect transition="in" filter="blinds(horizontal)">
                                      <p:cBhvr>
                                        <p:cTn id="177" dur="500"/>
                                        <p:tgtEl>
                                          <p:spTgt spid="4157"/>
                                        </p:tgtEl>
                                      </p:cBhvr>
                                    </p:animEffect>
                                  </p:childTnLst>
                                </p:cTn>
                              </p:par>
                              <p:par>
                                <p:cTn id="178" presetID="3" presetClass="entr" presetSubtype="10" fill="hold" grpId="0" nodeType="withEffect">
                                  <p:stCondLst>
                                    <p:cond delay="0"/>
                                  </p:stCondLst>
                                  <p:childTnLst>
                                    <p:set>
                                      <p:cBhvr>
                                        <p:cTn id="179" dur="1" fill="hold">
                                          <p:stCondLst>
                                            <p:cond delay="0"/>
                                          </p:stCondLst>
                                        </p:cTn>
                                        <p:tgtEl>
                                          <p:spTgt spid="4138"/>
                                        </p:tgtEl>
                                        <p:attrNameLst>
                                          <p:attrName>style.visibility</p:attrName>
                                        </p:attrNameLst>
                                      </p:cBhvr>
                                      <p:to>
                                        <p:strVal val="visible"/>
                                      </p:to>
                                    </p:set>
                                    <p:animEffect transition="in" filter="blinds(horizontal)">
                                      <p:cBhvr>
                                        <p:cTn id="180" dur="500"/>
                                        <p:tgtEl>
                                          <p:spTgt spid="4138"/>
                                        </p:tgtEl>
                                      </p:cBhvr>
                                    </p:animEffect>
                                  </p:childTnLst>
                                </p:cTn>
                              </p:par>
                            </p:childTnLst>
                          </p:cTn>
                        </p:par>
                      </p:childTnLst>
                    </p:cTn>
                  </p:par>
                  <p:par>
                    <p:cTn id="181" fill="hold">
                      <p:stCondLst>
                        <p:cond delay="indefinite"/>
                      </p:stCondLst>
                      <p:childTnLst>
                        <p:par>
                          <p:cTn id="182" fill="hold">
                            <p:stCondLst>
                              <p:cond delay="0"/>
                            </p:stCondLst>
                            <p:childTnLst>
                              <p:par>
                                <p:cTn id="183" presetID="8" presetClass="entr" presetSubtype="16" fill="hold" grpId="0" nodeType="clickEffect">
                                  <p:stCondLst>
                                    <p:cond delay="0"/>
                                  </p:stCondLst>
                                  <p:childTnLst>
                                    <p:set>
                                      <p:cBhvr>
                                        <p:cTn id="184" dur="1" fill="hold">
                                          <p:stCondLst>
                                            <p:cond delay="0"/>
                                          </p:stCondLst>
                                        </p:cTn>
                                        <p:tgtEl>
                                          <p:spTgt spid="4164"/>
                                        </p:tgtEl>
                                        <p:attrNameLst>
                                          <p:attrName>style.visibility</p:attrName>
                                        </p:attrNameLst>
                                      </p:cBhvr>
                                      <p:to>
                                        <p:strVal val="visible"/>
                                      </p:to>
                                    </p:set>
                                    <p:animEffect transition="in" filter="diamond(in)">
                                      <p:cBhvr>
                                        <p:cTn id="185" dur="2000"/>
                                        <p:tgtEl>
                                          <p:spTgt spid="4164"/>
                                        </p:tgtEl>
                                      </p:cBhvr>
                                    </p:animEffect>
                                  </p:childTnLst>
                                </p:cTn>
                              </p:par>
                              <p:par>
                                <p:cTn id="186" presetID="8" presetClass="entr" presetSubtype="16" fill="hold" grpId="0" nodeType="withEffect">
                                  <p:stCondLst>
                                    <p:cond delay="0"/>
                                  </p:stCondLst>
                                  <p:childTnLst>
                                    <p:set>
                                      <p:cBhvr>
                                        <p:cTn id="187" dur="1" fill="hold">
                                          <p:stCondLst>
                                            <p:cond delay="0"/>
                                          </p:stCondLst>
                                        </p:cTn>
                                        <p:tgtEl>
                                          <p:spTgt spid="4163"/>
                                        </p:tgtEl>
                                        <p:attrNameLst>
                                          <p:attrName>style.visibility</p:attrName>
                                        </p:attrNameLst>
                                      </p:cBhvr>
                                      <p:to>
                                        <p:strVal val="visible"/>
                                      </p:to>
                                    </p:set>
                                    <p:animEffect transition="in" filter="diamond(in)">
                                      <p:cBhvr>
                                        <p:cTn id="188" dur="2000"/>
                                        <p:tgtEl>
                                          <p:spTgt spid="4163"/>
                                        </p:tgtEl>
                                      </p:cBhvr>
                                    </p:animEffect>
                                  </p:childTnLst>
                                </p:cTn>
                              </p:par>
                              <p:par>
                                <p:cTn id="189" presetID="8" presetClass="entr" presetSubtype="16" fill="hold" grpId="0" nodeType="withEffect">
                                  <p:stCondLst>
                                    <p:cond delay="0"/>
                                  </p:stCondLst>
                                  <p:childTnLst>
                                    <p:set>
                                      <p:cBhvr>
                                        <p:cTn id="190" dur="1" fill="hold">
                                          <p:stCondLst>
                                            <p:cond delay="0"/>
                                          </p:stCondLst>
                                        </p:cTn>
                                        <p:tgtEl>
                                          <p:spTgt spid="4165"/>
                                        </p:tgtEl>
                                        <p:attrNameLst>
                                          <p:attrName>style.visibility</p:attrName>
                                        </p:attrNameLst>
                                      </p:cBhvr>
                                      <p:to>
                                        <p:strVal val="visible"/>
                                      </p:to>
                                    </p:set>
                                    <p:animEffect transition="in" filter="diamond(in)">
                                      <p:cBhvr>
                                        <p:cTn id="191" dur="2000"/>
                                        <p:tgtEl>
                                          <p:spTgt spid="4165"/>
                                        </p:tgtEl>
                                      </p:cBhvr>
                                    </p:animEffect>
                                  </p:childTnLst>
                                </p:cTn>
                              </p:par>
                              <p:par>
                                <p:cTn id="192" presetID="8" presetClass="entr" presetSubtype="16" fill="hold" grpId="0" nodeType="withEffect">
                                  <p:stCondLst>
                                    <p:cond delay="0"/>
                                  </p:stCondLst>
                                  <p:childTnLst>
                                    <p:set>
                                      <p:cBhvr>
                                        <p:cTn id="193" dur="1" fill="hold">
                                          <p:stCondLst>
                                            <p:cond delay="0"/>
                                          </p:stCondLst>
                                        </p:cTn>
                                        <p:tgtEl>
                                          <p:spTgt spid="4167"/>
                                        </p:tgtEl>
                                        <p:attrNameLst>
                                          <p:attrName>style.visibility</p:attrName>
                                        </p:attrNameLst>
                                      </p:cBhvr>
                                      <p:to>
                                        <p:strVal val="visible"/>
                                      </p:to>
                                    </p:set>
                                    <p:animEffect transition="in" filter="diamond(in)">
                                      <p:cBhvr>
                                        <p:cTn id="194" dur="2000"/>
                                        <p:tgtEl>
                                          <p:spTgt spid="4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p:bldP spid="4100" grpId="0" animBg="1"/>
      <p:bldP spid="4103" grpId="0"/>
      <p:bldP spid="4104" grpId="0"/>
      <p:bldP spid="4105" grpId="0" animBg="1"/>
      <p:bldP spid="4106" grpId="0"/>
      <p:bldP spid="4107" grpId="0" animBg="1"/>
      <p:bldP spid="4108" grpId="0" animBg="1"/>
      <p:bldP spid="4110" grpId="0"/>
      <p:bldP spid="4111" grpId="0"/>
      <p:bldP spid="4113" grpId="0"/>
      <p:bldP spid="4130" grpId="0"/>
      <p:bldP spid="4131" grpId="0" animBg="1"/>
      <p:bldP spid="4134" grpId="0" animBg="1"/>
      <p:bldP spid="4138" grpId="0" animBg="1"/>
      <p:bldP spid="4140" grpId="0" animBg="1"/>
      <p:bldP spid="4140" grpId="1" animBg="1"/>
      <p:bldP spid="4144" grpId="0" animBg="1"/>
      <p:bldP spid="4149" grpId="0" animBg="1"/>
      <p:bldP spid="4151" grpId="0" animBg="1"/>
      <p:bldP spid="4152" grpId="0" animBg="1"/>
      <p:bldP spid="4159" grpId="0" animBg="1"/>
      <p:bldP spid="4160" grpId="0" animBg="1"/>
      <p:bldP spid="4161" grpId="0" animBg="1"/>
      <p:bldP spid="4162" grpId="0" animBg="1"/>
      <p:bldP spid="4163" grpId="0" animBg="1"/>
      <p:bldP spid="4164" grpId="0" animBg="1"/>
      <p:bldP spid="4165" grpId="0" animBg="1"/>
      <p:bldP spid="4166" grpId="0" animBg="1"/>
      <p:bldP spid="4167" grpId="0" animBg="1"/>
      <p:bldP spid="4169" grpId="0" animBg="1"/>
      <p:bldP spid="4171" grpId="0" animBg="1"/>
      <p:bldP spid="4172" grpId="0" animBg="1"/>
      <p:bldP spid="4174" grpId="0" animBg="1"/>
      <p:bldP spid="4175" grpId="0" animBg="1"/>
      <p:bldP spid="4176" grpId="0" animBg="1"/>
      <p:bldP spid="4177" grpId="0" animBg="1"/>
      <p:bldP spid="4178" grpId="0" animBg="1"/>
      <p:bldP spid="4179" grpId="0" animBg="1"/>
      <p:bldP spid="41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8382000" cy="1569660"/>
          </a:xfrm>
          <a:prstGeom prst="rect">
            <a:avLst/>
          </a:prstGeom>
          <a:noFill/>
        </p:spPr>
        <p:txBody>
          <a:bodyPr wrap="square" rtlCol="0">
            <a:spAutoFit/>
          </a:bodyPr>
          <a:lstStyle/>
          <a:p>
            <a:pPr algn="just"/>
            <a:r>
              <a:rPr lang="en-US" sz="3200" dirty="0" err="1" smtClean="0">
                <a:solidFill>
                  <a:srgbClr val="FF0000"/>
                </a:solidFill>
                <a:latin typeface="Times New Roman" pitchFamily="18" charset="0"/>
                <a:cs typeface="Times New Roman" pitchFamily="18" charset="0"/>
              </a:rPr>
              <a:t>Động</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học</a:t>
            </a:r>
            <a:r>
              <a:rPr lang="en-US" sz="3200" dirty="0" smtClean="0">
                <a:solidFill>
                  <a:srgbClr val="FF0000"/>
                </a:solidFill>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cứu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đặc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trưng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chuyển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động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chuyển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động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nhau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xét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đến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5" name="TextBox 4"/>
          <p:cNvSpPr txBox="1"/>
          <p:nvPr/>
        </p:nvSpPr>
        <p:spPr>
          <a:xfrm>
            <a:off x="533400" y="2272605"/>
            <a:ext cx="8382000" cy="1569660"/>
          </a:xfrm>
          <a:prstGeom prst="rect">
            <a:avLst/>
          </a:prstGeom>
          <a:noFill/>
        </p:spPr>
        <p:txBody>
          <a:bodyPr wrap="square" rtlCol="0">
            <a:spAutoFit/>
          </a:bodyPr>
          <a:lstStyle/>
          <a:p>
            <a:pPr algn="just"/>
            <a:r>
              <a:rPr lang="en-US" sz="3200" dirty="0" err="1" smtClean="0">
                <a:solidFill>
                  <a:srgbClr val="FF0000"/>
                </a:solidFill>
                <a:latin typeface="Times New Roman" pitchFamily="18" charset="0"/>
                <a:cs typeface="Times New Roman" pitchFamily="18" charset="0"/>
              </a:rPr>
              <a:t>Động</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lực</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học</a:t>
            </a:r>
            <a:r>
              <a:rPr lang="en-US" sz="3200" dirty="0" smtClean="0">
                <a:solidFill>
                  <a:srgbClr val="FF0000"/>
                </a:solidFill>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cứu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mối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giữa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chuyển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động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giữa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xét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đến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6" name="TextBox 5"/>
          <p:cNvSpPr txBox="1"/>
          <p:nvPr/>
        </p:nvSpPr>
        <p:spPr>
          <a:xfrm>
            <a:off x="533400" y="4343400"/>
            <a:ext cx="8382000" cy="1077218"/>
          </a:xfrm>
          <a:prstGeom prst="rect">
            <a:avLst/>
          </a:prstGeom>
          <a:noFill/>
        </p:spPr>
        <p:txBody>
          <a:bodyPr wrap="square" rtlCol="0">
            <a:spAutoFit/>
          </a:bodyPr>
          <a:lstStyle/>
          <a:p>
            <a:r>
              <a:rPr lang="en-US" sz="3200" dirty="0" err="1" smtClean="0">
                <a:solidFill>
                  <a:srgbClr val="FF0000"/>
                </a:solidFill>
                <a:latin typeface="Times New Roman" pitchFamily="18" charset="0"/>
                <a:cs typeface="Times New Roman" pitchFamily="18" charset="0"/>
              </a:rPr>
              <a:t>Tĩnh</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học</a:t>
            </a:r>
            <a:r>
              <a:rPr lang="en-US" sz="3200" dirty="0" smtClean="0">
                <a:solidFill>
                  <a:srgbClr val="FF0000"/>
                </a:solidFill>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động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học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cứu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củavật</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solidFill>
                  <a:srgbClr val="FF0000"/>
                </a:solidFill>
              </a:rPr>
              <a:t>1. NHỮNG KHÁI NIỆM MỞ ĐẦU</a:t>
            </a:r>
            <a:endParaRPr lang="en-US" sz="3200" b="1" dirty="0">
              <a:solidFill>
                <a:srgbClr val="FF0000"/>
              </a:solidFill>
            </a:endParaRPr>
          </a:p>
        </p:txBody>
      </p:sp>
      <p:sp>
        <p:nvSpPr>
          <p:cNvPr id="4" name="TextBox 3"/>
          <p:cNvSpPr txBox="1"/>
          <p:nvPr/>
        </p:nvSpPr>
        <p:spPr>
          <a:xfrm>
            <a:off x="381000" y="1143000"/>
            <a:ext cx="5638800" cy="584775"/>
          </a:xfrm>
          <a:prstGeom prst="rect">
            <a:avLst/>
          </a:prstGeom>
          <a:noFill/>
        </p:spPr>
        <p:txBody>
          <a:bodyPr wrap="square" rtlCol="0">
            <a:spAutoFit/>
          </a:bodyPr>
          <a:lstStyle/>
          <a:p>
            <a:r>
              <a:rPr lang="en-US" sz="3200" dirty="0" smtClean="0">
                <a:solidFill>
                  <a:srgbClr val="0070C0"/>
                </a:solidFill>
                <a:latin typeface="Times New Roman" pitchFamily="18" charset="0"/>
                <a:cs typeface="Times New Roman" pitchFamily="18" charset="0"/>
              </a:rPr>
              <a:t>1.1 </a:t>
            </a:r>
            <a:r>
              <a:rPr lang="en-US" sz="3200" dirty="0" err="1" smtClean="0">
                <a:solidFill>
                  <a:srgbClr val="0070C0"/>
                </a:solidFill>
                <a:latin typeface="Times New Roman" pitchFamily="18" charset="0"/>
                <a:cs typeface="Times New Roman" pitchFamily="18" charset="0"/>
              </a:rPr>
              <a:t>Chuyển</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động</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và</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hệ</a:t>
            </a:r>
            <a:r>
              <a:rPr lang="en-US" sz="3200" dirty="0" smtClean="0">
                <a:solidFill>
                  <a:srgbClr val="0070C0"/>
                </a:solidFill>
                <a:latin typeface="Times New Roman" pitchFamily="18" charset="0"/>
                <a:cs typeface="Times New Roman" pitchFamily="18" charset="0"/>
              </a:rPr>
              <a:t> qui </a:t>
            </a:r>
            <a:r>
              <a:rPr lang="en-US" sz="3200" dirty="0" err="1" smtClean="0">
                <a:solidFill>
                  <a:srgbClr val="0070C0"/>
                </a:solidFill>
                <a:latin typeface="Times New Roman" pitchFamily="18" charset="0"/>
                <a:cs typeface="Times New Roman" pitchFamily="18" charset="0"/>
              </a:rPr>
              <a:t>chiếu</a:t>
            </a:r>
            <a:endParaRPr lang="en-US" sz="3200" dirty="0">
              <a:solidFill>
                <a:srgbClr val="0070C0"/>
              </a:solidFill>
              <a:latin typeface="Times New Roman" pitchFamily="18" charset="0"/>
              <a:cs typeface="Times New Roman" pitchFamily="18" charset="0"/>
            </a:endParaRPr>
          </a:p>
        </p:txBody>
      </p:sp>
      <p:sp>
        <p:nvSpPr>
          <p:cNvPr id="5" name="TextBox 4"/>
          <p:cNvSpPr txBox="1"/>
          <p:nvPr/>
        </p:nvSpPr>
        <p:spPr>
          <a:xfrm>
            <a:off x="152400" y="1752600"/>
            <a:ext cx="5486400" cy="1569660"/>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Thay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đổi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vị</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trí</a:t>
            </a:r>
            <a:r>
              <a:rPr lang="en-US" sz="3200" dirty="0" smtClean="0">
                <a:latin typeface="Times New Roman" pitchFamily="18" charset="0"/>
                <a:cs typeface="Times New Roman" pitchFamily="18" charset="0"/>
              </a:rPr>
              <a:t> so </a:t>
            </a:r>
            <a:r>
              <a:rPr lang="en-US" sz="3200" dirty="0" err="1" smtClean="0">
                <a:latin typeface="Times New Roman" pitchFamily="18" charset="0"/>
                <a:cs typeface="Times New Roman" pitchFamily="18" charset="0"/>
              </a:rPr>
              <a:t>với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a:t>
            </a:r>
            <a:r>
              <a:rPr lang="en-US" sz="3200" dirty="0" smtClean="0">
                <a:latin typeface="Times New Roman" pitchFamily="18" charset="0"/>
                <a:cs typeface="Times New Roman" pitchFamily="18" charset="0"/>
              </a:rPr>
              <a:t>.</a:t>
            </a:r>
          </a:p>
          <a:p>
            <a:r>
              <a:rPr lang="en-US" sz="3200" dirty="0" err="1" smtClean="0">
                <a:latin typeface="Times New Roman" pitchFamily="18" charset="0"/>
                <a:cs typeface="Times New Roman" pitchFamily="18" charset="0"/>
              </a:rPr>
              <a:t>Vật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coi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đứng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mốc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hệ</a:t>
            </a:r>
            <a:r>
              <a:rPr lang="en-US" sz="3200" dirty="0" smtClean="0">
                <a:latin typeface="Times New Roman" pitchFamily="18" charset="0"/>
                <a:cs typeface="Times New Roman" pitchFamily="18" charset="0"/>
              </a:rPr>
              <a:t> qui </a:t>
            </a:r>
            <a:r>
              <a:rPr lang="en-US" sz="3200" dirty="0" err="1" smtClean="0">
                <a:latin typeface="Times New Roman" pitchFamily="18" charset="0"/>
                <a:cs typeface="Times New Roman" pitchFamily="18" charset="0"/>
              </a:rPr>
              <a:t>chiếu</a:t>
            </a:r>
            <a:endParaRPr lang="en-US" sz="3200" dirty="0">
              <a:latin typeface="Times New Roman" pitchFamily="18" charset="0"/>
              <a:cs typeface="Times New Roman" pitchFamily="18" charset="0"/>
            </a:endParaRPr>
          </a:p>
        </p:txBody>
      </p:sp>
      <p:pic>
        <p:nvPicPr>
          <p:cNvPr id="41986" name="Picture 2"/>
          <p:cNvPicPr>
            <a:picLocks noChangeAspect="1" noChangeArrowheads="1"/>
          </p:cNvPicPr>
          <p:nvPr/>
        </p:nvPicPr>
        <p:blipFill>
          <a:blip r:embed="rId2"/>
          <a:srcRect/>
          <a:stretch>
            <a:fillRect/>
          </a:stretch>
        </p:blipFill>
        <p:spPr bwMode="auto">
          <a:xfrm>
            <a:off x="5410200" y="912252"/>
            <a:ext cx="3533775" cy="2733675"/>
          </a:xfrm>
          <a:prstGeom prst="rect">
            <a:avLst/>
          </a:prstGeom>
          <a:noFill/>
          <a:ln w="9525">
            <a:noFill/>
            <a:miter lim="800000"/>
            <a:headEnd/>
            <a:tailEnd/>
          </a:ln>
          <a:effectLst/>
        </p:spPr>
      </p:pic>
      <p:sp>
        <p:nvSpPr>
          <p:cNvPr id="7" name="TextBox 6"/>
          <p:cNvSpPr txBox="1"/>
          <p:nvPr/>
        </p:nvSpPr>
        <p:spPr>
          <a:xfrm>
            <a:off x="304800" y="3581400"/>
            <a:ext cx="4114800" cy="584775"/>
          </a:xfrm>
          <a:prstGeom prst="rect">
            <a:avLst/>
          </a:prstGeom>
          <a:noFill/>
        </p:spPr>
        <p:txBody>
          <a:bodyPr wrap="square" rtlCol="0">
            <a:spAutoFit/>
          </a:bodyPr>
          <a:lstStyle/>
          <a:p>
            <a:r>
              <a:rPr lang="en-US" sz="3200" dirty="0" smtClean="0">
                <a:solidFill>
                  <a:srgbClr val="0070C0"/>
                </a:solidFill>
                <a:latin typeface="Times New Roman" pitchFamily="18" charset="0"/>
                <a:cs typeface="Times New Roman" pitchFamily="18" charset="0"/>
              </a:rPr>
              <a:t>1.2 </a:t>
            </a:r>
            <a:r>
              <a:rPr lang="en-US" sz="3200" dirty="0" err="1" smtClean="0">
                <a:solidFill>
                  <a:srgbClr val="0070C0"/>
                </a:solidFill>
                <a:latin typeface="Times New Roman" pitchFamily="18" charset="0"/>
                <a:cs typeface="Times New Roman" pitchFamily="18" charset="0"/>
              </a:rPr>
              <a:t>Chất</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điểm</a:t>
            </a:r>
            <a:endParaRPr lang="en-US" sz="3200" dirty="0">
              <a:solidFill>
                <a:srgbClr val="0070C0"/>
              </a:solidFill>
              <a:latin typeface="Times New Roman" pitchFamily="18" charset="0"/>
              <a:cs typeface="Times New Roman" pitchFamily="18" charset="0"/>
            </a:endParaRPr>
          </a:p>
        </p:txBody>
      </p:sp>
      <p:sp>
        <p:nvSpPr>
          <p:cNvPr id="8" name="TextBox 7"/>
          <p:cNvSpPr txBox="1"/>
          <p:nvPr/>
        </p:nvSpPr>
        <p:spPr>
          <a:xfrm>
            <a:off x="304800" y="4114800"/>
            <a:ext cx="8610600" cy="1569660"/>
          </a:xfrm>
          <a:prstGeom prst="rect">
            <a:avLst/>
          </a:prstGeom>
          <a:noFill/>
        </p:spPr>
        <p:txBody>
          <a:bodyPr wrap="square" rtlCol="0">
            <a:spAutoFit/>
          </a:bodyPr>
          <a:lstStyle/>
          <a:p>
            <a:pPr algn="just"/>
            <a:r>
              <a:rPr lang="en-US" sz="3200" dirty="0" err="1" smtClean="0">
                <a:latin typeface="Times New Roman" pitchFamily="18" charset="0"/>
                <a:cs typeface="Times New Roman" pitchFamily="18" charset="0"/>
              </a:rPr>
              <a:t>Vật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nhỏ</a:t>
            </a:r>
            <a:r>
              <a:rPr lang="en-US" sz="3200" dirty="0" smtClean="0">
                <a:latin typeface="Times New Roman" pitchFamily="18" charset="0"/>
                <a:cs typeface="Times New Roman" pitchFamily="18" charset="0"/>
              </a:rPr>
              <a:t> so </a:t>
            </a:r>
            <a:r>
              <a:rPr lang="en-US" sz="3200" dirty="0" err="1" smtClean="0">
                <a:latin typeface="Times New Roman" pitchFamily="18" charset="0"/>
                <a:cs typeface="Times New Roman" pitchFamily="18" charset="0"/>
              </a:rPr>
              <a:t>với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khoảng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cứu</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sym typeface="Wingdings" pitchFamily="2" charset="2"/>
              </a:rPr>
              <a:t></a:t>
            </a:r>
            <a:r>
              <a:rPr lang="en-US" sz="3200" dirty="0" err="1" smtClean="0">
                <a:solidFill>
                  <a:srgbClr val="FF0000"/>
                </a:solidFill>
                <a:latin typeface="Times New Roman" pitchFamily="18" charset="0"/>
                <a:cs typeface="Times New Roman" pitchFamily="18" charset="0"/>
                <a:sym typeface="Wingdings" pitchFamily="2" charset="2"/>
              </a:rPr>
              <a:t>khối</a:t>
            </a:r>
            <a:r>
              <a:rPr lang="en-US" sz="3200" dirty="0" smtClean="0">
                <a:solidFill>
                  <a:srgbClr val="FF0000"/>
                </a:solidFill>
                <a:latin typeface="Times New Roman" pitchFamily="18" charset="0"/>
                <a:cs typeface="Times New Roman" pitchFamily="18" charset="0"/>
                <a:sym typeface="Wingdings" pitchFamily="2" charset="2"/>
              </a:rPr>
              <a:t> </a:t>
            </a:r>
            <a:r>
              <a:rPr lang="en-US" sz="3200" dirty="0" err="1" smtClean="0">
                <a:solidFill>
                  <a:srgbClr val="FF0000"/>
                </a:solidFill>
                <a:latin typeface="Times New Roman" pitchFamily="18" charset="0"/>
                <a:cs typeface="Times New Roman" pitchFamily="18" charset="0"/>
                <a:sym typeface="Wingdings" pitchFamily="2" charset="2"/>
              </a:rPr>
              <a:t>lượng</a:t>
            </a:r>
            <a:r>
              <a:rPr lang="en-US" sz="3200" dirty="0" smtClean="0">
                <a:solidFill>
                  <a:srgbClr val="FF0000"/>
                </a:solidFill>
                <a:latin typeface="Times New Roman" pitchFamily="18" charset="0"/>
                <a:cs typeface="Times New Roman" pitchFamily="18" charset="0"/>
                <a:sym typeface="Wingdings" pitchFamily="2" charset="2"/>
              </a:rPr>
              <a:t> </a:t>
            </a:r>
            <a:r>
              <a:rPr lang="en-US" sz="3200" dirty="0" err="1" smtClean="0">
                <a:solidFill>
                  <a:srgbClr val="FF0000"/>
                </a:solidFill>
                <a:latin typeface="Times New Roman" pitchFamily="18" charset="0"/>
                <a:cs typeface="Times New Roman" pitchFamily="18" charset="0"/>
                <a:sym typeface="Wingdings" pitchFamily="2" charset="2"/>
              </a:rPr>
              <a:t>tập</a:t>
            </a:r>
            <a:r>
              <a:rPr lang="en-US" sz="3200" dirty="0" smtClean="0">
                <a:solidFill>
                  <a:srgbClr val="FF0000"/>
                </a:solidFill>
                <a:latin typeface="Times New Roman" pitchFamily="18" charset="0"/>
                <a:cs typeface="Times New Roman" pitchFamily="18" charset="0"/>
                <a:sym typeface="Wingdings" pitchFamily="2" charset="2"/>
              </a:rPr>
              <a:t> </a:t>
            </a:r>
            <a:r>
              <a:rPr lang="en-US" sz="3200" dirty="0" err="1" smtClean="0">
                <a:solidFill>
                  <a:srgbClr val="FF0000"/>
                </a:solidFill>
                <a:latin typeface="Times New Roman" pitchFamily="18" charset="0"/>
                <a:cs typeface="Times New Roman" pitchFamily="18" charset="0"/>
                <a:sym typeface="Wingdings" pitchFamily="2" charset="2"/>
              </a:rPr>
              <a:t>trung</a:t>
            </a:r>
            <a:r>
              <a:rPr lang="en-US" sz="3200" dirty="0" smtClean="0">
                <a:solidFill>
                  <a:srgbClr val="FF0000"/>
                </a:solidFill>
                <a:latin typeface="Times New Roman" pitchFamily="18" charset="0"/>
                <a:cs typeface="Times New Roman" pitchFamily="18" charset="0"/>
                <a:sym typeface="Wingdings" pitchFamily="2" charset="2"/>
              </a:rPr>
              <a:t> ở </a:t>
            </a:r>
            <a:r>
              <a:rPr lang="en-US" sz="3200" dirty="0" err="1" smtClean="0">
                <a:solidFill>
                  <a:srgbClr val="FF0000"/>
                </a:solidFill>
                <a:latin typeface="Times New Roman" pitchFamily="18" charset="0"/>
                <a:cs typeface="Times New Roman" pitchFamily="18" charset="0"/>
                <a:sym typeface="Wingdings" pitchFamily="2" charset="2"/>
              </a:rPr>
              <a:t>khối</a:t>
            </a:r>
            <a:r>
              <a:rPr lang="en-US" sz="3200" dirty="0" smtClean="0">
                <a:solidFill>
                  <a:srgbClr val="FF0000"/>
                </a:solidFill>
                <a:latin typeface="Times New Roman" pitchFamily="18" charset="0"/>
                <a:cs typeface="Times New Roman" pitchFamily="18" charset="0"/>
                <a:sym typeface="Wingdings" pitchFamily="2" charset="2"/>
              </a:rPr>
              <a:t> </a:t>
            </a:r>
            <a:r>
              <a:rPr lang="en-US" sz="3200" dirty="0" err="1" smtClean="0">
                <a:solidFill>
                  <a:srgbClr val="FF0000"/>
                </a:solidFill>
                <a:latin typeface="Times New Roman" pitchFamily="18" charset="0"/>
                <a:cs typeface="Times New Roman" pitchFamily="18" charset="0"/>
                <a:sym typeface="Wingdings" pitchFamily="2" charset="2"/>
              </a:rPr>
              <a:t>tâm</a:t>
            </a:r>
            <a:endParaRPr lang="en-US" sz="3200" dirty="0" smtClean="0">
              <a:solidFill>
                <a:srgbClr val="FF0000"/>
              </a:solidFill>
              <a:latin typeface="Times New Roman" pitchFamily="18" charset="0"/>
              <a:cs typeface="Times New Roman" pitchFamily="18" charset="0"/>
              <a:sym typeface="Wingdings" pitchFamily="2" charset="2"/>
            </a:endParaRPr>
          </a:p>
          <a:p>
            <a:pPr algn="just"/>
            <a:r>
              <a:rPr lang="en-US" sz="3200" dirty="0" err="1" smtClean="0">
                <a:latin typeface="Times New Roman" pitchFamily="18" charset="0"/>
                <a:cs typeface="Times New Roman" pitchFamily="18" charset="0"/>
                <a:sym typeface="Wingdings" pitchFamily="2" charset="2"/>
              </a:rPr>
              <a:t>Tập</a:t>
            </a:r>
            <a:r>
              <a:rPr lang="en-US" sz="3200" dirty="0" smtClean="0">
                <a:latin typeface="Times New Roman" pitchFamily="18" charset="0"/>
                <a:cs typeface="Times New Roman" pitchFamily="18" charset="0"/>
                <a:sym typeface="Wingdings" pitchFamily="2" charset="2"/>
              </a:rPr>
              <a:t> </a:t>
            </a:r>
            <a:r>
              <a:rPr lang="en-US" sz="3200" dirty="0" err="1" smtClean="0">
                <a:latin typeface="Times New Roman" pitchFamily="18" charset="0"/>
                <a:cs typeface="Times New Roman" pitchFamily="18" charset="0"/>
                <a:sym typeface="Wingdings" pitchFamily="2" charset="2"/>
              </a:rPr>
              <a:t>hợp</a:t>
            </a:r>
            <a:r>
              <a:rPr lang="en-US" sz="3200" dirty="0" smtClean="0">
                <a:latin typeface="Times New Roman" pitchFamily="18" charset="0"/>
                <a:cs typeface="Times New Roman" pitchFamily="18" charset="0"/>
                <a:sym typeface="Wingdings" pitchFamily="2" charset="2"/>
              </a:rPr>
              <a:t> </a:t>
            </a:r>
            <a:r>
              <a:rPr lang="en-US" sz="3200" dirty="0" err="1" smtClean="0">
                <a:latin typeface="Times New Roman" pitchFamily="18" charset="0"/>
                <a:cs typeface="Times New Roman" pitchFamily="18" charset="0"/>
                <a:sym typeface="Wingdings" pitchFamily="2" charset="2"/>
              </a:rPr>
              <a:t>các</a:t>
            </a:r>
            <a:r>
              <a:rPr lang="en-US" sz="3200" dirty="0" smtClean="0">
                <a:latin typeface="Times New Roman" pitchFamily="18" charset="0"/>
                <a:cs typeface="Times New Roman" pitchFamily="18" charset="0"/>
                <a:sym typeface="Wingdings" pitchFamily="2" charset="2"/>
              </a:rPr>
              <a:t> </a:t>
            </a:r>
            <a:r>
              <a:rPr lang="en-US" sz="3200" dirty="0" err="1" smtClean="0">
                <a:latin typeface="Times New Roman" pitchFamily="18" charset="0"/>
                <a:cs typeface="Times New Roman" pitchFamily="18" charset="0"/>
                <a:sym typeface="Wingdings" pitchFamily="2" charset="2"/>
              </a:rPr>
              <a:t>chất</a:t>
            </a:r>
            <a:r>
              <a:rPr lang="en-US" sz="3200" dirty="0" smtClean="0">
                <a:latin typeface="Times New Roman" pitchFamily="18" charset="0"/>
                <a:cs typeface="Times New Roman" pitchFamily="18" charset="0"/>
                <a:sym typeface="Wingdings" pitchFamily="2" charset="2"/>
              </a:rPr>
              <a:t> </a:t>
            </a:r>
            <a:r>
              <a:rPr lang="en-US" sz="3200" dirty="0" err="1" smtClean="0">
                <a:latin typeface="Times New Roman" pitchFamily="18" charset="0"/>
                <a:cs typeface="Times New Roman" pitchFamily="18" charset="0"/>
                <a:sym typeface="Wingdings" pitchFamily="2" charset="2"/>
              </a:rPr>
              <a:t>điểm</a:t>
            </a:r>
            <a:r>
              <a:rPr lang="en-US" sz="3200" dirty="0" smtClean="0">
                <a:latin typeface="Times New Roman" pitchFamily="18" charset="0"/>
                <a:cs typeface="Times New Roman" pitchFamily="18" charset="0"/>
                <a:sym typeface="Wingdings" pitchFamily="2" charset="2"/>
              </a:rPr>
              <a:t>  </a:t>
            </a:r>
            <a:r>
              <a:rPr lang="en-US" sz="3200" dirty="0" err="1" smtClean="0">
                <a:latin typeface="Times New Roman" pitchFamily="18" charset="0"/>
                <a:cs typeface="Times New Roman" pitchFamily="18" charset="0"/>
                <a:sym typeface="Wingdings" pitchFamily="2" charset="2"/>
              </a:rPr>
              <a:t>hệ</a:t>
            </a:r>
            <a:r>
              <a:rPr lang="en-US" sz="3200" dirty="0" smtClean="0">
                <a:latin typeface="Times New Roman" pitchFamily="18" charset="0"/>
                <a:cs typeface="Times New Roman" pitchFamily="18" charset="0"/>
                <a:sym typeface="Wingdings" pitchFamily="2" charset="2"/>
              </a:rPr>
              <a:t> </a:t>
            </a:r>
            <a:r>
              <a:rPr lang="en-US" sz="3200" dirty="0" err="1" smtClean="0">
                <a:latin typeface="Times New Roman" pitchFamily="18" charset="0"/>
                <a:cs typeface="Times New Roman" pitchFamily="18" charset="0"/>
                <a:sym typeface="Wingdings" pitchFamily="2" charset="2"/>
              </a:rPr>
              <a:t>chất</a:t>
            </a:r>
            <a:r>
              <a:rPr lang="en-US" sz="3200" dirty="0" smtClean="0">
                <a:latin typeface="Times New Roman" pitchFamily="18" charset="0"/>
                <a:cs typeface="Times New Roman" pitchFamily="18" charset="0"/>
                <a:sym typeface="Wingdings" pitchFamily="2" charset="2"/>
              </a:rPr>
              <a:t> </a:t>
            </a:r>
            <a:r>
              <a:rPr lang="en-US" sz="3200" dirty="0" err="1" smtClean="0">
                <a:latin typeface="Times New Roman" pitchFamily="18" charset="0"/>
                <a:cs typeface="Times New Roman" pitchFamily="18" charset="0"/>
                <a:sym typeface="Wingdings" pitchFamily="2" charset="2"/>
              </a:rPr>
              <a:t>điểm</a:t>
            </a:r>
            <a:endParaRPr lang="en-US" sz="3200" dirty="0">
              <a:latin typeface="Times New Roman" pitchFamily="18" charset="0"/>
              <a:cs typeface="Times New Roman" pitchFamily="18" charset="0"/>
            </a:endParaRPr>
          </a:p>
        </p:txBody>
      </p:sp>
      <p:pic>
        <p:nvPicPr>
          <p:cNvPr id="41987" name="Picture 3"/>
          <p:cNvPicPr>
            <a:picLocks noChangeAspect="1" noChangeArrowheads="1"/>
          </p:cNvPicPr>
          <p:nvPr/>
        </p:nvPicPr>
        <p:blipFill>
          <a:blip r:embed="rId3"/>
          <a:srcRect/>
          <a:stretch>
            <a:fillRect/>
          </a:stretch>
        </p:blipFill>
        <p:spPr bwMode="auto">
          <a:xfrm>
            <a:off x="7315200" y="4876800"/>
            <a:ext cx="1343025"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52400"/>
            <a:ext cx="8077200" cy="584775"/>
          </a:xfrm>
          <a:prstGeom prst="rect">
            <a:avLst/>
          </a:prstGeom>
          <a:noFill/>
        </p:spPr>
        <p:txBody>
          <a:bodyPr wrap="square" rtlCol="0">
            <a:spAutoFit/>
          </a:bodyPr>
          <a:lstStyle/>
          <a:p>
            <a:r>
              <a:rPr lang="en-US" sz="3200" dirty="0" smtClean="0">
                <a:solidFill>
                  <a:srgbClr val="0070C0"/>
                </a:solidFill>
                <a:latin typeface="Times New Roman" pitchFamily="18" charset="0"/>
                <a:cs typeface="Times New Roman" pitchFamily="18" charset="0"/>
              </a:rPr>
              <a:t>1.3 </a:t>
            </a:r>
            <a:r>
              <a:rPr lang="en-US" sz="3200" dirty="0" err="1" smtClean="0">
                <a:solidFill>
                  <a:srgbClr val="0070C0"/>
                </a:solidFill>
                <a:latin typeface="Times New Roman" pitchFamily="18" charset="0"/>
                <a:cs typeface="Times New Roman" pitchFamily="18" charset="0"/>
              </a:rPr>
              <a:t>Phương</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trình</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chuyển</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động</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của</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chất</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điểm</a:t>
            </a:r>
            <a:endParaRPr lang="en-US" sz="3200" dirty="0">
              <a:solidFill>
                <a:srgbClr val="0070C0"/>
              </a:solidFill>
              <a:latin typeface="Times New Roman" pitchFamily="18" charset="0"/>
              <a:cs typeface="Times New Roman" pitchFamily="18" charset="0"/>
            </a:endParaRPr>
          </a:p>
        </p:txBody>
      </p:sp>
      <p:sp>
        <p:nvSpPr>
          <p:cNvPr id="5" name="TextBox 4"/>
          <p:cNvSpPr txBox="1"/>
          <p:nvPr/>
        </p:nvSpPr>
        <p:spPr>
          <a:xfrm>
            <a:off x="381000" y="685800"/>
            <a:ext cx="8382000" cy="1077218"/>
          </a:xfrm>
          <a:prstGeom prst="rect">
            <a:avLst/>
          </a:prstGeom>
          <a:noFill/>
        </p:spPr>
        <p:txBody>
          <a:bodyPr wrap="square" rtlCol="0">
            <a:spAutoFit/>
          </a:bodyPr>
          <a:lstStyle/>
          <a:p>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vị</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điểm</a:t>
            </a:r>
            <a:r>
              <a:rPr lang="en-US" sz="3200" dirty="0" smtClean="0">
                <a:latin typeface="Times New Roman" pitchFamily="18" charset="0"/>
                <a:cs typeface="Times New Roman" pitchFamily="18" charset="0"/>
              </a:rPr>
              <a:t> ở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điểm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nhau</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pic>
        <p:nvPicPr>
          <p:cNvPr id="43010" name="Picture 2"/>
          <p:cNvPicPr>
            <a:picLocks noChangeAspect="1" noChangeArrowheads="1"/>
          </p:cNvPicPr>
          <p:nvPr/>
        </p:nvPicPr>
        <p:blipFill>
          <a:blip r:embed="rId2"/>
          <a:srcRect/>
          <a:stretch>
            <a:fillRect/>
          </a:stretch>
        </p:blipFill>
        <p:spPr bwMode="auto">
          <a:xfrm>
            <a:off x="457200" y="1828800"/>
            <a:ext cx="5114925" cy="1857375"/>
          </a:xfrm>
          <a:prstGeom prst="rect">
            <a:avLst/>
          </a:prstGeom>
          <a:noFill/>
          <a:ln w="9525">
            <a:noFill/>
            <a:miter lim="800000"/>
            <a:headEnd/>
            <a:tailEnd/>
          </a:ln>
          <a:effectLst/>
        </p:spPr>
      </p:pic>
      <p:sp>
        <p:nvSpPr>
          <p:cNvPr id="7" name="TextBox 6"/>
          <p:cNvSpPr txBox="1"/>
          <p:nvPr/>
        </p:nvSpPr>
        <p:spPr>
          <a:xfrm>
            <a:off x="533400" y="3471204"/>
            <a:ext cx="8077200" cy="584775"/>
          </a:xfrm>
          <a:prstGeom prst="rect">
            <a:avLst/>
          </a:prstGeom>
          <a:noFill/>
        </p:spPr>
        <p:txBody>
          <a:bodyPr wrap="square" rtlCol="0">
            <a:spAutoFit/>
          </a:bodyPr>
          <a:lstStyle/>
          <a:p>
            <a:r>
              <a:rPr lang="en-US" sz="3200" dirty="0" smtClean="0">
                <a:solidFill>
                  <a:srgbClr val="0070C0"/>
                </a:solidFill>
                <a:latin typeface="Times New Roman" pitchFamily="18" charset="0"/>
                <a:cs typeface="Times New Roman" pitchFamily="18" charset="0"/>
              </a:rPr>
              <a:t>1.3 </a:t>
            </a:r>
            <a:r>
              <a:rPr lang="en-US" sz="3200" dirty="0" err="1" smtClean="0">
                <a:solidFill>
                  <a:srgbClr val="0070C0"/>
                </a:solidFill>
                <a:latin typeface="Times New Roman" pitchFamily="18" charset="0"/>
                <a:cs typeface="Times New Roman" pitchFamily="18" charset="0"/>
              </a:rPr>
              <a:t>Phương</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trình</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quỹ</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đạo</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của</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chất</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điểm</a:t>
            </a:r>
            <a:endParaRPr lang="en-US" sz="3200" dirty="0">
              <a:solidFill>
                <a:srgbClr val="0070C0"/>
              </a:solidFill>
              <a:latin typeface="Times New Roman" pitchFamily="18" charset="0"/>
              <a:cs typeface="Times New Roman" pitchFamily="18" charset="0"/>
            </a:endParaRPr>
          </a:p>
        </p:txBody>
      </p:sp>
      <p:sp>
        <p:nvSpPr>
          <p:cNvPr id="8" name="Rectangle 7"/>
          <p:cNvSpPr/>
          <p:nvPr/>
        </p:nvSpPr>
        <p:spPr>
          <a:xfrm>
            <a:off x="685800" y="3945984"/>
            <a:ext cx="8077200" cy="2246769"/>
          </a:xfrm>
          <a:prstGeom prst="rect">
            <a:avLst/>
          </a:prstGeom>
        </p:spPr>
        <p:txBody>
          <a:bodyPr wrap="square">
            <a:spAutoFit/>
          </a:bodyPr>
          <a:lstStyle/>
          <a:p>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quỹ</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chuyển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ở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nhau</a:t>
            </a:r>
            <a:r>
              <a:rPr lang="en-US" sz="2800" dirty="0" smtClean="0">
                <a:latin typeface="Times New Roman" pitchFamily="18" charset="0"/>
                <a:cs typeface="Times New Roman" pitchFamily="18" charset="0"/>
              </a:rPr>
              <a:t>. </a:t>
            </a:r>
          </a:p>
          <a:p>
            <a:endParaRPr lang="en-US" sz="2800" dirty="0" smtClean="0">
              <a:latin typeface="Times New Roman" pitchFamily="18" charset="0"/>
              <a:cs typeface="Times New Roman" pitchFamily="18" charset="0"/>
            </a:endParaRPr>
          </a:p>
          <a:p>
            <a:r>
              <a:rPr lang="en-US" sz="2800" dirty="0" err="1" smtClean="0">
                <a:solidFill>
                  <a:srgbClr val="FF0000"/>
                </a:solidFill>
                <a:latin typeface="Times New Roman" pitchFamily="18" charset="0"/>
                <a:cs typeface="Times New Roman" pitchFamily="18" charset="0"/>
              </a:rPr>
              <a:t>Ví</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dụ</a:t>
            </a:r>
            <a:r>
              <a:rPr lang="en-US" sz="2800" dirty="0" smtClean="0">
                <a:solidFill>
                  <a:srgbClr val="FF0000"/>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Xét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trình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p:txBody>
      </p:sp>
      <p:pic>
        <p:nvPicPr>
          <p:cNvPr id="43011" name="Picture 3"/>
          <p:cNvPicPr>
            <a:picLocks noChangeAspect="1" noChangeArrowheads="1"/>
          </p:cNvPicPr>
          <p:nvPr/>
        </p:nvPicPr>
        <p:blipFill>
          <a:blip r:embed="rId3"/>
          <a:srcRect/>
          <a:stretch>
            <a:fillRect/>
          </a:stretch>
        </p:blipFill>
        <p:spPr bwMode="auto">
          <a:xfrm>
            <a:off x="838200" y="5695950"/>
            <a:ext cx="3190875" cy="1162050"/>
          </a:xfrm>
          <a:prstGeom prst="rect">
            <a:avLst/>
          </a:prstGeom>
          <a:noFill/>
          <a:ln w="9525">
            <a:noFill/>
            <a:miter lim="800000"/>
            <a:headEnd/>
            <a:tailEnd/>
          </a:ln>
          <a:effectLst/>
        </p:spPr>
      </p:pic>
      <p:pic>
        <p:nvPicPr>
          <p:cNvPr id="43012" name="Picture 4"/>
          <p:cNvPicPr>
            <a:picLocks noChangeAspect="1" noChangeArrowheads="1"/>
          </p:cNvPicPr>
          <p:nvPr/>
        </p:nvPicPr>
        <p:blipFill>
          <a:blip r:embed="rId4"/>
          <a:srcRect/>
          <a:stretch>
            <a:fillRect/>
          </a:stretch>
        </p:blipFill>
        <p:spPr bwMode="auto">
          <a:xfrm>
            <a:off x="5029200" y="5943600"/>
            <a:ext cx="1962150" cy="638175"/>
          </a:xfrm>
          <a:prstGeom prst="rect">
            <a:avLst/>
          </a:prstGeom>
          <a:noFill/>
          <a:ln w="9525">
            <a:noFill/>
            <a:miter lim="800000"/>
            <a:headEnd/>
            <a:tailEnd/>
          </a:ln>
          <a:effectLst/>
        </p:spPr>
      </p:pic>
      <p:sp>
        <p:nvSpPr>
          <p:cNvPr id="11" name="Right Arrow 10"/>
          <p:cNvSpPr/>
          <p:nvPr/>
        </p:nvSpPr>
        <p:spPr>
          <a:xfrm>
            <a:off x="4114800" y="6096000"/>
            <a:ext cx="6096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013" name="Picture 5"/>
          <p:cNvPicPr>
            <a:picLocks noChangeAspect="1" noChangeArrowheads="1"/>
          </p:cNvPicPr>
          <p:nvPr/>
        </p:nvPicPr>
        <p:blipFill>
          <a:blip r:embed="rId5"/>
          <a:srcRect/>
          <a:stretch>
            <a:fillRect/>
          </a:stretch>
        </p:blipFill>
        <p:spPr bwMode="auto">
          <a:xfrm>
            <a:off x="6019800" y="1447800"/>
            <a:ext cx="3124200" cy="208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438400" y="152400"/>
            <a:ext cx="4572000" cy="579438"/>
          </a:xfrm>
          <a:prstGeom prst="rect">
            <a:avLst/>
          </a:prstGeom>
          <a:noFill/>
          <a:ln w="9525" algn="ctr">
            <a:noFill/>
            <a:miter lim="800000"/>
            <a:headEnd/>
            <a:tailEnd/>
          </a:ln>
          <a:effectLst/>
        </p:spPr>
        <p:txBody>
          <a:bodyPr>
            <a:spAutoFit/>
          </a:bodyPr>
          <a:lstStyle/>
          <a:p>
            <a:pPr algn="ctr">
              <a:spcBef>
                <a:spcPct val="50000"/>
              </a:spcBef>
            </a:pPr>
            <a:r>
              <a:rPr lang="en-US" sz="3200" b="1" i="1" dirty="0">
                <a:effectLst>
                  <a:outerShdw blurRad="38100" dist="38100" dir="2700000" algn="tl">
                    <a:srgbClr val="C0C0C0"/>
                  </a:outerShdw>
                </a:effectLst>
                <a:latin typeface="VNI-Times" pitchFamily="2" charset="0"/>
              </a:rPr>
              <a:t>NỘI DUNG :</a:t>
            </a:r>
          </a:p>
        </p:txBody>
      </p:sp>
      <p:sp>
        <p:nvSpPr>
          <p:cNvPr id="5" name="Text Box 5"/>
          <p:cNvSpPr txBox="1">
            <a:spLocks noChangeArrowheads="1"/>
          </p:cNvSpPr>
          <p:nvPr/>
        </p:nvSpPr>
        <p:spPr bwMode="auto">
          <a:xfrm>
            <a:off x="419100" y="704850"/>
            <a:ext cx="8382000" cy="584775"/>
          </a:xfrm>
          <a:prstGeom prst="rect">
            <a:avLst/>
          </a:prstGeom>
          <a:noFill/>
          <a:ln w="9525" algn="ctr">
            <a:noFill/>
            <a:miter lim="800000"/>
            <a:headEnd/>
            <a:tailEnd/>
          </a:ln>
          <a:effectLst/>
        </p:spPr>
        <p:txBody>
          <a:bodyPr>
            <a:spAutoFit/>
          </a:bodyPr>
          <a:lstStyle/>
          <a:p>
            <a:pPr>
              <a:spcBef>
                <a:spcPct val="50000"/>
              </a:spcBef>
            </a:pPr>
            <a:r>
              <a:rPr lang="en-US" sz="2400" b="1" u="sng" dirty="0">
                <a:latin typeface="VNI-Times" pitchFamily="2" charset="0"/>
              </a:rPr>
              <a:t>1.CƠ HỌC CHẤT ĐIỂM – CAC ĐỊNH </a:t>
            </a:r>
            <a:r>
              <a:rPr lang="en-US" sz="2800" b="1" u="sng" dirty="0">
                <a:latin typeface="VNI-Times" pitchFamily="2" charset="0"/>
              </a:rPr>
              <a:t>LUẬT</a:t>
            </a:r>
            <a:r>
              <a:rPr lang="en-US" sz="2400" b="1" u="sng" dirty="0">
                <a:latin typeface="VNI-Times" pitchFamily="2" charset="0"/>
              </a:rPr>
              <a:t> BẢO TOAN</a:t>
            </a:r>
            <a:r>
              <a:rPr lang="en-US" sz="3200" b="1" dirty="0">
                <a:latin typeface="VNI-Times" pitchFamily="2" charset="0"/>
              </a:rPr>
              <a:t> </a:t>
            </a:r>
          </a:p>
        </p:txBody>
      </p:sp>
      <p:sp>
        <p:nvSpPr>
          <p:cNvPr id="6" name="Text Box 6"/>
          <p:cNvSpPr txBox="1">
            <a:spLocks noChangeArrowheads="1"/>
          </p:cNvSpPr>
          <p:nvPr/>
        </p:nvSpPr>
        <p:spPr bwMode="auto">
          <a:xfrm>
            <a:off x="762000" y="2895600"/>
            <a:ext cx="8382000" cy="3560763"/>
          </a:xfrm>
          <a:prstGeom prst="rect">
            <a:avLst/>
          </a:prstGeom>
          <a:noFill/>
          <a:ln w="9525" algn="ctr">
            <a:noFill/>
            <a:miter lim="800000"/>
            <a:headEnd/>
            <a:tailEnd/>
          </a:ln>
          <a:effectLst/>
        </p:spPr>
        <p:txBody>
          <a:bodyPr>
            <a:spAutoFit/>
          </a:bodyPr>
          <a:lstStyle/>
          <a:p>
            <a:pPr algn="l">
              <a:spcBef>
                <a:spcPct val="50000"/>
              </a:spcBef>
            </a:pPr>
            <a:r>
              <a:rPr lang="en-US" sz="2400" dirty="0">
                <a:latin typeface="VNI-Times" pitchFamily="2" charset="0"/>
              </a:rPr>
              <a:t>1.4.Coäng </a:t>
            </a:r>
            <a:r>
              <a:rPr lang="en-US" sz="2400" dirty="0" err="1">
                <a:latin typeface="VNI-Times" pitchFamily="2" charset="0"/>
              </a:rPr>
              <a:t>vaän</a:t>
            </a:r>
            <a:r>
              <a:rPr lang="en-US" sz="2400" dirty="0">
                <a:latin typeface="VNI-Times" pitchFamily="2" charset="0"/>
              </a:rPr>
              <a:t> </a:t>
            </a:r>
            <a:r>
              <a:rPr lang="en-US" sz="2400" dirty="0" err="1">
                <a:latin typeface="VNI-Times" pitchFamily="2" charset="0"/>
              </a:rPr>
              <a:t>toác</a:t>
            </a:r>
            <a:r>
              <a:rPr lang="en-US" sz="2400" dirty="0">
                <a:latin typeface="VNI-Times" pitchFamily="2" charset="0"/>
              </a:rPr>
              <a:t> – </a:t>
            </a:r>
            <a:r>
              <a:rPr lang="en-US" sz="2400" dirty="0" err="1">
                <a:latin typeface="VNI-Times" pitchFamily="2" charset="0"/>
              </a:rPr>
              <a:t>Coäng</a:t>
            </a:r>
            <a:r>
              <a:rPr lang="en-US" sz="2400" dirty="0">
                <a:latin typeface="VNI-Times" pitchFamily="2" charset="0"/>
              </a:rPr>
              <a:t> </a:t>
            </a:r>
            <a:r>
              <a:rPr lang="en-US" sz="2400" dirty="0" err="1">
                <a:latin typeface="VNI-Times" pitchFamily="2" charset="0"/>
              </a:rPr>
              <a:t>gia</a:t>
            </a:r>
            <a:r>
              <a:rPr lang="en-US" sz="2400" dirty="0">
                <a:latin typeface="VNI-Times" pitchFamily="2" charset="0"/>
              </a:rPr>
              <a:t> </a:t>
            </a:r>
            <a:r>
              <a:rPr lang="en-US" sz="2400" dirty="0" err="1">
                <a:latin typeface="VNI-Times" pitchFamily="2" charset="0"/>
              </a:rPr>
              <a:t>toác</a:t>
            </a:r>
            <a:r>
              <a:rPr lang="en-US" sz="2400" dirty="0">
                <a:latin typeface="VNI-Times" pitchFamily="2" charset="0"/>
              </a:rPr>
              <a:t> – </a:t>
            </a:r>
            <a:r>
              <a:rPr lang="en-US" sz="2400" dirty="0" err="1">
                <a:latin typeface="VNI-Times" pitchFamily="2" charset="0"/>
              </a:rPr>
              <a:t>Nguyeân</a:t>
            </a:r>
            <a:r>
              <a:rPr lang="en-US" sz="2400" dirty="0">
                <a:latin typeface="VNI-Times" pitchFamily="2" charset="0"/>
              </a:rPr>
              <a:t> </a:t>
            </a:r>
            <a:r>
              <a:rPr lang="en-US" sz="2400" dirty="0" err="1">
                <a:latin typeface="VNI-Times" pitchFamily="2" charset="0"/>
              </a:rPr>
              <a:t>lyù</a:t>
            </a:r>
            <a:r>
              <a:rPr lang="en-US" sz="2400" dirty="0">
                <a:latin typeface="VNI-Times" pitchFamily="2" charset="0"/>
              </a:rPr>
              <a:t> </a:t>
            </a:r>
            <a:r>
              <a:rPr lang="en-US" sz="2400" dirty="0" err="1">
                <a:latin typeface="VNI-Times" pitchFamily="2" charset="0"/>
              </a:rPr>
              <a:t>töông</a:t>
            </a:r>
            <a:r>
              <a:rPr lang="en-US" sz="2400" dirty="0">
                <a:latin typeface="VNI-Times" pitchFamily="2" charset="0"/>
              </a:rPr>
              <a:t> </a:t>
            </a:r>
            <a:r>
              <a:rPr lang="en-US" sz="2400" dirty="0" err="1">
                <a:latin typeface="VNI-Times" pitchFamily="2" charset="0"/>
              </a:rPr>
              <a:t>ñoái</a:t>
            </a:r>
            <a:r>
              <a:rPr lang="en-US" sz="2400" dirty="0">
                <a:latin typeface="VNI-Times" pitchFamily="2" charset="0"/>
              </a:rPr>
              <a:t> Galileo</a:t>
            </a:r>
          </a:p>
          <a:p>
            <a:pPr algn="l">
              <a:spcBef>
                <a:spcPct val="50000"/>
              </a:spcBef>
            </a:pPr>
            <a:r>
              <a:rPr lang="en-US" sz="2400" dirty="0">
                <a:latin typeface="VNI-Times" pitchFamily="2" charset="0"/>
              </a:rPr>
              <a:t>1.5.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 </a:t>
            </a:r>
            <a:r>
              <a:rPr lang="en-US" sz="2400" dirty="0" err="1">
                <a:latin typeface="VNI-Times" pitchFamily="2" charset="0"/>
              </a:rPr>
              <a:t>Baûo</a:t>
            </a:r>
            <a:r>
              <a:rPr lang="en-US" sz="2400" dirty="0">
                <a:latin typeface="VNI-Times" pitchFamily="2" charset="0"/>
              </a:rPr>
              <a:t> </a:t>
            </a:r>
            <a:r>
              <a:rPr lang="en-US" sz="2400" dirty="0" err="1">
                <a:latin typeface="VNI-Times" pitchFamily="2" charset="0"/>
              </a:rPr>
              <a:t>toaøn</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löôïng</a:t>
            </a:r>
            <a:endParaRPr lang="en-US" sz="2400" dirty="0">
              <a:latin typeface="VNI-Times" pitchFamily="2" charset="0"/>
            </a:endParaRPr>
          </a:p>
          <a:p>
            <a:pPr algn="l">
              <a:spcBef>
                <a:spcPct val="50000"/>
              </a:spcBef>
            </a:pPr>
            <a:r>
              <a:rPr lang="en-US" sz="2400" dirty="0">
                <a:latin typeface="VNI-Times" pitchFamily="2" charset="0"/>
              </a:rPr>
              <a:t>1.6. </a:t>
            </a:r>
            <a:r>
              <a:rPr lang="en-US" sz="2400" dirty="0" err="1">
                <a:latin typeface="VNI-Times" pitchFamily="2" charset="0"/>
              </a:rPr>
              <a:t>Coâng</a:t>
            </a:r>
            <a:r>
              <a:rPr lang="en-US" sz="2400" dirty="0">
                <a:latin typeface="VNI-Times" pitchFamily="2" charset="0"/>
              </a:rPr>
              <a:t> –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naêng</a:t>
            </a:r>
            <a:endParaRPr lang="en-US" sz="2400" dirty="0">
              <a:latin typeface="VNI-Times" pitchFamily="2" charset="0"/>
            </a:endParaRPr>
          </a:p>
          <a:p>
            <a:pPr algn="l">
              <a:spcBef>
                <a:spcPct val="50000"/>
              </a:spcBef>
            </a:pPr>
            <a:r>
              <a:rPr lang="en-US" sz="2400" dirty="0">
                <a:latin typeface="VNI-Times" pitchFamily="2" charset="0"/>
              </a:rPr>
              <a:t>1.7. </a:t>
            </a:r>
            <a:r>
              <a:rPr lang="en-US" sz="2400" dirty="0" err="1">
                <a:latin typeface="VNI-Times" pitchFamily="2" charset="0"/>
              </a:rPr>
              <a:t>Theá</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a:t>
            </a:r>
            <a:r>
              <a:rPr lang="en-US" sz="2400" dirty="0" err="1">
                <a:latin typeface="VNI-Times" pitchFamily="2" charset="0"/>
              </a:rPr>
              <a:t>chaát</a:t>
            </a:r>
            <a:r>
              <a:rPr lang="en-US" sz="2400" dirty="0">
                <a:latin typeface="VNI-Times" pitchFamily="2" charset="0"/>
              </a:rPr>
              <a:t> </a:t>
            </a:r>
            <a:r>
              <a:rPr lang="en-US" sz="2400" dirty="0" err="1">
                <a:latin typeface="VNI-Times" pitchFamily="2" charset="0"/>
              </a:rPr>
              <a:t>ñieåm</a:t>
            </a:r>
            <a:r>
              <a:rPr lang="en-US" sz="2400" dirty="0">
                <a:latin typeface="VNI-Times" pitchFamily="2" charset="0"/>
              </a:rPr>
              <a:t> </a:t>
            </a: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tröôøng</a:t>
            </a:r>
            <a:r>
              <a:rPr lang="en-US" sz="2400" dirty="0">
                <a:latin typeface="VNI-Times" pitchFamily="2" charset="0"/>
              </a:rPr>
              <a:t> </a:t>
            </a:r>
            <a:r>
              <a:rPr lang="en-US" sz="2400" dirty="0" err="1">
                <a:latin typeface="VNI-Times" pitchFamily="2" charset="0"/>
              </a:rPr>
              <a:t>theá</a:t>
            </a:r>
            <a:endParaRPr lang="en-US" sz="2400" dirty="0">
              <a:latin typeface="VNI-Times" pitchFamily="2" charset="0"/>
            </a:endParaRPr>
          </a:p>
          <a:p>
            <a:pPr algn="l">
              <a:spcBef>
                <a:spcPct val="50000"/>
              </a:spcBef>
            </a:pPr>
            <a:r>
              <a:rPr lang="en-US" sz="2400" dirty="0">
                <a:latin typeface="VNI-Times" pitchFamily="2" charset="0"/>
              </a:rPr>
              <a:t>1.8.Baûo </a:t>
            </a:r>
            <a:r>
              <a:rPr lang="en-US" sz="2400" dirty="0" err="1">
                <a:latin typeface="VNI-Times" pitchFamily="2" charset="0"/>
              </a:rPr>
              <a:t>toaøn</a:t>
            </a:r>
            <a:r>
              <a:rPr lang="en-US" sz="2400" dirty="0">
                <a:latin typeface="VNI-Times" pitchFamily="2" charset="0"/>
              </a:rPr>
              <a:t> </a:t>
            </a:r>
            <a:r>
              <a:rPr lang="en-US" sz="2400" dirty="0" err="1">
                <a:latin typeface="VNI-Times" pitchFamily="2" charset="0"/>
              </a:rPr>
              <a:t>cô</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a:t>
            </a: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tröôøng</a:t>
            </a:r>
            <a:r>
              <a:rPr lang="en-US" sz="2400" dirty="0">
                <a:latin typeface="VNI-Times" pitchFamily="2" charset="0"/>
              </a:rPr>
              <a:t> </a:t>
            </a:r>
            <a:r>
              <a:rPr lang="en-US" sz="2400" dirty="0" err="1">
                <a:latin typeface="VNI-Times" pitchFamily="2" charset="0"/>
              </a:rPr>
              <a:t>theá</a:t>
            </a:r>
            <a:endParaRPr lang="en-US" sz="2400" dirty="0">
              <a:latin typeface="VNI-Times" pitchFamily="2" charset="0"/>
            </a:endParaRPr>
          </a:p>
          <a:p>
            <a:pPr algn="l">
              <a:spcBef>
                <a:spcPct val="50000"/>
              </a:spcBef>
            </a:pPr>
            <a:r>
              <a:rPr lang="en-US" sz="2400" dirty="0">
                <a:latin typeface="VNI-Times" pitchFamily="2" charset="0"/>
              </a:rPr>
              <a:t>1.9. </a:t>
            </a:r>
            <a:r>
              <a:rPr lang="en-US" sz="2400" dirty="0" err="1">
                <a:latin typeface="VNI-Times" pitchFamily="2" charset="0"/>
              </a:rPr>
              <a:t>Momen</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chaát</a:t>
            </a:r>
            <a:r>
              <a:rPr lang="en-US" sz="2400" dirty="0">
                <a:latin typeface="VNI-Times" pitchFamily="2" charset="0"/>
              </a:rPr>
              <a:t> </a:t>
            </a:r>
            <a:r>
              <a:rPr lang="en-US" sz="2400" dirty="0" err="1">
                <a:latin typeface="VNI-Times" pitchFamily="2" charset="0"/>
              </a:rPr>
              <a:t>ñieåm</a:t>
            </a:r>
            <a:r>
              <a:rPr lang="en-US" sz="2400" dirty="0">
                <a:latin typeface="VNI-Times" pitchFamily="2" charset="0"/>
              </a:rPr>
              <a:t> – </a:t>
            </a:r>
            <a:r>
              <a:rPr lang="en-US" sz="2400" dirty="0" err="1">
                <a:latin typeface="VNI-Times" pitchFamily="2" charset="0"/>
              </a:rPr>
              <a:t>Baûo</a:t>
            </a:r>
            <a:r>
              <a:rPr lang="en-US" sz="2400" dirty="0">
                <a:latin typeface="VNI-Times" pitchFamily="2" charset="0"/>
              </a:rPr>
              <a:t> </a:t>
            </a:r>
            <a:r>
              <a:rPr lang="en-US" sz="2400" dirty="0" err="1">
                <a:latin typeface="VNI-Times" pitchFamily="2" charset="0"/>
              </a:rPr>
              <a:t>toaøn</a:t>
            </a:r>
            <a:r>
              <a:rPr lang="en-US" sz="2400" dirty="0">
                <a:latin typeface="VNI-Times" pitchFamily="2" charset="0"/>
              </a:rPr>
              <a:t> </a:t>
            </a:r>
            <a:r>
              <a:rPr lang="en-US" sz="2400" dirty="0" err="1">
                <a:latin typeface="VNI-Times" pitchFamily="2" charset="0"/>
              </a:rPr>
              <a:t>momen</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löôïng</a:t>
            </a:r>
            <a:endParaRPr lang="en-US" sz="2400" dirty="0">
              <a:latin typeface="VNI-Times" pitchFamily="2" charset="0"/>
            </a:endParaRPr>
          </a:p>
        </p:txBody>
      </p:sp>
      <p:sp>
        <p:nvSpPr>
          <p:cNvPr id="7" name="Text Box 7"/>
          <p:cNvSpPr txBox="1">
            <a:spLocks noChangeArrowheads="1"/>
          </p:cNvSpPr>
          <p:nvPr/>
        </p:nvSpPr>
        <p:spPr bwMode="auto">
          <a:xfrm>
            <a:off x="762000" y="1219200"/>
            <a:ext cx="6781800" cy="1569660"/>
          </a:xfrm>
          <a:prstGeom prst="rect">
            <a:avLst/>
          </a:prstGeom>
          <a:noFill/>
          <a:ln w="9525" algn="ctr">
            <a:noFill/>
            <a:miter lim="800000"/>
            <a:headEnd/>
            <a:tailEnd/>
          </a:ln>
          <a:effectLst/>
        </p:spPr>
        <p:txBody>
          <a:bodyPr wrap="square">
            <a:spAutoFit/>
          </a:bodyPr>
          <a:lstStyle/>
          <a:p>
            <a:pPr algn="l"/>
            <a:r>
              <a:rPr lang="en-US" sz="2400" dirty="0" smtClean="0">
                <a:latin typeface="VNI-Times" pitchFamily="2" charset="0"/>
              </a:rPr>
              <a:t>1.1.* </a:t>
            </a:r>
            <a:r>
              <a:rPr lang="en-US" sz="2400" dirty="0" err="1" smtClean="0">
                <a:latin typeface="VNI-Times" pitchFamily="2" charset="0"/>
              </a:rPr>
              <a:t>Veùc</a:t>
            </a:r>
            <a:r>
              <a:rPr lang="en-US" sz="2400" dirty="0" smtClean="0">
                <a:latin typeface="VNI-Times" pitchFamily="2" charset="0"/>
              </a:rPr>
              <a:t> </a:t>
            </a:r>
            <a:r>
              <a:rPr lang="en-US" sz="2400" dirty="0" err="1" smtClean="0">
                <a:latin typeface="VNI-Times" pitchFamily="2" charset="0"/>
              </a:rPr>
              <a:t>tô</a:t>
            </a:r>
            <a:r>
              <a:rPr lang="en-US" sz="2400" dirty="0" smtClean="0">
                <a:latin typeface="VNI-Times" pitchFamily="2" charset="0"/>
              </a:rPr>
              <a:t> </a:t>
            </a:r>
            <a:r>
              <a:rPr lang="en-US" sz="2400" dirty="0" err="1" smtClean="0">
                <a:latin typeface="VNI-Times" pitchFamily="2" charset="0"/>
              </a:rPr>
              <a:t>gia</a:t>
            </a:r>
            <a:r>
              <a:rPr lang="en-US" sz="2400" dirty="0" smtClean="0">
                <a:latin typeface="VNI-Times" pitchFamily="2" charset="0"/>
              </a:rPr>
              <a:t> </a:t>
            </a:r>
            <a:r>
              <a:rPr lang="en-US" sz="2400" dirty="0" err="1" smtClean="0">
                <a:latin typeface="VNI-Times" pitchFamily="2" charset="0"/>
              </a:rPr>
              <a:t>toác</a:t>
            </a:r>
            <a:r>
              <a:rPr lang="en-US" sz="2400" dirty="0" smtClean="0">
                <a:latin typeface="VNI-Times" pitchFamily="2" charset="0"/>
              </a:rPr>
              <a:t> – </a:t>
            </a:r>
            <a:r>
              <a:rPr lang="en-US" sz="2400" dirty="0" err="1" smtClean="0">
                <a:latin typeface="VNI-Times" pitchFamily="2" charset="0"/>
              </a:rPr>
              <a:t>Gia</a:t>
            </a:r>
            <a:r>
              <a:rPr lang="en-US" sz="2400" dirty="0" smtClean="0">
                <a:latin typeface="VNI-Times" pitchFamily="2" charset="0"/>
              </a:rPr>
              <a:t> </a:t>
            </a:r>
            <a:r>
              <a:rPr lang="en-US" sz="2400" dirty="0" err="1" smtClean="0">
                <a:latin typeface="VNI-Times" pitchFamily="2" charset="0"/>
              </a:rPr>
              <a:t>toác</a:t>
            </a:r>
            <a:r>
              <a:rPr lang="en-US" sz="2400" dirty="0" smtClean="0">
                <a:latin typeface="VNI-Times" pitchFamily="2" charset="0"/>
              </a:rPr>
              <a:t> </a:t>
            </a:r>
            <a:r>
              <a:rPr lang="en-US" sz="2400" dirty="0" err="1" smtClean="0">
                <a:latin typeface="VNI-Times" pitchFamily="2" charset="0"/>
              </a:rPr>
              <a:t>tieáp</a:t>
            </a:r>
            <a:r>
              <a:rPr lang="en-US" sz="2400" dirty="0" smtClean="0">
                <a:latin typeface="VNI-Times" pitchFamily="2" charset="0"/>
              </a:rPr>
              <a:t> </a:t>
            </a:r>
            <a:r>
              <a:rPr lang="en-US" sz="2400" dirty="0" err="1" smtClean="0">
                <a:latin typeface="VNI-Times" pitchFamily="2" charset="0"/>
              </a:rPr>
              <a:t>tuyeán</a:t>
            </a:r>
            <a:r>
              <a:rPr lang="en-US" sz="2400" dirty="0" smtClean="0">
                <a:latin typeface="VNI-Times" pitchFamily="2" charset="0"/>
              </a:rPr>
              <a:t> , </a:t>
            </a:r>
            <a:r>
              <a:rPr lang="en-US" sz="2400" dirty="0" err="1" smtClean="0">
                <a:latin typeface="VNI-Times" pitchFamily="2" charset="0"/>
              </a:rPr>
              <a:t>gia</a:t>
            </a:r>
            <a:r>
              <a:rPr lang="en-US" sz="2400" dirty="0" smtClean="0">
                <a:latin typeface="VNI-Times" pitchFamily="2" charset="0"/>
              </a:rPr>
              <a:t> </a:t>
            </a:r>
            <a:r>
              <a:rPr lang="en-US" sz="2400" dirty="0" err="1" smtClean="0">
                <a:latin typeface="VNI-Times" pitchFamily="2" charset="0"/>
              </a:rPr>
              <a:t>toác</a:t>
            </a:r>
            <a:r>
              <a:rPr lang="en-US" sz="2400" dirty="0" smtClean="0">
                <a:latin typeface="VNI-Times" pitchFamily="2" charset="0"/>
              </a:rPr>
              <a:t> </a:t>
            </a:r>
            <a:r>
              <a:rPr lang="en-US" sz="2400" dirty="0" err="1" smtClean="0">
                <a:latin typeface="VNI-Times" pitchFamily="2" charset="0"/>
              </a:rPr>
              <a:t>phaùp</a:t>
            </a:r>
            <a:r>
              <a:rPr lang="en-US" sz="2400" dirty="0" smtClean="0">
                <a:latin typeface="VNI-Times" pitchFamily="2" charset="0"/>
              </a:rPr>
              <a:t> </a:t>
            </a:r>
            <a:r>
              <a:rPr lang="en-US" sz="2400" dirty="0" err="1" smtClean="0">
                <a:latin typeface="VNI-Times" pitchFamily="2" charset="0"/>
              </a:rPr>
              <a:t>tuyeán</a:t>
            </a:r>
            <a:r>
              <a:rPr lang="en-US" sz="2400" dirty="0" smtClean="0">
                <a:latin typeface="VNI-Times" pitchFamily="2" charset="0"/>
              </a:rPr>
              <a:t> </a:t>
            </a:r>
          </a:p>
          <a:p>
            <a:pPr algn="l"/>
            <a:r>
              <a:rPr lang="en-US" sz="2400" dirty="0" smtClean="0">
                <a:latin typeface="VNI-Times" pitchFamily="2" charset="0"/>
              </a:rPr>
              <a:t>1.2.* </a:t>
            </a:r>
            <a:r>
              <a:rPr lang="en-US" sz="2400" dirty="0" err="1" smtClean="0">
                <a:latin typeface="VNI-Times" pitchFamily="2" charset="0"/>
              </a:rPr>
              <a:t>Caùc</a:t>
            </a:r>
            <a:r>
              <a:rPr lang="en-US" sz="2400" dirty="0" smtClean="0">
                <a:latin typeface="VNI-Times" pitchFamily="2" charset="0"/>
              </a:rPr>
              <a:t> </a:t>
            </a:r>
            <a:r>
              <a:rPr lang="en-US" sz="2400" dirty="0" err="1" smtClean="0">
                <a:latin typeface="VNI-Times" pitchFamily="2" charset="0"/>
              </a:rPr>
              <a:t>ñònh</a:t>
            </a:r>
            <a:r>
              <a:rPr lang="en-US" sz="2400" dirty="0" smtClean="0">
                <a:latin typeface="VNI-Times" pitchFamily="2" charset="0"/>
              </a:rPr>
              <a:t> </a:t>
            </a:r>
            <a:r>
              <a:rPr lang="en-US" sz="2400" dirty="0" err="1" smtClean="0">
                <a:latin typeface="VNI-Times" pitchFamily="2" charset="0"/>
              </a:rPr>
              <a:t>luaät</a:t>
            </a:r>
            <a:r>
              <a:rPr lang="en-US" sz="2400" dirty="0" smtClean="0">
                <a:latin typeface="VNI-Times" pitchFamily="2" charset="0"/>
              </a:rPr>
              <a:t> Newton</a:t>
            </a:r>
          </a:p>
          <a:p>
            <a:pPr algn="l"/>
            <a:r>
              <a:rPr lang="en-US" sz="2400" dirty="0" smtClean="0">
                <a:latin typeface="VNI-Times" pitchFamily="2" charset="0"/>
              </a:rPr>
              <a:t>1.3.* </a:t>
            </a:r>
            <a:r>
              <a:rPr lang="en-US" sz="2400" dirty="0" err="1" smtClean="0">
                <a:latin typeface="VNI-Times" pitchFamily="2" charset="0"/>
              </a:rPr>
              <a:t>Moät</a:t>
            </a:r>
            <a:r>
              <a:rPr lang="en-US" sz="2400" dirty="0" smtClean="0">
                <a:latin typeface="VNI-Times" pitchFamily="2" charset="0"/>
              </a:rPr>
              <a:t> </a:t>
            </a:r>
            <a:r>
              <a:rPr lang="en-US" sz="2400" dirty="0" err="1" smtClean="0">
                <a:latin typeface="VNI-Times" pitchFamily="2" charset="0"/>
              </a:rPr>
              <a:t>soá</a:t>
            </a:r>
            <a:r>
              <a:rPr lang="en-US" sz="2400" dirty="0" smtClean="0">
                <a:latin typeface="VNI-Times" pitchFamily="2" charset="0"/>
              </a:rPr>
              <a:t> </a:t>
            </a:r>
            <a:r>
              <a:rPr lang="en-US" sz="2400" dirty="0" err="1" smtClean="0">
                <a:latin typeface="VNI-Times" pitchFamily="2" charset="0"/>
              </a:rPr>
              <a:t>löïc</a:t>
            </a:r>
            <a:r>
              <a:rPr lang="en-US" sz="2400" dirty="0" smtClean="0">
                <a:latin typeface="VNI-Times" pitchFamily="2" charset="0"/>
              </a:rPr>
              <a:t> </a:t>
            </a:r>
            <a:r>
              <a:rPr lang="en-US" sz="2400" dirty="0" err="1" smtClean="0">
                <a:latin typeface="VNI-Times" pitchFamily="2" charset="0"/>
              </a:rPr>
              <a:t>thöôøng</a:t>
            </a:r>
            <a:r>
              <a:rPr lang="en-US" sz="2400" dirty="0" smtClean="0">
                <a:latin typeface="VNI-Times" pitchFamily="2" charset="0"/>
              </a:rPr>
              <a:t> </a:t>
            </a:r>
            <a:r>
              <a:rPr lang="en-US" sz="2400" dirty="0" err="1" smtClean="0">
                <a:latin typeface="VNI-Times" pitchFamily="2" charset="0"/>
              </a:rPr>
              <a:t>gaëp</a:t>
            </a:r>
            <a:endParaRPr lang="en-US" sz="2400" dirty="0">
              <a:latin typeface="VNI-Times" pitchFamily="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04800" y="304800"/>
            <a:ext cx="1676400" cy="457200"/>
          </a:xfrm>
          <a:prstGeom prst="rect">
            <a:avLst/>
          </a:prstGeom>
          <a:noFill/>
          <a:ln w="9525">
            <a:noFill/>
            <a:miter lim="800000"/>
            <a:headEnd/>
            <a:tailEnd/>
          </a:ln>
          <a:effectLst/>
        </p:spPr>
        <p:txBody>
          <a:bodyPr>
            <a:spAutoFit/>
          </a:bodyPr>
          <a:lstStyle/>
          <a:p>
            <a:pPr algn="l">
              <a:spcBef>
                <a:spcPct val="50000"/>
              </a:spcBef>
            </a:pPr>
            <a:r>
              <a:rPr lang="en-US" sz="2400" u="sng">
                <a:latin typeface="VNI-Times" pitchFamily="2" charset="0"/>
              </a:rPr>
              <a:t>Ví duï (1.1):</a:t>
            </a:r>
          </a:p>
        </p:txBody>
      </p:sp>
      <p:sp>
        <p:nvSpPr>
          <p:cNvPr id="6147" name="Text Box 3"/>
          <p:cNvSpPr txBox="1">
            <a:spLocks noChangeArrowheads="1"/>
          </p:cNvSpPr>
          <p:nvPr/>
        </p:nvSpPr>
        <p:spPr bwMode="auto">
          <a:xfrm>
            <a:off x="2133600" y="304800"/>
            <a:ext cx="6705600" cy="830997"/>
          </a:xfrm>
          <a:prstGeom prst="rect">
            <a:avLst/>
          </a:prstGeom>
          <a:noFill/>
          <a:ln w="9525">
            <a:noFill/>
            <a:miter lim="800000"/>
            <a:headEnd/>
            <a:tailEnd/>
          </a:ln>
          <a:effectLst/>
        </p:spPr>
        <p:txBody>
          <a:bodyPr>
            <a:spAutoFit/>
          </a:bodyPr>
          <a:lstStyle/>
          <a:p>
            <a:pPr algn="l">
              <a:spcBef>
                <a:spcPct val="50000"/>
              </a:spcBef>
            </a:pPr>
            <a:r>
              <a:rPr lang="en-US" sz="2400" dirty="0" err="1">
                <a:latin typeface="VNI-Times" pitchFamily="2" charset="0"/>
              </a:rPr>
              <a:t>Xaùc</a:t>
            </a:r>
            <a:r>
              <a:rPr lang="en-US" sz="2400" dirty="0">
                <a:latin typeface="VNI-Times" pitchFamily="2" charset="0"/>
              </a:rPr>
              <a:t> </a:t>
            </a:r>
            <a:r>
              <a:rPr lang="en-US" sz="2400" dirty="0" err="1">
                <a:latin typeface="VNI-Times" pitchFamily="2" charset="0"/>
              </a:rPr>
              <a:t>ñònh</a:t>
            </a:r>
            <a:r>
              <a:rPr lang="en-US" sz="2400" dirty="0">
                <a:latin typeface="VNI-Times" pitchFamily="2" charset="0"/>
              </a:rPr>
              <a:t> </a:t>
            </a:r>
            <a:r>
              <a:rPr lang="en-US" sz="2400" dirty="0" err="1">
                <a:latin typeface="VNI-Times" pitchFamily="2" charset="0"/>
              </a:rPr>
              <a:t>quyõ</a:t>
            </a:r>
            <a:r>
              <a:rPr lang="en-US" sz="2400" dirty="0">
                <a:latin typeface="VNI-Times" pitchFamily="2" charset="0"/>
              </a:rPr>
              <a:t> </a:t>
            </a:r>
            <a:r>
              <a:rPr lang="en-US" sz="2400" dirty="0" err="1">
                <a:latin typeface="VNI-Times" pitchFamily="2" charset="0"/>
              </a:rPr>
              <a:t>ñaïo</a:t>
            </a:r>
            <a:r>
              <a:rPr lang="en-US" sz="2400" dirty="0">
                <a:latin typeface="VNI-Times" pitchFamily="2" charset="0"/>
              </a:rPr>
              <a:t> </a:t>
            </a:r>
            <a:r>
              <a:rPr lang="en-US" sz="2400" dirty="0" err="1" smtClean="0">
                <a:latin typeface="VNI-Times" pitchFamily="2" charset="0"/>
              </a:rPr>
              <a:t>củùa</a:t>
            </a:r>
            <a:r>
              <a:rPr lang="en-US" sz="2400" dirty="0" smtClean="0">
                <a:latin typeface="VNI-Times" pitchFamily="2" charset="0"/>
              </a:rPr>
              <a:t> </a:t>
            </a:r>
            <a:r>
              <a:rPr lang="en-US" sz="2400" dirty="0" err="1">
                <a:latin typeface="VNI-Times" pitchFamily="2" charset="0"/>
              </a:rPr>
              <a:t>chaát</a:t>
            </a:r>
            <a:r>
              <a:rPr lang="en-US" sz="2400" dirty="0">
                <a:latin typeface="VNI-Times" pitchFamily="2" charset="0"/>
              </a:rPr>
              <a:t> </a:t>
            </a:r>
            <a:r>
              <a:rPr lang="en-US" sz="2400" dirty="0" err="1">
                <a:latin typeface="VNI-Times" pitchFamily="2" charset="0"/>
              </a:rPr>
              <a:t>ñieåm</a:t>
            </a:r>
            <a:r>
              <a:rPr lang="en-US" sz="2400" dirty="0">
                <a:latin typeface="VNI-Times" pitchFamily="2" charset="0"/>
              </a:rPr>
              <a:t> , </a:t>
            </a:r>
            <a:r>
              <a:rPr lang="en-US" sz="2400" dirty="0" err="1">
                <a:latin typeface="VNI-Times" pitchFamily="2" charset="0"/>
              </a:rPr>
              <a:t>cho</a:t>
            </a:r>
            <a:r>
              <a:rPr lang="en-US" sz="2400" dirty="0">
                <a:latin typeface="VNI-Times" pitchFamily="2" charset="0"/>
              </a:rPr>
              <a:t> </a:t>
            </a:r>
            <a:r>
              <a:rPr lang="en-US" sz="2400" dirty="0" err="1">
                <a:latin typeface="VNI-Times" pitchFamily="2" charset="0"/>
              </a:rPr>
              <a:t>bieát</a:t>
            </a:r>
            <a:r>
              <a:rPr lang="en-US" sz="2400" dirty="0">
                <a:latin typeface="VNI-Times" pitchFamily="2" charset="0"/>
              </a:rPr>
              <a:t>  </a:t>
            </a:r>
            <a:r>
              <a:rPr lang="en-US" sz="2400" dirty="0" err="1">
                <a:latin typeface="VNI-Times" pitchFamily="2" charset="0"/>
              </a:rPr>
              <a:t>phöông</a:t>
            </a:r>
            <a:r>
              <a:rPr lang="en-US" sz="2400" dirty="0">
                <a:latin typeface="VNI-Times" pitchFamily="2" charset="0"/>
              </a:rPr>
              <a:t> </a:t>
            </a:r>
            <a:r>
              <a:rPr lang="en-US" sz="2400" dirty="0" err="1">
                <a:latin typeface="VNI-Times" pitchFamily="2" charset="0"/>
              </a:rPr>
              <a:t>trình</a:t>
            </a:r>
            <a:r>
              <a:rPr lang="en-US" sz="2400" dirty="0">
                <a:latin typeface="VNI-Times" pitchFamily="2" charset="0"/>
              </a:rPr>
              <a:t> </a:t>
            </a:r>
            <a:r>
              <a:rPr lang="en-US" sz="2400" dirty="0" err="1">
                <a:latin typeface="VNI-Times" pitchFamily="2" charset="0"/>
              </a:rPr>
              <a:t>ch</a:t>
            </a:r>
            <a:r>
              <a:rPr lang="en-US" sz="2400" dirty="0">
                <a:latin typeface="VNI-Times" pitchFamily="2" charset="0"/>
              </a:rPr>
              <a:t>/ñ </a:t>
            </a:r>
            <a:r>
              <a:rPr lang="en-US" sz="2400" dirty="0" err="1">
                <a:latin typeface="VNI-Times" pitchFamily="2" charset="0"/>
              </a:rPr>
              <a:t>nhö</a:t>
            </a:r>
            <a:r>
              <a:rPr lang="en-US" sz="2400" dirty="0">
                <a:latin typeface="VNI-Times" pitchFamily="2" charset="0"/>
              </a:rPr>
              <a:t> </a:t>
            </a:r>
            <a:r>
              <a:rPr lang="en-US" sz="2400" dirty="0" err="1">
                <a:latin typeface="VNI-Times" pitchFamily="2" charset="0"/>
              </a:rPr>
              <a:t>sau</a:t>
            </a:r>
            <a:r>
              <a:rPr lang="en-US" sz="2400" dirty="0">
                <a:latin typeface="VNI-Times" pitchFamily="2" charset="0"/>
              </a:rPr>
              <a:t> :</a:t>
            </a:r>
          </a:p>
        </p:txBody>
      </p:sp>
      <p:sp>
        <p:nvSpPr>
          <p:cNvPr id="6148" name="Line 4"/>
          <p:cNvSpPr>
            <a:spLocks noChangeShapeType="1"/>
          </p:cNvSpPr>
          <p:nvPr/>
        </p:nvSpPr>
        <p:spPr bwMode="auto">
          <a:xfrm>
            <a:off x="2133600" y="381000"/>
            <a:ext cx="0" cy="609600"/>
          </a:xfrm>
          <a:prstGeom prst="line">
            <a:avLst/>
          </a:prstGeom>
          <a:noFill/>
          <a:ln w="9525">
            <a:solidFill>
              <a:schemeClr val="tx1"/>
            </a:solidFill>
            <a:round/>
            <a:headEnd/>
            <a:tailEnd/>
          </a:ln>
          <a:effectLst/>
        </p:spPr>
        <p:txBody>
          <a:bodyPr/>
          <a:lstStyle/>
          <a:p>
            <a:endParaRPr lang="en-US"/>
          </a:p>
        </p:txBody>
      </p:sp>
      <p:sp>
        <p:nvSpPr>
          <p:cNvPr id="6149" name="Text Box 5"/>
          <p:cNvSpPr txBox="1">
            <a:spLocks noChangeArrowheads="1"/>
          </p:cNvSpPr>
          <p:nvPr/>
        </p:nvSpPr>
        <p:spPr bwMode="auto">
          <a:xfrm>
            <a:off x="3581400" y="1066800"/>
            <a:ext cx="38862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 x = - t ; y = 2t</a:t>
            </a:r>
            <a:r>
              <a:rPr lang="en-US" sz="2400" baseline="30000">
                <a:latin typeface="VNI-Times" pitchFamily="2" charset="0"/>
              </a:rPr>
              <a:t>2</a:t>
            </a:r>
            <a:r>
              <a:rPr lang="en-US" sz="2400">
                <a:latin typeface="VNI-Times" pitchFamily="2" charset="0"/>
              </a:rPr>
              <a:t> ; z = 0</a:t>
            </a:r>
          </a:p>
        </p:txBody>
      </p:sp>
      <p:sp>
        <p:nvSpPr>
          <p:cNvPr id="6150" name="AutoShape 6"/>
          <p:cNvSpPr>
            <a:spLocks noChangeArrowheads="1"/>
          </p:cNvSpPr>
          <p:nvPr/>
        </p:nvSpPr>
        <p:spPr bwMode="auto">
          <a:xfrm>
            <a:off x="914400" y="1905000"/>
            <a:ext cx="533400" cy="76200"/>
          </a:xfrm>
          <a:prstGeom prst="rightArrow">
            <a:avLst>
              <a:gd name="adj1" fmla="val 50000"/>
              <a:gd name="adj2" fmla="val 175000"/>
            </a:avLst>
          </a:prstGeom>
          <a:solidFill>
            <a:schemeClr val="accent1"/>
          </a:solidFill>
          <a:ln w="9525">
            <a:solidFill>
              <a:srgbClr val="0066FF"/>
            </a:solidFill>
            <a:miter lim="800000"/>
            <a:headEnd/>
            <a:tailEnd/>
          </a:ln>
          <a:effectLst/>
        </p:spPr>
        <p:txBody>
          <a:bodyPr wrap="none" anchor="ctr"/>
          <a:lstStyle/>
          <a:p>
            <a:endParaRPr lang="en-US"/>
          </a:p>
        </p:txBody>
      </p:sp>
      <p:sp>
        <p:nvSpPr>
          <p:cNvPr id="6151" name="Text Box 7"/>
          <p:cNvSpPr txBox="1">
            <a:spLocks noChangeArrowheads="1"/>
          </p:cNvSpPr>
          <p:nvPr/>
        </p:nvSpPr>
        <p:spPr bwMode="auto">
          <a:xfrm>
            <a:off x="990600" y="4267200"/>
            <a:ext cx="3352800" cy="457200"/>
          </a:xfrm>
          <a:prstGeom prst="rect">
            <a:avLst/>
          </a:prstGeom>
          <a:noFill/>
          <a:ln w="9525">
            <a:noFill/>
            <a:miter lim="800000"/>
            <a:headEnd/>
            <a:tailEnd/>
          </a:ln>
          <a:effectLst/>
        </p:spPr>
        <p:txBody>
          <a:bodyPr>
            <a:spAutoFit/>
          </a:bodyPr>
          <a:lstStyle/>
          <a:p>
            <a:pPr algn="l">
              <a:spcBef>
                <a:spcPct val="50000"/>
              </a:spcBef>
            </a:pPr>
            <a:r>
              <a:rPr lang="en-US">
                <a:latin typeface="VNI-Times" pitchFamily="2" charset="0"/>
              </a:rPr>
              <a:t>+ Z = 0 </a:t>
            </a:r>
            <a:r>
              <a:rPr lang="en-US">
                <a:latin typeface="Times" pitchFamily="18" charset="0"/>
              </a:rPr>
              <a:t>→ </a:t>
            </a:r>
            <a:r>
              <a:rPr lang="en-US" sz="2400">
                <a:latin typeface="VNI-Times" pitchFamily="2" charset="0"/>
              </a:rPr>
              <a:t>Thuoäc m/p</a:t>
            </a:r>
            <a:r>
              <a:rPr lang="en-US">
                <a:latin typeface="VNI-Times" pitchFamily="2" charset="0"/>
              </a:rPr>
              <a:t> XOY</a:t>
            </a:r>
          </a:p>
        </p:txBody>
      </p:sp>
      <p:sp>
        <p:nvSpPr>
          <p:cNvPr id="6152" name="Text Box 8"/>
          <p:cNvSpPr txBox="1">
            <a:spLocks noChangeArrowheads="1"/>
          </p:cNvSpPr>
          <p:nvPr/>
        </p:nvSpPr>
        <p:spPr bwMode="auto">
          <a:xfrm>
            <a:off x="304800" y="4953000"/>
            <a:ext cx="28194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 x = -t ; y = 2t</a:t>
            </a:r>
            <a:r>
              <a:rPr lang="en-US" sz="2400" baseline="30000">
                <a:latin typeface="VNI-Times" pitchFamily="2" charset="0"/>
              </a:rPr>
              <a:t>2</a:t>
            </a:r>
            <a:r>
              <a:rPr lang="en-US">
                <a:latin typeface="VNI-Times" pitchFamily="2" charset="0"/>
              </a:rPr>
              <a:t> </a:t>
            </a:r>
          </a:p>
        </p:txBody>
      </p:sp>
      <p:sp>
        <p:nvSpPr>
          <p:cNvPr id="6154" name="Text Box 10"/>
          <p:cNvSpPr txBox="1">
            <a:spLocks noChangeArrowheads="1"/>
          </p:cNvSpPr>
          <p:nvPr/>
        </p:nvSpPr>
        <p:spPr bwMode="auto">
          <a:xfrm>
            <a:off x="3276600" y="4784725"/>
            <a:ext cx="1143000" cy="427038"/>
          </a:xfrm>
          <a:prstGeom prst="rect">
            <a:avLst/>
          </a:prstGeom>
          <a:noFill/>
          <a:ln w="9525">
            <a:noFill/>
            <a:miter lim="800000"/>
            <a:headEnd/>
            <a:tailEnd/>
          </a:ln>
          <a:effectLst/>
        </p:spPr>
        <p:txBody>
          <a:bodyPr>
            <a:spAutoFit/>
          </a:bodyPr>
          <a:lstStyle/>
          <a:p>
            <a:pPr algn="l">
              <a:spcBef>
                <a:spcPct val="50000"/>
              </a:spcBef>
            </a:pPr>
            <a:r>
              <a:rPr lang="en-US" sz="2200" b="1">
                <a:latin typeface="VNI-Times" pitchFamily="2" charset="0"/>
              </a:rPr>
              <a:t>Khöû t</a:t>
            </a:r>
          </a:p>
        </p:txBody>
      </p:sp>
      <p:sp>
        <p:nvSpPr>
          <p:cNvPr id="6155" name="Text Box 11"/>
          <p:cNvSpPr txBox="1">
            <a:spLocks noChangeArrowheads="1"/>
          </p:cNvSpPr>
          <p:nvPr/>
        </p:nvSpPr>
        <p:spPr bwMode="auto">
          <a:xfrm>
            <a:off x="4343400" y="4876800"/>
            <a:ext cx="4800600" cy="466725"/>
          </a:xfrm>
          <a:prstGeom prst="rect">
            <a:avLst/>
          </a:prstGeom>
          <a:noFill/>
          <a:ln w="9525">
            <a:solidFill>
              <a:schemeClr val="bg1"/>
            </a:solidFill>
            <a:miter lim="800000"/>
            <a:headEnd/>
            <a:tailEnd/>
          </a:ln>
          <a:effectLst/>
        </p:spPr>
        <p:txBody>
          <a:bodyPr wrap="square">
            <a:spAutoFit/>
          </a:bodyPr>
          <a:lstStyle/>
          <a:p>
            <a:pPr algn="l">
              <a:spcBef>
                <a:spcPct val="50000"/>
              </a:spcBef>
            </a:pPr>
            <a:r>
              <a:rPr lang="en-US" sz="2400" dirty="0">
                <a:latin typeface="VNI-Times" pitchFamily="2" charset="0"/>
              </a:rPr>
              <a:t>y = 2 (-x)</a:t>
            </a:r>
            <a:r>
              <a:rPr lang="en-US" sz="2400" baseline="30000" dirty="0">
                <a:latin typeface="VNI-Times" pitchFamily="2" charset="0"/>
              </a:rPr>
              <a:t>2</a:t>
            </a:r>
            <a:r>
              <a:rPr lang="en-US" sz="2400" dirty="0">
                <a:latin typeface="VNI-Times" pitchFamily="2" charset="0"/>
              </a:rPr>
              <a:t> = 2x</a:t>
            </a:r>
            <a:r>
              <a:rPr lang="en-US" sz="2400" baseline="30000" dirty="0">
                <a:latin typeface="VNI-Times" pitchFamily="2" charset="0"/>
              </a:rPr>
              <a:t>2 </a:t>
            </a:r>
            <a:r>
              <a:rPr lang="en-US" sz="2400" dirty="0">
                <a:latin typeface="Times" pitchFamily="18" charset="0"/>
              </a:rPr>
              <a:t> </a:t>
            </a:r>
            <a:r>
              <a:rPr lang="en-US" sz="2400" dirty="0">
                <a:latin typeface="Times" pitchFamily="18" charset="0"/>
                <a:sym typeface="Symbol" pitchFamily="18" charset="2"/>
              </a:rPr>
              <a:t></a:t>
            </a:r>
            <a:r>
              <a:rPr lang="en-US" sz="2400" dirty="0">
                <a:latin typeface="Times" pitchFamily="18" charset="0"/>
              </a:rPr>
              <a:t> </a:t>
            </a:r>
            <a:r>
              <a:rPr lang="en-US" sz="2400" b="1" dirty="0" err="1">
                <a:latin typeface="Times" pitchFamily="18" charset="0"/>
              </a:rPr>
              <a:t>Parabol</a:t>
            </a:r>
            <a:endParaRPr lang="en-US" sz="2400" b="1" dirty="0">
              <a:latin typeface="Times" pitchFamily="18" charset="0"/>
            </a:endParaRPr>
          </a:p>
        </p:txBody>
      </p:sp>
      <p:sp>
        <p:nvSpPr>
          <p:cNvPr id="6156" name="Text Box 12"/>
          <p:cNvSpPr txBox="1">
            <a:spLocks noChangeArrowheads="1"/>
          </p:cNvSpPr>
          <p:nvPr/>
        </p:nvSpPr>
        <p:spPr bwMode="auto">
          <a:xfrm>
            <a:off x="304800" y="5486400"/>
            <a:ext cx="35052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 t = 0 </a:t>
            </a:r>
            <a:r>
              <a:rPr lang="en-US" sz="2400">
                <a:latin typeface="Times" pitchFamily="18" charset="0"/>
              </a:rPr>
              <a:t>→   x = y = 0 </a:t>
            </a:r>
          </a:p>
        </p:txBody>
      </p:sp>
      <p:sp>
        <p:nvSpPr>
          <p:cNvPr id="6157" name="Text Box 13"/>
          <p:cNvSpPr txBox="1">
            <a:spLocks noChangeArrowheads="1"/>
          </p:cNvSpPr>
          <p:nvPr/>
        </p:nvSpPr>
        <p:spPr bwMode="auto">
          <a:xfrm>
            <a:off x="3429000" y="5486400"/>
            <a:ext cx="457200" cy="457200"/>
          </a:xfrm>
          <a:prstGeom prst="rect">
            <a:avLst/>
          </a:prstGeom>
          <a:noFill/>
          <a:ln w="9525">
            <a:noFill/>
            <a:miter lim="800000"/>
            <a:headEnd/>
            <a:tailEnd/>
          </a:ln>
          <a:effectLst/>
        </p:spPr>
        <p:txBody>
          <a:bodyPr>
            <a:spAutoFit/>
          </a:bodyPr>
          <a:lstStyle/>
          <a:p>
            <a:pPr algn="l">
              <a:spcBef>
                <a:spcPct val="50000"/>
              </a:spcBef>
            </a:pPr>
            <a:r>
              <a:rPr lang="en-US" sz="2400" b="1">
                <a:latin typeface="VNI-Times" pitchFamily="2" charset="0"/>
              </a:rPr>
              <a:t>? </a:t>
            </a:r>
          </a:p>
        </p:txBody>
      </p:sp>
      <p:sp>
        <p:nvSpPr>
          <p:cNvPr id="6158" name="Line 14"/>
          <p:cNvSpPr>
            <a:spLocks noChangeShapeType="1"/>
          </p:cNvSpPr>
          <p:nvPr/>
        </p:nvSpPr>
        <p:spPr bwMode="auto">
          <a:xfrm>
            <a:off x="4114800" y="5775325"/>
            <a:ext cx="533400" cy="0"/>
          </a:xfrm>
          <a:prstGeom prst="line">
            <a:avLst/>
          </a:prstGeom>
          <a:noFill/>
          <a:ln w="9525">
            <a:solidFill>
              <a:schemeClr val="tx1"/>
            </a:solidFill>
            <a:round/>
            <a:headEnd/>
            <a:tailEnd type="triangle" w="med" len="med"/>
          </a:ln>
          <a:effectLst/>
        </p:spPr>
        <p:txBody>
          <a:bodyPr/>
          <a:lstStyle/>
          <a:p>
            <a:endParaRPr lang="en-US"/>
          </a:p>
        </p:txBody>
      </p:sp>
      <p:sp>
        <p:nvSpPr>
          <p:cNvPr id="6159" name="Text Box 15"/>
          <p:cNvSpPr txBox="1">
            <a:spLocks noChangeArrowheads="1"/>
          </p:cNvSpPr>
          <p:nvPr/>
        </p:nvSpPr>
        <p:spPr bwMode="auto">
          <a:xfrm>
            <a:off x="4876800" y="5486400"/>
            <a:ext cx="3505200" cy="457200"/>
          </a:xfrm>
          <a:prstGeom prst="rect">
            <a:avLst/>
          </a:prstGeom>
          <a:noFill/>
          <a:ln w="9525">
            <a:noFill/>
            <a:miter lim="800000"/>
            <a:headEnd/>
            <a:tailEnd/>
          </a:ln>
          <a:effectLst/>
        </p:spPr>
        <p:txBody>
          <a:bodyPr>
            <a:spAutoFit/>
          </a:bodyPr>
          <a:lstStyle/>
          <a:p>
            <a:pPr algn="l">
              <a:spcBef>
                <a:spcPct val="50000"/>
              </a:spcBef>
            </a:pPr>
            <a:r>
              <a:rPr lang="en-US" sz="2400" b="1" dirty="0" err="1">
                <a:latin typeface="VNI-Times" pitchFamily="2" charset="0"/>
              </a:rPr>
              <a:t>Xuaát</a:t>
            </a:r>
            <a:r>
              <a:rPr lang="en-US" sz="2400" b="1" dirty="0">
                <a:latin typeface="VNI-Times" pitchFamily="2" charset="0"/>
              </a:rPr>
              <a:t> </a:t>
            </a:r>
            <a:r>
              <a:rPr lang="en-US" sz="2400" b="1" dirty="0" err="1">
                <a:latin typeface="VNI-Times" pitchFamily="2" charset="0"/>
              </a:rPr>
              <a:t>phaùt</a:t>
            </a:r>
            <a:r>
              <a:rPr lang="en-US" sz="2400" b="1" dirty="0">
                <a:latin typeface="VNI-Times" pitchFamily="2" charset="0"/>
              </a:rPr>
              <a:t> </a:t>
            </a:r>
            <a:r>
              <a:rPr lang="en-US" sz="2400" b="1" dirty="0" err="1">
                <a:latin typeface="VNI-Times" pitchFamily="2" charset="0"/>
              </a:rPr>
              <a:t>töø</a:t>
            </a:r>
            <a:r>
              <a:rPr lang="en-US" sz="2400" b="1" dirty="0">
                <a:latin typeface="VNI-Times" pitchFamily="2" charset="0"/>
              </a:rPr>
              <a:t> </a:t>
            </a:r>
            <a:r>
              <a:rPr lang="en-US" sz="2400" b="1" dirty="0" err="1">
                <a:latin typeface="VNI-Times" pitchFamily="2" charset="0"/>
              </a:rPr>
              <a:t>goác</a:t>
            </a:r>
            <a:r>
              <a:rPr lang="en-US" sz="2400" b="1" dirty="0">
                <a:latin typeface="VNI-Times" pitchFamily="2" charset="0"/>
              </a:rPr>
              <a:t> </a:t>
            </a:r>
            <a:r>
              <a:rPr lang="en-US" sz="2400" b="1" dirty="0" err="1">
                <a:latin typeface="VNI-Times" pitchFamily="2" charset="0"/>
              </a:rPr>
              <a:t>toïa</a:t>
            </a:r>
            <a:r>
              <a:rPr lang="en-US" sz="2400" b="1" dirty="0">
                <a:latin typeface="VNI-Times" pitchFamily="2" charset="0"/>
              </a:rPr>
              <a:t> </a:t>
            </a:r>
            <a:r>
              <a:rPr lang="en-US" sz="2400" b="1" dirty="0" err="1">
                <a:latin typeface="VNI-Times" pitchFamily="2" charset="0"/>
              </a:rPr>
              <a:t>ñoä</a:t>
            </a:r>
            <a:endParaRPr lang="en-US" sz="2400" b="1" dirty="0">
              <a:latin typeface="VNI-Times" pitchFamily="2" charset="0"/>
            </a:endParaRPr>
          </a:p>
        </p:txBody>
      </p:sp>
      <p:sp>
        <p:nvSpPr>
          <p:cNvPr id="6169" name="Text Box 25"/>
          <p:cNvSpPr txBox="1">
            <a:spLocks noChangeArrowheads="1"/>
          </p:cNvSpPr>
          <p:nvPr/>
        </p:nvSpPr>
        <p:spPr bwMode="auto">
          <a:xfrm>
            <a:off x="1676400" y="1676400"/>
            <a:ext cx="7467600" cy="822325"/>
          </a:xfrm>
          <a:prstGeom prst="rect">
            <a:avLst/>
          </a:prstGeom>
          <a:noFill/>
          <a:ln w="9525">
            <a:noFill/>
            <a:miter lim="800000"/>
            <a:headEnd/>
            <a:tailEnd/>
          </a:ln>
          <a:effectLst/>
        </p:spPr>
        <p:txBody>
          <a:bodyPr>
            <a:spAutoFit/>
          </a:bodyPr>
          <a:lstStyle/>
          <a:p>
            <a:pPr>
              <a:spcBef>
                <a:spcPct val="50000"/>
              </a:spcBef>
            </a:pPr>
            <a:r>
              <a:rPr lang="en-US" sz="2400">
                <a:latin typeface="VNI-Times" pitchFamily="2" charset="0"/>
              </a:rPr>
              <a:t>Caàn tìm moät haøm chöùa ñoàng thôøi ba toïa ñoä x,y,z ,           töùc laø haøm f(x,y,z) = 0</a:t>
            </a:r>
          </a:p>
        </p:txBody>
      </p:sp>
      <p:sp>
        <p:nvSpPr>
          <p:cNvPr id="6170" name="Text Box 26"/>
          <p:cNvSpPr txBox="1">
            <a:spLocks noChangeArrowheads="1"/>
          </p:cNvSpPr>
          <p:nvPr/>
        </p:nvSpPr>
        <p:spPr bwMode="auto">
          <a:xfrm>
            <a:off x="1905000" y="3200400"/>
            <a:ext cx="66294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Khöû boû thoâng soá t !</a:t>
            </a:r>
          </a:p>
        </p:txBody>
      </p:sp>
      <p:sp>
        <p:nvSpPr>
          <p:cNvPr id="6171" name="Text Box 27"/>
          <p:cNvSpPr txBox="1">
            <a:spLocks noChangeArrowheads="1"/>
          </p:cNvSpPr>
          <p:nvPr/>
        </p:nvSpPr>
        <p:spPr bwMode="auto">
          <a:xfrm>
            <a:off x="1905000" y="3657600"/>
            <a:ext cx="60960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Baèng phöông phaùp naøo ??</a:t>
            </a:r>
          </a:p>
        </p:txBody>
      </p:sp>
      <p:sp>
        <p:nvSpPr>
          <p:cNvPr id="6172" name="Text Box 28"/>
          <p:cNvSpPr txBox="1">
            <a:spLocks noChangeArrowheads="1"/>
          </p:cNvSpPr>
          <p:nvPr/>
        </p:nvSpPr>
        <p:spPr bwMode="auto">
          <a:xfrm>
            <a:off x="6172200" y="3429000"/>
            <a:ext cx="30480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Phöông phaùp “ theá “</a:t>
            </a:r>
          </a:p>
        </p:txBody>
      </p:sp>
      <p:sp>
        <p:nvSpPr>
          <p:cNvPr id="6173" name="AutoShape 29"/>
          <p:cNvSpPr>
            <a:spLocks/>
          </p:cNvSpPr>
          <p:nvPr/>
        </p:nvSpPr>
        <p:spPr bwMode="auto">
          <a:xfrm>
            <a:off x="5334000" y="3352800"/>
            <a:ext cx="152400" cy="685800"/>
          </a:xfrm>
          <a:prstGeom prst="rightBrace">
            <a:avLst>
              <a:gd name="adj1" fmla="val 37500"/>
              <a:gd name="adj2" fmla="val 50000"/>
            </a:avLst>
          </a:prstGeom>
          <a:noFill/>
          <a:ln w="9525">
            <a:solidFill>
              <a:schemeClr val="tx1"/>
            </a:solidFill>
            <a:round/>
            <a:headEnd/>
            <a:tailEnd/>
          </a:ln>
          <a:effectLst/>
        </p:spPr>
        <p:txBody>
          <a:bodyPr wrap="none" anchor="ctr"/>
          <a:lstStyle/>
          <a:p>
            <a:endParaRPr lang="en-US"/>
          </a:p>
        </p:txBody>
      </p:sp>
      <p:sp>
        <p:nvSpPr>
          <p:cNvPr id="6174" name="Line 30"/>
          <p:cNvSpPr>
            <a:spLocks noChangeShapeType="1"/>
          </p:cNvSpPr>
          <p:nvPr/>
        </p:nvSpPr>
        <p:spPr bwMode="auto">
          <a:xfrm>
            <a:off x="5486400" y="3733800"/>
            <a:ext cx="609600" cy="0"/>
          </a:xfrm>
          <a:prstGeom prst="line">
            <a:avLst/>
          </a:prstGeom>
          <a:noFill/>
          <a:ln w="9525">
            <a:solidFill>
              <a:schemeClr val="tx1"/>
            </a:solidFill>
            <a:round/>
            <a:headEnd/>
            <a:tailEnd type="triangle" w="med" len="med"/>
          </a:ln>
          <a:effectLst/>
        </p:spPr>
        <p:txBody>
          <a:bodyPr/>
          <a:lstStyle/>
          <a:p>
            <a:endParaRPr lang="en-US"/>
          </a:p>
        </p:txBody>
      </p:sp>
      <p:sp>
        <p:nvSpPr>
          <p:cNvPr id="6175" name="Line 31"/>
          <p:cNvSpPr>
            <a:spLocks noChangeShapeType="1"/>
          </p:cNvSpPr>
          <p:nvPr/>
        </p:nvSpPr>
        <p:spPr bwMode="auto">
          <a:xfrm>
            <a:off x="2819400" y="762000"/>
            <a:ext cx="0" cy="914400"/>
          </a:xfrm>
          <a:prstGeom prst="line">
            <a:avLst/>
          </a:prstGeom>
          <a:noFill/>
          <a:ln w="9525">
            <a:solidFill>
              <a:schemeClr val="tx1"/>
            </a:solidFill>
            <a:round/>
            <a:headEnd/>
            <a:tailEnd type="arrow" w="med" len="med"/>
          </a:ln>
          <a:effectLst/>
        </p:spPr>
        <p:txBody>
          <a:bodyPr wrap="none" anchor="ctr"/>
          <a:lstStyle/>
          <a:p>
            <a:endParaRPr lang="en-US"/>
          </a:p>
        </p:txBody>
      </p:sp>
      <p:sp>
        <p:nvSpPr>
          <p:cNvPr id="6177" name="Line 33"/>
          <p:cNvSpPr>
            <a:spLocks noChangeShapeType="1"/>
          </p:cNvSpPr>
          <p:nvPr/>
        </p:nvSpPr>
        <p:spPr bwMode="auto">
          <a:xfrm>
            <a:off x="6096000" y="1524000"/>
            <a:ext cx="0" cy="1295400"/>
          </a:xfrm>
          <a:prstGeom prst="line">
            <a:avLst/>
          </a:prstGeom>
          <a:noFill/>
          <a:ln w="9525">
            <a:solidFill>
              <a:schemeClr val="tx1"/>
            </a:solidFill>
            <a:round/>
            <a:headEnd/>
            <a:tailEnd type="arrow" w="med" len="med"/>
          </a:ln>
          <a:effectLst/>
        </p:spPr>
        <p:txBody>
          <a:bodyPr wrap="none" anchor="ctr"/>
          <a:lstStyle/>
          <a:p>
            <a:endParaRPr lang="en-US"/>
          </a:p>
        </p:txBody>
      </p:sp>
      <p:sp>
        <p:nvSpPr>
          <p:cNvPr id="6178" name="Text Box 34"/>
          <p:cNvSpPr txBox="1">
            <a:spLocks noChangeArrowheads="1"/>
          </p:cNvSpPr>
          <p:nvPr/>
        </p:nvSpPr>
        <p:spPr bwMode="auto">
          <a:xfrm>
            <a:off x="4953000" y="2819400"/>
            <a:ext cx="4191000" cy="466725"/>
          </a:xfrm>
          <a:prstGeom prst="rect">
            <a:avLst/>
          </a:prstGeom>
          <a:noFill/>
          <a:ln w="9525" algn="ctr">
            <a:solidFill>
              <a:schemeClr val="accent2"/>
            </a:solidFill>
            <a:miter lim="800000"/>
            <a:headEnd/>
            <a:tailEnd/>
          </a:ln>
          <a:effectLst/>
        </p:spPr>
        <p:txBody>
          <a:bodyPr>
            <a:spAutoFit/>
          </a:bodyPr>
          <a:lstStyle/>
          <a:p>
            <a:pPr>
              <a:spcBef>
                <a:spcPct val="50000"/>
              </a:spcBef>
            </a:pPr>
            <a:r>
              <a:rPr lang="en-US" sz="2400">
                <a:latin typeface="VNI-Times" pitchFamily="2" charset="0"/>
              </a:rPr>
              <a:t>Baøi toaùn 2-D </a:t>
            </a:r>
            <a:r>
              <a:rPr lang="en-US" sz="2400">
                <a:latin typeface="VNI-Times" pitchFamily="2" charset="0"/>
                <a:sym typeface="Symbol" pitchFamily="18" charset="2"/>
              </a:rPr>
              <a:t> f(x,y) = 0</a:t>
            </a:r>
          </a:p>
        </p:txBody>
      </p:sp>
      <p:sp>
        <p:nvSpPr>
          <p:cNvPr id="6179" name="Line 35"/>
          <p:cNvSpPr>
            <a:spLocks noChangeShapeType="1"/>
          </p:cNvSpPr>
          <p:nvPr/>
        </p:nvSpPr>
        <p:spPr bwMode="auto">
          <a:xfrm>
            <a:off x="6934200" y="2133600"/>
            <a:ext cx="1143000" cy="0"/>
          </a:xfrm>
          <a:prstGeom prst="line">
            <a:avLst/>
          </a:prstGeom>
          <a:noFill/>
          <a:ln w="9525">
            <a:solidFill>
              <a:schemeClr val="tx1"/>
            </a:solidFill>
            <a:round/>
            <a:headEnd/>
            <a:tailEnd/>
          </a:ln>
          <a:effectLst/>
        </p:spPr>
        <p:txBody>
          <a:bodyPr wrap="none" anchor="ctr"/>
          <a:lstStyle/>
          <a:p>
            <a:endParaRPr lang="en-US"/>
          </a:p>
        </p:txBody>
      </p:sp>
      <p:sp>
        <p:nvSpPr>
          <p:cNvPr id="6180" name="Line 36"/>
          <p:cNvSpPr>
            <a:spLocks noChangeShapeType="1"/>
          </p:cNvSpPr>
          <p:nvPr/>
        </p:nvSpPr>
        <p:spPr bwMode="auto">
          <a:xfrm>
            <a:off x="7467600" y="2133600"/>
            <a:ext cx="0" cy="609600"/>
          </a:xfrm>
          <a:prstGeom prst="line">
            <a:avLst/>
          </a:prstGeom>
          <a:noFill/>
          <a:ln w="9525">
            <a:solidFill>
              <a:schemeClr val="tx1"/>
            </a:solidFill>
            <a:round/>
            <a:headEnd/>
            <a:tailEnd type="arrow" w="med" len="med"/>
          </a:ln>
          <a:effectLst/>
        </p:spPr>
        <p:txBody>
          <a:bodyPr wrap="none" anchor="ctr"/>
          <a:lstStyle/>
          <a:p>
            <a:endParaRPr lang="en-US"/>
          </a:p>
        </p:txBody>
      </p:sp>
      <p:sp>
        <p:nvSpPr>
          <p:cNvPr id="6181" name="Line 37"/>
          <p:cNvSpPr>
            <a:spLocks noChangeShapeType="1"/>
          </p:cNvSpPr>
          <p:nvPr/>
        </p:nvSpPr>
        <p:spPr bwMode="auto">
          <a:xfrm>
            <a:off x="7696200" y="762000"/>
            <a:ext cx="914400" cy="0"/>
          </a:xfrm>
          <a:prstGeom prst="line">
            <a:avLst/>
          </a:prstGeom>
          <a:noFill/>
          <a:ln w="9525">
            <a:solidFill>
              <a:schemeClr val="tx1"/>
            </a:solidFill>
            <a:round/>
            <a:headEnd/>
            <a:tailEnd/>
          </a:ln>
          <a:effectLst/>
        </p:spPr>
        <p:txBody>
          <a:bodyPr wrap="none" anchor="ctr"/>
          <a:lstStyle/>
          <a:p>
            <a:endParaRPr lang="en-US"/>
          </a:p>
        </p:txBody>
      </p:sp>
      <p:sp>
        <p:nvSpPr>
          <p:cNvPr id="6182" name="Line 38"/>
          <p:cNvSpPr>
            <a:spLocks noChangeShapeType="1"/>
          </p:cNvSpPr>
          <p:nvPr/>
        </p:nvSpPr>
        <p:spPr bwMode="auto">
          <a:xfrm>
            <a:off x="2286000" y="1143000"/>
            <a:ext cx="1143000" cy="0"/>
          </a:xfrm>
          <a:prstGeom prst="line">
            <a:avLst/>
          </a:prstGeom>
          <a:noFill/>
          <a:ln w="9525">
            <a:solidFill>
              <a:schemeClr val="tx1"/>
            </a:solidFill>
            <a:round/>
            <a:headEnd/>
            <a:tailEnd/>
          </a:ln>
          <a:effectLst/>
        </p:spPr>
        <p:txBody>
          <a:bodyPr wrap="none" anchor="ctr"/>
          <a:lstStyle/>
          <a:p>
            <a:endParaRPr lang="en-US"/>
          </a:p>
        </p:txBody>
      </p:sp>
      <p:sp>
        <p:nvSpPr>
          <p:cNvPr id="6183" name="Line 39"/>
          <p:cNvSpPr>
            <a:spLocks noChangeShapeType="1"/>
          </p:cNvSpPr>
          <p:nvPr/>
        </p:nvSpPr>
        <p:spPr bwMode="auto">
          <a:xfrm>
            <a:off x="2590800" y="1143000"/>
            <a:ext cx="0" cy="2057400"/>
          </a:xfrm>
          <a:prstGeom prst="line">
            <a:avLst/>
          </a:prstGeom>
          <a:noFill/>
          <a:ln w="9525">
            <a:solidFill>
              <a:schemeClr val="tx1"/>
            </a:solidFill>
            <a:prstDash val="dash"/>
            <a:round/>
            <a:headEnd/>
            <a:tailEnd type="arrow" w="med" len="med"/>
          </a:ln>
          <a:effectLst/>
        </p:spPr>
        <p:txBody>
          <a:bodyPr wrap="none" anchor="ctr"/>
          <a:lstStyle/>
          <a:p>
            <a:endParaRPr lang="en-US"/>
          </a:p>
        </p:txBody>
      </p:sp>
      <p:sp>
        <p:nvSpPr>
          <p:cNvPr id="6184" name="AutoShape 40"/>
          <p:cNvSpPr>
            <a:spLocks noChangeArrowheads="1"/>
          </p:cNvSpPr>
          <p:nvPr/>
        </p:nvSpPr>
        <p:spPr bwMode="auto">
          <a:xfrm>
            <a:off x="1524000" y="3048000"/>
            <a:ext cx="228600" cy="457200"/>
          </a:xfrm>
          <a:prstGeom prst="curvedRightArrow">
            <a:avLst>
              <a:gd name="adj1" fmla="val 40000"/>
              <a:gd name="adj2" fmla="val 80000"/>
              <a:gd name="adj3" fmla="val 33333"/>
            </a:avLst>
          </a:prstGeom>
          <a:solidFill>
            <a:schemeClr val="bg1"/>
          </a:solidFill>
          <a:ln w="9525">
            <a:solidFill>
              <a:schemeClr val="tx1"/>
            </a:solidFill>
            <a:miter lim="800000"/>
            <a:headEnd/>
            <a:tailEnd/>
          </a:ln>
          <a:effectLst/>
        </p:spPr>
        <p:txBody>
          <a:bodyPr wrap="none" anchor="ctr"/>
          <a:lstStyle/>
          <a:p>
            <a:endParaRPr lang="en-US"/>
          </a:p>
        </p:txBody>
      </p:sp>
      <p:sp>
        <p:nvSpPr>
          <p:cNvPr id="6185" name="Line 41"/>
          <p:cNvSpPr>
            <a:spLocks noChangeShapeType="1"/>
          </p:cNvSpPr>
          <p:nvPr/>
        </p:nvSpPr>
        <p:spPr bwMode="auto">
          <a:xfrm>
            <a:off x="3200400" y="5181600"/>
            <a:ext cx="990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86" name="Line 42"/>
          <p:cNvSpPr>
            <a:spLocks noChangeShapeType="1"/>
          </p:cNvSpPr>
          <p:nvPr/>
        </p:nvSpPr>
        <p:spPr bwMode="auto">
          <a:xfrm>
            <a:off x="6324600" y="3886200"/>
            <a:ext cx="2362200" cy="0"/>
          </a:xfrm>
          <a:prstGeom prst="line">
            <a:avLst/>
          </a:prstGeom>
          <a:noFill/>
          <a:ln w="9525">
            <a:solidFill>
              <a:schemeClr val="tx1"/>
            </a:solidFill>
            <a:round/>
            <a:headEnd/>
            <a:tailEnd/>
          </a:ln>
          <a:effectLst/>
        </p:spPr>
        <p:txBody>
          <a:bodyPr wrap="none" anchor="ctr"/>
          <a:lstStyle/>
          <a:p>
            <a:endParaRPr lang="en-US"/>
          </a:p>
        </p:txBody>
      </p:sp>
      <p:sp>
        <p:nvSpPr>
          <p:cNvPr id="6187" name="Line 43"/>
          <p:cNvSpPr>
            <a:spLocks noChangeShapeType="1"/>
          </p:cNvSpPr>
          <p:nvPr/>
        </p:nvSpPr>
        <p:spPr bwMode="auto">
          <a:xfrm flipH="1">
            <a:off x="5257800" y="3886200"/>
            <a:ext cx="1676400" cy="990600"/>
          </a:xfrm>
          <a:prstGeom prst="line">
            <a:avLst/>
          </a:prstGeom>
          <a:noFill/>
          <a:ln w="9525">
            <a:solidFill>
              <a:schemeClr val="tx1"/>
            </a:solidFill>
            <a:prstDash val="dash"/>
            <a:round/>
            <a:headEnd/>
            <a:tailEnd type="arrow" w="med" len="med"/>
          </a:ln>
          <a:effectLst/>
        </p:spPr>
        <p:txBody>
          <a:bodyPr wrap="none" anchor="ctr"/>
          <a:lstStyle/>
          <a:p>
            <a:endParaRPr lang="en-US"/>
          </a:p>
        </p:txBody>
      </p:sp>
      <p:sp>
        <p:nvSpPr>
          <p:cNvPr id="6188" name="Line 44"/>
          <p:cNvSpPr>
            <a:spLocks noChangeShapeType="1"/>
          </p:cNvSpPr>
          <p:nvPr/>
        </p:nvSpPr>
        <p:spPr bwMode="auto">
          <a:xfrm>
            <a:off x="2362200" y="762000"/>
            <a:ext cx="1981200" cy="0"/>
          </a:xfrm>
          <a:prstGeom prst="line">
            <a:avLst/>
          </a:prstGeom>
          <a:noFill/>
          <a:ln w="9525">
            <a:solidFill>
              <a:schemeClr val="tx1"/>
            </a:solidFill>
            <a:round/>
            <a:headEnd/>
            <a:tailEnd/>
          </a:ln>
          <a:effectLst/>
        </p:spPr>
        <p:txBody>
          <a:bodyPr wrap="none" anchor="ctr"/>
          <a:lstStyle/>
          <a:p>
            <a:endParaRPr lang="en-US"/>
          </a:p>
        </p:txBody>
      </p:sp>
      <p:sp>
        <p:nvSpPr>
          <p:cNvPr id="6189" name="Line 45"/>
          <p:cNvSpPr>
            <a:spLocks noChangeShapeType="1"/>
          </p:cNvSpPr>
          <p:nvPr/>
        </p:nvSpPr>
        <p:spPr bwMode="auto">
          <a:xfrm>
            <a:off x="5867400" y="1524000"/>
            <a:ext cx="533400" cy="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88"/>
                                        </p:tgtEl>
                                        <p:attrNameLst>
                                          <p:attrName>style.visibility</p:attrName>
                                        </p:attrNameLst>
                                      </p:cBhvr>
                                      <p:to>
                                        <p:strVal val="visible"/>
                                      </p:to>
                                    </p:set>
                                    <p:animEffect transition="in" filter="blinds(horizontal)">
                                      <p:cBhvr>
                                        <p:cTn id="7" dur="500"/>
                                        <p:tgtEl>
                                          <p:spTgt spid="618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75"/>
                                        </p:tgtEl>
                                        <p:attrNameLst>
                                          <p:attrName>style.visibility</p:attrName>
                                        </p:attrNameLst>
                                      </p:cBhvr>
                                      <p:to>
                                        <p:strVal val="visible"/>
                                      </p:to>
                                    </p:set>
                                    <p:animEffect transition="in" filter="blinds(horizontal)">
                                      <p:cBhvr>
                                        <p:cTn id="10" dur="500"/>
                                        <p:tgtEl>
                                          <p:spTgt spid="61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69"/>
                                        </p:tgtEl>
                                        <p:attrNameLst>
                                          <p:attrName>style.visibility</p:attrName>
                                        </p:attrNameLst>
                                      </p:cBhvr>
                                      <p:to>
                                        <p:strVal val="visible"/>
                                      </p:to>
                                    </p:set>
                                    <p:animEffect transition="in" filter="blinds(horizontal)">
                                      <p:cBhvr>
                                        <p:cTn id="13" dur="500"/>
                                        <p:tgtEl>
                                          <p:spTgt spid="616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189"/>
                                        </p:tgtEl>
                                        <p:attrNameLst>
                                          <p:attrName>style.visibility</p:attrName>
                                        </p:attrNameLst>
                                      </p:cBhvr>
                                      <p:to>
                                        <p:strVal val="visible"/>
                                      </p:to>
                                    </p:set>
                                    <p:animEffect transition="in" filter="blinds(horizontal)">
                                      <p:cBhvr>
                                        <p:cTn id="18" dur="500"/>
                                        <p:tgtEl>
                                          <p:spTgt spid="618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77"/>
                                        </p:tgtEl>
                                        <p:attrNameLst>
                                          <p:attrName>style.visibility</p:attrName>
                                        </p:attrNameLst>
                                      </p:cBhvr>
                                      <p:to>
                                        <p:strVal val="visible"/>
                                      </p:to>
                                    </p:set>
                                    <p:animEffect transition="in" filter="blinds(horizontal)">
                                      <p:cBhvr>
                                        <p:cTn id="21" dur="500"/>
                                        <p:tgtEl>
                                          <p:spTgt spid="617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178"/>
                                        </p:tgtEl>
                                        <p:attrNameLst>
                                          <p:attrName>style.visibility</p:attrName>
                                        </p:attrNameLst>
                                      </p:cBhvr>
                                      <p:to>
                                        <p:strVal val="visible"/>
                                      </p:to>
                                    </p:set>
                                    <p:animEffect transition="in" filter="blinds(horizontal)">
                                      <p:cBhvr>
                                        <p:cTn id="24" dur="500"/>
                                        <p:tgtEl>
                                          <p:spTgt spid="617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179"/>
                                        </p:tgtEl>
                                        <p:attrNameLst>
                                          <p:attrName>style.visibility</p:attrName>
                                        </p:attrNameLst>
                                      </p:cBhvr>
                                      <p:to>
                                        <p:strVal val="visible"/>
                                      </p:to>
                                    </p:set>
                                    <p:animEffect transition="in" filter="blinds(horizontal)">
                                      <p:cBhvr>
                                        <p:cTn id="27" dur="500"/>
                                        <p:tgtEl>
                                          <p:spTgt spid="617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180"/>
                                        </p:tgtEl>
                                        <p:attrNameLst>
                                          <p:attrName>style.visibility</p:attrName>
                                        </p:attrNameLst>
                                      </p:cBhvr>
                                      <p:to>
                                        <p:strVal val="visible"/>
                                      </p:to>
                                    </p:set>
                                    <p:animEffect transition="in" filter="blinds(horizontal)">
                                      <p:cBhvr>
                                        <p:cTn id="30" dur="500"/>
                                        <p:tgtEl>
                                          <p:spTgt spid="618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181"/>
                                        </p:tgtEl>
                                        <p:attrNameLst>
                                          <p:attrName>style.visibility</p:attrName>
                                        </p:attrNameLst>
                                      </p:cBhvr>
                                      <p:to>
                                        <p:strVal val="visible"/>
                                      </p:to>
                                    </p:set>
                                    <p:animEffect transition="in" filter="blinds(horizontal)">
                                      <p:cBhvr>
                                        <p:cTn id="35" dur="500"/>
                                        <p:tgtEl>
                                          <p:spTgt spid="618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182"/>
                                        </p:tgtEl>
                                        <p:attrNameLst>
                                          <p:attrName>style.visibility</p:attrName>
                                        </p:attrNameLst>
                                      </p:cBhvr>
                                      <p:to>
                                        <p:strVal val="visible"/>
                                      </p:to>
                                    </p:set>
                                    <p:animEffect transition="in" filter="blinds(horizontal)">
                                      <p:cBhvr>
                                        <p:cTn id="38" dur="500"/>
                                        <p:tgtEl>
                                          <p:spTgt spid="618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6183"/>
                                        </p:tgtEl>
                                        <p:attrNameLst>
                                          <p:attrName>style.visibility</p:attrName>
                                        </p:attrNameLst>
                                      </p:cBhvr>
                                      <p:to>
                                        <p:strVal val="visible"/>
                                      </p:to>
                                    </p:set>
                                    <p:animEffect transition="in" filter="blinds(horizontal)">
                                      <p:cBhvr>
                                        <p:cTn id="41" dur="500"/>
                                        <p:tgtEl>
                                          <p:spTgt spid="6183"/>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6170"/>
                                        </p:tgtEl>
                                        <p:attrNameLst>
                                          <p:attrName>style.visibility</p:attrName>
                                        </p:attrNameLst>
                                      </p:cBhvr>
                                      <p:to>
                                        <p:strVal val="visible"/>
                                      </p:to>
                                    </p:set>
                                    <p:animEffect transition="in" filter="blinds(horizontal)">
                                      <p:cBhvr>
                                        <p:cTn id="44" dur="500"/>
                                        <p:tgtEl>
                                          <p:spTgt spid="617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184"/>
                                        </p:tgtEl>
                                        <p:attrNameLst>
                                          <p:attrName>style.visibility</p:attrName>
                                        </p:attrNameLst>
                                      </p:cBhvr>
                                      <p:to>
                                        <p:strVal val="visible"/>
                                      </p:to>
                                    </p:set>
                                    <p:animEffect transition="in" filter="blinds(horizontal)">
                                      <p:cBhvr>
                                        <p:cTn id="47" dur="500"/>
                                        <p:tgtEl>
                                          <p:spTgt spid="618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171"/>
                                        </p:tgtEl>
                                        <p:attrNameLst>
                                          <p:attrName>style.visibility</p:attrName>
                                        </p:attrNameLst>
                                      </p:cBhvr>
                                      <p:to>
                                        <p:strVal val="visible"/>
                                      </p:to>
                                    </p:set>
                                    <p:animEffect transition="in" filter="blinds(horizontal)">
                                      <p:cBhvr>
                                        <p:cTn id="50" dur="500"/>
                                        <p:tgtEl>
                                          <p:spTgt spid="617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173"/>
                                        </p:tgtEl>
                                        <p:attrNameLst>
                                          <p:attrName>style.visibility</p:attrName>
                                        </p:attrNameLst>
                                      </p:cBhvr>
                                      <p:to>
                                        <p:strVal val="visible"/>
                                      </p:to>
                                    </p:set>
                                    <p:animEffect transition="in" filter="blinds(horizontal)">
                                      <p:cBhvr>
                                        <p:cTn id="55" dur="500"/>
                                        <p:tgtEl>
                                          <p:spTgt spid="617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174"/>
                                        </p:tgtEl>
                                        <p:attrNameLst>
                                          <p:attrName>style.visibility</p:attrName>
                                        </p:attrNameLst>
                                      </p:cBhvr>
                                      <p:to>
                                        <p:strVal val="visible"/>
                                      </p:to>
                                    </p:set>
                                    <p:animEffect transition="in" filter="blinds(horizontal)">
                                      <p:cBhvr>
                                        <p:cTn id="58" dur="500"/>
                                        <p:tgtEl>
                                          <p:spTgt spid="617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172"/>
                                        </p:tgtEl>
                                        <p:attrNameLst>
                                          <p:attrName>style.visibility</p:attrName>
                                        </p:attrNameLst>
                                      </p:cBhvr>
                                      <p:to>
                                        <p:strVal val="visible"/>
                                      </p:to>
                                    </p:set>
                                    <p:animEffect transition="in" filter="blinds(horizontal)">
                                      <p:cBhvr>
                                        <p:cTn id="61" dur="500"/>
                                        <p:tgtEl>
                                          <p:spTgt spid="617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151"/>
                                        </p:tgtEl>
                                        <p:attrNameLst>
                                          <p:attrName>style.visibility</p:attrName>
                                        </p:attrNameLst>
                                      </p:cBhvr>
                                      <p:to>
                                        <p:strVal val="visible"/>
                                      </p:to>
                                    </p:set>
                                    <p:animEffect transition="in" filter="blinds(horizontal)">
                                      <p:cBhvr>
                                        <p:cTn id="66" dur="500"/>
                                        <p:tgtEl>
                                          <p:spTgt spid="6151"/>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6152"/>
                                        </p:tgtEl>
                                        <p:attrNameLst>
                                          <p:attrName>style.visibility</p:attrName>
                                        </p:attrNameLst>
                                      </p:cBhvr>
                                      <p:to>
                                        <p:strVal val="visible"/>
                                      </p:to>
                                    </p:set>
                                    <p:animEffect transition="in" filter="blinds(horizontal)">
                                      <p:cBhvr>
                                        <p:cTn id="71" dur="500"/>
                                        <p:tgtEl>
                                          <p:spTgt spid="615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6185"/>
                                        </p:tgtEl>
                                        <p:attrNameLst>
                                          <p:attrName>style.visibility</p:attrName>
                                        </p:attrNameLst>
                                      </p:cBhvr>
                                      <p:to>
                                        <p:strVal val="visible"/>
                                      </p:to>
                                    </p:set>
                                    <p:animEffect transition="in" filter="blinds(horizontal)">
                                      <p:cBhvr>
                                        <p:cTn id="74" dur="500"/>
                                        <p:tgtEl>
                                          <p:spTgt spid="6185"/>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6154"/>
                                        </p:tgtEl>
                                        <p:attrNameLst>
                                          <p:attrName>style.visibility</p:attrName>
                                        </p:attrNameLst>
                                      </p:cBhvr>
                                      <p:to>
                                        <p:strVal val="visible"/>
                                      </p:to>
                                    </p:set>
                                    <p:animEffect transition="in" filter="blinds(horizontal)">
                                      <p:cBhvr>
                                        <p:cTn id="77" dur="500"/>
                                        <p:tgtEl>
                                          <p:spTgt spid="6154"/>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6155"/>
                                        </p:tgtEl>
                                        <p:attrNameLst>
                                          <p:attrName>style.visibility</p:attrName>
                                        </p:attrNameLst>
                                      </p:cBhvr>
                                      <p:to>
                                        <p:strVal val="visible"/>
                                      </p:to>
                                    </p:set>
                                    <p:animEffect transition="in" filter="blinds(horizontal)">
                                      <p:cBhvr>
                                        <p:cTn id="80" dur="500"/>
                                        <p:tgtEl>
                                          <p:spTgt spid="6155"/>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6186"/>
                                        </p:tgtEl>
                                        <p:attrNameLst>
                                          <p:attrName>style.visibility</p:attrName>
                                        </p:attrNameLst>
                                      </p:cBhvr>
                                      <p:to>
                                        <p:strVal val="visible"/>
                                      </p:to>
                                    </p:set>
                                    <p:animEffect transition="in" filter="blinds(horizontal)">
                                      <p:cBhvr>
                                        <p:cTn id="85" dur="500"/>
                                        <p:tgtEl>
                                          <p:spTgt spid="6186"/>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6187"/>
                                        </p:tgtEl>
                                        <p:attrNameLst>
                                          <p:attrName>style.visibility</p:attrName>
                                        </p:attrNameLst>
                                      </p:cBhvr>
                                      <p:to>
                                        <p:strVal val="visible"/>
                                      </p:to>
                                    </p:set>
                                    <p:animEffect transition="in" filter="blinds(horizontal)">
                                      <p:cBhvr>
                                        <p:cTn id="88" dur="500"/>
                                        <p:tgtEl>
                                          <p:spTgt spid="6187"/>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6157"/>
                                        </p:tgtEl>
                                        <p:attrNameLst>
                                          <p:attrName>style.visibility</p:attrName>
                                        </p:attrNameLst>
                                      </p:cBhvr>
                                      <p:to>
                                        <p:strVal val="visible"/>
                                      </p:to>
                                    </p:set>
                                    <p:animEffect transition="in" filter="blinds(horizontal)">
                                      <p:cBhvr>
                                        <p:cTn id="93" dur="500"/>
                                        <p:tgtEl>
                                          <p:spTgt spid="6157"/>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156"/>
                                        </p:tgtEl>
                                        <p:attrNameLst>
                                          <p:attrName>style.visibility</p:attrName>
                                        </p:attrNameLst>
                                      </p:cBhvr>
                                      <p:to>
                                        <p:strVal val="visible"/>
                                      </p:to>
                                    </p:set>
                                    <p:animEffect transition="in" filter="blinds(horizontal)">
                                      <p:cBhvr>
                                        <p:cTn id="96" dur="500"/>
                                        <p:tgtEl>
                                          <p:spTgt spid="6156"/>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6158"/>
                                        </p:tgtEl>
                                        <p:attrNameLst>
                                          <p:attrName>style.visibility</p:attrName>
                                        </p:attrNameLst>
                                      </p:cBhvr>
                                      <p:to>
                                        <p:strVal val="visible"/>
                                      </p:to>
                                    </p:set>
                                    <p:animEffect transition="in" filter="blinds(horizontal)">
                                      <p:cBhvr>
                                        <p:cTn id="101" dur="500"/>
                                        <p:tgtEl>
                                          <p:spTgt spid="6158"/>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6159"/>
                                        </p:tgtEl>
                                        <p:attrNameLst>
                                          <p:attrName>style.visibility</p:attrName>
                                        </p:attrNameLst>
                                      </p:cBhvr>
                                      <p:to>
                                        <p:strVal val="visible"/>
                                      </p:to>
                                    </p:set>
                                    <p:animEffect transition="in" filter="blinds(horizontal)">
                                      <p:cBhvr>
                                        <p:cTn id="104" dur="500"/>
                                        <p:tgtEl>
                                          <p:spTgt spid="6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52" grpId="0"/>
      <p:bldP spid="6154" grpId="0"/>
      <p:bldP spid="6155" grpId="0" animBg="1"/>
      <p:bldP spid="6156" grpId="0"/>
      <p:bldP spid="6157" grpId="0"/>
      <p:bldP spid="6158" grpId="0" animBg="1"/>
      <p:bldP spid="6159" grpId="0"/>
      <p:bldP spid="6169" grpId="0"/>
      <p:bldP spid="6170" grpId="0"/>
      <p:bldP spid="6171" grpId="0"/>
      <p:bldP spid="6172" grpId="0"/>
      <p:bldP spid="6173" grpId="0" animBg="1"/>
      <p:bldP spid="6174" grpId="0" animBg="1"/>
      <p:bldP spid="6175" grpId="0" animBg="1"/>
      <p:bldP spid="6177" grpId="0" animBg="1"/>
      <p:bldP spid="6178" grpId="0" animBg="1"/>
      <p:bldP spid="6179" grpId="0" animBg="1"/>
      <p:bldP spid="6180" grpId="0" animBg="1"/>
      <p:bldP spid="6181" grpId="0" animBg="1"/>
      <p:bldP spid="6182" grpId="0" animBg="1"/>
      <p:bldP spid="6183" grpId="0" animBg="1"/>
      <p:bldP spid="6184" grpId="0" animBg="1"/>
      <p:bldP spid="6185" grpId="0" animBg="1"/>
      <p:bldP spid="6186" grpId="0" animBg="1"/>
      <p:bldP spid="6187" grpId="0" animBg="1"/>
      <p:bldP spid="6188" grpId="0" animBg="1"/>
      <p:bldP spid="61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vert="horz" lIns="91440" tIns="45720" rIns="91440" bIns="45720" rtlCol="0" anchor="ctr">
            <a:normAutofit/>
          </a:bodyPr>
          <a:lstStyle/>
          <a:p>
            <a:r>
              <a:rPr lang="en-US" sz="3200" b="1" dirty="0" smtClean="0">
                <a:solidFill>
                  <a:srgbClr val="FF0000"/>
                </a:solidFill>
              </a:rPr>
              <a:t>2. VẬN TỐC</a:t>
            </a:r>
          </a:p>
        </p:txBody>
      </p:sp>
      <p:sp>
        <p:nvSpPr>
          <p:cNvPr id="4" name="TextBox 3"/>
          <p:cNvSpPr txBox="1"/>
          <p:nvPr/>
        </p:nvSpPr>
        <p:spPr>
          <a:xfrm>
            <a:off x="228600" y="914400"/>
            <a:ext cx="5638800" cy="584775"/>
          </a:xfrm>
          <a:prstGeom prst="rect">
            <a:avLst/>
          </a:prstGeom>
          <a:noFill/>
        </p:spPr>
        <p:txBody>
          <a:bodyPr wrap="square" rtlCol="0">
            <a:spAutoFit/>
          </a:bodyPr>
          <a:lstStyle/>
          <a:p>
            <a:r>
              <a:rPr lang="en-US" sz="3200" dirty="0" smtClean="0">
                <a:solidFill>
                  <a:srgbClr val="0070C0"/>
                </a:solidFill>
                <a:latin typeface="Times New Roman" pitchFamily="18" charset="0"/>
                <a:cs typeface="Times New Roman" pitchFamily="18" charset="0"/>
              </a:rPr>
              <a:t>2.1. </a:t>
            </a:r>
            <a:r>
              <a:rPr lang="en-US" sz="3200" dirty="0" err="1" smtClean="0">
                <a:solidFill>
                  <a:srgbClr val="0070C0"/>
                </a:solidFill>
                <a:latin typeface="Times New Roman" pitchFamily="18" charset="0"/>
                <a:cs typeface="Times New Roman" pitchFamily="18" charset="0"/>
              </a:rPr>
              <a:t>Định</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nghĩa</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vận</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tốc</a:t>
            </a:r>
            <a:r>
              <a:rPr lang="en-US" sz="3200" dirty="0" smtClean="0">
                <a:solidFill>
                  <a:srgbClr val="0070C0"/>
                </a:solidFill>
                <a:latin typeface="Times New Roman" pitchFamily="18" charset="0"/>
                <a:cs typeface="Times New Roman" pitchFamily="18" charset="0"/>
              </a:rPr>
              <a:t>:</a:t>
            </a:r>
            <a:endParaRPr lang="en-US" sz="3200" dirty="0">
              <a:solidFill>
                <a:srgbClr val="0070C0"/>
              </a:solidFill>
              <a:latin typeface="Times New Roman" pitchFamily="18" charset="0"/>
              <a:cs typeface="Times New Roman" pitchFamily="18" charset="0"/>
            </a:endParaRPr>
          </a:p>
        </p:txBody>
      </p:sp>
      <p:sp>
        <p:nvSpPr>
          <p:cNvPr id="5" name="Rectangle 4"/>
          <p:cNvSpPr/>
          <p:nvPr/>
        </p:nvSpPr>
        <p:spPr>
          <a:xfrm>
            <a:off x="609600" y="1600200"/>
            <a:ext cx="5334000" cy="523220"/>
          </a:xfrm>
          <a:prstGeom prst="rect">
            <a:avLst/>
          </a:prstGeom>
        </p:spPr>
        <p:txBody>
          <a:bodyPr wrap="square">
            <a:spAutoFit/>
          </a:bodyPr>
          <a:lstStyle/>
          <a:p>
            <a:r>
              <a:rPr lang="en-US" sz="2800" dirty="0" err="1" smtClean="0">
                <a:latin typeface="Times New Roman" pitchFamily="18" charset="0"/>
                <a:cs typeface="Times New Roman" pitchFamily="18" charset="0"/>
              </a:rPr>
              <a:t>Tại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tại</a:t>
            </a:r>
            <a:r>
              <a:rPr lang="en-US" sz="2800" dirty="0" smtClean="0">
                <a:latin typeface="Times New Roman" pitchFamily="18" charset="0"/>
                <a:cs typeface="Times New Roman" pitchFamily="18" charset="0"/>
              </a:rPr>
              <a:t>: </a:t>
            </a:r>
          </a:p>
        </p:txBody>
      </p:sp>
      <p:pic>
        <p:nvPicPr>
          <p:cNvPr id="44034" name="Picture 2"/>
          <p:cNvPicPr>
            <a:picLocks noChangeAspect="1" noChangeArrowheads="1"/>
          </p:cNvPicPr>
          <p:nvPr/>
        </p:nvPicPr>
        <p:blipFill>
          <a:blip r:embed="rId2"/>
          <a:srcRect/>
          <a:stretch>
            <a:fillRect/>
          </a:stretch>
        </p:blipFill>
        <p:spPr bwMode="auto">
          <a:xfrm>
            <a:off x="5181600" y="1600200"/>
            <a:ext cx="1066800" cy="381000"/>
          </a:xfrm>
          <a:prstGeom prst="rect">
            <a:avLst/>
          </a:prstGeom>
          <a:noFill/>
          <a:ln w="9525">
            <a:noFill/>
            <a:miter lim="800000"/>
            <a:headEnd/>
            <a:tailEnd/>
          </a:ln>
          <a:effectLst/>
        </p:spPr>
      </p:pic>
      <p:sp>
        <p:nvSpPr>
          <p:cNvPr id="7" name="Rectangle 6"/>
          <p:cNvSpPr/>
          <p:nvPr/>
        </p:nvSpPr>
        <p:spPr>
          <a:xfrm>
            <a:off x="581694" y="2069068"/>
            <a:ext cx="5334000" cy="523220"/>
          </a:xfrm>
          <a:prstGeom prst="rect">
            <a:avLst/>
          </a:prstGeom>
        </p:spPr>
        <p:txBody>
          <a:bodyPr wrap="square">
            <a:spAutoFit/>
          </a:bodyPr>
          <a:lstStyle/>
          <a:p>
            <a:r>
              <a:rPr lang="en-US" sz="2800" dirty="0" err="1" smtClean="0">
                <a:latin typeface="Times New Roman" pitchFamily="18" charset="0"/>
                <a:cs typeface="Times New Roman" pitchFamily="18" charset="0"/>
              </a:rPr>
              <a:t>Tại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t +</a:t>
            </a:r>
            <a:r>
              <a:rPr lang="en-US" sz="2800" dirty="0" smtClean="0">
                <a:latin typeface="Times New Roman" pitchFamily="18" charset="0"/>
                <a:cs typeface="Times New Roman" pitchFamily="18" charset="0"/>
                <a:sym typeface="Symbol"/>
              </a:rPr>
              <a:t>t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tại</a:t>
            </a:r>
            <a:r>
              <a:rPr lang="en-US" sz="2800" dirty="0" smtClean="0">
                <a:latin typeface="Times New Roman" pitchFamily="18" charset="0"/>
                <a:cs typeface="Times New Roman" pitchFamily="18" charset="0"/>
              </a:rPr>
              <a:t>: </a:t>
            </a:r>
          </a:p>
        </p:txBody>
      </p:sp>
      <p:pic>
        <p:nvPicPr>
          <p:cNvPr id="44035" name="Picture 3"/>
          <p:cNvPicPr>
            <a:picLocks noChangeAspect="1" noChangeArrowheads="1"/>
          </p:cNvPicPr>
          <p:nvPr/>
        </p:nvPicPr>
        <p:blipFill>
          <a:blip r:embed="rId3"/>
          <a:srcRect/>
          <a:stretch>
            <a:fillRect/>
          </a:stretch>
        </p:blipFill>
        <p:spPr bwMode="auto">
          <a:xfrm>
            <a:off x="5732439" y="2106768"/>
            <a:ext cx="3295650" cy="381000"/>
          </a:xfrm>
          <a:prstGeom prst="rect">
            <a:avLst/>
          </a:prstGeom>
          <a:noFill/>
          <a:ln w="9525">
            <a:noFill/>
            <a:miter lim="800000"/>
            <a:headEnd/>
            <a:tailEnd/>
          </a:ln>
          <a:effectLst/>
        </p:spPr>
      </p:pic>
      <p:sp>
        <p:nvSpPr>
          <p:cNvPr id="9" name="Rectangle 8"/>
          <p:cNvSpPr/>
          <p:nvPr/>
        </p:nvSpPr>
        <p:spPr>
          <a:xfrm>
            <a:off x="533400" y="2667000"/>
            <a:ext cx="4572000" cy="523220"/>
          </a:xfrm>
          <a:prstGeom prst="rect">
            <a:avLst/>
          </a:prstGeom>
        </p:spPr>
        <p:txBody>
          <a:bodyPr wrap="square">
            <a:spAutoFit/>
          </a:bodyPr>
          <a:lstStyle/>
          <a:p>
            <a:r>
              <a:rPr lang="en-US" sz="2800" b="1" dirty="0" err="1" smtClean="0">
                <a:latin typeface="Times New Roman" pitchFamily="18" charset="0"/>
                <a:cs typeface="Times New Roman" pitchFamily="18" charset="0"/>
              </a:rPr>
              <a:t>Vận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tốc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trung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bình</a:t>
            </a:r>
            <a:r>
              <a:rPr lang="en-US" sz="2800" b="1" dirty="0" smtClean="0">
                <a:latin typeface="Times New Roman" pitchFamily="18" charset="0"/>
                <a:cs typeface="Times New Roman" pitchFamily="18" charset="0"/>
              </a:rPr>
              <a:t>:</a:t>
            </a:r>
          </a:p>
        </p:txBody>
      </p:sp>
      <p:sp>
        <p:nvSpPr>
          <p:cNvPr id="10" name="Rectangle 9"/>
          <p:cNvSpPr/>
          <p:nvPr/>
        </p:nvSpPr>
        <p:spPr>
          <a:xfrm>
            <a:off x="4572000" y="2642316"/>
            <a:ext cx="4572000" cy="523220"/>
          </a:xfrm>
          <a:prstGeom prst="rect">
            <a:avLst/>
          </a:prstGeom>
        </p:spPr>
        <p:txBody>
          <a:bodyPr>
            <a:spAutoFit/>
          </a:bodyPr>
          <a:lstStyle/>
          <a:p>
            <a:r>
              <a:rPr lang="en-US" sz="2800" b="1" i="1" dirty="0" err="1" smtClean="0">
                <a:latin typeface="Times New Roman" pitchFamily="18" charset="0"/>
                <a:cs typeface="Times New Roman" pitchFamily="18" charset="0"/>
              </a:rPr>
              <a:t>Vận</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tốc</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tức</a:t>
            </a:r>
            <a:r>
              <a:rPr lang="en-US" sz="2800" b="1" i="1" dirty="0" smtClean="0">
                <a:latin typeface="Times New Roman" pitchFamily="18" charset="0"/>
                <a:cs typeface="Times New Roman" pitchFamily="18" charset="0"/>
              </a:rPr>
              <a:t> </a:t>
            </a:r>
            <a:r>
              <a:rPr lang="en-US" sz="2800" b="1" i="1" dirty="0" err="1" smtClean="0">
                <a:latin typeface="Times New Roman" pitchFamily="18" charset="0"/>
                <a:cs typeface="Times New Roman" pitchFamily="18" charset="0"/>
              </a:rPr>
              <a:t>thời</a:t>
            </a:r>
            <a:r>
              <a:rPr lang="en-US" sz="2800" b="1" i="1" dirty="0" smtClean="0">
                <a:latin typeface="Times New Roman" pitchFamily="18" charset="0"/>
                <a:cs typeface="Times New Roman" pitchFamily="18" charset="0"/>
              </a:rPr>
              <a:t>:</a:t>
            </a:r>
          </a:p>
        </p:txBody>
      </p:sp>
      <p:pic>
        <p:nvPicPr>
          <p:cNvPr id="44036" name="Picture 4"/>
          <p:cNvPicPr>
            <a:picLocks noChangeAspect="1" noChangeArrowheads="1"/>
          </p:cNvPicPr>
          <p:nvPr/>
        </p:nvPicPr>
        <p:blipFill>
          <a:blip r:embed="rId4"/>
          <a:srcRect/>
          <a:stretch>
            <a:fillRect/>
          </a:stretch>
        </p:blipFill>
        <p:spPr bwMode="auto">
          <a:xfrm>
            <a:off x="1295400" y="3200400"/>
            <a:ext cx="1552575" cy="1104900"/>
          </a:xfrm>
          <a:prstGeom prst="rect">
            <a:avLst/>
          </a:prstGeom>
          <a:noFill/>
          <a:ln w="9525">
            <a:noFill/>
            <a:miter lim="800000"/>
            <a:headEnd/>
            <a:tailEnd/>
          </a:ln>
          <a:effectLst/>
        </p:spPr>
      </p:pic>
      <p:pic>
        <p:nvPicPr>
          <p:cNvPr id="44037" name="Picture 5"/>
          <p:cNvPicPr>
            <a:picLocks noChangeAspect="1" noChangeArrowheads="1"/>
          </p:cNvPicPr>
          <p:nvPr/>
        </p:nvPicPr>
        <p:blipFill>
          <a:blip r:embed="rId5"/>
          <a:srcRect/>
          <a:stretch>
            <a:fillRect/>
          </a:stretch>
        </p:blipFill>
        <p:spPr bwMode="auto">
          <a:xfrm>
            <a:off x="6553200" y="533400"/>
            <a:ext cx="2152650" cy="1390650"/>
          </a:xfrm>
          <a:prstGeom prst="rect">
            <a:avLst/>
          </a:prstGeom>
          <a:noFill/>
          <a:ln w="9525">
            <a:noFill/>
            <a:miter lim="800000"/>
            <a:headEnd/>
            <a:tailEnd/>
          </a:ln>
          <a:effectLst/>
        </p:spPr>
      </p:pic>
      <p:pic>
        <p:nvPicPr>
          <p:cNvPr id="44038" name="Picture 6"/>
          <p:cNvPicPr>
            <a:picLocks noChangeAspect="1" noChangeArrowheads="1"/>
          </p:cNvPicPr>
          <p:nvPr/>
        </p:nvPicPr>
        <p:blipFill>
          <a:blip r:embed="rId6"/>
          <a:srcRect/>
          <a:stretch>
            <a:fillRect/>
          </a:stretch>
        </p:blipFill>
        <p:spPr bwMode="auto">
          <a:xfrm>
            <a:off x="4343400" y="3200400"/>
            <a:ext cx="3629025" cy="1228725"/>
          </a:xfrm>
          <a:prstGeom prst="rect">
            <a:avLst/>
          </a:prstGeom>
          <a:noFill/>
          <a:ln w="9525">
            <a:noFill/>
            <a:miter lim="800000"/>
            <a:headEnd/>
            <a:tailEnd/>
          </a:ln>
          <a:effectLst/>
        </p:spPr>
      </p:pic>
      <p:sp>
        <p:nvSpPr>
          <p:cNvPr id="14" name="TextBox 13"/>
          <p:cNvSpPr txBox="1"/>
          <p:nvPr/>
        </p:nvSpPr>
        <p:spPr>
          <a:xfrm>
            <a:off x="381000" y="4267200"/>
            <a:ext cx="5638800" cy="584775"/>
          </a:xfrm>
          <a:prstGeom prst="rect">
            <a:avLst/>
          </a:prstGeom>
          <a:noFill/>
        </p:spPr>
        <p:txBody>
          <a:bodyPr wrap="square" rtlCol="0">
            <a:spAutoFit/>
          </a:bodyPr>
          <a:lstStyle/>
          <a:p>
            <a:r>
              <a:rPr lang="en-US" sz="3200" dirty="0" smtClean="0">
                <a:solidFill>
                  <a:srgbClr val="0070C0"/>
                </a:solidFill>
                <a:latin typeface="Times New Roman" pitchFamily="18" charset="0"/>
                <a:cs typeface="Times New Roman" pitchFamily="18" charset="0"/>
              </a:rPr>
              <a:t>2.2. </a:t>
            </a:r>
            <a:r>
              <a:rPr lang="en-US" sz="3200" dirty="0" err="1" smtClean="0">
                <a:solidFill>
                  <a:srgbClr val="0070C0"/>
                </a:solidFill>
                <a:latin typeface="Times New Roman" pitchFamily="18" charset="0"/>
                <a:cs typeface="Times New Roman" pitchFamily="18" charset="0"/>
              </a:rPr>
              <a:t>Vectơ</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vận</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tốc</a:t>
            </a:r>
            <a:r>
              <a:rPr lang="en-US" sz="3200" dirty="0" smtClean="0">
                <a:solidFill>
                  <a:srgbClr val="0070C0"/>
                </a:solidFill>
                <a:latin typeface="Times New Roman" pitchFamily="18" charset="0"/>
                <a:cs typeface="Times New Roman" pitchFamily="18" charset="0"/>
              </a:rPr>
              <a:t>:</a:t>
            </a:r>
            <a:endParaRPr lang="en-US" sz="3200" dirty="0">
              <a:solidFill>
                <a:srgbClr val="0070C0"/>
              </a:solidFill>
              <a:latin typeface="Times New Roman" pitchFamily="18" charset="0"/>
              <a:cs typeface="Times New Roman" pitchFamily="18" charset="0"/>
            </a:endParaRPr>
          </a:p>
        </p:txBody>
      </p:sp>
      <p:pic>
        <p:nvPicPr>
          <p:cNvPr id="44039" name="Picture 7"/>
          <p:cNvPicPr>
            <a:picLocks noChangeAspect="1" noChangeArrowheads="1"/>
          </p:cNvPicPr>
          <p:nvPr/>
        </p:nvPicPr>
        <p:blipFill>
          <a:blip r:embed="rId7"/>
          <a:srcRect/>
          <a:stretch>
            <a:fillRect/>
          </a:stretch>
        </p:blipFill>
        <p:spPr bwMode="auto">
          <a:xfrm>
            <a:off x="990600" y="4953000"/>
            <a:ext cx="3771900" cy="1362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4" y="274638"/>
            <a:ext cx="8229600" cy="584775"/>
          </a:xfrm>
          <a:noFill/>
        </p:spPr>
        <p:txBody>
          <a:bodyPr wrap="square" rtlCol="0">
            <a:spAutoFit/>
          </a:bodyPr>
          <a:lstStyle/>
          <a:p>
            <a:pPr algn="l"/>
            <a:r>
              <a:rPr lang="en-US" sz="3200" b="1" dirty="0" err="1" smtClean="0">
                <a:solidFill>
                  <a:srgbClr val="0070C0"/>
                </a:solidFill>
                <a:cs typeface="Times New Roman" pitchFamily="18" charset="0"/>
              </a:rPr>
              <a:t>Vectơ</a:t>
            </a:r>
            <a:r>
              <a:rPr lang="en-US" sz="3200" b="1" dirty="0" smtClean="0">
                <a:solidFill>
                  <a:srgbClr val="0070C0"/>
                </a:solidFill>
                <a:cs typeface="Times New Roman" pitchFamily="18" charset="0"/>
              </a:rPr>
              <a:t> </a:t>
            </a:r>
            <a:r>
              <a:rPr lang="en-US" sz="3200" b="1" dirty="0" err="1" smtClean="0">
                <a:solidFill>
                  <a:srgbClr val="0070C0"/>
                </a:solidFill>
                <a:cs typeface="Times New Roman" pitchFamily="18" charset="0"/>
              </a:rPr>
              <a:t>vận</a:t>
            </a:r>
            <a:r>
              <a:rPr lang="en-US" sz="3200" b="1" dirty="0" smtClean="0">
                <a:solidFill>
                  <a:srgbClr val="0070C0"/>
                </a:solidFill>
                <a:cs typeface="Times New Roman" pitchFamily="18" charset="0"/>
              </a:rPr>
              <a:t> </a:t>
            </a:r>
            <a:r>
              <a:rPr lang="en-US" sz="3200" b="1" dirty="0" err="1" smtClean="0">
                <a:solidFill>
                  <a:srgbClr val="0070C0"/>
                </a:solidFill>
                <a:cs typeface="Times New Roman" pitchFamily="18" charset="0"/>
              </a:rPr>
              <a:t>tốc</a:t>
            </a:r>
            <a:r>
              <a:rPr lang="en-US" sz="3200" b="1" dirty="0" smtClean="0">
                <a:solidFill>
                  <a:srgbClr val="0070C0"/>
                </a:solidFill>
                <a:cs typeface="Times New Roman" pitchFamily="18" charset="0"/>
              </a:rPr>
              <a:t> </a:t>
            </a:r>
            <a:r>
              <a:rPr lang="en-US" sz="3200" b="1" dirty="0" err="1" smtClean="0">
                <a:solidFill>
                  <a:srgbClr val="0070C0"/>
                </a:solidFill>
                <a:cs typeface="Times New Roman" pitchFamily="18" charset="0"/>
              </a:rPr>
              <a:t>trong</a:t>
            </a:r>
            <a:r>
              <a:rPr lang="en-US" sz="3200" b="1" dirty="0" smtClean="0">
                <a:solidFill>
                  <a:srgbClr val="0070C0"/>
                </a:solidFill>
                <a:cs typeface="Times New Roman" pitchFamily="18" charset="0"/>
              </a:rPr>
              <a:t> </a:t>
            </a:r>
            <a:r>
              <a:rPr lang="en-US" sz="3200" b="1" dirty="0" err="1" smtClean="0">
                <a:solidFill>
                  <a:srgbClr val="0070C0"/>
                </a:solidFill>
                <a:cs typeface="Times New Roman" pitchFamily="18" charset="0"/>
              </a:rPr>
              <a:t>hệ</a:t>
            </a:r>
            <a:r>
              <a:rPr lang="en-US" sz="3200" b="1" dirty="0" smtClean="0">
                <a:solidFill>
                  <a:srgbClr val="0070C0"/>
                </a:solidFill>
                <a:cs typeface="Times New Roman" pitchFamily="18" charset="0"/>
              </a:rPr>
              <a:t> </a:t>
            </a:r>
            <a:r>
              <a:rPr lang="en-US" sz="3200" b="1" dirty="0" err="1" smtClean="0">
                <a:solidFill>
                  <a:srgbClr val="0070C0"/>
                </a:solidFill>
                <a:cs typeface="Times New Roman" pitchFamily="18" charset="0"/>
              </a:rPr>
              <a:t>toạ</a:t>
            </a:r>
            <a:r>
              <a:rPr lang="en-US" sz="3200" b="1" dirty="0" smtClean="0">
                <a:solidFill>
                  <a:srgbClr val="0070C0"/>
                </a:solidFill>
                <a:cs typeface="Times New Roman" pitchFamily="18" charset="0"/>
              </a:rPr>
              <a:t> </a:t>
            </a:r>
            <a:r>
              <a:rPr lang="en-US" sz="3200" b="1" dirty="0" err="1" smtClean="0">
                <a:solidFill>
                  <a:srgbClr val="0070C0"/>
                </a:solidFill>
                <a:cs typeface="Times New Roman" pitchFamily="18" charset="0"/>
              </a:rPr>
              <a:t>độ</a:t>
            </a:r>
            <a:r>
              <a:rPr lang="en-US" sz="3200" b="1" dirty="0" smtClean="0">
                <a:solidFill>
                  <a:srgbClr val="0070C0"/>
                </a:solidFill>
                <a:cs typeface="Times New Roman" pitchFamily="18" charset="0"/>
              </a:rPr>
              <a:t> Descartes</a:t>
            </a:r>
            <a:endParaRPr lang="en-US" sz="3200" b="1" dirty="0" smtClean="0">
              <a:solidFill>
                <a:srgbClr val="0070C0"/>
              </a:solidFill>
              <a:ea typeface="+mn-ea"/>
              <a:cs typeface="Times New Roman" pitchFamily="18" charset="0"/>
            </a:endParaRPr>
          </a:p>
        </p:txBody>
      </p:sp>
      <p:pic>
        <p:nvPicPr>
          <p:cNvPr id="45058" name="Picture 2"/>
          <p:cNvPicPr>
            <a:picLocks noChangeAspect="1" noChangeArrowheads="1"/>
          </p:cNvPicPr>
          <p:nvPr/>
        </p:nvPicPr>
        <p:blipFill>
          <a:blip r:embed="rId3"/>
          <a:srcRect/>
          <a:stretch>
            <a:fillRect/>
          </a:stretch>
        </p:blipFill>
        <p:spPr bwMode="auto">
          <a:xfrm>
            <a:off x="180975" y="914400"/>
            <a:ext cx="8782050" cy="5319713"/>
          </a:xfrm>
          <a:prstGeom prst="rect">
            <a:avLst/>
          </a:prstGeom>
          <a:noFill/>
          <a:ln w="9525">
            <a:noFill/>
            <a:miter lim="800000"/>
            <a:headEnd/>
            <a:tailEnd/>
          </a:ln>
          <a:effectLst/>
        </p:spPr>
      </p:pic>
      <p:pic>
        <p:nvPicPr>
          <p:cNvPr id="45059" name="Picture 3"/>
          <p:cNvPicPr>
            <a:picLocks noChangeAspect="1" noChangeArrowheads="1"/>
          </p:cNvPicPr>
          <p:nvPr/>
        </p:nvPicPr>
        <p:blipFill>
          <a:blip r:embed="rId4"/>
          <a:srcRect/>
          <a:stretch>
            <a:fillRect/>
          </a:stretch>
        </p:blipFill>
        <p:spPr bwMode="auto">
          <a:xfrm>
            <a:off x="7431111" y="2969652"/>
            <a:ext cx="1666875" cy="1981200"/>
          </a:xfrm>
          <a:prstGeom prst="rect">
            <a:avLst/>
          </a:prstGeom>
          <a:noFill/>
          <a:ln w="9525">
            <a:noFill/>
            <a:miter lim="800000"/>
            <a:headEnd/>
            <a:tailEnd/>
          </a:ln>
          <a:effectLst/>
        </p:spPr>
      </p:pic>
      <p:pic>
        <p:nvPicPr>
          <p:cNvPr id="45060" name="Picture 4"/>
          <p:cNvPicPr>
            <a:picLocks noChangeAspect="1" noChangeArrowheads="1"/>
          </p:cNvPicPr>
          <p:nvPr/>
        </p:nvPicPr>
        <p:blipFill>
          <a:blip r:embed="rId5"/>
          <a:srcRect/>
          <a:stretch>
            <a:fillRect/>
          </a:stretch>
        </p:blipFill>
        <p:spPr bwMode="auto">
          <a:xfrm>
            <a:off x="6911664" y="152400"/>
            <a:ext cx="2438400"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92162"/>
          </a:xfrm>
        </p:spPr>
        <p:txBody>
          <a:bodyPr vert="horz" lIns="91440" tIns="45720" rIns="91440" bIns="45720" rtlCol="0" anchor="ctr">
            <a:normAutofit/>
          </a:bodyPr>
          <a:lstStyle/>
          <a:p>
            <a:r>
              <a:rPr lang="en-US" sz="3200" b="1" dirty="0" smtClean="0">
                <a:solidFill>
                  <a:srgbClr val="FF0000"/>
                </a:solidFill>
              </a:rPr>
              <a:t>3. GIA TỐC</a:t>
            </a:r>
          </a:p>
        </p:txBody>
      </p:sp>
      <p:sp>
        <p:nvSpPr>
          <p:cNvPr id="4" name="TextBox 3"/>
          <p:cNvSpPr txBox="1"/>
          <p:nvPr/>
        </p:nvSpPr>
        <p:spPr>
          <a:xfrm>
            <a:off x="228600" y="914400"/>
            <a:ext cx="8382000" cy="584775"/>
          </a:xfrm>
          <a:prstGeom prst="rect">
            <a:avLst/>
          </a:prstGeom>
          <a:noFill/>
        </p:spPr>
        <p:txBody>
          <a:bodyPr wrap="square" rtlCol="0">
            <a:spAutoFit/>
          </a:bodyPr>
          <a:lstStyle/>
          <a:p>
            <a:r>
              <a:rPr lang="en-US" sz="3200" dirty="0" smtClean="0">
                <a:solidFill>
                  <a:srgbClr val="0070C0"/>
                </a:solidFill>
                <a:latin typeface="Times New Roman" pitchFamily="18" charset="0"/>
                <a:cs typeface="Times New Roman" pitchFamily="18" charset="0"/>
              </a:rPr>
              <a:t>3.1. </a:t>
            </a:r>
            <a:r>
              <a:rPr lang="en-US" sz="3200" dirty="0" err="1" smtClean="0">
                <a:solidFill>
                  <a:srgbClr val="0070C0"/>
                </a:solidFill>
                <a:latin typeface="Times New Roman" pitchFamily="18" charset="0"/>
                <a:cs typeface="Times New Roman" pitchFamily="18" charset="0"/>
              </a:rPr>
              <a:t>Định</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nghĩa</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và</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biểu</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thức</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vectơ</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gia</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tốc</a:t>
            </a:r>
            <a:r>
              <a:rPr lang="en-US" sz="3200" dirty="0" smtClean="0">
                <a:solidFill>
                  <a:srgbClr val="0070C0"/>
                </a:solidFill>
                <a:latin typeface="Times New Roman" pitchFamily="18" charset="0"/>
                <a:cs typeface="Times New Roman" pitchFamily="18" charset="0"/>
              </a:rPr>
              <a:t>:</a:t>
            </a:r>
            <a:endParaRPr lang="en-US" sz="3200" dirty="0">
              <a:solidFill>
                <a:srgbClr val="0070C0"/>
              </a:solidFill>
              <a:latin typeface="Times New Roman" pitchFamily="18" charset="0"/>
              <a:cs typeface="Times New Roman" pitchFamily="18" charset="0"/>
            </a:endParaRPr>
          </a:p>
        </p:txBody>
      </p:sp>
      <p:pic>
        <p:nvPicPr>
          <p:cNvPr id="46082" name="Picture 2"/>
          <p:cNvPicPr>
            <a:picLocks noChangeAspect="1" noChangeArrowheads="1"/>
          </p:cNvPicPr>
          <p:nvPr/>
        </p:nvPicPr>
        <p:blipFill>
          <a:blip r:embed="rId2"/>
          <a:srcRect/>
          <a:stretch>
            <a:fillRect/>
          </a:stretch>
        </p:blipFill>
        <p:spPr bwMode="auto">
          <a:xfrm>
            <a:off x="914400" y="1524000"/>
            <a:ext cx="7162800" cy="1171575"/>
          </a:xfrm>
          <a:prstGeom prst="rect">
            <a:avLst/>
          </a:prstGeom>
          <a:noFill/>
          <a:ln w="9525">
            <a:noFill/>
            <a:miter lim="800000"/>
            <a:headEnd/>
            <a:tailEnd/>
          </a:ln>
          <a:effectLst/>
        </p:spPr>
      </p:pic>
      <p:pic>
        <p:nvPicPr>
          <p:cNvPr id="46083" name="Picture 3"/>
          <p:cNvPicPr>
            <a:picLocks noChangeAspect="1" noChangeArrowheads="1"/>
          </p:cNvPicPr>
          <p:nvPr/>
        </p:nvPicPr>
        <p:blipFill>
          <a:blip r:embed="rId3"/>
          <a:srcRect/>
          <a:stretch>
            <a:fillRect/>
          </a:stretch>
        </p:blipFill>
        <p:spPr bwMode="auto">
          <a:xfrm>
            <a:off x="3124200" y="3124200"/>
            <a:ext cx="2038350" cy="1104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Text Box 2"/>
          <p:cNvSpPr txBox="1">
            <a:spLocks noChangeArrowheads="1"/>
          </p:cNvSpPr>
          <p:nvPr/>
        </p:nvSpPr>
        <p:spPr bwMode="auto">
          <a:xfrm>
            <a:off x="609600" y="2133600"/>
            <a:ext cx="1447800" cy="457200"/>
          </a:xfrm>
          <a:prstGeom prst="rect">
            <a:avLst/>
          </a:prstGeom>
          <a:noFill/>
          <a:ln w="9525">
            <a:noFill/>
            <a:miter lim="800000"/>
            <a:headEnd/>
            <a:tailEnd/>
          </a:ln>
          <a:effectLst/>
        </p:spPr>
        <p:txBody>
          <a:bodyPr>
            <a:spAutoFit/>
          </a:bodyPr>
          <a:lstStyle/>
          <a:p>
            <a:pPr algn="l">
              <a:spcBef>
                <a:spcPct val="50000"/>
              </a:spcBef>
            </a:pPr>
            <a:endParaRPr lang="en-US" sz="2400">
              <a:latin typeface="VNI-Times" pitchFamily="2" charset="0"/>
            </a:endParaRPr>
          </a:p>
        </p:txBody>
      </p:sp>
      <p:sp>
        <p:nvSpPr>
          <p:cNvPr id="1161233" name="Text Box 17"/>
          <p:cNvSpPr txBox="1">
            <a:spLocks noChangeArrowheads="1"/>
          </p:cNvSpPr>
          <p:nvPr/>
        </p:nvSpPr>
        <p:spPr bwMode="auto">
          <a:xfrm>
            <a:off x="3505200" y="4648200"/>
            <a:ext cx="3429000" cy="457200"/>
          </a:xfrm>
          <a:prstGeom prst="rect">
            <a:avLst/>
          </a:prstGeom>
          <a:noFill/>
          <a:ln w="9525">
            <a:noFill/>
            <a:miter lim="800000"/>
            <a:headEnd/>
            <a:tailEnd/>
          </a:ln>
          <a:effectLst/>
        </p:spPr>
        <p:txBody>
          <a:bodyPr>
            <a:spAutoFit/>
          </a:bodyPr>
          <a:lstStyle/>
          <a:p>
            <a:pPr algn="l">
              <a:spcBef>
                <a:spcPct val="50000"/>
              </a:spcBef>
            </a:pPr>
            <a:endParaRPr lang="en-US" sz="2400">
              <a:latin typeface="VNI-Times" pitchFamily="2" charset="0"/>
            </a:endParaRPr>
          </a:p>
        </p:txBody>
      </p:sp>
      <p:sp>
        <p:nvSpPr>
          <p:cNvPr id="1161235" name="Text Box 19"/>
          <p:cNvSpPr txBox="1">
            <a:spLocks noChangeArrowheads="1"/>
          </p:cNvSpPr>
          <p:nvPr/>
        </p:nvSpPr>
        <p:spPr bwMode="auto">
          <a:xfrm>
            <a:off x="4724400" y="5410200"/>
            <a:ext cx="3048000" cy="457200"/>
          </a:xfrm>
          <a:prstGeom prst="rect">
            <a:avLst/>
          </a:prstGeom>
          <a:noFill/>
          <a:ln w="9525">
            <a:noFill/>
            <a:miter lim="800000"/>
            <a:headEnd/>
            <a:tailEnd/>
          </a:ln>
          <a:effectLst/>
        </p:spPr>
        <p:txBody>
          <a:bodyPr>
            <a:spAutoFit/>
          </a:bodyPr>
          <a:lstStyle/>
          <a:p>
            <a:pPr algn="l">
              <a:spcBef>
                <a:spcPct val="50000"/>
              </a:spcBef>
            </a:pPr>
            <a:endParaRPr lang="en-US" sz="2400">
              <a:latin typeface="VNI-Times" pitchFamily="2" charset="0"/>
            </a:endParaRPr>
          </a:p>
        </p:txBody>
      </p:sp>
      <p:sp>
        <p:nvSpPr>
          <p:cNvPr id="1161236" name="Text Box 20"/>
          <p:cNvSpPr txBox="1">
            <a:spLocks noChangeArrowheads="1"/>
          </p:cNvSpPr>
          <p:nvPr/>
        </p:nvSpPr>
        <p:spPr bwMode="auto">
          <a:xfrm>
            <a:off x="6019800" y="5410200"/>
            <a:ext cx="609600" cy="457200"/>
          </a:xfrm>
          <a:prstGeom prst="rect">
            <a:avLst/>
          </a:prstGeom>
          <a:noFill/>
          <a:ln w="9525">
            <a:noFill/>
            <a:miter lim="800000"/>
            <a:headEnd/>
            <a:tailEnd/>
          </a:ln>
          <a:effectLst/>
        </p:spPr>
        <p:txBody>
          <a:bodyPr>
            <a:spAutoFit/>
          </a:bodyPr>
          <a:lstStyle/>
          <a:p>
            <a:pPr algn="l">
              <a:spcBef>
                <a:spcPct val="50000"/>
              </a:spcBef>
            </a:pPr>
            <a:endParaRPr lang="en-US" sz="2400">
              <a:latin typeface="VNI-Times" pitchFamily="2" charset="0"/>
            </a:endParaRPr>
          </a:p>
        </p:txBody>
      </p:sp>
      <p:sp>
        <p:nvSpPr>
          <p:cNvPr id="1161237" name="Text Box 21"/>
          <p:cNvSpPr txBox="1">
            <a:spLocks noChangeArrowheads="1"/>
          </p:cNvSpPr>
          <p:nvPr/>
        </p:nvSpPr>
        <p:spPr bwMode="auto">
          <a:xfrm>
            <a:off x="3505200" y="5867400"/>
            <a:ext cx="3733800" cy="457200"/>
          </a:xfrm>
          <a:prstGeom prst="rect">
            <a:avLst/>
          </a:prstGeom>
          <a:noFill/>
          <a:ln w="9525">
            <a:noFill/>
            <a:miter lim="800000"/>
            <a:headEnd/>
            <a:tailEnd/>
          </a:ln>
          <a:effectLst/>
        </p:spPr>
        <p:txBody>
          <a:bodyPr>
            <a:spAutoFit/>
          </a:bodyPr>
          <a:lstStyle/>
          <a:p>
            <a:pPr algn="l">
              <a:spcBef>
                <a:spcPct val="50000"/>
              </a:spcBef>
            </a:pPr>
            <a:endParaRPr lang="en-US" sz="2400">
              <a:latin typeface="VNI-Times" pitchFamily="2" charset="0"/>
            </a:endParaRPr>
          </a:p>
        </p:txBody>
      </p:sp>
      <p:sp>
        <p:nvSpPr>
          <p:cNvPr id="1161240" name="Rectangle 24"/>
          <p:cNvSpPr>
            <a:spLocks noChangeArrowheads="1"/>
          </p:cNvSpPr>
          <p:nvPr/>
        </p:nvSpPr>
        <p:spPr bwMode="auto">
          <a:xfrm>
            <a:off x="0" y="4214813"/>
            <a:ext cx="9144000" cy="0"/>
          </a:xfrm>
          <a:prstGeom prst="rect">
            <a:avLst/>
          </a:prstGeom>
          <a:noFill/>
          <a:ln w="9525">
            <a:noFill/>
            <a:miter lim="800000"/>
            <a:headEnd/>
            <a:tailEnd/>
          </a:ln>
          <a:effectLst/>
        </p:spPr>
        <p:txBody>
          <a:bodyPr wrap="none" anchor="ctr">
            <a:spAutoFit/>
          </a:bodyPr>
          <a:lstStyle/>
          <a:p>
            <a:endParaRPr lang="en-US"/>
          </a:p>
        </p:txBody>
      </p:sp>
      <p:sp>
        <p:nvSpPr>
          <p:cNvPr id="1161241" name="Text Box 25"/>
          <p:cNvSpPr txBox="1">
            <a:spLocks noChangeArrowheads="1"/>
          </p:cNvSpPr>
          <p:nvPr/>
        </p:nvSpPr>
        <p:spPr bwMode="auto">
          <a:xfrm>
            <a:off x="914400" y="457200"/>
            <a:ext cx="2514600" cy="457200"/>
          </a:xfrm>
          <a:prstGeom prst="rect">
            <a:avLst/>
          </a:prstGeom>
          <a:noFill/>
          <a:ln w="9525">
            <a:noFill/>
            <a:miter lim="800000"/>
            <a:headEnd/>
            <a:tailEnd/>
          </a:ln>
          <a:effectLst/>
        </p:spPr>
        <p:txBody>
          <a:bodyPr>
            <a:spAutoFit/>
          </a:bodyPr>
          <a:lstStyle/>
          <a:p>
            <a:pPr algn="l">
              <a:spcBef>
                <a:spcPct val="50000"/>
              </a:spcBef>
            </a:pPr>
            <a:r>
              <a:rPr lang="en-US" sz="2400" b="1" i="1" dirty="0" err="1">
                <a:latin typeface="VNI-Times" pitchFamily="2" charset="0"/>
              </a:rPr>
              <a:t>Gia</a:t>
            </a:r>
            <a:r>
              <a:rPr lang="en-US" sz="2400" b="1" i="1" dirty="0">
                <a:latin typeface="VNI-Times" pitchFamily="2" charset="0"/>
              </a:rPr>
              <a:t> </a:t>
            </a:r>
            <a:r>
              <a:rPr lang="en-US" sz="2400" b="1" i="1" dirty="0" err="1">
                <a:latin typeface="VNI-Times" pitchFamily="2" charset="0"/>
              </a:rPr>
              <a:t>toác</a:t>
            </a:r>
            <a:r>
              <a:rPr lang="en-US" sz="2400" b="1" i="1" dirty="0">
                <a:latin typeface="VNI-Times" pitchFamily="2" charset="0"/>
              </a:rPr>
              <a:t> </a:t>
            </a:r>
            <a:r>
              <a:rPr lang="en-US" sz="2400" b="1" i="1" dirty="0" err="1">
                <a:latin typeface="VNI-Times" pitchFamily="2" charset="0"/>
              </a:rPr>
              <a:t>töùc</a:t>
            </a:r>
            <a:r>
              <a:rPr lang="en-US" sz="2400" b="1" i="1" dirty="0">
                <a:latin typeface="VNI-Times" pitchFamily="2" charset="0"/>
              </a:rPr>
              <a:t> </a:t>
            </a:r>
            <a:r>
              <a:rPr lang="en-US" sz="2400" b="1" i="1" dirty="0" err="1">
                <a:latin typeface="VNI-Times" pitchFamily="2" charset="0"/>
              </a:rPr>
              <a:t>thôøi</a:t>
            </a:r>
            <a:r>
              <a:rPr lang="en-US" sz="2400" dirty="0">
                <a:latin typeface="VNI-Times" pitchFamily="2" charset="0"/>
              </a:rPr>
              <a:t>:</a:t>
            </a:r>
          </a:p>
        </p:txBody>
      </p:sp>
      <p:graphicFrame>
        <p:nvGraphicFramePr>
          <p:cNvPr id="1161242" name="Object 26"/>
          <p:cNvGraphicFramePr>
            <a:graphicFrameLocks noChangeAspect="1"/>
          </p:cNvGraphicFramePr>
          <p:nvPr/>
        </p:nvGraphicFramePr>
        <p:xfrm>
          <a:off x="304800" y="990600"/>
          <a:ext cx="2938463" cy="1033463"/>
        </p:xfrm>
        <a:graphic>
          <a:graphicData uri="http://schemas.openxmlformats.org/presentationml/2006/ole">
            <mc:AlternateContent xmlns:mc="http://schemas.openxmlformats.org/markup-compatibility/2006">
              <mc:Choice xmlns:v="urn:schemas-microsoft-com:vml" Requires="v">
                <p:oleObj spid="_x0000_s47223" name="Equation" r:id="rId3" imgW="1231560" imgH="431640" progId="Equation.DSMT4">
                  <p:embed/>
                </p:oleObj>
              </mc:Choice>
              <mc:Fallback>
                <p:oleObj name="Equation" r:id="rId3" imgW="123156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2938463" cy="1033463"/>
                      </a:xfrm>
                      <a:prstGeom prst="rect">
                        <a:avLst/>
                      </a:prstGeom>
                      <a:solidFill>
                        <a:srgbClr val="CCFF33"/>
                      </a:solidFill>
                      <a:ln w="9525">
                        <a:solidFill>
                          <a:srgbClr val="0066FF"/>
                        </a:solidFill>
                        <a:miter lim="800000"/>
                        <a:headEnd/>
                        <a:tailEnd/>
                      </a:ln>
                    </p:spPr>
                  </p:pic>
                </p:oleObj>
              </mc:Fallback>
            </mc:AlternateContent>
          </a:graphicData>
        </a:graphic>
      </p:graphicFrame>
      <p:graphicFrame>
        <p:nvGraphicFramePr>
          <p:cNvPr id="1161246" name="Object 30"/>
          <p:cNvGraphicFramePr>
            <a:graphicFrameLocks noChangeAspect="1"/>
          </p:cNvGraphicFramePr>
          <p:nvPr/>
        </p:nvGraphicFramePr>
        <p:xfrm>
          <a:off x="3962400" y="3775075"/>
          <a:ext cx="4052888" cy="738188"/>
        </p:xfrm>
        <a:graphic>
          <a:graphicData uri="http://schemas.openxmlformats.org/presentationml/2006/ole">
            <mc:AlternateContent xmlns:mc="http://schemas.openxmlformats.org/markup-compatibility/2006">
              <mc:Choice xmlns:v="urn:schemas-microsoft-com:vml" Requires="v">
                <p:oleObj spid="_x0000_s47224" name="Equation" r:id="rId5" imgW="1473120" imgH="266400" progId="Equation.DSMT4">
                  <p:embed/>
                </p:oleObj>
              </mc:Choice>
              <mc:Fallback>
                <p:oleObj name="Equation" r:id="rId5" imgW="1473120" imgH="266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775075"/>
                        <a:ext cx="4052888" cy="738188"/>
                      </a:xfrm>
                      <a:prstGeom prst="rect">
                        <a:avLst/>
                      </a:prstGeom>
                      <a:solidFill>
                        <a:srgbClr val="CCFF33"/>
                      </a:solidFill>
                      <a:ln w="9525">
                        <a:solidFill>
                          <a:schemeClr val="accent2"/>
                        </a:solidFill>
                        <a:miter lim="800000"/>
                        <a:headEnd/>
                        <a:tailEnd/>
                      </a:ln>
                    </p:spPr>
                  </p:pic>
                </p:oleObj>
              </mc:Fallback>
            </mc:AlternateContent>
          </a:graphicData>
        </a:graphic>
      </p:graphicFrame>
      <p:sp>
        <p:nvSpPr>
          <p:cNvPr id="1161248" name="AutoShape 32"/>
          <p:cNvSpPr>
            <a:spLocks noChangeArrowheads="1"/>
          </p:cNvSpPr>
          <p:nvPr/>
        </p:nvSpPr>
        <p:spPr bwMode="auto">
          <a:xfrm>
            <a:off x="3581400" y="3276600"/>
            <a:ext cx="304800" cy="457200"/>
          </a:xfrm>
          <a:prstGeom prst="curvedRightArrow">
            <a:avLst>
              <a:gd name="adj1" fmla="val 30000"/>
              <a:gd name="adj2" fmla="val 60000"/>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graphicFrame>
        <p:nvGraphicFramePr>
          <p:cNvPr id="1161249" name="Object 33"/>
          <p:cNvGraphicFramePr>
            <a:graphicFrameLocks noChangeAspect="1"/>
          </p:cNvGraphicFramePr>
          <p:nvPr/>
        </p:nvGraphicFramePr>
        <p:xfrm>
          <a:off x="3886200" y="3124200"/>
          <a:ext cx="990600" cy="660400"/>
        </p:xfrm>
        <a:graphic>
          <a:graphicData uri="http://schemas.openxmlformats.org/presentationml/2006/ole">
            <mc:AlternateContent xmlns:mc="http://schemas.openxmlformats.org/markup-compatibility/2006">
              <mc:Choice xmlns:v="urn:schemas-microsoft-com:vml" Requires="v">
                <p:oleObj spid="_x0000_s47225" name="Equation" r:id="rId7" imgW="457200" imgH="304560" progId="Equation.DSMT4">
                  <p:embed/>
                </p:oleObj>
              </mc:Choice>
              <mc:Fallback>
                <p:oleObj name="Equation" r:id="rId7" imgW="457200" imgH="3045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3124200"/>
                        <a:ext cx="9906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1256" name="Object 40"/>
          <p:cNvGraphicFramePr>
            <a:graphicFrameLocks noGrp="1" noChangeAspect="1"/>
          </p:cNvGraphicFramePr>
          <p:nvPr>
            <p:ph sz="quarter" idx="1"/>
          </p:nvPr>
        </p:nvGraphicFramePr>
        <p:xfrm>
          <a:off x="3581400" y="381000"/>
          <a:ext cx="4495800" cy="3017838"/>
        </p:xfrm>
        <a:graphic>
          <a:graphicData uri="http://schemas.openxmlformats.org/presentationml/2006/ole">
            <mc:AlternateContent xmlns:mc="http://schemas.openxmlformats.org/markup-compatibility/2006">
              <mc:Choice xmlns:v="urn:schemas-microsoft-com:vml" Requires="v">
                <p:oleObj spid="_x0000_s47226" name="Equation" r:id="rId9" imgW="2006600" imgH="1346200" progId="Equation.DSMT4">
                  <p:embed/>
                </p:oleObj>
              </mc:Choice>
              <mc:Fallback>
                <p:oleObj name="Equation" r:id="rId9" imgW="2006600" imgH="1346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381000"/>
                        <a:ext cx="4495800" cy="301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1293" name="Object 77"/>
          <p:cNvGraphicFramePr>
            <a:graphicFrameLocks noGrp="1" noChangeAspect="1"/>
          </p:cNvGraphicFramePr>
          <p:nvPr>
            <p:ph sz="quarter" idx="2"/>
          </p:nvPr>
        </p:nvGraphicFramePr>
        <p:xfrm>
          <a:off x="2667000" y="3200400"/>
          <a:ext cx="404813" cy="685800"/>
        </p:xfrm>
        <a:graphic>
          <a:graphicData uri="http://schemas.openxmlformats.org/presentationml/2006/ole">
            <mc:AlternateContent xmlns:mc="http://schemas.openxmlformats.org/markup-compatibility/2006">
              <mc:Choice xmlns:v="urn:schemas-microsoft-com:vml" Requires="v">
                <p:oleObj spid="_x0000_s47227" name="Equation" r:id="rId11" imgW="126720" imgH="215640" progId="Equation.DSMT4">
                  <p:embed/>
                </p:oleObj>
              </mc:Choice>
              <mc:Fallback>
                <p:oleObj name="Equation" r:id="rId11" imgW="126720" imgH="2156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3200400"/>
                        <a:ext cx="4048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1296" name="Object 80"/>
          <p:cNvGraphicFramePr>
            <a:graphicFrameLocks noGrp="1" noChangeAspect="1"/>
          </p:cNvGraphicFramePr>
          <p:nvPr>
            <p:ph sz="quarter" idx="3"/>
          </p:nvPr>
        </p:nvGraphicFramePr>
        <p:xfrm>
          <a:off x="533400" y="5105400"/>
          <a:ext cx="415925" cy="533400"/>
        </p:xfrm>
        <a:graphic>
          <a:graphicData uri="http://schemas.openxmlformats.org/presentationml/2006/ole">
            <mc:AlternateContent xmlns:mc="http://schemas.openxmlformats.org/markup-compatibility/2006">
              <mc:Choice xmlns:v="urn:schemas-microsoft-com:vml" Requires="v">
                <p:oleObj spid="_x0000_s47228" name="Equation" r:id="rId13" imgW="177480" imgH="228600" progId="Equation.DSMT4">
                  <p:embed/>
                </p:oleObj>
              </mc:Choice>
              <mc:Fallback>
                <p:oleObj name="Equation" r:id="rId13" imgW="177480" imgH="2286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5105400"/>
                        <a:ext cx="4159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1271" name="Line 55"/>
          <p:cNvSpPr>
            <a:spLocks noChangeShapeType="1"/>
          </p:cNvSpPr>
          <p:nvPr/>
        </p:nvSpPr>
        <p:spPr bwMode="auto">
          <a:xfrm flipH="1">
            <a:off x="685800" y="4953000"/>
            <a:ext cx="990600" cy="914400"/>
          </a:xfrm>
          <a:prstGeom prst="line">
            <a:avLst/>
          </a:prstGeom>
          <a:noFill/>
          <a:ln w="9525">
            <a:solidFill>
              <a:schemeClr val="tx1"/>
            </a:solidFill>
            <a:round/>
            <a:headEnd/>
            <a:tailEnd type="arrow" w="med" len="med"/>
          </a:ln>
          <a:effectLst/>
        </p:spPr>
        <p:txBody>
          <a:bodyPr/>
          <a:lstStyle/>
          <a:p>
            <a:endParaRPr lang="en-US"/>
          </a:p>
        </p:txBody>
      </p:sp>
      <p:sp>
        <p:nvSpPr>
          <p:cNvPr id="1161272" name="Line 56"/>
          <p:cNvSpPr>
            <a:spLocks noChangeShapeType="1"/>
          </p:cNvSpPr>
          <p:nvPr/>
        </p:nvSpPr>
        <p:spPr bwMode="auto">
          <a:xfrm>
            <a:off x="1676400" y="4937125"/>
            <a:ext cx="1905000" cy="0"/>
          </a:xfrm>
          <a:prstGeom prst="line">
            <a:avLst/>
          </a:prstGeom>
          <a:noFill/>
          <a:ln w="9525">
            <a:solidFill>
              <a:schemeClr val="tx1"/>
            </a:solidFill>
            <a:round/>
            <a:headEnd/>
            <a:tailEnd type="arrow" w="med" len="med"/>
          </a:ln>
          <a:effectLst/>
        </p:spPr>
        <p:txBody>
          <a:bodyPr/>
          <a:lstStyle/>
          <a:p>
            <a:endParaRPr lang="en-US"/>
          </a:p>
        </p:txBody>
      </p:sp>
      <p:sp>
        <p:nvSpPr>
          <p:cNvPr id="1161273" name="Text Box 57"/>
          <p:cNvSpPr txBox="1">
            <a:spLocks noChangeArrowheads="1"/>
          </p:cNvSpPr>
          <p:nvPr/>
        </p:nvSpPr>
        <p:spPr bwMode="auto">
          <a:xfrm>
            <a:off x="914400" y="5775325"/>
            <a:ext cx="381000" cy="396875"/>
          </a:xfrm>
          <a:prstGeom prst="rect">
            <a:avLst/>
          </a:prstGeom>
          <a:noFill/>
          <a:ln w="9525">
            <a:noFill/>
            <a:miter lim="800000"/>
            <a:headEnd/>
            <a:tailEnd/>
          </a:ln>
          <a:effectLst/>
        </p:spPr>
        <p:txBody>
          <a:bodyPr>
            <a:spAutoFit/>
          </a:bodyPr>
          <a:lstStyle/>
          <a:p>
            <a:pPr algn="l">
              <a:spcBef>
                <a:spcPct val="50000"/>
              </a:spcBef>
            </a:pPr>
            <a:r>
              <a:rPr lang="en-US">
                <a:latin typeface="VNI-Times" pitchFamily="2" charset="0"/>
              </a:rPr>
              <a:t>X</a:t>
            </a:r>
          </a:p>
        </p:txBody>
      </p:sp>
      <p:sp>
        <p:nvSpPr>
          <p:cNvPr id="1161274" name="Text Box 58"/>
          <p:cNvSpPr txBox="1">
            <a:spLocks noChangeArrowheads="1"/>
          </p:cNvSpPr>
          <p:nvPr/>
        </p:nvSpPr>
        <p:spPr bwMode="auto">
          <a:xfrm>
            <a:off x="1295400" y="2193925"/>
            <a:ext cx="685800" cy="396875"/>
          </a:xfrm>
          <a:prstGeom prst="rect">
            <a:avLst/>
          </a:prstGeom>
          <a:noFill/>
          <a:ln w="9525">
            <a:noFill/>
            <a:miter lim="800000"/>
            <a:headEnd/>
            <a:tailEnd/>
          </a:ln>
          <a:effectLst/>
        </p:spPr>
        <p:txBody>
          <a:bodyPr>
            <a:spAutoFit/>
          </a:bodyPr>
          <a:lstStyle/>
          <a:p>
            <a:pPr algn="l">
              <a:spcBef>
                <a:spcPct val="50000"/>
              </a:spcBef>
            </a:pPr>
            <a:r>
              <a:rPr lang="en-US">
                <a:latin typeface="VNI-Times" pitchFamily="2" charset="0"/>
              </a:rPr>
              <a:t>Z</a:t>
            </a:r>
          </a:p>
        </p:txBody>
      </p:sp>
      <p:sp>
        <p:nvSpPr>
          <p:cNvPr id="1161275" name="Line 59"/>
          <p:cNvSpPr>
            <a:spLocks noChangeShapeType="1"/>
          </p:cNvSpPr>
          <p:nvPr/>
        </p:nvSpPr>
        <p:spPr bwMode="auto">
          <a:xfrm>
            <a:off x="1752600" y="4953000"/>
            <a:ext cx="533400" cy="0"/>
          </a:xfrm>
          <a:prstGeom prst="line">
            <a:avLst/>
          </a:prstGeom>
          <a:noFill/>
          <a:ln w="38100">
            <a:solidFill>
              <a:srgbClr val="FF6600"/>
            </a:solidFill>
            <a:round/>
            <a:headEnd/>
            <a:tailEnd type="triangle" w="med" len="med"/>
          </a:ln>
          <a:effectLst/>
        </p:spPr>
        <p:txBody>
          <a:bodyPr/>
          <a:lstStyle/>
          <a:p>
            <a:endParaRPr lang="en-US"/>
          </a:p>
        </p:txBody>
      </p:sp>
      <p:sp>
        <p:nvSpPr>
          <p:cNvPr id="1161276" name="Line 60"/>
          <p:cNvSpPr>
            <a:spLocks noChangeShapeType="1"/>
          </p:cNvSpPr>
          <p:nvPr/>
        </p:nvSpPr>
        <p:spPr bwMode="auto">
          <a:xfrm flipH="1">
            <a:off x="1371600" y="4953000"/>
            <a:ext cx="304800" cy="228600"/>
          </a:xfrm>
          <a:prstGeom prst="line">
            <a:avLst/>
          </a:prstGeom>
          <a:noFill/>
          <a:ln w="28575">
            <a:solidFill>
              <a:srgbClr val="CC9900"/>
            </a:solidFill>
            <a:round/>
            <a:headEnd/>
            <a:tailEnd type="arrow" w="med" len="med"/>
          </a:ln>
          <a:effectLst/>
        </p:spPr>
        <p:txBody>
          <a:bodyPr/>
          <a:lstStyle/>
          <a:p>
            <a:endParaRPr lang="en-US"/>
          </a:p>
        </p:txBody>
      </p:sp>
      <p:graphicFrame>
        <p:nvGraphicFramePr>
          <p:cNvPr id="1161277" name="Object 61"/>
          <p:cNvGraphicFramePr>
            <a:graphicFrameLocks noChangeAspect="1"/>
          </p:cNvGraphicFramePr>
          <p:nvPr/>
        </p:nvGraphicFramePr>
        <p:xfrm>
          <a:off x="1089025" y="4708525"/>
          <a:ext cx="282575" cy="533400"/>
        </p:xfrm>
        <a:graphic>
          <a:graphicData uri="http://schemas.openxmlformats.org/presentationml/2006/ole">
            <mc:AlternateContent xmlns:mc="http://schemas.openxmlformats.org/markup-compatibility/2006">
              <mc:Choice xmlns:v="urn:schemas-microsoft-com:vml" Requires="v">
                <p:oleObj spid="_x0000_s47229" name="Equation" r:id="rId15" imgW="114120" imgH="215640" progId="Equation.DSMT4">
                  <p:embed/>
                </p:oleObj>
              </mc:Choice>
              <mc:Fallback>
                <p:oleObj name="Equation" r:id="rId15" imgW="114120" imgH="21564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9025" y="4708525"/>
                        <a:ext cx="2825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1278" name="Object 62"/>
          <p:cNvGraphicFramePr>
            <a:graphicFrameLocks noChangeAspect="1"/>
          </p:cNvGraphicFramePr>
          <p:nvPr/>
        </p:nvGraphicFramePr>
        <p:xfrm>
          <a:off x="2197100" y="4495800"/>
          <a:ext cx="241300" cy="457200"/>
        </p:xfrm>
        <a:graphic>
          <a:graphicData uri="http://schemas.openxmlformats.org/presentationml/2006/ole">
            <mc:AlternateContent xmlns:mc="http://schemas.openxmlformats.org/markup-compatibility/2006">
              <mc:Choice xmlns:v="urn:schemas-microsoft-com:vml" Requires="v">
                <p:oleObj spid="_x0000_s47230" name="Equation" r:id="rId17" imgW="126720" imgH="241200" progId="Equation.DSMT4">
                  <p:embed/>
                </p:oleObj>
              </mc:Choice>
              <mc:Fallback>
                <p:oleObj name="Equation" r:id="rId17" imgW="126720" imgH="2412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97100" y="4495800"/>
                        <a:ext cx="241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1279" name="Object 63"/>
          <p:cNvGraphicFramePr>
            <a:graphicFrameLocks noChangeAspect="1"/>
          </p:cNvGraphicFramePr>
          <p:nvPr/>
        </p:nvGraphicFramePr>
        <p:xfrm>
          <a:off x="1295400" y="4175125"/>
          <a:ext cx="314325" cy="533400"/>
        </p:xfrm>
        <a:graphic>
          <a:graphicData uri="http://schemas.openxmlformats.org/presentationml/2006/ole">
            <mc:AlternateContent xmlns:mc="http://schemas.openxmlformats.org/markup-compatibility/2006">
              <mc:Choice xmlns:v="urn:schemas-microsoft-com:vml" Requires="v">
                <p:oleObj spid="_x0000_s47231" name="Equation" r:id="rId19" imgW="126720" imgH="215640" progId="Equation.DSMT4">
                  <p:embed/>
                </p:oleObj>
              </mc:Choice>
              <mc:Fallback>
                <p:oleObj name="Equation" r:id="rId19" imgW="126720" imgH="21564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5400" y="4175125"/>
                        <a:ext cx="3143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1280" name="Line 64"/>
          <p:cNvSpPr>
            <a:spLocks noChangeShapeType="1"/>
          </p:cNvSpPr>
          <p:nvPr/>
        </p:nvSpPr>
        <p:spPr bwMode="auto">
          <a:xfrm flipV="1">
            <a:off x="1676400" y="3565525"/>
            <a:ext cx="914400" cy="1371600"/>
          </a:xfrm>
          <a:prstGeom prst="line">
            <a:avLst/>
          </a:prstGeom>
          <a:noFill/>
          <a:ln w="38100">
            <a:solidFill>
              <a:srgbClr val="0066FF"/>
            </a:solidFill>
            <a:round/>
            <a:headEnd/>
            <a:tailEnd type="arrow" w="med" len="med"/>
          </a:ln>
          <a:effectLst/>
        </p:spPr>
        <p:txBody>
          <a:bodyPr/>
          <a:lstStyle/>
          <a:p>
            <a:endParaRPr lang="en-US"/>
          </a:p>
        </p:txBody>
      </p:sp>
      <p:sp>
        <p:nvSpPr>
          <p:cNvPr id="1161283" name="Line 67"/>
          <p:cNvSpPr>
            <a:spLocks noChangeShapeType="1"/>
          </p:cNvSpPr>
          <p:nvPr/>
        </p:nvSpPr>
        <p:spPr bwMode="auto">
          <a:xfrm>
            <a:off x="2590800" y="3641725"/>
            <a:ext cx="0" cy="1981200"/>
          </a:xfrm>
          <a:prstGeom prst="line">
            <a:avLst/>
          </a:prstGeom>
          <a:noFill/>
          <a:ln w="9525" cap="rnd">
            <a:solidFill>
              <a:schemeClr val="tx1"/>
            </a:solidFill>
            <a:prstDash val="sysDot"/>
            <a:round/>
            <a:headEnd/>
            <a:tailEnd/>
          </a:ln>
          <a:effectLst/>
        </p:spPr>
        <p:txBody>
          <a:bodyPr/>
          <a:lstStyle/>
          <a:p>
            <a:endParaRPr lang="en-US"/>
          </a:p>
        </p:txBody>
      </p:sp>
      <p:sp>
        <p:nvSpPr>
          <p:cNvPr id="1161284" name="Line 68"/>
          <p:cNvSpPr>
            <a:spLocks noChangeShapeType="1"/>
          </p:cNvSpPr>
          <p:nvPr/>
        </p:nvSpPr>
        <p:spPr bwMode="auto">
          <a:xfrm flipH="1">
            <a:off x="990600" y="5622925"/>
            <a:ext cx="1600200" cy="0"/>
          </a:xfrm>
          <a:prstGeom prst="line">
            <a:avLst/>
          </a:prstGeom>
          <a:noFill/>
          <a:ln w="9525" cap="rnd">
            <a:solidFill>
              <a:schemeClr val="tx1"/>
            </a:solidFill>
            <a:prstDash val="sysDot"/>
            <a:round/>
            <a:headEnd/>
            <a:tailEnd/>
          </a:ln>
          <a:effectLst/>
        </p:spPr>
        <p:txBody>
          <a:bodyPr/>
          <a:lstStyle/>
          <a:p>
            <a:endParaRPr lang="en-US"/>
          </a:p>
        </p:txBody>
      </p:sp>
      <p:sp>
        <p:nvSpPr>
          <p:cNvPr id="1161285" name="Line 69"/>
          <p:cNvSpPr>
            <a:spLocks noChangeShapeType="1"/>
          </p:cNvSpPr>
          <p:nvPr/>
        </p:nvSpPr>
        <p:spPr bwMode="auto">
          <a:xfrm flipV="1">
            <a:off x="2590800" y="4937125"/>
            <a:ext cx="609600" cy="685800"/>
          </a:xfrm>
          <a:prstGeom prst="line">
            <a:avLst/>
          </a:prstGeom>
          <a:noFill/>
          <a:ln w="9525" cap="rnd">
            <a:solidFill>
              <a:schemeClr val="tx1"/>
            </a:solidFill>
            <a:prstDash val="sysDot"/>
            <a:round/>
            <a:headEnd/>
            <a:tailEnd/>
          </a:ln>
          <a:effectLst/>
        </p:spPr>
        <p:txBody>
          <a:bodyPr/>
          <a:lstStyle/>
          <a:p>
            <a:endParaRPr lang="en-US"/>
          </a:p>
        </p:txBody>
      </p:sp>
      <p:sp>
        <p:nvSpPr>
          <p:cNvPr id="1161286" name="Line 70"/>
          <p:cNvSpPr>
            <a:spLocks noChangeShapeType="1"/>
          </p:cNvSpPr>
          <p:nvPr/>
        </p:nvSpPr>
        <p:spPr bwMode="auto">
          <a:xfrm>
            <a:off x="1676400" y="4937125"/>
            <a:ext cx="914400" cy="685800"/>
          </a:xfrm>
          <a:prstGeom prst="line">
            <a:avLst/>
          </a:prstGeom>
          <a:noFill/>
          <a:ln w="9525" cap="rnd">
            <a:solidFill>
              <a:schemeClr val="tx1"/>
            </a:solidFill>
            <a:prstDash val="sysDot"/>
            <a:round/>
            <a:headEnd/>
            <a:tailEnd/>
          </a:ln>
          <a:effectLst/>
        </p:spPr>
        <p:txBody>
          <a:bodyPr/>
          <a:lstStyle/>
          <a:p>
            <a:endParaRPr lang="en-US"/>
          </a:p>
        </p:txBody>
      </p:sp>
      <p:sp>
        <p:nvSpPr>
          <p:cNvPr id="1161287" name="Line 71"/>
          <p:cNvSpPr>
            <a:spLocks noChangeShapeType="1"/>
          </p:cNvSpPr>
          <p:nvPr/>
        </p:nvSpPr>
        <p:spPr bwMode="auto">
          <a:xfrm flipH="1" flipV="1">
            <a:off x="1676400" y="2803525"/>
            <a:ext cx="914400" cy="838200"/>
          </a:xfrm>
          <a:prstGeom prst="line">
            <a:avLst/>
          </a:prstGeom>
          <a:noFill/>
          <a:ln w="9525" cap="rnd">
            <a:solidFill>
              <a:schemeClr val="tx1"/>
            </a:solidFill>
            <a:prstDash val="sysDot"/>
            <a:round/>
            <a:headEnd/>
            <a:tailEnd/>
          </a:ln>
          <a:effectLst/>
        </p:spPr>
        <p:txBody>
          <a:bodyPr/>
          <a:lstStyle/>
          <a:p>
            <a:endParaRPr lang="en-US"/>
          </a:p>
        </p:txBody>
      </p:sp>
      <p:sp>
        <p:nvSpPr>
          <p:cNvPr id="1161291" name="Line 75"/>
          <p:cNvSpPr>
            <a:spLocks noChangeShapeType="1"/>
          </p:cNvSpPr>
          <p:nvPr/>
        </p:nvSpPr>
        <p:spPr bwMode="auto">
          <a:xfrm flipV="1">
            <a:off x="1676400" y="4419600"/>
            <a:ext cx="0" cy="533400"/>
          </a:xfrm>
          <a:prstGeom prst="line">
            <a:avLst/>
          </a:prstGeom>
          <a:noFill/>
          <a:ln w="38100">
            <a:solidFill>
              <a:srgbClr val="339933"/>
            </a:solidFill>
            <a:round/>
            <a:headEnd/>
            <a:tailEnd type="arrow" w="med" len="med"/>
          </a:ln>
          <a:effectLst/>
        </p:spPr>
        <p:txBody>
          <a:bodyPr/>
          <a:lstStyle/>
          <a:p>
            <a:endParaRPr lang="en-US"/>
          </a:p>
        </p:txBody>
      </p:sp>
      <p:sp>
        <p:nvSpPr>
          <p:cNvPr id="1161292" name="Line 76"/>
          <p:cNvSpPr>
            <a:spLocks noChangeShapeType="1"/>
          </p:cNvSpPr>
          <p:nvPr/>
        </p:nvSpPr>
        <p:spPr bwMode="auto">
          <a:xfrm flipV="1">
            <a:off x="1676400" y="2286000"/>
            <a:ext cx="0" cy="2667000"/>
          </a:xfrm>
          <a:prstGeom prst="line">
            <a:avLst/>
          </a:prstGeom>
          <a:noFill/>
          <a:ln w="9525">
            <a:solidFill>
              <a:schemeClr val="tx1"/>
            </a:solidFill>
            <a:round/>
            <a:headEnd/>
            <a:tailEnd type="arrow" w="med" len="med"/>
          </a:ln>
          <a:effectLst/>
        </p:spPr>
        <p:txBody>
          <a:bodyPr/>
          <a:lstStyle/>
          <a:p>
            <a:endParaRPr lang="en-US"/>
          </a:p>
        </p:txBody>
      </p:sp>
      <p:graphicFrame>
        <p:nvGraphicFramePr>
          <p:cNvPr id="1161299" name="Object 83"/>
          <p:cNvGraphicFramePr>
            <a:graphicFrameLocks noGrp="1" noChangeAspect="1"/>
          </p:cNvGraphicFramePr>
          <p:nvPr>
            <p:ph sz="quarter" idx="4"/>
          </p:nvPr>
        </p:nvGraphicFramePr>
        <p:xfrm>
          <a:off x="2971800" y="4365625"/>
          <a:ext cx="431800" cy="587375"/>
        </p:xfrm>
        <a:graphic>
          <a:graphicData uri="http://schemas.openxmlformats.org/presentationml/2006/ole">
            <mc:AlternateContent xmlns:mc="http://schemas.openxmlformats.org/markup-compatibility/2006">
              <mc:Choice xmlns:v="urn:schemas-microsoft-com:vml" Requires="v">
                <p:oleObj spid="_x0000_s47232" name="Equation" r:id="rId21" imgW="177480" imgH="241200" progId="Equation.DSMT4">
                  <p:embed/>
                </p:oleObj>
              </mc:Choice>
              <mc:Fallback>
                <p:oleObj name="Equation" r:id="rId21" imgW="177480" imgH="24120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71800" y="4365625"/>
                        <a:ext cx="4318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1302" name="Object 86"/>
          <p:cNvGraphicFramePr>
            <a:graphicFrameLocks noChangeAspect="1"/>
          </p:cNvGraphicFramePr>
          <p:nvPr/>
        </p:nvGraphicFramePr>
        <p:xfrm>
          <a:off x="1143000" y="2590800"/>
          <a:ext cx="357188" cy="495300"/>
        </p:xfrm>
        <a:graphic>
          <a:graphicData uri="http://schemas.openxmlformats.org/presentationml/2006/ole">
            <mc:AlternateContent xmlns:mc="http://schemas.openxmlformats.org/markup-compatibility/2006">
              <mc:Choice xmlns:v="urn:schemas-microsoft-com:vml" Requires="v">
                <p:oleObj spid="_x0000_s47233" name="Equation" r:id="rId23" imgW="164880" imgH="228600" progId="Equation.DSMT4">
                  <p:embed/>
                </p:oleObj>
              </mc:Choice>
              <mc:Fallback>
                <p:oleObj name="Equation" r:id="rId23" imgW="164880" imgH="228600"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43000" y="2590800"/>
                        <a:ext cx="35718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1303" name="Object 87"/>
          <p:cNvGraphicFramePr>
            <a:graphicFrameLocks noChangeAspect="1"/>
          </p:cNvGraphicFramePr>
          <p:nvPr/>
        </p:nvGraphicFramePr>
        <p:xfrm>
          <a:off x="4343400" y="4495800"/>
          <a:ext cx="3505200" cy="1019175"/>
        </p:xfrm>
        <a:graphic>
          <a:graphicData uri="http://schemas.openxmlformats.org/presentationml/2006/ole">
            <mc:AlternateContent xmlns:mc="http://schemas.openxmlformats.org/markup-compatibility/2006">
              <mc:Choice xmlns:v="urn:schemas-microsoft-com:vml" Requires="v">
                <p:oleObj spid="_x0000_s47234" name="Equation" r:id="rId25" imgW="1447560" imgH="419040" progId="Equation.DSMT4">
                  <p:embed/>
                </p:oleObj>
              </mc:Choice>
              <mc:Fallback>
                <p:oleObj name="Equation" r:id="rId25" imgW="1447560" imgH="419040"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43400" y="4495800"/>
                        <a:ext cx="350520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1305" name="Line 89"/>
          <p:cNvSpPr>
            <a:spLocks noChangeShapeType="1"/>
          </p:cNvSpPr>
          <p:nvPr/>
        </p:nvSpPr>
        <p:spPr bwMode="auto">
          <a:xfrm>
            <a:off x="8534400" y="1600200"/>
            <a:ext cx="304800" cy="0"/>
          </a:xfrm>
          <a:prstGeom prst="line">
            <a:avLst/>
          </a:prstGeom>
          <a:noFill/>
          <a:ln w="9525">
            <a:solidFill>
              <a:schemeClr val="tx1"/>
            </a:solidFill>
            <a:round/>
            <a:headEnd/>
            <a:tailEnd/>
          </a:ln>
          <a:effectLst/>
        </p:spPr>
        <p:txBody>
          <a:bodyPr wrap="none" anchor="ctr"/>
          <a:lstStyle/>
          <a:p>
            <a:endParaRPr lang="en-US"/>
          </a:p>
        </p:txBody>
      </p:sp>
      <p:sp>
        <p:nvSpPr>
          <p:cNvPr id="1161308" name="Line 92"/>
          <p:cNvSpPr>
            <a:spLocks noChangeShapeType="1"/>
          </p:cNvSpPr>
          <p:nvPr/>
        </p:nvSpPr>
        <p:spPr bwMode="auto">
          <a:xfrm>
            <a:off x="8839200" y="1600200"/>
            <a:ext cx="0" cy="4495800"/>
          </a:xfrm>
          <a:prstGeom prst="line">
            <a:avLst/>
          </a:prstGeom>
          <a:noFill/>
          <a:ln w="9525">
            <a:solidFill>
              <a:schemeClr val="tx1"/>
            </a:solidFill>
            <a:round/>
            <a:headEnd/>
            <a:tailEnd/>
          </a:ln>
          <a:effectLst/>
        </p:spPr>
        <p:txBody>
          <a:bodyPr wrap="none" anchor="ctr"/>
          <a:lstStyle/>
          <a:p>
            <a:endParaRPr lang="en-US"/>
          </a:p>
        </p:txBody>
      </p:sp>
      <p:sp>
        <p:nvSpPr>
          <p:cNvPr id="1161309" name="Line 93"/>
          <p:cNvSpPr>
            <a:spLocks noChangeShapeType="1"/>
          </p:cNvSpPr>
          <p:nvPr/>
        </p:nvSpPr>
        <p:spPr bwMode="auto">
          <a:xfrm flipH="1">
            <a:off x="8153400" y="5029200"/>
            <a:ext cx="685800" cy="0"/>
          </a:xfrm>
          <a:prstGeom prst="line">
            <a:avLst/>
          </a:prstGeom>
          <a:noFill/>
          <a:ln w="9525">
            <a:solidFill>
              <a:schemeClr val="tx1"/>
            </a:solidFill>
            <a:round/>
            <a:headEnd/>
            <a:tailEnd type="arrow" w="med" len="med"/>
          </a:ln>
          <a:effectLst/>
        </p:spPr>
        <p:txBody>
          <a:bodyPr wrap="none" anchor="ctr"/>
          <a:lstStyle/>
          <a:p>
            <a:endParaRPr lang="en-US"/>
          </a:p>
        </p:txBody>
      </p:sp>
      <p:sp>
        <p:nvSpPr>
          <p:cNvPr id="1161310" name="Line 94"/>
          <p:cNvSpPr>
            <a:spLocks noChangeShapeType="1"/>
          </p:cNvSpPr>
          <p:nvPr/>
        </p:nvSpPr>
        <p:spPr bwMode="auto">
          <a:xfrm flipH="1">
            <a:off x="8382000" y="6096000"/>
            <a:ext cx="457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61311" name="Text Box 95"/>
          <p:cNvSpPr txBox="1">
            <a:spLocks noChangeArrowheads="1"/>
          </p:cNvSpPr>
          <p:nvPr/>
        </p:nvSpPr>
        <p:spPr bwMode="auto">
          <a:xfrm>
            <a:off x="3429000" y="4572000"/>
            <a:ext cx="533400" cy="396875"/>
          </a:xfrm>
          <a:prstGeom prst="rect">
            <a:avLst/>
          </a:prstGeom>
          <a:noFill/>
          <a:ln w="9525" algn="ctr">
            <a:noFill/>
            <a:miter lim="800000"/>
            <a:headEnd/>
            <a:tailEnd/>
          </a:ln>
          <a:effectLst/>
        </p:spPr>
        <p:txBody>
          <a:bodyPr>
            <a:spAutoFit/>
          </a:bodyPr>
          <a:lstStyle/>
          <a:p>
            <a:pPr>
              <a:spcBef>
                <a:spcPct val="50000"/>
              </a:spcBef>
            </a:pPr>
            <a:r>
              <a:rPr lang="en-US">
                <a:latin typeface="VNI-Times" pitchFamily="2" charset="0"/>
              </a:rPr>
              <a:t>Y</a:t>
            </a:r>
          </a:p>
        </p:txBody>
      </p:sp>
      <p:graphicFrame>
        <p:nvGraphicFramePr>
          <p:cNvPr id="2" name="Object 1"/>
          <p:cNvGraphicFramePr>
            <a:graphicFrameLocks noChangeAspect="1"/>
          </p:cNvGraphicFramePr>
          <p:nvPr>
            <p:extLst>
              <p:ext uri="{D42A27DB-BD31-4B8C-83A1-F6EECF244321}">
                <p14:modId xmlns:p14="http://schemas.microsoft.com/office/powerpoint/2010/main" val="48554083"/>
              </p:ext>
            </p:extLst>
          </p:nvPr>
        </p:nvGraphicFramePr>
        <p:xfrm>
          <a:off x="1698261" y="5549900"/>
          <a:ext cx="6786562" cy="1244600"/>
        </p:xfrm>
        <a:graphic>
          <a:graphicData uri="http://schemas.openxmlformats.org/presentationml/2006/ole">
            <mc:AlternateContent xmlns:mc="http://schemas.openxmlformats.org/markup-compatibility/2006">
              <mc:Choice xmlns:v="urn:schemas-microsoft-com:vml" Requires="v">
                <p:oleObj spid="_x0000_s47235" name="Equation" r:id="rId27" imgW="3047760" imgH="558720" progId="Equation.3">
                  <p:embed/>
                </p:oleObj>
              </mc:Choice>
              <mc:Fallback>
                <p:oleObj name="Equation" r:id="rId27" imgW="3047760" imgH="558720" progId="Equation.3">
                  <p:embed/>
                  <p:pic>
                    <p:nvPicPr>
                      <p:cNvPr id="0" name=""/>
                      <p:cNvPicPr/>
                      <p:nvPr/>
                    </p:nvPicPr>
                    <p:blipFill>
                      <a:blip r:embed="rId28"/>
                      <a:stretch>
                        <a:fillRect/>
                      </a:stretch>
                    </p:blipFill>
                    <p:spPr>
                      <a:xfrm>
                        <a:off x="1698261" y="5549900"/>
                        <a:ext cx="6786562" cy="1244600"/>
                      </a:xfrm>
                      <a:prstGeom prst="rect">
                        <a:avLst/>
                      </a:prstGeom>
                      <a:noFill/>
                      <a:ln>
                        <a:solidFill>
                          <a:srgbClr val="FF0000"/>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1292"/>
                                        </p:tgtEl>
                                        <p:attrNameLst>
                                          <p:attrName>style.visibility</p:attrName>
                                        </p:attrNameLst>
                                      </p:cBhvr>
                                      <p:to>
                                        <p:strVal val="visible"/>
                                      </p:to>
                                    </p:set>
                                    <p:animEffect transition="in" filter="blinds(horizontal)">
                                      <p:cBhvr>
                                        <p:cTn id="7" dur="500"/>
                                        <p:tgtEl>
                                          <p:spTgt spid="11612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1271"/>
                                        </p:tgtEl>
                                        <p:attrNameLst>
                                          <p:attrName>style.visibility</p:attrName>
                                        </p:attrNameLst>
                                      </p:cBhvr>
                                      <p:to>
                                        <p:strVal val="visible"/>
                                      </p:to>
                                    </p:set>
                                    <p:animEffect transition="in" filter="blinds(horizontal)">
                                      <p:cBhvr>
                                        <p:cTn id="10" dur="500"/>
                                        <p:tgtEl>
                                          <p:spTgt spid="116127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61273"/>
                                        </p:tgtEl>
                                        <p:attrNameLst>
                                          <p:attrName>style.visibility</p:attrName>
                                        </p:attrNameLst>
                                      </p:cBhvr>
                                      <p:to>
                                        <p:strVal val="visible"/>
                                      </p:to>
                                    </p:set>
                                    <p:animEffect transition="in" filter="blinds(horizontal)">
                                      <p:cBhvr>
                                        <p:cTn id="13" dur="500"/>
                                        <p:tgtEl>
                                          <p:spTgt spid="116127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61274"/>
                                        </p:tgtEl>
                                        <p:attrNameLst>
                                          <p:attrName>style.visibility</p:attrName>
                                        </p:attrNameLst>
                                      </p:cBhvr>
                                      <p:to>
                                        <p:strVal val="visible"/>
                                      </p:to>
                                    </p:set>
                                    <p:animEffect transition="in" filter="blinds(horizontal)">
                                      <p:cBhvr>
                                        <p:cTn id="16" dur="500"/>
                                        <p:tgtEl>
                                          <p:spTgt spid="116127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61311"/>
                                        </p:tgtEl>
                                        <p:attrNameLst>
                                          <p:attrName>style.visibility</p:attrName>
                                        </p:attrNameLst>
                                      </p:cBhvr>
                                      <p:to>
                                        <p:strVal val="visible"/>
                                      </p:to>
                                    </p:set>
                                    <p:animEffect transition="in" filter="blinds(horizontal)">
                                      <p:cBhvr>
                                        <p:cTn id="19" dur="500"/>
                                        <p:tgtEl>
                                          <p:spTgt spid="11613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61272"/>
                                        </p:tgtEl>
                                        <p:attrNameLst>
                                          <p:attrName>style.visibility</p:attrName>
                                        </p:attrNameLst>
                                      </p:cBhvr>
                                      <p:to>
                                        <p:strVal val="visible"/>
                                      </p:to>
                                    </p:set>
                                    <p:animEffect transition="in" filter="blinds(horizontal)">
                                      <p:cBhvr>
                                        <p:cTn id="22" dur="500"/>
                                        <p:tgtEl>
                                          <p:spTgt spid="116127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61280"/>
                                        </p:tgtEl>
                                        <p:attrNameLst>
                                          <p:attrName>style.visibility</p:attrName>
                                        </p:attrNameLst>
                                      </p:cBhvr>
                                      <p:to>
                                        <p:strVal val="visible"/>
                                      </p:to>
                                    </p:set>
                                    <p:animEffect transition="in" filter="blinds(horizontal)">
                                      <p:cBhvr>
                                        <p:cTn id="25" dur="500"/>
                                        <p:tgtEl>
                                          <p:spTgt spid="1161280"/>
                                        </p:tgtEl>
                                      </p:cBhvr>
                                    </p:animEffect>
                                  </p:childTnLst>
                                </p:cTn>
                              </p:par>
                              <p:par>
                                <p:cTn id="26" presetID="3" presetClass="entr" presetSubtype="10" fill="hold" nodeType="withEffect">
                                  <p:stCondLst>
                                    <p:cond delay="0"/>
                                  </p:stCondLst>
                                  <p:childTnLst>
                                    <p:set>
                                      <p:cBhvr>
                                        <p:cTn id="27" dur="1" fill="hold">
                                          <p:stCondLst>
                                            <p:cond delay="0"/>
                                          </p:stCondLst>
                                        </p:cTn>
                                        <p:tgtEl>
                                          <p:spTgt spid="1161293"/>
                                        </p:tgtEl>
                                        <p:attrNameLst>
                                          <p:attrName>style.visibility</p:attrName>
                                        </p:attrNameLst>
                                      </p:cBhvr>
                                      <p:to>
                                        <p:strVal val="visible"/>
                                      </p:to>
                                    </p:set>
                                    <p:animEffect transition="in" filter="blinds(horizontal)">
                                      <p:cBhvr>
                                        <p:cTn id="28" dur="500"/>
                                        <p:tgtEl>
                                          <p:spTgt spid="116129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61276"/>
                                        </p:tgtEl>
                                        <p:attrNameLst>
                                          <p:attrName>style.visibility</p:attrName>
                                        </p:attrNameLst>
                                      </p:cBhvr>
                                      <p:to>
                                        <p:strVal val="visible"/>
                                      </p:to>
                                    </p:set>
                                    <p:animEffect transition="in" filter="blinds(horizontal)">
                                      <p:cBhvr>
                                        <p:cTn id="33" dur="500"/>
                                        <p:tgtEl>
                                          <p:spTgt spid="116127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61275"/>
                                        </p:tgtEl>
                                        <p:attrNameLst>
                                          <p:attrName>style.visibility</p:attrName>
                                        </p:attrNameLst>
                                      </p:cBhvr>
                                      <p:to>
                                        <p:strVal val="visible"/>
                                      </p:to>
                                    </p:set>
                                    <p:animEffect transition="in" filter="blinds(horizontal)">
                                      <p:cBhvr>
                                        <p:cTn id="36" dur="500"/>
                                        <p:tgtEl>
                                          <p:spTgt spid="116127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61291"/>
                                        </p:tgtEl>
                                        <p:attrNameLst>
                                          <p:attrName>style.visibility</p:attrName>
                                        </p:attrNameLst>
                                      </p:cBhvr>
                                      <p:to>
                                        <p:strVal val="visible"/>
                                      </p:to>
                                    </p:set>
                                    <p:animEffect transition="in" filter="blinds(horizontal)">
                                      <p:cBhvr>
                                        <p:cTn id="39" dur="500"/>
                                        <p:tgtEl>
                                          <p:spTgt spid="1161291"/>
                                        </p:tgtEl>
                                      </p:cBhvr>
                                    </p:animEffect>
                                  </p:childTnLst>
                                </p:cTn>
                              </p:par>
                              <p:par>
                                <p:cTn id="40" presetID="3" presetClass="entr" presetSubtype="10" fill="hold" nodeType="withEffect">
                                  <p:stCondLst>
                                    <p:cond delay="0"/>
                                  </p:stCondLst>
                                  <p:childTnLst>
                                    <p:set>
                                      <p:cBhvr>
                                        <p:cTn id="41" dur="1" fill="hold">
                                          <p:stCondLst>
                                            <p:cond delay="0"/>
                                          </p:stCondLst>
                                        </p:cTn>
                                        <p:tgtEl>
                                          <p:spTgt spid="1161278"/>
                                        </p:tgtEl>
                                        <p:attrNameLst>
                                          <p:attrName>style.visibility</p:attrName>
                                        </p:attrNameLst>
                                      </p:cBhvr>
                                      <p:to>
                                        <p:strVal val="visible"/>
                                      </p:to>
                                    </p:set>
                                    <p:animEffect transition="in" filter="blinds(horizontal)">
                                      <p:cBhvr>
                                        <p:cTn id="42" dur="500"/>
                                        <p:tgtEl>
                                          <p:spTgt spid="1161278"/>
                                        </p:tgtEl>
                                      </p:cBhvr>
                                    </p:animEffect>
                                  </p:childTnLst>
                                </p:cTn>
                              </p:par>
                              <p:par>
                                <p:cTn id="43" presetID="3" presetClass="entr" presetSubtype="10" fill="hold" nodeType="withEffect">
                                  <p:stCondLst>
                                    <p:cond delay="0"/>
                                  </p:stCondLst>
                                  <p:childTnLst>
                                    <p:set>
                                      <p:cBhvr>
                                        <p:cTn id="44" dur="1" fill="hold">
                                          <p:stCondLst>
                                            <p:cond delay="0"/>
                                          </p:stCondLst>
                                        </p:cTn>
                                        <p:tgtEl>
                                          <p:spTgt spid="1161279"/>
                                        </p:tgtEl>
                                        <p:attrNameLst>
                                          <p:attrName>style.visibility</p:attrName>
                                        </p:attrNameLst>
                                      </p:cBhvr>
                                      <p:to>
                                        <p:strVal val="visible"/>
                                      </p:to>
                                    </p:set>
                                    <p:animEffect transition="in" filter="blinds(horizontal)">
                                      <p:cBhvr>
                                        <p:cTn id="45" dur="500"/>
                                        <p:tgtEl>
                                          <p:spTgt spid="1161279"/>
                                        </p:tgtEl>
                                      </p:cBhvr>
                                    </p:animEffect>
                                  </p:childTnLst>
                                </p:cTn>
                              </p:par>
                              <p:par>
                                <p:cTn id="46" presetID="3" presetClass="entr" presetSubtype="10" fill="hold" nodeType="withEffect">
                                  <p:stCondLst>
                                    <p:cond delay="0"/>
                                  </p:stCondLst>
                                  <p:childTnLst>
                                    <p:set>
                                      <p:cBhvr>
                                        <p:cTn id="47" dur="1" fill="hold">
                                          <p:stCondLst>
                                            <p:cond delay="0"/>
                                          </p:stCondLst>
                                        </p:cTn>
                                        <p:tgtEl>
                                          <p:spTgt spid="1161277"/>
                                        </p:tgtEl>
                                        <p:attrNameLst>
                                          <p:attrName>style.visibility</p:attrName>
                                        </p:attrNameLst>
                                      </p:cBhvr>
                                      <p:to>
                                        <p:strVal val="visible"/>
                                      </p:to>
                                    </p:set>
                                    <p:animEffect transition="in" filter="blinds(horizontal)">
                                      <p:cBhvr>
                                        <p:cTn id="48" dur="500"/>
                                        <p:tgtEl>
                                          <p:spTgt spid="1161277"/>
                                        </p:tgtEl>
                                      </p:cBhvr>
                                    </p:animEffect>
                                  </p:childTnLst>
                                </p:cTn>
                              </p:par>
                              <p:par>
                                <p:cTn id="49" presetID="3" presetClass="entr" presetSubtype="10" fill="hold" nodeType="withEffect">
                                  <p:stCondLst>
                                    <p:cond delay="0"/>
                                  </p:stCondLst>
                                  <p:childTnLst>
                                    <p:set>
                                      <p:cBhvr>
                                        <p:cTn id="50" dur="1" fill="hold">
                                          <p:stCondLst>
                                            <p:cond delay="0"/>
                                          </p:stCondLst>
                                        </p:cTn>
                                        <p:tgtEl>
                                          <p:spTgt spid="1161293"/>
                                        </p:tgtEl>
                                        <p:attrNameLst>
                                          <p:attrName>style.visibility</p:attrName>
                                        </p:attrNameLst>
                                      </p:cBhvr>
                                      <p:to>
                                        <p:strVal val="visible"/>
                                      </p:to>
                                    </p:set>
                                    <p:animEffect transition="in" filter="blinds(horizontal)">
                                      <p:cBhvr>
                                        <p:cTn id="51" dur="500"/>
                                        <p:tgtEl>
                                          <p:spTgt spid="1161293"/>
                                        </p:tgtEl>
                                      </p:cBhvr>
                                    </p:animEffect>
                                  </p:childTnLst>
                                </p:cTn>
                              </p:par>
                              <p:par>
                                <p:cTn id="52" presetID="3" presetClass="entr" presetSubtype="10" fill="hold" nodeType="withEffect">
                                  <p:stCondLst>
                                    <p:cond delay="0"/>
                                  </p:stCondLst>
                                  <p:childTnLst>
                                    <p:set>
                                      <p:cBhvr>
                                        <p:cTn id="53" dur="1" fill="hold">
                                          <p:stCondLst>
                                            <p:cond delay="0"/>
                                          </p:stCondLst>
                                        </p:cTn>
                                        <p:tgtEl>
                                          <p:spTgt spid="1161302"/>
                                        </p:tgtEl>
                                        <p:attrNameLst>
                                          <p:attrName>style.visibility</p:attrName>
                                        </p:attrNameLst>
                                      </p:cBhvr>
                                      <p:to>
                                        <p:strVal val="visible"/>
                                      </p:to>
                                    </p:set>
                                    <p:animEffect transition="in" filter="blinds(horizontal)">
                                      <p:cBhvr>
                                        <p:cTn id="54" dur="500"/>
                                        <p:tgtEl>
                                          <p:spTgt spid="116130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161287"/>
                                        </p:tgtEl>
                                        <p:attrNameLst>
                                          <p:attrName>style.visibility</p:attrName>
                                        </p:attrNameLst>
                                      </p:cBhvr>
                                      <p:to>
                                        <p:strVal val="visible"/>
                                      </p:to>
                                    </p:set>
                                    <p:animEffect transition="in" filter="blinds(horizontal)">
                                      <p:cBhvr>
                                        <p:cTn id="57" dur="500"/>
                                        <p:tgtEl>
                                          <p:spTgt spid="1161287"/>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161283"/>
                                        </p:tgtEl>
                                        <p:attrNameLst>
                                          <p:attrName>style.visibility</p:attrName>
                                        </p:attrNameLst>
                                      </p:cBhvr>
                                      <p:to>
                                        <p:strVal val="visible"/>
                                      </p:to>
                                    </p:set>
                                    <p:animEffect transition="in" filter="blinds(horizontal)">
                                      <p:cBhvr>
                                        <p:cTn id="60" dur="500"/>
                                        <p:tgtEl>
                                          <p:spTgt spid="116128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161284"/>
                                        </p:tgtEl>
                                        <p:attrNameLst>
                                          <p:attrName>style.visibility</p:attrName>
                                        </p:attrNameLst>
                                      </p:cBhvr>
                                      <p:to>
                                        <p:strVal val="visible"/>
                                      </p:to>
                                    </p:set>
                                    <p:animEffect transition="in" filter="blinds(horizontal)">
                                      <p:cBhvr>
                                        <p:cTn id="63" dur="500"/>
                                        <p:tgtEl>
                                          <p:spTgt spid="116128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161285"/>
                                        </p:tgtEl>
                                        <p:attrNameLst>
                                          <p:attrName>style.visibility</p:attrName>
                                        </p:attrNameLst>
                                      </p:cBhvr>
                                      <p:to>
                                        <p:strVal val="visible"/>
                                      </p:to>
                                    </p:set>
                                    <p:animEffect transition="in" filter="blinds(horizontal)">
                                      <p:cBhvr>
                                        <p:cTn id="66" dur="500"/>
                                        <p:tgtEl>
                                          <p:spTgt spid="1161285"/>
                                        </p:tgtEl>
                                      </p:cBhvr>
                                    </p:animEffect>
                                  </p:childTnLst>
                                </p:cTn>
                              </p:par>
                              <p:par>
                                <p:cTn id="67" presetID="3" presetClass="entr" presetSubtype="10" fill="hold" nodeType="withEffect">
                                  <p:stCondLst>
                                    <p:cond delay="0"/>
                                  </p:stCondLst>
                                  <p:childTnLst>
                                    <p:set>
                                      <p:cBhvr>
                                        <p:cTn id="68" dur="1" fill="hold">
                                          <p:stCondLst>
                                            <p:cond delay="0"/>
                                          </p:stCondLst>
                                        </p:cTn>
                                        <p:tgtEl>
                                          <p:spTgt spid="1161256"/>
                                        </p:tgtEl>
                                        <p:attrNameLst>
                                          <p:attrName>style.visibility</p:attrName>
                                        </p:attrNameLst>
                                      </p:cBhvr>
                                      <p:to>
                                        <p:strVal val="visible"/>
                                      </p:to>
                                    </p:set>
                                    <p:animEffect transition="in" filter="blinds(horizontal)">
                                      <p:cBhvr>
                                        <p:cTn id="69" dur="500"/>
                                        <p:tgtEl>
                                          <p:spTgt spid="116125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161248"/>
                                        </p:tgtEl>
                                        <p:attrNameLst>
                                          <p:attrName>style.visibility</p:attrName>
                                        </p:attrNameLst>
                                      </p:cBhvr>
                                      <p:to>
                                        <p:strVal val="visible"/>
                                      </p:to>
                                    </p:set>
                                    <p:animEffect transition="in" filter="blinds(horizontal)">
                                      <p:cBhvr>
                                        <p:cTn id="72" dur="500"/>
                                        <p:tgtEl>
                                          <p:spTgt spid="1161248"/>
                                        </p:tgtEl>
                                      </p:cBhvr>
                                    </p:animEffect>
                                  </p:childTnLst>
                                </p:cTn>
                              </p:par>
                              <p:par>
                                <p:cTn id="73" presetID="3" presetClass="entr" presetSubtype="10" fill="hold" nodeType="withEffect">
                                  <p:stCondLst>
                                    <p:cond delay="0"/>
                                  </p:stCondLst>
                                  <p:childTnLst>
                                    <p:set>
                                      <p:cBhvr>
                                        <p:cTn id="74" dur="1" fill="hold">
                                          <p:stCondLst>
                                            <p:cond delay="0"/>
                                          </p:stCondLst>
                                        </p:cTn>
                                        <p:tgtEl>
                                          <p:spTgt spid="1161249"/>
                                        </p:tgtEl>
                                        <p:attrNameLst>
                                          <p:attrName>style.visibility</p:attrName>
                                        </p:attrNameLst>
                                      </p:cBhvr>
                                      <p:to>
                                        <p:strVal val="visible"/>
                                      </p:to>
                                    </p:set>
                                    <p:animEffect transition="in" filter="blinds(horizontal)">
                                      <p:cBhvr>
                                        <p:cTn id="75" dur="500"/>
                                        <p:tgtEl>
                                          <p:spTgt spid="1161249"/>
                                        </p:tgtEl>
                                      </p:cBhvr>
                                    </p:animEffect>
                                  </p:childTnLst>
                                </p:cTn>
                              </p:par>
                              <p:par>
                                <p:cTn id="76" presetID="3" presetClass="entr" presetSubtype="10" fill="hold" nodeType="withEffect">
                                  <p:stCondLst>
                                    <p:cond delay="0"/>
                                  </p:stCondLst>
                                  <p:childTnLst>
                                    <p:set>
                                      <p:cBhvr>
                                        <p:cTn id="77" dur="1" fill="hold">
                                          <p:stCondLst>
                                            <p:cond delay="0"/>
                                          </p:stCondLst>
                                        </p:cTn>
                                        <p:tgtEl>
                                          <p:spTgt spid="1161246"/>
                                        </p:tgtEl>
                                        <p:attrNameLst>
                                          <p:attrName>style.visibility</p:attrName>
                                        </p:attrNameLst>
                                      </p:cBhvr>
                                      <p:to>
                                        <p:strVal val="visible"/>
                                      </p:to>
                                    </p:set>
                                    <p:animEffect transition="in" filter="blinds(horizontal)">
                                      <p:cBhvr>
                                        <p:cTn id="78" dur="500"/>
                                        <p:tgtEl>
                                          <p:spTgt spid="1161246"/>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161299"/>
                                        </p:tgtEl>
                                        <p:attrNameLst>
                                          <p:attrName>style.visibility</p:attrName>
                                        </p:attrNameLst>
                                      </p:cBhvr>
                                      <p:to>
                                        <p:strVal val="visible"/>
                                      </p:to>
                                    </p:set>
                                    <p:animEffect transition="in" filter="blinds(horizontal)">
                                      <p:cBhvr>
                                        <p:cTn id="83" dur="500"/>
                                        <p:tgtEl>
                                          <p:spTgt spid="1161299"/>
                                        </p:tgtEl>
                                      </p:cBhvr>
                                    </p:animEffect>
                                  </p:childTnLst>
                                </p:cTn>
                              </p:par>
                              <p:par>
                                <p:cTn id="84" presetID="3" presetClass="entr" presetSubtype="10" fill="hold" nodeType="withEffect">
                                  <p:stCondLst>
                                    <p:cond delay="0"/>
                                  </p:stCondLst>
                                  <p:childTnLst>
                                    <p:set>
                                      <p:cBhvr>
                                        <p:cTn id="85" dur="1" fill="hold">
                                          <p:stCondLst>
                                            <p:cond delay="0"/>
                                          </p:stCondLst>
                                        </p:cTn>
                                        <p:tgtEl>
                                          <p:spTgt spid="1161296"/>
                                        </p:tgtEl>
                                        <p:attrNameLst>
                                          <p:attrName>style.visibility</p:attrName>
                                        </p:attrNameLst>
                                      </p:cBhvr>
                                      <p:to>
                                        <p:strVal val="visible"/>
                                      </p:to>
                                    </p:set>
                                    <p:animEffect transition="in" filter="blinds(horizontal)">
                                      <p:cBhvr>
                                        <p:cTn id="86" dur="500"/>
                                        <p:tgtEl>
                                          <p:spTgt spid="1161296"/>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161286"/>
                                        </p:tgtEl>
                                        <p:attrNameLst>
                                          <p:attrName>style.visibility</p:attrName>
                                        </p:attrNameLst>
                                      </p:cBhvr>
                                      <p:to>
                                        <p:strVal val="visible"/>
                                      </p:to>
                                    </p:set>
                                    <p:animEffect transition="in" filter="blinds(horizontal)">
                                      <p:cBhvr>
                                        <p:cTn id="89" dur="500"/>
                                        <p:tgtEl>
                                          <p:spTgt spid="116128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161303"/>
                                        </p:tgtEl>
                                        <p:attrNameLst>
                                          <p:attrName>style.visibility</p:attrName>
                                        </p:attrNameLst>
                                      </p:cBhvr>
                                      <p:to>
                                        <p:strVal val="visible"/>
                                      </p:to>
                                    </p:set>
                                    <p:animEffect transition="in" filter="blinds(horizontal)">
                                      <p:cBhvr>
                                        <p:cTn id="94" dur="500"/>
                                        <p:tgtEl>
                                          <p:spTgt spid="1161303"/>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161305"/>
                                        </p:tgtEl>
                                        <p:attrNameLst>
                                          <p:attrName>style.visibility</p:attrName>
                                        </p:attrNameLst>
                                      </p:cBhvr>
                                      <p:to>
                                        <p:strVal val="visible"/>
                                      </p:to>
                                    </p:set>
                                    <p:animEffect transition="in" filter="blinds(horizontal)">
                                      <p:cBhvr>
                                        <p:cTn id="97" dur="500"/>
                                        <p:tgtEl>
                                          <p:spTgt spid="1161305"/>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161308"/>
                                        </p:tgtEl>
                                        <p:attrNameLst>
                                          <p:attrName>style.visibility</p:attrName>
                                        </p:attrNameLst>
                                      </p:cBhvr>
                                      <p:to>
                                        <p:strVal val="visible"/>
                                      </p:to>
                                    </p:set>
                                    <p:animEffect transition="in" filter="blinds(horizontal)">
                                      <p:cBhvr>
                                        <p:cTn id="100" dur="500"/>
                                        <p:tgtEl>
                                          <p:spTgt spid="1161308"/>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161309"/>
                                        </p:tgtEl>
                                        <p:attrNameLst>
                                          <p:attrName>style.visibility</p:attrName>
                                        </p:attrNameLst>
                                      </p:cBhvr>
                                      <p:to>
                                        <p:strVal val="visible"/>
                                      </p:to>
                                    </p:set>
                                    <p:animEffect transition="in" filter="blinds(horizontal)">
                                      <p:cBhvr>
                                        <p:cTn id="103" dur="500"/>
                                        <p:tgtEl>
                                          <p:spTgt spid="1161309"/>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161310"/>
                                        </p:tgtEl>
                                        <p:attrNameLst>
                                          <p:attrName>style.visibility</p:attrName>
                                        </p:attrNameLst>
                                      </p:cBhvr>
                                      <p:to>
                                        <p:strVal val="visible"/>
                                      </p:to>
                                    </p:set>
                                    <p:animEffect transition="in" filter="blinds(horizontal)">
                                      <p:cBhvr>
                                        <p:cTn id="106" dur="500"/>
                                        <p:tgtEl>
                                          <p:spTgt spid="1161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48" grpId="0" animBg="1"/>
      <p:bldP spid="1161271" grpId="0" animBg="1"/>
      <p:bldP spid="1161272" grpId="0" animBg="1"/>
      <p:bldP spid="1161273" grpId="0"/>
      <p:bldP spid="1161274" grpId="0"/>
      <p:bldP spid="1161275" grpId="0" animBg="1"/>
      <p:bldP spid="1161276" grpId="0" animBg="1"/>
      <p:bldP spid="1161280" grpId="0" animBg="1"/>
      <p:bldP spid="1161283" grpId="0" animBg="1"/>
      <p:bldP spid="1161284" grpId="0" animBg="1"/>
      <p:bldP spid="1161285" grpId="0" animBg="1"/>
      <p:bldP spid="1161286" grpId="0" animBg="1"/>
      <p:bldP spid="1161287" grpId="0" animBg="1"/>
      <p:bldP spid="1161291" grpId="0" animBg="1"/>
      <p:bldP spid="1161292" grpId="0" animBg="1"/>
      <p:bldP spid="1161305" grpId="0" animBg="1"/>
      <p:bldP spid="1161308" grpId="0" animBg="1"/>
      <p:bldP spid="1161309" grpId="0" animBg="1"/>
      <p:bldP spid="1161310" grpId="0" animBg="1"/>
      <p:bldP spid="11613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8" name="Text Box 36"/>
          <p:cNvSpPr txBox="1">
            <a:spLocks noChangeArrowheads="1"/>
          </p:cNvSpPr>
          <p:nvPr/>
        </p:nvSpPr>
        <p:spPr bwMode="auto">
          <a:xfrm>
            <a:off x="685800" y="338138"/>
            <a:ext cx="7543800" cy="2100262"/>
          </a:xfrm>
          <a:prstGeom prst="rect">
            <a:avLst/>
          </a:prstGeom>
          <a:noFill/>
          <a:ln w="9525">
            <a:noFill/>
            <a:miter lim="800000"/>
            <a:headEnd/>
            <a:tailEnd/>
          </a:ln>
          <a:effectLst/>
        </p:spPr>
        <p:txBody>
          <a:bodyPr>
            <a:spAutoFit/>
          </a:bodyPr>
          <a:lstStyle/>
          <a:p>
            <a:pPr algn="l">
              <a:spcBef>
                <a:spcPct val="50000"/>
              </a:spcBef>
            </a:pPr>
            <a:r>
              <a:rPr lang="en-US" sz="2400" u="sng">
                <a:latin typeface="VNI-Times" pitchFamily="2" charset="0"/>
              </a:rPr>
              <a:t>Ví duï (1.2</a:t>
            </a:r>
            <a:r>
              <a:rPr lang="en-US" sz="2400" u="sng">
                <a:solidFill>
                  <a:srgbClr val="0066FF"/>
                </a:solidFill>
                <a:latin typeface="VNI-Times" pitchFamily="2" charset="0"/>
              </a:rPr>
              <a:t>)</a:t>
            </a:r>
            <a:r>
              <a:rPr lang="en-US" sz="2400" b="1" u="sng">
                <a:solidFill>
                  <a:srgbClr val="0066FF"/>
                </a:solidFill>
                <a:latin typeface="VNI-Times" pitchFamily="2" charset="0"/>
              </a:rPr>
              <a:t>[</a:t>
            </a:r>
            <a:r>
              <a:rPr lang="en-US" sz="2400" u="sng">
                <a:solidFill>
                  <a:srgbClr val="0066FF"/>
                </a:solidFill>
                <a:latin typeface="VNI-Times" pitchFamily="2" charset="0"/>
              </a:rPr>
              <a:t> </a:t>
            </a:r>
            <a:r>
              <a:rPr lang="en-US" sz="2400" b="1" u="sng">
                <a:solidFill>
                  <a:srgbClr val="0066FF"/>
                </a:solidFill>
                <a:latin typeface="VNI-Times" pitchFamily="2" charset="0"/>
              </a:rPr>
              <a:t>Sinh vieân töï laøm ôû nhaø ]</a:t>
            </a:r>
            <a:r>
              <a:rPr lang="en-US" sz="2400">
                <a:solidFill>
                  <a:srgbClr val="0066FF"/>
                </a:solidFill>
                <a:latin typeface="VNI-Times" pitchFamily="2" charset="0"/>
              </a:rPr>
              <a:t> :</a:t>
            </a:r>
          </a:p>
          <a:p>
            <a:pPr algn="l">
              <a:spcBef>
                <a:spcPct val="50000"/>
              </a:spcBef>
            </a:pPr>
            <a:r>
              <a:rPr lang="en-US" sz="2400">
                <a:latin typeface="VNI-Times" pitchFamily="2" charset="0"/>
              </a:rPr>
              <a:t>Vò trí moät ñoäng töû thay ñoåi theo quy luaät x = 4 – 27t + t</a:t>
            </a:r>
            <a:r>
              <a:rPr lang="en-US" sz="2400" baseline="30000">
                <a:latin typeface="VNI-Times" pitchFamily="2" charset="0"/>
              </a:rPr>
              <a:t>3.</a:t>
            </a:r>
          </a:p>
          <a:p>
            <a:pPr algn="l">
              <a:spcBef>
                <a:spcPct val="50000"/>
              </a:spcBef>
            </a:pPr>
            <a:r>
              <a:rPr lang="en-US" sz="2400">
                <a:latin typeface="VNI-Times" pitchFamily="2" charset="0"/>
              </a:rPr>
              <a:t>  a/Tìm </a:t>
            </a:r>
            <a:r>
              <a:rPr lang="en-US" sz="2400" u="sng">
                <a:latin typeface="VNI-Times" pitchFamily="2" charset="0"/>
              </a:rPr>
              <a:t>v(t) ; a(t)</a:t>
            </a:r>
            <a:r>
              <a:rPr lang="en-US" sz="2400">
                <a:latin typeface="VNI-Times" pitchFamily="2" charset="0"/>
              </a:rPr>
              <a:t> ; b/ Coù luùc naøo ñoäng töû </a:t>
            </a:r>
            <a:r>
              <a:rPr lang="en-US" sz="2400" u="sng">
                <a:latin typeface="VNI-Times" pitchFamily="2" charset="0"/>
              </a:rPr>
              <a:t>ñöùng yeân</a:t>
            </a:r>
            <a:r>
              <a:rPr lang="en-US" sz="2400">
                <a:latin typeface="VNI-Times" pitchFamily="2" charset="0"/>
              </a:rPr>
              <a:t> khoâng?</a:t>
            </a:r>
          </a:p>
          <a:p>
            <a:pPr algn="l">
              <a:spcBef>
                <a:spcPct val="50000"/>
              </a:spcBef>
            </a:pPr>
            <a:r>
              <a:rPr lang="en-US" sz="2400">
                <a:latin typeface="VNI-Times" pitchFamily="2" charset="0"/>
              </a:rPr>
              <a:t>  c/ </a:t>
            </a:r>
            <a:r>
              <a:rPr lang="en-US" sz="2400" u="sng">
                <a:latin typeface="VNI-Times" pitchFamily="2" charset="0"/>
              </a:rPr>
              <a:t>Moâ taû ch/ñ</a:t>
            </a:r>
            <a:r>
              <a:rPr lang="en-US" sz="2400">
                <a:latin typeface="VNI-Times" pitchFamily="2" charset="0"/>
              </a:rPr>
              <a:t> keå töø khi xuaát phaùt</a:t>
            </a:r>
          </a:p>
        </p:txBody>
      </p:sp>
      <p:sp>
        <p:nvSpPr>
          <p:cNvPr id="23589" name="Line 37"/>
          <p:cNvSpPr>
            <a:spLocks noChangeShapeType="1"/>
          </p:cNvSpPr>
          <p:nvPr/>
        </p:nvSpPr>
        <p:spPr bwMode="auto">
          <a:xfrm>
            <a:off x="685800" y="990600"/>
            <a:ext cx="0" cy="1447800"/>
          </a:xfrm>
          <a:prstGeom prst="line">
            <a:avLst/>
          </a:prstGeom>
          <a:noFill/>
          <a:ln w="9525">
            <a:solidFill>
              <a:schemeClr val="tx1"/>
            </a:solidFill>
            <a:round/>
            <a:headEnd/>
            <a:tailEnd/>
          </a:ln>
          <a:effectLst/>
        </p:spPr>
        <p:txBody>
          <a:bodyPr/>
          <a:lstStyle/>
          <a:p>
            <a:endParaRPr lang="en-US"/>
          </a:p>
        </p:txBody>
      </p:sp>
      <p:sp>
        <p:nvSpPr>
          <p:cNvPr id="23591" name="AutoShape 39"/>
          <p:cNvSpPr>
            <a:spLocks noChangeArrowheads="1"/>
          </p:cNvSpPr>
          <p:nvPr/>
        </p:nvSpPr>
        <p:spPr bwMode="auto">
          <a:xfrm>
            <a:off x="304800" y="3048000"/>
            <a:ext cx="457200" cy="228600"/>
          </a:xfrm>
          <a:prstGeom prst="rightArrow">
            <a:avLst>
              <a:gd name="adj1" fmla="val 50000"/>
              <a:gd name="adj2" fmla="val 50000"/>
            </a:avLst>
          </a:prstGeom>
          <a:solidFill>
            <a:schemeClr val="bg1"/>
          </a:solidFill>
          <a:ln w="9525" algn="ctr">
            <a:solidFill>
              <a:schemeClr val="tx1"/>
            </a:solidFill>
            <a:miter lim="800000"/>
            <a:headEnd/>
            <a:tailEnd/>
          </a:ln>
          <a:effectLst/>
        </p:spPr>
        <p:txBody>
          <a:bodyPr wrap="none" anchor="ctr"/>
          <a:lstStyle/>
          <a:p>
            <a:endParaRPr lang="en-US"/>
          </a:p>
        </p:txBody>
      </p:sp>
      <p:sp>
        <p:nvSpPr>
          <p:cNvPr id="23592" name="Text Box 40"/>
          <p:cNvSpPr txBox="1">
            <a:spLocks noChangeArrowheads="1"/>
          </p:cNvSpPr>
          <p:nvPr/>
        </p:nvSpPr>
        <p:spPr bwMode="auto">
          <a:xfrm>
            <a:off x="1066800" y="2895600"/>
            <a:ext cx="7848600" cy="457200"/>
          </a:xfrm>
          <a:prstGeom prst="rect">
            <a:avLst/>
          </a:prstGeom>
          <a:noFill/>
          <a:ln w="9525" algn="ctr">
            <a:noFill/>
            <a:miter lim="800000"/>
            <a:headEnd/>
            <a:tailEnd/>
          </a:ln>
          <a:effectLst/>
        </p:spPr>
        <p:txBody>
          <a:bodyPr>
            <a:spAutoFit/>
          </a:bodyPr>
          <a:lstStyle/>
          <a:p>
            <a:pPr algn="l">
              <a:spcBef>
                <a:spcPct val="50000"/>
              </a:spcBef>
            </a:pPr>
            <a:r>
              <a:rPr lang="en-US" sz="2400"/>
              <a:t>x (t)  </a:t>
            </a:r>
            <a:r>
              <a:rPr lang="en-US" sz="2400">
                <a:sym typeface="Symbol" pitchFamily="18" charset="2"/>
              </a:rPr>
              <a:t>  </a:t>
            </a:r>
            <a:r>
              <a:rPr lang="en-US" sz="2400"/>
              <a:t>Bài toán một chiều / Biết phương trình chuyển động</a:t>
            </a:r>
          </a:p>
        </p:txBody>
      </p:sp>
      <p:sp>
        <p:nvSpPr>
          <p:cNvPr id="23594" name="Text Box 42"/>
          <p:cNvSpPr txBox="1">
            <a:spLocks noChangeArrowheads="1"/>
          </p:cNvSpPr>
          <p:nvPr/>
        </p:nvSpPr>
        <p:spPr bwMode="auto">
          <a:xfrm>
            <a:off x="5699125" y="4503738"/>
            <a:ext cx="184150" cy="396875"/>
          </a:xfrm>
          <a:prstGeom prst="rect">
            <a:avLst/>
          </a:prstGeom>
          <a:noFill/>
          <a:ln w="9525" algn="ctr">
            <a:noFill/>
            <a:miter lim="800000"/>
            <a:headEnd/>
            <a:tailEnd/>
          </a:ln>
          <a:effectLst/>
        </p:spPr>
        <p:txBody>
          <a:bodyPr wrap="none">
            <a:spAutoFit/>
          </a:bodyPr>
          <a:lstStyle/>
          <a:p>
            <a:endParaRPr lang="en-US">
              <a:latin typeface="VNI-Times" pitchFamily="2" charset="0"/>
            </a:endParaRPr>
          </a:p>
        </p:txBody>
      </p:sp>
      <p:sp>
        <p:nvSpPr>
          <p:cNvPr id="23595" name="Line 43"/>
          <p:cNvSpPr>
            <a:spLocks noChangeShapeType="1"/>
          </p:cNvSpPr>
          <p:nvPr/>
        </p:nvSpPr>
        <p:spPr bwMode="auto">
          <a:xfrm flipH="1">
            <a:off x="5029200" y="3429000"/>
            <a:ext cx="1752600" cy="381000"/>
          </a:xfrm>
          <a:prstGeom prst="line">
            <a:avLst/>
          </a:prstGeom>
          <a:noFill/>
          <a:ln w="9525">
            <a:solidFill>
              <a:schemeClr val="tx1"/>
            </a:solidFill>
            <a:round/>
            <a:headEnd/>
            <a:tailEnd type="arrow" w="med" len="med"/>
          </a:ln>
          <a:effectLst/>
        </p:spPr>
        <p:txBody>
          <a:bodyPr wrap="none" anchor="ctr"/>
          <a:lstStyle/>
          <a:p>
            <a:endParaRPr lang="en-US"/>
          </a:p>
        </p:txBody>
      </p:sp>
      <p:sp>
        <p:nvSpPr>
          <p:cNvPr id="23596" name="Text Box 44"/>
          <p:cNvSpPr txBox="1">
            <a:spLocks noChangeArrowheads="1"/>
          </p:cNvSpPr>
          <p:nvPr/>
        </p:nvSpPr>
        <p:spPr bwMode="auto">
          <a:xfrm>
            <a:off x="2819400" y="3810000"/>
            <a:ext cx="3733800" cy="457200"/>
          </a:xfrm>
          <a:prstGeom prst="rect">
            <a:avLst/>
          </a:prstGeom>
          <a:noFill/>
          <a:ln w="9525" algn="ctr">
            <a:noFill/>
            <a:miter lim="800000"/>
            <a:headEnd/>
            <a:tailEnd/>
          </a:ln>
          <a:effectLst/>
        </p:spPr>
        <p:txBody>
          <a:bodyPr>
            <a:spAutoFit/>
          </a:bodyPr>
          <a:lstStyle/>
          <a:p>
            <a:pPr algn="l">
              <a:spcBef>
                <a:spcPct val="50000"/>
              </a:spcBef>
            </a:pPr>
            <a:r>
              <a:rPr lang="en-US" sz="2400">
                <a:latin typeface="VNI-Times" pitchFamily="2" charset="0"/>
              </a:rPr>
              <a:t>Phương trình quỹ đñạo ?</a:t>
            </a:r>
          </a:p>
        </p:txBody>
      </p:sp>
      <p:sp>
        <p:nvSpPr>
          <p:cNvPr id="23597" name="Line 45"/>
          <p:cNvSpPr>
            <a:spLocks noChangeShapeType="1"/>
          </p:cNvSpPr>
          <p:nvPr/>
        </p:nvSpPr>
        <p:spPr bwMode="auto">
          <a:xfrm>
            <a:off x="3581400" y="3429000"/>
            <a:ext cx="1219200" cy="0"/>
          </a:xfrm>
          <a:prstGeom prst="line">
            <a:avLst/>
          </a:prstGeom>
          <a:noFill/>
          <a:ln w="9525">
            <a:solidFill>
              <a:schemeClr val="tx1"/>
            </a:solidFill>
            <a:round/>
            <a:headEnd/>
            <a:tailEnd/>
          </a:ln>
          <a:effectLst/>
        </p:spPr>
        <p:txBody>
          <a:bodyPr wrap="none" anchor="ctr"/>
          <a:lstStyle/>
          <a:p>
            <a:endParaRPr lang="en-US"/>
          </a:p>
        </p:txBody>
      </p:sp>
      <p:sp>
        <p:nvSpPr>
          <p:cNvPr id="23598" name="Line 46"/>
          <p:cNvSpPr>
            <a:spLocks noChangeShapeType="1"/>
          </p:cNvSpPr>
          <p:nvPr/>
        </p:nvSpPr>
        <p:spPr bwMode="auto">
          <a:xfrm>
            <a:off x="4191000" y="3429000"/>
            <a:ext cx="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99" name="Line 47"/>
          <p:cNvSpPr>
            <a:spLocks noChangeShapeType="1"/>
          </p:cNvSpPr>
          <p:nvPr/>
        </p:nvSpPr>
        <p:spPr bwMode="auto">
          <a:xfrm>
            <a:off x="3124200" y="3810000"/>
            <a:ext cx="2286000" cy="457200"/>
          </a:xfrm>
          <a:prstGeom prst="line">
            <a:avLst/>
          </a:prstGeom>
          <a:noFill/>
          <a:ln w="9525">
            <a:solidFill>
              <a:schemeClr val="tx1"/>
            </a:solidFill>
            <a:round/>
            <a:headEnd/>
            <a:tailEnd/>
          </a:ln>
          <a:effectLst/>
        </p:spPr>
        <p:txBody>
          <a:bodyPr wrap="none" anchor="ctr"/>
          <a:lstStyle/>
          <a:p>
            <a:endParaRPr lang="en-US"/>
          </a:p>
        </p:txBody>
      </p:sp>
      <p:sp>
        <p:nvSpPr>
          <p:cNvPr id="23600" name="Line 48"/>
          <p:cNvSpPr>
            <a:spLocks noChangeShapeType="1"/>
          </p:cNvSpPr>
          <p:nvPr/>
        </p:nvSpPr>
        <p:spPr bwMode="auto">
          <a:xfrm flipH="1">
            <a:off x="3200400" y="3886200"/>
            <a:ext cx="1752600" cy="457200"/>
          </a:xfrm>
          <a:prstGeom prst="line">
            <a:avLst/>
          </a:prstGeom>
          <a:noFill/>
          <a:ln w="9525">
            <a:solidFill>
              <a:schemeClr val="tx1"/>
            </a:solidFill>
            <a:round/>
            <a:headEnd/>
            <a:tailEnd/>
          </a:ln>
          <a:effectLst/>
        </p:spPr>
        <p:txBody>
          <a:bodyPr wrap="none" anchor="ctr"/>
          <a:lstStyle/>
          <a:p>
            <a:endParaRPr lang="en-US"/>
          </a:p>
        </p:txBody>
      </p:sp>
      <p:sp>
        <p:nvSpPr>
          <p:cNvPr id="23602" name="Line 50"/>
          <p:cNvSpPr>
            <a:spLocks noChangeShapeType="1"/>
          </p:cNvSpPr>
          <p:nvPr/>
        </p:nvSpPr>
        <p:spPr bwMode="auto">
          <a:xfrm>
            <a:off x="7391400" y="3429000"/>
            <a:ext cx="304800" cy="381000"/>
          </a:xfrm>
          <a:prstGeom prst="line">
            <a:avLst/>
          </a:prstGeom>
          <a:noFill/>
          <a:ln w="9525">
            <a:solidFill>
              <a:schemeClr val="tx1"/>
            </a:solidFill>
            <a:round/>
            <a:headEnd/>
            <a:tailEnd type="triangle" w="med" len="med"/>
          </a:ln>
          <a:effectLst/>
        </p:spPr>
        <p:txBody>
          <a:bodyPr wrap="none" anchor="ctr"/>
          <a:lstStyle/>
          <a:p>
            <a:endParaRPr lang="en-US"/>
          </a:p>
        </p:txBody>
      </p:sp>
      <p:graphicFrame>
        <p:nvGraphicFramePr>
          <p:cNvPr id="23604" name="Object 52"/>
          <p:cNvGraphicFramePr>
            <a:graphicFrameLocks noGrp="1" noChangeAspect="1"/>
          </p:cNvGraphicFramePr>
          <p:nvPr>
            <p:ph sz="quarter" idx="1"/>
          </p:nvPr>
        </p:nvGraphicFramePr>
        <p:xfrm>
          <a:off x="7086600" y="3657600"/>
          <a:ext cx="914400" cy="809625"/>
        </p:xfrm>
        <a:graphic>
          <a:graphicData uri="http://schemas.openxmlformats.org/presentationml/2006/ole">
            <mc:AlternateContent xmlns:mc="http://schemas.openxmlformats.org/markup-compatibility/2006">
              <mc:Choice xmlns:v="urn:schemas-microsoft-com:vml" Requires="v">
                <p:oleObj spid="_x0000_s48184" name="Equation" r:id="rId3" imgW="444240" imgH="393480" progId="Equation.DSMT4">
                  <p:embed/>
                </p:oleObj>
              </mc:Choice>
              <mc:Fallback>
                <p:oleObj name="Equation" r:id="rId3" imgW="44424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657600"/>
                        <a:ext cx="914400"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606" name="Object 54"/>
          <p:cNvGraphicFramePr>
            <a:graphicFrameLocks noGrp="1" noChangeAspect="1"/>
          </p:cNvGraphicFramePr>
          <p:nvPr>
            <p:ph sz="quarter" idx="2"/>
          </p:nvPr>
        </p:nvGraphicFramePr>
        <p:xfrm>
          <a:off x="7010400" y="4237038"/>
          <a:ext cx="1905000" cy="923925"/>
        </p:xfrm>
        <a:graphic>
          <a:graphicData uri="http://schemas.openxmlformats.org/presentationml/2006/ole">
            <mc:AlternateContent xmlns:mc="http://schemas.openxmlformats.org/markup-compatibility/2006">
              <mc:Choice xmlns:v="urn:schemas-microsoft-com:vml" Requires="v">
                <p:oleObj spid="_x0000_s48185" name="Equation" r:id="rId5" imgW="863280" imgH="419040" progId="Equation.DSMT4">
                  <p:embed/>
                </p:oleObj>
              </mc:Choice>
              <mc:Fallback>
                <p:oleObj name="Equation" r:id="rId5" imgW="863280" imgH="419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4237038"/>
                        <a:ext cx="19050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614" name="Object 62"/>
          <p:cNvGraphicFramePr>
            <a:graphicFrameLocks noGrp="1" noChangeAspect="1"/>
          </p:cNvGraphicFramePr>
          <p:nvPr>
            <p:ph sz="quarter" idx="3"/>
          </p:nvPr>
        </p:nvGraphicFramePr>
        <p:xfrm>
          <a:off x="5791200" y="5181600"/>
          <a:ext cx="2209800" cy="530225"/>
        </p:xfrm>
        <a:graphic>
          <a:graphicData uri="http://schemas.openxmlformats.org/presentationml/2006/ole">
            <mc:AlternateContent xmlns:mc="http://schemas.openxmlformats.org/markup-compatibility/2006">
              <mc:Choice xmlns:v="urn:schemas-microsoft-com:vml" Requires="v">
                <p:oleObj spid="_x0000_s48186" name="Equation" r:id="rId7" imgW="1002960" imgH="241200" progId="Equation.DSMT4">
                  <p:embed/>
                </p:oleObj>
              </mc:Choice>
              <mc:Fallback>
                <p:oleObj name="Equation" r:id="rId7" imgW="100296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5181600"/>
                        <a:ext cx="22098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10" name="Line 58"/>
          <p:cNvSpPr>
            <a:spLocks noChangeShapeType="1"/>
          </p:cNvSpPr>
          <p:nvPr/>
        </p:nvSpPr>
        <p:spPr bwMode="auto">
          <a:xfrm>
            <a:off x="2209800" y="4724400"/>
            <a:ext cx="4495800" cy="0"/>
          </a:xfrm>
          <a:prstGeom prst="line">
            <a:avLst/>
          </a:prstGeom>
          <a:noFill/>
          <a:ln w="9525">
            <a:solidFill>
              <a:schemeClr val="tx1"/>
            </a:solidFill>
            <a:round/>
            <a:headEnd/>
            <a:tailEnd type="arrow" w="med" len="med"/>
          </a:ln>
          <a:effectLst/>
        </p:spPr>
        <p:txBody>
          <a:bodyPr wrap="none" anchor="ctr"/>
          <a:lstStyle/>
          <a:p>
            <a:endParaRPr lang="en-US"/>
          </a:p>
        </p:txBody>
      </p:sp>
      <p:sp>
        <p:nvSpPr>
          <p:cNvPr id="23611" name="AutoShape 59"/>
          <p:cNvSpPr>
            <a:spLocks/>
          </p:cNvSpPr>
          <p:nvPr/>
        </p:nvSpPr>
        <p:spPr bwMode="auto">
          <a:xfrm>
            <a:off x="6781800" y="4038600"/>
            <a:ext cx="152400" cy="914400"/>
          </a:xfrm>
          <a:prstGeom prst="leftBrace">
            <a:avLst>
              <a:gd name="adj1" fmla="val 50000"/>
              <a:gd name="adj2" fmla="val 50000"/>
            </a:avLst>
          </a:prstGeom>
          <a:noFill/>
          <a:ln w="9525">
            <a:solidFill>
              <a:schemeClr val="tx1"/>
            </a:solidFill>
            <a:round/>
            <a:headEnd/>
            <a:tailEnd/>
          </a:ln>
          <a:effectLst/>
        </p:spPr>
        <p:txBody>
          <a:bodyPr wrap="none" anchor="ctr"/>
          <a:lstStyle/>
          <a:p>
            <a:endParaRPr lang="en-US"/>
          </a:p>
        </p:txBody>
      </p:sp>
      <p:sp>
        <p:nvSpPr>
          <p:cNvPr id="23613" name="Text Box 61"/>
          <p:cNvSpPr txBox="1">
            <a:spLocks noChangeArrowheads="1"/>
          </p:cNvSpPr>
          <p:nvPr/>
        </p:nvSpPr>
        <p:spPr bwMode="auto">
          <a:xfrm>
            <a:off x="6400800" y="2057400"/>
            <a:ext cx="609600" cy="466725"/>
          </a:xfrm>
          <a:prstGeom prst="rect">
            <a:avLst/>
          </a:prstGeom>
          <a:solidFill>
            <a:schemeClr val="accent1"/>
          </a:solidFill>
          <a:ln w="9525" algn="ctr">
            <a:solidFill>
              <a:schemeClr val="accent2"/>
            </a:solidFill>
            <a:miter lim="800000"/>
            <a:headEnd/>
            <a:tailEnd/>
          </a:ln>
          <a:effectLst/>
        </p:spPr>
        <p:txBody>
          <a:bodyPr>
            <a:spAutoFit/>
          </a:bodyPr>
          <a:lstStyle/>
          <a:p>
            <a:pPr>
              <a:spcBef>
                <a:spcPct val="50000"/>
              </a:spcBef>
            </a:pPr>
            <a:r>
              <a:rPr lang="en-US" sz="2400" b="1">
                <a:solidFill>
                  <a:schemeClr val="accent2"/>
                </a:solidFill>
                <a:latin typeface="VNI-Times" pitchFamily="2" charset="0"/>
              </a:rPr>
              <a:t>??</a:t>
            </a:r>
          </a:p>
        </p:txBody>
      </p:sp>
      <p:sp>
        <p:nvSpPr>
          <p:cNvPr id="23617" name="Line 65"/>
          <p:cNvSpPr>
            <a:spLocks noChangeShapeType="1"/>
          </p:cNvSpPr>
          <p:nvPr/>
        </p:nvSpPr>
        <p:spPr bwMode="auto">
          <a:xfrm>
            <a:off x="3962400" y="1828800"/>
            <a:ext cx="762000" cy="0"/>
          </a:xfrm>
          <a:prstGeom prst="line">
            <a:avLst/>
          </a:prstGeom>
          <a:noFill/>
          <a:ln w="9525">
            <a:solidFill>
              <a:schemeClr val="tx1"/>
            </a:solidFill>
            <a:round/>
            <a:headEnd/>
            <a:tailEnd/>
          </a:ln>
          <a:effectLst/>
        </p:spPr>
        <p:txBody>
          <a:bodyPr wrap="none" anchor="ctr"/>
          <a:lstStyle/>
          <a:p>
            <a:endParaRPr lang="en-US"/>
          </a:p>
        </p:txBody>
      </p:sp>
      <p:sp>
        <p:nvSpPr>
          <p:cNvPr id="23619" name="Line 67"/>
          <p:cNvSpPr>
            <a:spLocks noChangeShapeType="1"/>
          </p:cNvSpPr>
          <p:nvPr/>
        </p:nvSpPr>
        <p:spPr bwMode="auto">
          <a:xfrm>
            <a:off x="4343400" y="5943600"/>
            <a:ext cx="2819400" cy="0"/>
          </a:xfrm>
          <a:prstGeom prst="line">
            <a:avLst/>
          </a:prstGeom>
          <a:noFill/>
          <a:ln w="9525">
            <a:solidFill>
              <a:schemeClr val="tx1"/>
            </a:solidFill>
            <a:round/>
            <a:headEnd/>
            <a:tailEnd type="arrow" w="med" len="med"/>
          </a:ln>
          <a:effectLst/>
        </p:spPr>
        <p:txBody>
          <a:bodyPr wrap="none" anchor="ctr"/>
          <a:lstStyle/>
          <a:p>
            <a:endParaRPr lang="en-US"/>
          </a:p>
        </p:txBody>
      </p:sp>
      <p:graphicFrame>
        <p:nvGraphicFramePr>
          <p:cNvPr id="23621" name="Object 69"/>
          <p:cNvGraphicFramePr>
            <a:graphicFrameLocks noGrp="1" noChangeAspect="1"/>
          </p:cNvGraphicFramePr>
          <p:nvPr>
            <p:ph sz="quarter" idx="4"/>
          </p:nvPr>
        </p:nvGraphicFramePr>
        <p:xfrm>
          <a:off x="7239000" y="5867400"/>
          <a:ext cx="850900" cy="412750"/>
        </p:xfrm>
        <a:graphic>
          <a:graphicData uri="http://schemas.openxmlformats.org/presentationml/2006/ole">
            <mc:AlternateContent xmlns:mc="http://schemas.openxmlformats.org/markup-compatibility/2006">
              <mc:Choice xmlns:v="urn:schemas-microsoft-com:vml" Requires="v">
                <p:oleObj spid="_x0000_s48187" name="Equation" r:id="rId9" imgW="368280" imgH="177480" progId="Equation.DSMT4">
                  <p:embed/>
                </p:oleObj>
              </mc:Choice>
              <mc:Fallback>
                <p:oleObj name="Equation" r:id="rId9" imgW="368280" imgH="1774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9000" y="5867400"/>
                        <a:ext cx="850900" cy="4127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24" name="Line 72"/>
          <p:cNvSpPr>
            <a:spLocks noChangeShapeType="1"/>
          </p:cNvSpPr>
          <p:nvPr/>
        </p:nvSpPr>
        <p:spPr bwMode="auto">
          <a:xfrm>
            <a:off x="7620000" y="5562600"/>
            <a:ext cx="0" cy="304800"/>
          </a:xfrm>
          <a:prstGeom prst="line">
            <a:avLst/>
          </a:prstGeom>
          <a:noFill/>
          <a:ln w="9525">
            <a:solidFill>
              <a:schemeClr val="tx1"/>
            </a:solidFill>
            <a:round/>
            <a:headEnd/>
            <a:tailEnd type="arrow" w="med" len="med"/>
          </a:ln>
          <a:effectLst/>
        </p:spPr>
        <p:txBody>
          <a:bodyPr wrap="none" anchor="ctr"/>
          <a:lstStyle/>
          <a:p>
            <a:endParaRPr lang="en-US"/>
          </a:p>
        </p:txBody>
      </p:sp>
      <p:sp>
        <p:nvSpPr>
          <p:cNvPr id="23625" name="Line 73"/>
          <p:cNvSpPr>
            <a:spLocks noChangeShapeType="1"/>
          </p:cNvSpPr>
          <p:nvPr/>
        </p:nvSpPr>
        <p:spPr bwMode="auto">
          <a:xfrm>
            <a:off x="6172200" y="1825625"/>
            <a:ext cx="0" cy="3352800"/>
          </a:xfrm>
          <a:prstGeom prst="line">
            <a:avLst/>
          </a:prstGeom>
          <a:noFill/>
          <a:ln w="9525">
            <a:solidFill>
              <a:schemeClr val="tx1"/>
            </a:solidFill>
            <a:round/>
            <a:headEnd/>
            <a:tailEnd type="arrow" w="med" len="med"/>
          </a:ln>
          <a:effectLst/>
        </p:spPr>
        <p:txBody>
          <a:bodyPr wrap="none" anchor="ctr"/>
          <a:lstStyle/>
          <a:p>
            <a:endParaRPr lang="en-US"/>
          </a:p>
        </p:txBody>
      </p:sp>
      <p:sp>
        <p:nvSpPr>
          <p:cNvPr id="23627" name="Line 75"/>
          <p:cNvSpPr>
            <a:spLocks noChangeShapeType="1"/>
          </p:cNvSpPr>
          <p:nvPr/>
        </p:nvSpPr>
        <p:spPr bwMode="auto">
          <a:xfrm>
            <a:off x="4343400" y="1828800"/>
            <a:ext cx="0" cy="4114800"/>
          </a:xfrm>
          <a:prstGeom prst="line">
            <a:avLst/>
          </a:prstGeom>
          <a:noFill/>
          <a:ln w="9525">
            <a:solidFill>
              <a:schemeClr val="tx1"/>
            </a:solidFill>
            <a:round/>
            <a:headEnd/>
            <a:tailEnd/>
          </a:ln>
          <a:effectLst/>
        </p:spPr>
        <p:txBody>
          <a:bodyPr wrap="none" anchor="ctr"/>
          <a:lstStyle/>
          <a:p>
            <a:endParaRPr lang="en-US"/>
          </a:p>
        </p:txBody>
      </p:sp>
      <p:sp>
        <p:nvSpPr>
          <p:cNvPr id="23628" name="Text Box 76"/>
          <p:cNvSpPr txBox="1">
            <a:spLocks noChangeArrowheads="1"/>
          </p:cNvSpPr>
          <p:nvPr/>
        </p:nvSpPr>
        <p:spPr bwMode="auto">
          <a:xfrm>
            <a:off x="6096000" y="4191000"/>
            <a:ext cx="838200" cy="457200"/>
          </a:xfrm>
          <a:prstGeom prst="rect">
            <a:avLst/>
          </a:prstGeom>
          <a:noFill/>
          <a:ln w="9525" algn="ctr">
            <a:noFill/>
            <a:miter lim="800000"/>
            <a:headEnd/>
            <a:tailEnd/>
          </a:ln>
          <a:effectLst/>
        </p:spPr>
        <p:txBody>
          <a:bodyPr>
            <a:spAutoFit/>
          </a:bodyPr>
          <a:lstStyle/>
          <a:p>
            <a:pPr>
              <a:spcBef>
                <a:spcPct val="50000"/>
              </a:spcBef>
            </a:pPr>
            <a:r>
              <a:rPr lang="en-US" sz="2400" b="1">
                <a:solidFill>
                  <a:schemeClr val="accent2"/>
                </a:solidFill>
                <a:latin typeface="VNI-Times" pitchFamily="2" charset="0"/>
              </a:rPr>
              <a:t>(a)</a:t>
            </a:r>
          </a:p>
        </p:txBody>
      </p:sp>
      <p:sp>
        <p:nvSpPr>
          <p:cNvPr id="23629" name="Text Box 77"/>
          <p:cNvSpPr txBox="1">
            <a:spLocks noChangeArrowheads="1"/>
          </p:cNvSpPr>
          <p:nvPr/>
        </p:nvSpPr>
        <p:spPr bwMode="auto">
          <a:xfrm>
            <a:off x="8305800" y="5867400"/>
            <a:ext cx="838200" cy="396875"/>
          </a:xfrm>
          <a:prstGeom prst="rect">
            <a:avLst/>
          </a:prstGeom>
          <a:noFill/>
          <a:ln w="9525" algn="ctr">
            <a:noFill/>
            <a:miter lim="800000"/>
            <a:headEnd/>
            <a:tailEnd/>
          </a:ln>
          <a:effectLst/>
        </p:spPr>
        <p:txBody>
          <a:bodyPr>
            <a:spAutoFit/>
          </a:bodyPr>
          <a:lstStyle/>
          <a:p>
            <a:pPr>
              <a:spcBef>
                <a:spcPct val="50000"/>
              </a:spcBef>
            </a:pPr>
            <a:endParaRPr lang="en-US">
              <a:latin typeface="VNI-Times" pitchFamily="2" charset="0"/>
            </a:endParaRPr>
          </a:p>
        </p:txBody>
      </p:sp>
      <p:graphicFrame>
        <p:nvGraphicFramePr>
          <p:cNvPr id="23631" name="Object 79"/>
          <p:cNvGraphicFramePr>
            <a:graphicFrameLocks noChangeAspect="1"/>
          </p:cNvGraphicFramePr>
          <p:nvPr/>
        </p:nvGraphicFramePr>
        <p:xfrm>
          <a:off x="8229600" y="5853113"/>
          <a:ext cx="685800" cy="407987"/>
        </p:xfrm>
        <a:graphic>
          <a:graphicData uri="http://schemas.openxmlformats.org/presentationml/2006/ole">
            <mc:AlternateContent xmlns:mc="http://schemas.openxmlformats.org/markup-compatibility/2006">
              <mc:Choice xmlns:v="urn:schemas-microsoft-com:vml" Requires="v">
                <p:oleObj spid="_x0000_s48188" name="Equation" r:id="rId11" imgW="406080" imgH="177480" progId="Equation.DSMT4">
                  <p:embed/>
                </p:oleObj>
              </mc:Choice>
              <mc:Fallback>
                <p:oleObj name="Equation" r:id="rId11" imgW="406080" imgH="1774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9600" y="5853113"/>
                        <a:ext cx="685800" cy="407987"/>
                      </a:xfrm>
                      <a:prstGeom prst="rect">
                        <a:avLst/>
                      </a:prstGeom>
                      <a:solidFill>
                        <a:srgbClr val="CCFF33"/>
                      </a:solidFill>
                      <a:ln w="9525">
                        <a:solidFill>
                          <a:schemeClr val="accent2"/>
                        </a:solidFill>
                        <a:miter lim="800000"/>
                        <a:headEnd/>
                        <a:tailEnd/>
                      </a:ln>
                    </p:spPr>
                  </p:pic>
                </p:oleObj>
              </mc:Fallback>
            </mc:AlternateContent>
          </a:graphicData>
        </a:graphic>
      </p:graphicFrame>
      <p:sp>
        <p:nvSpPr>
          <p:cNvPr id="23632" name="Text Box 80"/>
          <p:cNvSpPr txBox="1">
            <a:spLocks noChangeArrowheads="1"/>
          </p:cNvSpPr>
          <p:nvPr/>
        </p:nvSpPr>
        <p:spPr bwMode="auto">
          <a:xfrm>
            <a:off x="8077200" y="6248400"/>
            <a:ext cx="1066800" cy="457200"/>
          </a:xfrm>
          <a:prstGeom prst="rect">
            <a:avLst/>
          </a:prstGeom>
          <a:noFill/>
          <a:ln w="9525" algn="ctr">
            <a:noFill/>
            <a:miter lim="800000"/>
            <a:headEnd/>
            <a:tailEnd/>
          </a:ln>
          <a:effectLst/>
        </p:spPr>
        <p:txBody>
          <a:bodyPr>
            <a:spAutoFit/>
          </a:bodyPr>
          <a:lstStyle/>
          <a:p>
            <a:pPr>
              <a:spcBef>
                <a:spcPct val="50000"/>
              </a:spcBef>
            </a:pPr>
            <a:r>
              <a:rPr lang="en-US" sz="2400" b="1">
                <a:solidFill>
                  <a:schemeClr val="accent2"/>
                </a:solidFill>
                <a:latin typeface="VNI-Times" pitchFamily="2" charset="0"/>
              </a:rPr>
              <a:t>(b)</a:t>
            </a:r>
          </a:p>
        </p:txBody>
      </p:sp>
      <p:sp>
        <p:nvSpPr>
          <p:cNvPr id="23633" name="Line 81"/>
          <p:cNvSpPr>
            <a:spLocks noChangeShapeType="1"/>
          </p:cNvSpPr>
          <p:nvPr/>
        </p:nvSpPr>
        <p:spPr bwMode="auto">
          <a:xfrm>
            <a:off x="2209800" y="1828800"/>
            <a:ext cx="0" cy="2895600"/>
          </a:xfrm>
          <a:prstGeom prst="line">
            <a:avLst/>
          </a:prstGeom>
          <a:noFill/>
          <a:ln w="9525">
            <a:solidFill>
              <a:schemeClr val="tx1"/>
            </a:solidFill>
            <a:round/>
            <a:headEnd/>
            <a:tailEnd/>
          </a:ln>
          <a:effectLst/>
        </p:spPr>
        <p:txBody>
          <a:bodyPr wrap="none" anchor="ctr"/>
          <a:lstStyle/>
          <a:p>
            <a:endParaRPr lang="en-US"/>
          </a:p>
        </p:txBody>
      </p:sp>
      <p:sp>
        <p:nvSpPr>
          <p:cNvPr id="23634" name="Line 82"/>
          <p:cNvSpPr>
            <a:spLocks noChangeShapeType="1"/>
          </p:cNvSpPr>
          <p:nvPr/>
        </p:nvSpPr>
        <p:spPr bwMode="auto">
          <a:xfrm>
            <a:off x="1447800" y="2362200"/>
            <a:ext cx="0" cy="2895600"/>
          </a:xfrm>
          <a:prstGeom prst="line">
            <a:avLst/>
          </a:prstGeom>
          <a:noFill/>
          <a:ln w="9525">
            <a:solidFill>
              <a:schemeClr val="tx1"/>
            </a:solidFill>
            <a:round/>
            <a:headEnd/>
            <a:tailEnd type="arrow" w="med" len="med"/>
          </a:ln>
          <a:effectLst/>
        </p:spPr>
        <p:txBody>
          <a:bodyPr wrap="none" anchor="ctr"/>
          <a:lstStyle/>
          <a:p>
            <a:endParaRPr lang="en-US"/>
          </a:p>
        </p:txBody>
      </p:sp>
      <p:sp>
        <p:nvSpPr>
          <p:cNvPr id="23635" name="Text Box 83"/>
          <p:cNvSpPr txBox="1">
            <a:spLocks noChangeArrowheads="1"/>
          </p:cNvSpPr>
          <p:nvPr/>
        </p:nvSpPr>
        <p:spPr bwMode="auto">
          <a:xfrm>
            <a:off x="304800" y="5181600"/>
            <a:ext cx="3962400" cy="473075"/>
          </a:xfrm>
          <a:prstGeom prst="rect">
            <a:avLst/>
          </a:prstGeom>
          <a:noFill/>
          <a:ln w="9525" algn="ctr">
            <a:noFill/>
            <a:miter lim="800000"/>
            <a:headEnd/>
            <a:tailEnd/>
          </a:ln>
          <a:effectLst/>
        </p:spPr>
        <p:txBody>
          <a:bodyPr>
            <a:spAutoFit/>
          </a:bodyPr>
          <a:lstStyle/>
          <a:p>
            <a:pPr algn="l">
              <a:spcBef>
                <a:spcPct val="50000"/>
              </a:spcBef>
            </a:pPr>
            <a:r>
              <a:rPr lang="en-US" sz="2500">
                <a:latin typeface="VNI-Times" pitchFamily="2" charset="0"/>
              </a:rPr>
              <a:t>+ t = 0 </a:t>
            </a:r>
            <a:r>
              <a:rPr lang="en-US" sz="2500">
                <a:latin typeface="VNI-Times" pitchFamily="2" charset="0"/>
                <a:sym typeface="Symbol" pitchFamily="18" charset="2"/>
              </a:rPr>
              <a:t> v = ? ; a = ? ; x = ?</a:t>
            </a:r>
          </a:p>
        </p:txBody>
      </p:sp>
      <p:sp>
        <p:nvSpPr>
          <p:cNvPr id="23636" name="Text Box 84"/>
          <p:cNvSpPr txBox="1">
            <a:spLocks noChangeArrowheads="1"/>
          </p:cNvSpPr>
          <p:nvPr/>
        </p:nvSpPr>
        <p:spPr bwMode="auto">
          <a:xfrm>
            <a:off x="304800" y="5715000"/>
            <a:ext cx="1219200" cy="473075"/>
          </a:xfrm>
          <a:prstGeom prst="rect">
            <a:avLst/>
          </a:prstGeom>
          <a:noFill/>
          <a:ln w="9525" algn="ctr">
            <a:noFill/>
            <a:miter lim="800000"/>
            <a:headEnd/>
            <a:tailEnd/>
          </a:ln>
          <a:effectLst/>
        </p:spPr>
        <p:txBody>
          <a:bodyPr>
            <a:spAutoFit/>
          </a:bodyPr>
          <a:lstStyle/>
          <a:p>
            <a:pPr algn="l">
              <a:spcBef>
                <a:spcPct val="50000"/>
              </a:spcBef>
            </a:pPr>
            <a:r>
              <a:rPr lang="en-US" sz="2500">
                <a:latin typeface="VNI-Times" pitchFamily="2" charset="0"/>
              </a:rPr>
              <a:t>+ v &lt; 0</a:t>
            </a:r>
            <a:r>
              <a:rPr lang="en-US">
                <a:latin typeface="VNI-Times" pitchFamily="2" charset="0"/>
              </a:rPr>
              <a:t> </a:t>
            </a:r>
            <a:r>
              <a:rPr lang="en-US">
                <a:latin typeface="VNI-Times" pitchFamily="2" charset="0"/>
                <a:sym typeface="Symbol" pitchFamily="18" charset="2"/>
              </a:rPr>
              <a:t>  </a:t>
            </a:r>
          </a:p>
        </p:txBody>
      </p:sp>
      <p:sp>
        <p:nvSpPr>
          <p:cNvPr id="23637" name="Line 85"/>
          <p:cNvSpPr>
            <a:spLocks noChangeShapeType="1"/>
          </p:cNvSpPr>
          <p:nvPr/>
        </p:nvSpPr>
        <p:spPr bwMode="auto">
          <a:xfrm>
            <a:off x="1524000" y="5943600"/>
            <a:ext cx="838200" cy="0"/>
          </a:xfrm>
          <a:prstGeom prst="line">
            <a:avLst/>
          </a:prstGeom>
          <a:noFill/>
          <a:ln w="9525">
            <a:solidFill>
              <a:schemeClr val="tx1"/>
            </a:solidFill>
            <a:round/>
            <a:headEnd/>
            <a:tailEnd type="triangle" w="med" len="med"/>
          </a:ln>
          <a:effectLst/>
        </p:spPr>
        <p:txBody>
          <a:bodyPr wrap="none" anchor="ctr"/>
          <a:lstStyle/>
          <a:p>
            <a:endParaRPr lang="en-US"/>
          </a:p>
        </p:txBody>
      </p:sp>
      <p:graphicFrame>
        <p:nvGraphicFramePr>
          <p:cNvPr id="23638" name="Object 86"/>
          <p:cNvGraphicFramePr>
            <a:graphicFrameLocks noChangeAspect="1"/>
          </p:cNvGraphicFramePr>
          <p:nvPr/>
        </p:nvGraphicFramePr>
        <p:xfrm>
          <a:off x="2514600" y="5715000"/>
          <a:ext cx="1066800" cy="355600"/>
        </p:xfrm>
        <a:graphic>
          <a:graphicData uri="http://schemas.openxmlformats.org/presentationml/2006/ole">
            <mc:AlternateContent xmlns:mc="http://schemas.openxmlformats.org/markup-compatibility/2006">
              <mc:Choice xmlns:v="urn:schemas-microsoft-com:vml" Requires="v">
                <p:oleObj spid="_x0000_s48189" name="Equation" r:id="rId13" imgW="609480" imgH="203040" progId="Equation.DSMT4">
                  <p:embed/>
                </p:oleObj>
              </mc:Choice>
              <mc:Fallback>
                <p:oleObj name="Equation" r:id="rId13" imgW="609480" imgH="20304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5715000"/>
                        <a:ext cx="1066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46" name="Line 94"/>
          <p:cNvSpPr>
            <a:spLocks noChangeShapeType="1"/>
          </p:cNvSpPr>
          <p:nvPr/>
        </p:nvSpPr>
        <p:spPr bwMode="auto">
          <a:xfrm>
            <a:off x="5486400" y="3352800"/>
            <a:ext cx="3048000" cy="0"/>
          </a:xfrm>
          <a:prstGeom prst="line">
            <a:avLst/>
          </a:prstGeom>
          <a:noFill/>
          <a:ln w="9525">
            <a:solidFill>
              <a:schemeClr val="tx1"/>
            </a:solidFill>
            <a:round/>
            <a:headEnd/>
            <a:tailEnd/>
          </a:ln>
          <a:effectLst/>
        </p:spPr>
        <p:txBody>
          <a:bodyPr wrap="none" anchor="ctr"/>
          <a:lstStyle/>
          <a:p>
            <a:endParaRPr lang="en-US"/>
          </a:p>
        </p:txBody>
      </p:sp>
      <p:sp>
        <p:nvSpPr>
          <p:cNvPr id="23647" name="Text Box 95"/>
          <p:cNvSpPr txBox="1">
            <a:spLocks noChangeArrowheads="1"/>
          </p:cNvSpPr>
          <p:nvPr/>
        </p:nvSpPr>
        <p:spPr bwMode="auto">
          <a:xfrm>
            <a:off x="228600" y="6096000"/>
            <a:ext cx="6858000" cy="457200"/>
          </a:xfrm>
          <a:prstGeom prst="rect">
            <a:avLst/>
          </a:prstGeom>
          <a:noFill/>
          <a:ln w="9525" algn="ctr">
            <a:noFill/>
            <a:miter lim="800000"/>
            <a:headEnd/>
            <a:tailEnd/>
          </a:ln>
          <a:effectLst/>
        </p:spPr>
        <p:txBody>
          <a:bodyPr>
            <a:spAutoFit/>
          </a:bodyPr>
          <a:lstStyle/>
          <a:p>
            <a:pPr algn="l">
              <a:spcBef>
                <a:spcPct val="50000"/>
              </a:spcBef>
            </a:pPr>
            <a:r>
              <a:rPr lang="en-US">
                <a:latin typeface="VNI-Times" pitchFamily="2" charset="0"/>
              </a:rPr>
              <a:t> </a:t>
            </a:r>
            <a:r>
              <a:rPr lang="en-US" sz="2400">
                <a:latin typeface="VNI-Times" pitchFamily="2" charset="0"/>
              </a:rPr>
              <a:t>+  0 &lt; t &lt; 3 sec ; t  &gt; 3 sec</a:t>
            </a:r>
            <a:r>
              <a:rPr lang="en-US" sz="2400">
                <a:latin typeface="VNI-Times" pitchFamily="2" charset="0"/>
                <a:sym typeface="Symbol" pitchFamily="18" charset="2"/>
              </a:rPr>
              <a:t> Höôùng chuyeån ñoäng ?</a:t>
            </a:r>
          </a:p>
        </p:txBody>
      </p:sp>
      <p:sp>
        <p:nvSpPr>
          <p:cNvPr id="23649" name="Line 97"/>
          <p:cNvSpPr>
            <a:spLocks noChangeShapeType="1"/>
          </p:cNvSpPr>
          <p:nvPr/>
        </p:nvSpPr>
        <p:spPr bwMode="auto">
          <a:xfrm>
            <a:off x="304800" y="5334000"/>
            <a:ext cx="0" cy="11430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89"/>
                                        </p:tgtEl>
                                        <p:attrNameLst>
                                          <p:attrName>style.visibility</p:attrName>
                                        </p:attrNameLst>
                                      </p:cBhvr>
                                      <p:to>
                                        <p:strVal val="visible"/>
                                      </p:to>
                                    </p:set>
                                    <p:animEffect transition="in" filter="blinds(horizontal)">
                                      <p:cBhvr>
                                        <p:cTn id="7" dur="500"/>
                                        <p:tgtEl>
                                          <p:spTgt spid="235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91"/>
                                        </p:tgtEl>
                                        <p:attrNameLst>
                                          <p:attrName>style.visibility</p:attrName>
                                        </p:attrNameLst>
                                      </p:cBhvr>
                                      <p:to>
                                        <p:strVal val="visible"/>
                                      </p:to>
                                    </p:set>
                                    <p:animEffect transition="in" filter="blinds(horizontal)">
                                      <p:cBhvr>
                                        <p:cTn id="12" dur="500"/>
                                        <p:tgtEl>
                                          <p:spTgt spid="2359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588"/>
                                        </p:tgtEl>
                                        <p:attrNameLst>
                                          <p:attrName>style.visibility</p:attrName>
                                        </p:attrNameLst>
                                      </p:cBhvr>
                                      <p:to>
                                        <p:strVal val="visible"/>
                                      </p:to>
                                    </p:set>
                                    <p:animEffect transition="in" filter="blinds(horizontal)">
                                      <p:cBhvr>
                                        <p:cTn id="15" dur="500"/>
                                        <p:tgtEl>
                                          <p:spTgt spid="2358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592"/>
                                        </p:tgtEl>
                                        <p:attrNameLst>
                                          <p:attrName>style.visibility</p:attrName>
                                        </p:attrNameLst>
                                      </p:cBhvr>
                                      <p:to>
                                        <p:strVal val="visible"/>
                                      </p:to>
                                    </p:set>
                                    <p:animEffect transition="in" filter="blinds(horizontal)">
                                      <p:cBhvr>
                                        <p:cTn id="20" dur="500"/>
                                        <p:tgtEl>
                                          <p:spTgt spid="2359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595"/>
                                        </p:tgtEl>
                                        <p:attrNameLst>
                                          <p:attrName>style.visibility</p:attrName>
                                        </p:attrNameLst>
                                      </p:cBhvr>
                                      <p:to>
                                        <p:strVal val="visible"/>
                                      </p:to>
                                    </p:set>
                                    <p:animEffect transition="in" filter="blinds(horizontal)">
                                      <p:cBhvr>
                                        <p:cTn id="25" dur="500"/>
                                        <p:tgtEl>
                                          <p:spTgt spid="2359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646"/>
                                        </p:tgtEl>
                                        <p:attrNameLst>
                                          <p:attrName>style.visibility</p:attrName>
                                        </p:attrNameLst>
                                      </p:cBhvr>
                                      <p:to>
                                        <p:strVal val="visible"/>
                                      </p:to>
                                    </p:set>
                                    <p:animEffect transition="in" filter="blinds(horizontal)">
                                      <p:cBhvr>
                                        <p:cTn id="28" dur="500"/>
                                        <p:tgtEl>
                                          <p:spTgt spid="23646"/>
                                        </p:tgtEl>
                                      </p:cBhvr>
                                    </p:animEffect>
                                  </p:childTnLst>
                                </p:cTn>
                              </p:par>
                              <p:par>
                                <p:cTn id="29" presetID="3" presetClass="entr" presetSubtype="10" fill="hold" nodeType="withEffect">
                                  <p:stCondLst>
                                    <p:cond delay="0"/>
                                  </p:stCondLst>
                                  <p:childTnLst>
                                    <p:set>
                                      <p:cBhvr>
                                        <p:cTn id="30" dur="1" fill="hold">
                                          <p:stCondLst>
                                            <p:cond delay="0"/>
                                          </p:stCondLst>
                                        </p:cTn>
                                        <p:tgtEl>
                                          <p:spTgt spid="23604"/>
                                        </p:tgtEl>
                                        <p:attrNameLst>
                                          <p:attrName>style.visibility</p:attrName>
                                        </p:attrNameLst>
                                      </p:cBhvr>
                                      <p:to>
                                        <p:strVal val="visible"/>
                                      </p:to>
                                    </p:set>
                                    <p:animEffect transition="in" filter="blinds(horizontal)">
                                      <p:cBhvr>
                                        <p:cTn id="31" dur="500"/>
                                        <p:tgtEl>
                                          <p:spTgt spid="2360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3602"/>
                                        </p:tgtEl>
                                        <p:attrNameLst>
                                          <p:attrName>style.visibility</p:attrName>
                                        </p:attrNameLst>
                                      </p:cBhvr>
                                      <p:to>
                                        <p:strVal val="visible"/>
                                      </p:to>
                                    </p:set>
                                    <p:animEffect transition="in" filter="blinds(horizontal)">
                                      <p:cBhvr>
                                        <p:cTn id="34" dur="500"/>
                                        <p:tgtEl>
                                          <p:spTgt spid="23602"/>
                                        </p:tgtEl>
                                      </p:cBhvr>
                                    </p:animEffect>
                                  </p:childTnLst>
                                </p:cTn>
                              </p:par>
                              <p:par>
                                <p:cTn id="35" presetID="3" presetClass="entr" presetSubtype="10" fill="hold" nodeType="withEffect">
                                  <p:stCondLst>
                                    <p:cond delay="0"/>
                                  </p:stCondLst>
                                  <p:childTnLst>
                                    <p:set>
                                      <p:cBhvr>
                                        <p:cTn id="36" dur="1" fill="hold">
                                          <p:stCondLst>
                                            <p:cond delay="0"/>
                                          </p:stCondLst>
                                        </p:cTn>
                                        <p:tgtEl>
                                          <p:spTgt spid="23606"/>
                                        </p:tgtEl>
                                        <p:attrNameLst>
                                          <p:attrName>style.visibility</p:attrName>
                                        </p:attrNameLst>
                                      </p:cBhvr>
                                      <p:to>
                                        <p:strVal val="visible"/>
                                      </p:to>
                                    </p:set>
                                    <p:animEffect transition="in" filter="blinds(horizontal)">
                                      <p:cBhvr>
                                        <p:cTn id="37" dur="500"/>
                                        <p:tgtEl>
                                          <p:spTgt spid="2360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596"/>
                                        </p:tgtEl>
                                        <p:attrNameLst>
                                          <p:attrName>style.visibility</p:attrName>
                                        </p:attrNameLst>
                                      </p:cBhvr>
                                      <p:to>
                                        <p:strVal val="visible"/>
                                      </p:to>
                                    </p:set>
                                    <p:animEffect transition="in" filter="blinds(horizontal)">
                                      <p:cBhvr>
                                        <p:cTn id="40" dur="500"/>
                                        <p:tgtEl>
                                          <p:spTgt spid="2359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3597"/>
                                        </p:tgtEl>
                                        <p:attrNameLst>
                                          <p:attrName>style.visibility</p:attrName>
                                        </p:attrNameLst>
                                      </p:cBhvr>
                                      <p:to>
                                        <p:strVal val="visible"/>
                                      </p:to>
                                    </p:set>
                                    <p:animEffect transition="in" filter="blinds(horizontal)">
                                      <p:cBhvr>
                                        <p:cTn id="45" dur="500"/>
                                        <p:tgtEl>
                                          <p:spTgt spid="2359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3598"/>
                                        </p:tgtEl>
                                        <p:attrNameLst>
                                          <p:attrName>style.visibility</p:attrName>
                                        </p:attrNameLst>
                                      </p:cBhvr>
                                      <p:to>
                                        <p:strVal val="visible"/>
                                      </p:to>
                                    </p:set>
                                    <p:animEffect transition="in" filter="blinds(horizontal)">
                                      <p:cBhvr>
                                        <p:cTn id="48" dur="500"/>
                                        <p:tgtEl>
                                          <p:spTgt spid="2359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3599"/>
                                        </p:tgtEl>
                                        <p:attrNameLst>
                                          <p:attrName>style.visibility</p:attrName>
                                        </p:attrNameLst>
                                      </p:cBhvr>
                                      <p:to>
                                        <p:strVal val="visible"/>
                                      </p:to>
                                    </p:set>
                                    <p:animEffect transition="in" filter="blinds(horizontal)">
                                      <p:cBhvr>
                                        <p:cTn id="51" dur="500"/>
                                        <p:tgtEl>
                                          <p:spTgt spid="2359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3600"/>
                                        </p:tgtEl>
                                        <p:attrNameLst>
                                          <p:attrName>style.visibility</p:attrName>
                                        </p:attrNameLst>
                                      </p:cBhvr>
                                      <p:to>
                                        <p:strVal val="visible"/>
                                      </p:to>
                                    </p:set>
                                    <p:animEffect transition="in" filter="blinds(horizontal)">
                                      <p:cBhvr>
                                        <p:cTn id="54" dur="500"/>
                                        <p:tgtEl>
                                          <p:spTgt spid="2360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3633"/>
                                        </p:tgtEl>
                                        <p:attrNameLst>
                                          <p:attrName>style.visibility</p:attrName>
                                        </p:attrNameLst>
                                      </p:cBhvr>
                                      <p:to>
                                        <p:strVal val="visible"/>
                                      </p:to>
                                    </p:set>
                                    <p:animEffect transition="in" filter="blinds(horizontal)">
                                      <p:cBhvr>
                                        <p:cTn id="59" dur="500"/>
                                        <p:tgtEl>
                                          <p:spTgt spid="23633"/>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3610"/>
                                        </p:tgtEl>
                                        <p:attrNameLst>
                                          <p:attrName>style.visibility</p:attrName>
                                        </p:attrNameLst>
                                      </p:cBhvr>
                                      <p:to>
                                        <p:strVal val="visible"/>
                                      </p:to>
                                    </p:set>
                                    <p:animEffect transition="in" filter="blinds(horizontal)">
                                      <p:cBhvr>
                                        <p:cTn id="62" dur="500"/>
                                        <p:tgtEl>
                                          <p:spTgt spid="23610"/>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3628"/>
                                        </p:tgtEl>
                                        <p:attrNameLst>
                                          <p:attrName>style.visibility</p:attrName>
                                        </p:attrNameLst>
                                      </p:cBhvr>
                                      <p:to>
                                        <p:strVal val="visible"/>
                                      </p:to>
                                    </p:set>
                                    <p:animEffect transition="in" filter="blinds(horizontal)">
                                      <p:cBhvr>
                                        <p:cTn id="65" dur="500"/>
                                        <p:tgtEl>
                                          <p:spTgt spid="23628"/>
                                        </p:tgtEl>
                                      </p:cBhvr>
                                    </p:animEffect>
                                  </p:childTnLst>
                                </p:cTn>
                              </p:par>
                              <p:par>
                                <p:cTn id="66" presetID="3" presetClass="entr" presetSubtype="10" fill="hold" nodeType="withEffect">
                                  <p:stCondLst>
                                    <p:cond delay="0"/>
                                  </p:stCondLst>
                                  <p:childTnLst>
                                    <p:set>
                                      <p:cBhvr>
                                        <p:cTn id="67" dur="1" fill="hold">
                                          <p:stCondLst>
                                            <p:cond delay="0"/>
                                          </p:stCondLst>
                                        </p:cTn>
                                        <p:tgtEl>
                                          <p:spTgt spid="23604"/>
                                        </p:tgtEl>
                                        <p:attrNameLst>
                                          <p:attrName>style.visibility</p:attrName>
                                        </p:attrNameLst>
                                      </p:cBhvr>
                                      <p:to>
                                        <p:strVal val="visible"/>
                                      </p:to>
                                    </p:set>
                                    <p:animEffect transition="in" filter="blinds(horizontal)">
                                      <p:cBhvr>
                                        <p:cTn id="68" dur="500"/>
                                        <p:tgtEl>
                                          <p:spTgt spid="23604"/>
                                        </p:tgtEl>
                                      </p:cBhvr>
                                    </p:animEffect>
                                  </p:childTnLst>
                                </p:cTn>
                              </p:par>
                              <p:par>
                                <p:cTn id="69" presetID="3" presetClass="entr" presetSubtype="10" fill="hold" nodeType="withEffect">
                                  <p:stCondLst>
                                    <p:cond delay="0"/>
                                  </p:stCondLst>
                                  <p:childTnLst>
                                    <p:set>
                                      <p:cBhvr>
                                        <p:cTn id="70" dur="1" fill="hold">
                                          <p:stCondLst>
                                            <p:cond delay="0"/>
                                          </p:stCondLst>
                                        </p:cTn>
                                        <p:tgtEl>
                                          <p:spTgt spid="23606"/>
                                        </p:tgtEl>
                                        <p:attrNameLst>
                                          <p:attrName>style.visibility</p:attrName>
                                        </p:attrNameLst>
                                      </p:cBhvr>
                                      <p:to>
                                        <p:strVal val="visible"/>
                                      </p:to>
                                    </p:set>
                                    <p:animEffect transition="in" filter="blinds(horizontal)">
                                      <p:cBhvr>
                                        <p:cTn id="71" dur="500"/>
                                        <p:tgtEl>
                                          <p:spTgt spid="23606"/>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3611"/>
                                        </p:tgtEl>
                                        <p:attrNameLst>
                                          <p:attrName>style.visibility</p:attrName>
                                        </p:attrNameLst>
                                      </p:cBhvr>
                                      <p:to>
                                        <p:strVal val="visible"/>
                                      </p:to>
                                    </p:set>
                                    <p:animEffect transition="in" filter="blinds(horizontal)">
                                      <p:cBhvr>
                                        <p:cTn id="74" dur="500"/>
                                        <p:tgtEl>
                                          <p:spTgt spid="23611"/>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3625"/>
                                        </p:tgtEl>
                                        <p:attrNameLst>
                                          <p:attrName>style.visibility</p:attrName>
                                        </p:attrNameLst>
                                      </p:cBhvr>
                                      <p:to>
                                        <p:strVal val="visible"/>
                                      </p:to>
                                    </p:set>
                                    <p:animEffect transition="in" filter="blinds(horizontal)">
                                      <p:cBhvr>
                                        <p:cTn id="79" dur="500"/>
                                        <p:tgtEl>
                                          <p:spTgt spid="2362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3613"/>
                                        </p:tgtEl>
                                        <p:attrNameLst>
                                          <p:attrName>style.visibility</p:attrName>
                                        </p:attrNameLst>
                                      </p:cBhvr>
                                      <p:to>
                                        <p:strVal val="visible"/>
                                      </p:to>
                                    </p:set>
                                    <p:animEffect transition="in" filter="blinds(horizontal)">
                                      <p:cBhvr>
                                        <p:cTn id="82" dur="500"/>
                                        <p:tgtEl>
                                          <p:spTgt spid="2361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3614"/>
                                        </p:tgtEl>
                                        <p:attrNameLst>
                                          <p:attrName>style.visibility</p:attrName>
                                        </p:attrNameLst>
                                      </p:cBhvr>
                                      <p:to>
                                        <p:strVal val="visible"/>
                                      </p:to>
                                    </p:set>
                                    <p:animEffect transition="in" filter="blinds(horizontal)">
                                      <p:cBhvr>
                                        <p:cTn id="87" dur="500"/>
                                        <p:tgtEl>
                                          <p:spTgt spid="2361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3617"/>
                                        </p:tgtEl>
                                        <p:attrNameLst>
                                          <p:attrName>style.visibility</p:attrName>
                                        </p:attrNameLst>
                                      </p:cBhvr>
                                      <p:to>
                                        <p:strVal val="visible"/>
                                      </p:to>
                                    </p:set>
                                    <p:animEffect transition="in" filter="blinds(horizontal)">
                                      <p:cBhvr>
                                        <p:cTn id="92" dur="500"/>
                                        <p:tgtEl>
                                          <p:spTgt spid="23617"/>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3627"/>
                                        </p:tgtEl>
                                        <p:attrNameLst>
                                          <p:attrName>style.visibility</p:attrName>
                                        </p:attrNameLst>
                                      </p:cBhvr>
                                      <p:to>
                                        <p:strVal val="visible"/>
                                      </p:to>
                                    </p:set>
                                    <p:animEffect transition="in" filter="blinds(horizontal)">
                                      <p:cBhvr>
                                        <p:cTn id="95" dur="500"/>
                                        <p:tgtEl>
                                          <p:spTgt spid="23627"/>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23619"/>
                                        </p:tgtEl>
                                        <p:attrNameLst>
                                          <p:attrName>style.visibility</p:attrName>
                                        </p:attrNameLst>
                                      </p:cBhvr>
                                      <p:to>
                                        <p:strVal val="visible"/>
                                      </p:to>
                                    </p:set>
                                    <p:animEffect transition="in" filter="blinds(horizontal)">
                                      <p:cBhvr>
                                        <p:cTn id="98" dur="500"/>
                                        <p:tgtEl>
                                          <p:spTgt spid="23619"/>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3624"/>
                                        </p:tgtEl>
                                        <p:attrNameLst>
                                          <p:attrName>style.visibility</p:attrName>
                                        </p:attrNameLst>
                                      </p:cBhvr>
                                      <p:to>
                                        <p:strVal val="visible"/>
                                      </p:to>
                                    </p:set>
                                    <p:animEffect transition="in" filter="blinds(horizontal)">
                                      <p:cBhvr>
                                        <p:cTn id="101" dur="500"/>
                                        <p:tgtEl>
                                          <p:spTgt spid="23624"/>
                                        </p:tgtEl>
                                      </p:cBhvr>
                                    </p:animEffect>
                                  </p:childTnLst>
                                </p:cTn>
                              </p:par>
                              <p:par>
                                <p:cTn id="102" presetID="3" presetClass="entr" presetSubtype="10" fill="hold" nodeType="withEffect">
                                  <p:stCondLst>
                                    <p:cond delay="0"/>
                                  </p:stCondLst>
                                  <p:childTnLst>
                                    <p:set>
                                      <p:cBhvr>
                                        <p:cTn id="103" dur="1" fill="hold">
                                          <p:stCondLst>
                                            <p:cond delay="0"/>
                                          </p:stCondLst>
                                        </p:cTn>
                                        <p:tgtEl>
                                          <p:spTgt spid="23621"/>
                                        </p:tgtEl>
                                        <p:attrNameLst>
                                          <p:attrName>style.visibility</p:attrName>
                                        </p:attrNameLst>
                                      </p:cBhvr>
                                      <p:to>
                                        <p:strVal val="visible"/>
                                      </p:to>
                                    </p:set>
                                    <p:animEffect transition="in" filter="blinds(horizontal)">
                                      <p:cBhvr>
                                        <p:cTn id="104" dur="500"/>
                                        <p:tgtEl>
                                          <p:spTgt spid="23621"/>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23631"/>
                                        </p:tgtEl>
                                        <p:attrNameLst>
                                          <p:attrName>style.visibility</p:attrName>
                                        </p:attrNameLst>
                                      </p:cBhvr>
                                      <p:to>
                                        <p:strVal val="visible"/>
                                      </p:to>
                                    </p:set>
                                    <p:animEffect transition="in" filter="blinds(horizontal)">
                                      <p:cBhvr>
                                        <p:cTn id="109" dur="500"/>
                                        <p:tgtEl>
                                          <p:spTgt spid="23631"/>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3632"/>
                                        </p:tgtEl>
                                        <p:attrNameLst>
                                          <p:attrName>style.visibility</p:attrName>
                                        </p:attrNameLst>
                                      </p:cBhvr>
                                      <p:to>
                                        <p:strVal val="visible"/>
                                      </p:to>
                                    </p:set>
                                    <p:animEffect transition="in" filter="blinds(horizontal)">
                                      <p:cBhvr>
                                        <p:cTn id="112" dur="500"/>
                                        <p:tgtEl>
                                          <p:spTgt spid="23632"/>
                                        </p:tgtEl>
                                      </p:cBhvr>
                                    </p:animEffect>
                                  </p:childTnLst>
                                </p:cTn>
                              </p:par>
                              <p:par>
                                <p:cTn id="113" presetID="3" presetClass="entr" presetSubtype="10" fill="hold" nodeType="withEffect">
                                  <p:stCondLst>
                                    <p:cond delay="0"/>
                                  </p:stCondLst>
                                  <p:childTnLst>
                                    <p:set>
                                      <p:cBhvr>
                                        <p:cTn id="114" dur="1" fill="hold">
                                          <p:stCondLst>
                                            <p:cond delay="0"/>
                                          </p:stCondLst>
                                        </p:cTn>
                                        <p:tgtEl>
                                          <p:spTgt spid="23638"/>
                                        </p:tgtEl>
                                        <p:attrNameLst>
                                          <p:attrName>style.visibility</p:attrName>
                                        </p:attrNameLst>
                                      </p:cBhvr>
                                      <p:to>
                                        <p:strVal val="visible"/>
                                      </p:to>
                                    </p:set>
                                    <p:animEffect transition="in" filter="blinds(horizontal)">
                                      <p:cBhvr>
                                        <p:cTn id="115" dur="500"/>
                                        <p:tgtEl>
                                          <p:spTgt spid="23638"/>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23634"/>
                                        </p:tgtEl>
                                        <p:attrNameLst>
                                          <p:attrName>style.visibility</p:attrName>
                                        </p:attrNameLst>
                                      </p:cBhvr>
                                      <p:to>
                                        <p:strVal val="visible"/>
                                      </p:to>
                                    </p:set>
                                    <p:animEffect transition="in" filter="blinds(horizontal)">
                                      <p:cBhvr>
                                        <p:cTn id="120" dur="500"/>
                                        <p:tgtEl>
                                          <p:spTgt spid="23634"/>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23635"/>
                                        </p:tgtEl>
                                        <p:attrNameLst>
                                          <p:attrName>style.visibility</p:attrName>
                                        </p:attrNameLst>
                                      </p:cBhvr>
                                      <p:to>
                                        <p:strVal val="visible"/>
                                      </p:to>
                                    </p:set>
                                    <p:animEffect transition="in" filter="blinds(horizontal)">
                                      <p:cBhvr>
                                        <p:cTn id="123" dur="500"/>
                                        <p:tgtEl>
                                          <p:spTgt spid="23635"/>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23636"/>
                                        </p:tgtEl>
                                        <p:attrNameLst>
                                          <p:attrName>style.visibility</p:attrName>
                                        </p:attrNameLst>
                                      </p:cBhvr>
                                      <p:to>
                                        <p:strVal val="visible"/>
                                      </p:to>
                                    </p:set>
                                    <p:animEffect transition="in" filter="blinds(horizontal)">
                                      <p:cBhvr>
                                        <p:cTn id="128" dur="500"/>
                                        <p:tgtEl>
                                          <p:spTgt spid="23636"/>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23637"/>
                                        </p:tgtEl>
                                        <p:attrNameLst>
                                          <p:attrName>style.visibility</p:attrName>
                                        </p:attrNameLst>
                                      </p:cBhvr>
                                      <p:to>
                                        <p:strVal val="visible"/>
                                      </p:to>
                                    </p:set>
                                    <p:animEffect transition="in" filter="blinds(horizontal)">
                                      <p:cBhvr>
                                        <p:cTn id="131" dur="500"/>
                                        <p:tgtEl>
                                          <p:spTgt spid="23637"/>
                                        </p:tgtEl>
                                      </p:cBhvr>
                                    </p:animEffect>
                                  </p:childTnLst>
                                </p:cTn>
                              </p:par>
                              <p:par>
                                <p:cTn id="132" presetID="3" presetClass="entr" presetSubtype="10" fill="hold" nodeType="withEffect">
                                  <p:stCondLst>
                                    <p:cond delay="0"/>
                                  </p:stCondLst>
                                  <p:childTnLst>
                                    <p:set>
                                      <p:cBhvr>
                                        <p:cTn id="133" dur="1" fill="hold">
                                          <p:stCondLst>
                                            <p:cond delay="0"/>
                                          </p:stCondLst>
                                        </p:cTn>
                                        <p:tgtEl>
                                          <p:spTgt spid="23638"/>
                                        </p:tgtEl>
                                        <p:attrNameLst>
                                          <p:attrName>style.visibility</p:attrName>
                                        </p:attrNameLst>
                                      </p:cBhvr>
                                      <p:to>
                                        <p:strVal val="visible"/>
                                      </p:to>
                                    </p:set>
                                    <p:animEffect transition="in" filter="blinds(horizontal)">
                                      <p:cBhvr>
                                        <p:cTn id="134" dur="500"/>
                                        <p:tgtEl>
                                          <p:spTgt spid="23638"/>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23647"/>
                                        </p:tgtEl>
                                        <p:attrNameLst>
                                          <p:attrName>style.visibility</p:attrName>
                                        </p:attrNameLst>
                                      </p:cBhvr>
                                      <p:to>
                                        <p:strVal val="visible"/>
                                      </p:to>
                                    </p:set>
                                    <p:animEffect transition="in" filter="blinds(horizontal)">
                                      <p:cBhvr>
                                        <p:cTn id="139" dur="500"/>
                                        <p:tgtEl>
                                          <p:spTgt spid="23647"/>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23649"/>
                                        </p:tgtEl>
                                        <p:attrNameLst>
                                          <p:attrName>style.visibility</p:attrName>
                                        </p:attrNameLst>
                                      </p:cBhvr>
                                      <p:to>
                                        <p:strVal val="visible"/>
                                      </p:to>
                                    </p:set>
                                    <p:animEffect transition="in" filter="blinds(horizontal)">
                                      <p:cBhvr>
                                        <p:cTn id="142" dur="500"/>
                                        <p:tgtEl>
                                          <p:spTgt spid="23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8" grpId="0"/>
      <p:bldP spid="23589" grpId="0" animBg="1"/>
      <p:bldP spid="23591" grpId="0" animBg="1"/>
      <p:bldP spid="23592" grpId="0"/>
      <p:bldP spid="23595" grpId="0" animBg="1"/>
      <p:bldP spid="23596" grpId="0"/>
      <p:bldP spid="23597" grpId="0" animBg="1"/>
      <p:bldP spid="23598" grpId="0" animBg="1"/>
      <p:bldP spid="23599" grpId="0" animBg="1"/>
      <p:bldP spid="23600" grpId="0" animBg="1"/>
      <p:bldP spid="23602" grpId="0" animBg="1"/>
      <p:bldP spid="23610" grpId="0" animBg="1"/>
      <p:bldP spid="23611" grpId="0" animBg="1"/>
      <p:bldP spid="23613" grpId="0" animBg="1"/>
      <p:bldP spid="23617" grpId="0" animBg="1"/>
      <p:bldP spid="23619" grpId="0" animBg="1"/>
      <p:bldP spid="23624" grpId="0" animBg="1"/>
      <p:bldP spid="23625" grpId="0" animBg="1"/>
      <p:bldP spid="23627" grpId="0" animBg="1"/>
      <p:bldP spid="23628" grpId="0"/>
      <p:bldP spid="23632" grpId="0"/>
      <p:bldP spid="23633" grpId="0" animBg="1"/>
      <p:bldP spid="23634" grpId="0" animBg="1"/>
      <p:bldP spid="23635" grpId="0"/>
      <p:bldP spid="23636" grpId="0"/>
      <p:bldP spid="23637" grpId="0" animBg="1"/>
      <p:bldP spid="23646" grpId="0" animBg="1"/>
      <p:bldP spid="23647" grpId="0"/>
      <p:bldP spid="2364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Text Box 2"/>
          <p:cNvSpPr txBox="1">
            <a:spLocks noChangeArrowheads="1"/>
          </p:cNvSpPr>
          <p:nvPr/>
        </p:nvSpPr>
        <p:spPr bwMode="auto">
          <a:xfrm>
            <a:off x="381000" y="228600"/>
            <a:ext cx="1981200" cy="457200"/>
          </a:xfrm>
          <a:prstGeom prst="rect">
            <a:avLst/>
          </a:prstGeom>
          <a:noFill/>
          <a:ln w="9525">
            <a:noFill/>
            <a:miter lim="800000"/>
            <a:headEnd/>
            <a:tailEnd/>
          </a:ln>
          <a:effectLst/>
        </p:spPr>
        <p:txBody>
          <a:bodyPr>
            <a:spAutoFit/>
          </a:bodyPr>
          <a:lstStyle/>
          <a:p>
            <a:pPr algn="l">
              <a:spcBef>
                <a:spcPct val="50000"/>
              </a:spcBef>
            </a:pPr>
            <a:endParaRPr lang="en-US" sz="2400">
              <a:latin typeface="VNI-Times" pitchFamily="2" charset="0"/>
            </a:endParaRPr>
          </a:p>
        </p:txBody>
      </p:sp>
      <p:sp>
        <p:nvSpPr>
          <p:cNvPr id="1145868" name="Text Box 12"/>
          <p:cNvSpPr txBox="1">
            <a:spLocks noChangeArrowheads="1"/>
          </p:cNvSpPr>
          <p:nvPr/>
        </p:nvSpPr>
        <p:spPr bwMode="auto">
          <a:xfrm>
            <a:off x="990600" y="457200"/>
            <a:ext cx="2514600" cy="473075"/>
          </a:xfrm>
          <a:prstGeom prst="rect">
            <a:avLst/>
          </a:prstGeom>
          <a:noFill/>
          <a:ln w="9525">
            <a:noFill/>
            <a:miter lim="800000"/>
            <a:headEnd/>
            <a:tailEnd/>
          </a:ln>
          <a:effectLst/>
        </p:spPr>
        <p:txBody>
          <a:bodyPr>
            <a:spAutoFit/>
          </a:bodyPr>
          <a:lstStyle/>
          <a:p>
            <a:pPr algn="l">
              <a:spcBef>
                <a:spcPct val="50000"/>
              </a:spcBef>
            </a:pPr>
            <a:r>
              <a:rPr lang="en-US" sz="2500">
                <a:latin typeface="VNI-Times" pitchFamily="2" charset="0"/>
              </a:rPr>
              <a:t>- Xuaát phaùt, t= 0 </a:t>
            </a:r>
            <a:endParaRPr lang="en-US" sz="2500">
              <a:latin typeface="Times" pitchFamily="18" charset="0"/>
            </a:endParaRPr>
          </a:p>
        </p:txBody>
      </p:sp>
      <p:sp>
        <p:nvSpPr>
          <p:cNvPr id="1145869" name="Text Box 13"/>
          <p:cNvSpPr txBox="1">
            <a:spLocks noChangeArrowheads="1"/>
          </p:cNvSpPr>
          <p:nvPr/>
        </p:nvSpPr>
        <p:spPr bwMode="auto">
          <a:xfrm>
            <a:off x="4114800" y="914400"/>
            <a:ext cx="4495800" cy="854075"/>
          </a:xfrm>
          <a:prstGeom prst="rect">
            <a:avLst/>
          </a:prstGeom>
          <a:noFill/>
          <a:ln w="9525">
            <a:noFill/>
            <a:miter lim="800000"/>
            <a:headEnd/>
            <a:tailEnd/>
          </a:ln>
          <a:effectLst/>
        </p:spPr>
        <p:txBody>
          <a:bodyPr>
            <a:spAutoFit/>
          </a:bodyPr>
          <a:lstStyle/>
          <a:p>
            <a:pPr algn="l">
              <a:spcBef>
                <a:spcPct val="50000"/>
              </a:spcBef>
            </a:pPr>
            <a:r>
              <a:rPr lang="en-US" sz="2500">
                <a:latin typeface="VNI-Times" pitchFamily="2" charset="0"/>
              </a:rPr>
              <a:t>v = - 27 m/s </a:t>
            </a:r>
            <a:r>
              <a:rPr lang="en-US" sz="2500">
                <a:latin typeface="Times" pitchFamily="18" charset="0"/>
              </a:rPr>
              <a:t>→ </a:t>
            </a:r>
            <a:r>
              <a:rPr lang="en-US" sz="2500">
                <a:latin typeface="VNI-Times" pitchFamily="2" charset="0"/>
              </a:rPr>
              <a:t>Ch/ñ veà beân traùi,                 vôùi / v/ = 27 m/s</a:t>
            </a:r>
          </a:p>
        </p:txBody>
      </p:sp>
      <p:sp>
        <p:nvSpPr>
          <p:cNvPr id="1145870" name="Text Box 14"/>
          <p:cNvSpPr txBox="1">
            <a:spLocks noChangeArrowheads="1"/>
          </p:cNvSpPr>
          <p:nvPr/>
        </p:nvSpPr>
        <p:spPr bwMode="auto">
          <a:xfrm>
            <a:off x="533400" y="4038600"/>
            <a:ext cx="17526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 </a:t>
            </a:r>
            <a:r>
              <a:rPr lang="en-US">
                <a:latin typeface="VNI-Times" pitchFamily="2" charset="0"/>
              </a:rPr>
              <a:t>0</a:t>
            </a:r>
            <a:r>
              <a:rPr lang="en-US" sz="2400">
                <a:latin typeface="VNI-Times" pitchFamily="2" charset="0"/>
              </a:rPr>
              <a:t> &lt; t &lt; 3 s</a:t>
            </a:r>
          </a:p>
        </p:txBody>
      </p:sp>
      <p:sp>
        <p:nvSpPr>
          <p:cNvPr id="1145872" name="Text Box 16"/>
          <p:cNvSpPr txBox="1">
            <a:spLocks noChangeArrowheads="1"/>
          </p:cNvSpPr>
          <p:nvPr/>
        </p:nvSpPr>
        <p:spPr bwMode="auto">
          <a:xfrm>
            <a:off x="2362200" y="3886200"/>
            <a:ext cx="6781800" cy="822325"/>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Tieáp tuïc ch/ñ veà beân traùi;  a (t &lt;  3 s) &gt;  0               </a:t>
            </a:r>
            <a:r>
              <a:rPr lang="en-US" sz="2400">
                <a:latin typeface="Times" pitchFamily="18" charset="0"/>
              </a:rPr>
              <a:t>→ </a:t>
            </a:r>
            <a:r>
              <a:rPr lang="en-US" sz="2400">
                <a:latin typeface="VNI-Times" pitchFamily="2" charset="0"/>
              </a:rPr>
              <a:t>Toác ñoä giaûm do ñöôïc taêng toác veà beân phaûi.</a:t>
            </a:r>
          </a:p>
        </p:txBody>
      </p:sp>
      <p:sp>
        <p:nvSpPr>
          <p:cNvPr id="1145877" name="AutoShape 21"/>
          <p:cNvSpPr>
            <a:spLocks noChangeArrowheads="1"/>
          </p:cNvSpPr>
          <p:nvPr/>
        </p:nvSpPr>
        <p:spPr bwMode="auto">
          <a:xfrm>
            <a:off x="228600" y="609600"/>
            <a:ext cx="533400" cy="152400"/>
          </a:xfrm>
          <a:prstGeom prst="rightArrow">
            <a:avLst>
              <a:gd name="adj1" fmla="val 50000"/>
              <a:gd name="adj2" fmla="val 87500"/>
            </a:avLst>
          </a:prstGeom>
          <a:solidFill>
            <a:schemeClr val="accent1"/>
          </a:solidFill>
          <a:ln w="9525">
            <a:solidFill>
              <a:srgbClr val="0066FF"/>
            </a:solidFill>
            <a:miter lim="800000"/>
            <a:headEnd/>
            <a:tailEnd/>
          </a:ln>
          <a:effectLst/>
        </p:spPr>
        <p:txBody>
          <a:bodyPr wrap="none" anchor="ctr"/>
          <a:lstStyle/>
          <a:p>
            <a:endParaRPr lang="en-US"/>
          </a:p>
        </p:txBody>
      </p:sp>
      <p:graphicFrame>
        <p:nvGraphicFramePr>
          <p:cNvPr id="1145884" name="Object 28"/>
          <p:cNvGraphicFramePr>
            <a:graphicFrameLocks noGrp="1" noChangeAspect="1"/>
          </p:cNvGraphicFramePr>
          <p:nvPr>
            <p:ph sz="half" idx="1"/>
          </p:nvPr>
        </p:nvGraphicFramePr>
        <p:xfrm>
          <a:off x="4203700" y="381000"/>
          <a:ext cx="1663700" cy="511175"/>
        </p:xfrm>
        <a:graphic>
          <a:graphicData uri="http://schemas.openxmlformats.org/presentationml/2006/ole">
            <mc:AlternateContent xmlns:mc="http://schemas.openxmlformats.org/markup-compatibility/2006">
              <mc:Choice xmlns:v="urn:schemas-microsoft-com:vml" Requires="v">
                <p:oleObj spid="_x0000_s49181" name="Equation" r:id="rId3" imgW="660240" imgH="203040" progId="Equation.DSMT4">
                  <p:embed/>
                </p:oleObj>
              </mc:Choice>
              <mc:Fallback>
                <p:oleObj name="Equation" r:id="rId3" imgW="660240" imgH="203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700" y="381000"/>
                        <a:ext cx="16637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5901" name="Object 45"/>
          <p:cNvGraphicFramePr>
            <a:graphicFrameLocks noGrp="1" noChangeAspect="1"/>
          </p:cNvGraphicFramePr>
          <p:nvPr>
            <p:ph sz="quarter" idx="2"/>
          </p:nvPr>
        </p:nvGraphicFramePr>
        <p:xfrm>
          <a:off x="5626100" y="2127250"/>
          <a:ext cx="317500" cy="539750"/>
        </p:xfrm>
        <a:graphic>
          <a:graphicData uri="http://schemas.openxmlformats.org/presentationml/2006/ole">
            <mc:AlternateContent xmlns:mc="http://schemas.openxmlformats.org/markup-compatibility/2006">
              <mc:Choice xmlns:v="urn:schemas-microsoft-com:vml" Requires="v">
                <p:oleObj spid="_x0000_s49182" name="Equation" r:id="rId5" imgW="126720" imgH="215640" progId="Equation.DSMT4">
                  <p:embed/>
                </p:oleObj>
              </mc:Choice>
              <mc:Fallback>
                <p:oleObj name="Equation" r:id="rId5" imgW="126720" imgH="215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6100" y="2127250"/>
                        <a:ext cx="3175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5886" name="Text Box 30"/>
          <p:cNvSpPr txBox="1">
            <a:spLocks noChangeArrowheads="1"/>
          </p:cNvSpPr>
          <p:nvPr/>
        </p:nvSpPr>
        <p:spPr bwMode="auto">
          <a:xfrm>
            <a:off x="4114800" y="1752600"/>
            <a:ext cx="5029200" cy="473075"/>
          </a:xfrm>
          <a:prstGeom prst="rect">
            <a:avLst/>
          </a:prstGeom>
          <a:noFill/>
          <a:ln w="9525" algn="ctr">
            <a:noFill/>
            <a:miter lim="800000"/>
            <a:headEnd/>
            <a:tailEnd/>
          </a:ln>
          <a:effectLst/>
        </p:spPr>
        <p:txBody>
          <a:bodyPr>
            <a:spAutoFit/>
          </a:bodyPr>
          <a:lstStyle/>
          <a:p>
            <a:pPr algn="l">
              <a:spcBef>
                <a:spcPct val="50000"/>
              </a:spcBef>
            </a:pPr>
            <a:r>
              <a:rPr lang="en-US" sz="2500">
                <a:latin typeface="VNI-Times" pitchFamily="2" charset="0"/>
              </a:rPr>
              <a:t>a = 6 t &gt; 0 </a:t>
            </a:r>
            <a:r>
              <a:rPr lang="en-US" sz="2500">
                <a:latin typeface="VNI-Times" pitchFamily="2" charset="0"/>
                <a:sym typeface="Symbol" pitchFamily="18" charset="2"/>
              </a:rPr>
              <a:t> Tăng tốc về phía phải</a:t>
            </a:r>
          </a:p>
        </p:txBody>
      </p:sp>
      <p:sp>
        <p:nvSpPr>
          <p:cNvPr id="1145889" name="Oval 33"/>
          <p:cNvSpPr>
            <a:spLocks noChangeArrowheads="1"/>
          </p:cNvSpPr>
          <p:nvPr/>
        </p:nvSpPr>
        <p:spPr bwMode="auto">
          <a:xfrm>
            <a:off x="3733800" y="2590800"/>
            <a:ext cx="76200" cy="76200"/>
          </a:xfrm>
          <a:prstGeom prst="ellipse">
            <a:avLst/>
          </a:prstGeom>
          <a:solidFill>
            <a:schemeClr val="bg1"/>
          </a:solidFill>
          <a:ln w="9525" algn="ctr">
            <a:solidFill>
              <a:schemeClr val="tx1"/>
            </a:solidFill>
            <a:round/>
            <a:headEnd/>
            <a:tailEnd/>
          </a:ln>
          <a:effectLst/>
        </p:spPr>
        <p:txBody>
          <a:bodyPr wrap="none" anchor="ctr"/>
          <a:lstStyle/>
          <a:p>
            <a:endParaRPr lang="en-US"/>
          </a:p>
        </p:txBody>
      </p:sp>
      <p:sp>
        <p:nvSpPr>
          <p:cNvPr id="1145892" name="Oval 36"/>
          <p:cNvSpPr>
            <a:spLocks noChangeArrowheads="1"/>
          </p:cNvSpPr>
          <p:nvPr/>
        </p:nvSpPr>
        <p:spPr bwMode="auto">
          <a:xfrm>
            <a:off x="5105400" y="2590800"/>
            <a:ext cx="152400" cy="228600"/>
          </a:xfrm>
          <a:prstGeom prst="ellipse">
            <a:avLst/>
          </a:prstGeom>
          <a:solidFill>
            <a:srgbClr val="339933"/>
          </a:solidFill>
          <a:ln w="28575" algn="ctr">
            <a:solidFill>
              <a:schemeClr val="tx1"/>
            </a:solidFill>
            <a:round/>
            <a:headEnd/>
            <a:tailEnd/>
          </a:ln>
          <a:effectLst/>
        </p:spPr>
        <p:txBody>
          <a:bodyPr wrap="none" anchor="ctr"/>
          <a:lstStyle/>
          <a:p>
            <a:endParaRPr lang="en-US">
              <a:solidFill>
                <a:srgbClr val="CCCC00"/>
              </a:solidFill>
              <a:latin typeface="VNI-Times" pitchFamily="2" charset="0"/>
            </a:endParaRPr>
          </a:p>
        </p:txBody>
      </p:sp>
      <p:sp>
        <p:nvSpPr>
          <p:cNvPr id="1145893" name="Text Box 37"/>
          <p:cNvSpPr txBox="1">
            <a:spLocks noChangeArrowheads="1"/>
          </p:cNvSpPr>
          <p:nvPr/>
        </p:nvSpPr>
        <p:spPr bwMode="auto">
          <a:xfrm>
            <a:off x="4572000" y="2895600"/>
            <a:ext cx="1600200" cy="457200"/>
          </a:xfrm>
          <a:prstGeom prst="rect">
            <a:avLst/>
          </a:prstGeom>
          <a:noFill/>
          <a:ln w="9525" algn="ctr">
            <a:noFill/>
            <a:miter lim="800000"/>
            <a:headEnd/>
            <a:tailEnd/>
          </a:ln>
          <a:effectLst/>
        </p:spPr>
        <p:txBody>
          <a:bodyPr>
            <a:spAutoFit/>
          </a:bodyPr>
          <a:lstStyle/>
          <a:p>
            <a:pPr>
              <a:spcBef>
                <a:spcPct val="50000"/>
              </a:spcBef>
            </a:pPr>
            <a:r>
              <a:rPr lang="en-US" sz="2400">
                <a:latin typeface="VNI-Times" pitchFamily="2" charset="0"/>
              </a:rPr>
              <a:t>x = + 4 m</a:t>
            </a:r>
          </a:p>
        </p:txBody>
      </p:sp>
      <p:sp>
        <p:nvSpPr>
          <p:cNvPr id="1145894" name="Text Box 38"/>
          <p:cNvSpPr txBox="1">
            <a:spLocks noChangeArrowheads="1"/>
          </p:cNvSpPr>
          <p:nvPr/>
        </p:nvSpPr>
        <p:spPr bwMode="auto">
          <a:xfrm>
            <a:off x="6553200" y="2438400"/>
            <a:ext cx="838200" cy="396875"/>
          </a:xfrm>
          <a:prstGeom prst="rect">
            <a:avLst/>
          </a:prstGeom>
          <a:noFill/>
          <a:ln w="9525" algn="ctr">
            <a:noFill/>
            <a:miter lim="800000"/>
            <a:headEnd/>
            <a:tailEnd/>
          </a:ln>
          <a:effectLst/>
        </p:spPr>
        <p:txBody>
          <a:bodyPr>
            <a:spAutoFit/>
          </a:bodyPr>
          <a:lstStyle/>
          <a:p>
            <a:pPr>
              <a:spcBef>
                <a:spcPct val="50000"/>
              </a:spcBef>
            </a:pPr>
            <a:r>
              <a:rPr lang="en-US">
                <a:latin typeface="VNI-Times" pitchFamily="2" charset="0"/>
              </a:rPr>
              <a:t>X</a:t>
            </a:r>
          </a:p>
        </p:txBody>
      </p:sp>
      <p:sp>
        <p:nvSpPr>
          <p:cNvPr id="1145895" name="Text Box 39"/>
          <p:cNvSpPr txBox="1">
            <a:spLocks noChangeArrowheads="1"/>
          </p:cNvSpPr>
          <p:nvPr/>
        </p:nvSpPr>
        <p:spPr bwMode="auto">
          <a:xfrm>
            <a:off x="3429000" y="2057400"/>
            <a:ext cx="685800" cy="396875"/>
          </a:xfrm>
          <a:prstGeom prst="rect">
            <a:avLst/>
          </a:prstGeom>
          <a:noFill/>
          <a:ln w="9525" algn="ctr">
            <a:noFill/>
            <a:miter lim="800000"/>
            <a:headEnd/>
            <a:tailEnd/>
          </a:ln>
          <a:effectLst/>
        </p:spPr>
        <p:txBody>
          <a:bodyPr>
            <a:spAutoFit/>
          </a:bodyPr>
          <a:lstStyle/>
          <a:p>
            <a:pPr>
              <a:spcBef>
                <a:spcPct val="50000"/>
              </a:spcBef>
            </a:pPr>
            <a:r>
              <a:rPr lang="en-US">
                <a:latin typeface="VNI-Times" pitchFamily="2" charset="0"/>
              </a:rPr>
              <a:t>O</a:t>
            </a:r>
          </a:p>
        </p:txBody>
      </p:sp>
      <p:sp>
        <p:nvSpPr>
          <p:cNvPr id="1145896" name="Text Box 40"/>
          <p:cNvSpPr txBox="1">
            <a:spLocks noChangeArrowheads="1"/>
          </p:cNvSpPr>
          <p:nvPr/>
        </p:nvSpPr>
        <p:spPr bwMode="auto">
          <a:xfrm>
            <a:off x="4724400" y="3276600"/>
            <a:ext cx="990600" cy="457200"/>
          </a:xfrm>
          <a:prstGeom prst="rect">
            <a:avLst/>
          </a:prstGeom>
          <a:noFill/>
          <a:ln w="9525" algn="ctr">
            <a:noFill/>
            <a:miter lim="800000"/>
            <a:headEnd/>
            <a:tailEnd/>
          </a:ln>
          <a:effectLst/>
        </p:spPr>
        <p:txBody>
          <a:bodyPr>
            <a:spAutoFit/>
          </a:bodyPr>
          <a:lstStyle/>
          <a:p>
            <a:pPr>
              <a:spcBef>
                <a:spcPct val="50000"/>
              </a:spcBef>
            </a:pPr>
            <a:r>
              <a:rPr lang="en-US" sz="2400">
                <a:latin typeface="VNI-Times" pitchFamily="2" charset="0"/>
              </a:rPr>
              <a:t>t = 0</a:t>
            </a:r>
          </a:p>
        </p:txBody>
      </p:sp>
      <p:sp>
        <p:nvSpPr>
          <p:cNvPr id="1145897" name="Line 41"/>
          <p:cNvSpPr>
            <a:spLocks noChangeShapeType="1"/>
          </p:cNvSpPr>
          <p:nvPr/>
        </p:nvSpPr>
        <p:spPr bwMode="auto">
          <a:xfrm flipH="1">
            <a:off x="4495800" y="2743200"/>
            <a:ext cx="685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45899" name="Line 43"/>
          <p:cNvSpPr>
            <a:spLocks noChangeShapeType="1"/>
          </p:cNvSpPr>
          <p:nvPr/>
        </p:nvSpPr>
        <p:spPr bwMode="auto">
          <a:xfrm>
            <a:off x="3810000" y="2667000"/>
            <a:ext cx="3048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45900" name="Line 44"/>
          <p:cNvSpPr>
            <a:spLocks noChangeShapeType="1"/>
          </p:cNvSpPr>
          <p:nvPr/>
        </p:nvSpPr>
        <p:spPr bwMode="auto">
          <a:xfrm>
            <a:off x="5181600" y="2590800"/>
            <a:ext cx="838200" cy="0"/>
          </a:xfrm>
          <a:prstGeom prst="line">
            <a:avLst/>
          </a:prstGeom>
          <a:noFill/>
          <a:ln w="9525">
            <a:solidFill>
              <a:schemeClr val="tx1"/>
            </a:solidFill>
            <a:round/>
            <a:headEnd/>
            <a:tailEnd type="triangle" w="med" len="med"/>
          </a:ln>
          <a:effectLst/>
        </p:spPr>
        <p:txBody>
          <a:bodyPr wrap="none" anchor="ctr"/>
          <a:lstStyle/>
          <a:p>
            <a:endParaRPr lang="en-US"/>
          </a:p>
        </p:txBody>
      </p:sp>
      <p:graphicFrame>
        <p:nvGraphicFramePr>
          <p:cNvPr id="1145904" name="Object 48"/>
          <p:cNvGraphicFramePr>
            <a:graphicFrameLocks noGrp="1" noChangeAspect="1"/>
          </p:cNvGraphicFramePr>
          <p:nvPr>
            <p:ph sz="quarter" idx="3"/>
          </p:nvPr>
        </p:nvGraphicFramePr>
        <p:xfrm>
          <a:off x="4267200" y="2743200"/>
          <a:ext cx="325438" cy="609600"/>
        </p:xfrm>
        <a:graphic>
          <a:graphicData uri="http://schemas.openxmlformats.org/presentationml/2006/ole">
            <mc:AlternateContent xmlns:mc="http://schemas.openxmlformats.org/markup-compatibility/2006">
              <mc:Choice xmlns:v="urn:schemas-microsoft-com:vml" Requires="v">
                <p:oleObj spid="_x0000_s49183" name="Equation" r:id="rId7" imgW="114120" imgH="215640" progId="Equation.DSMT4">
                  <p:embed/>
                </p:oleObj>
              </mc:Choice>
              <mc:Fallback>
                <p:oleObj name="Equation" r:id="rId7" imgW="114120" imgH="2156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743200"/>
                        <a:ext cx="3254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5909" name="Line 53"/>
          <p:cNvSpPr>
            <a:spLocks noChangeShapeType="1"/>
          </p:cNvSpPr>
          <p:nvPr/>
        </p:nvSpPr>
        <p:spPr bwMode="auto">
          <a:xfrm>
            <a:off x="4038600" y="533400"/>
            <a:ext cx="0" cy="1600200"/>
          </a:xfrm>
          <a:prstGeom prst="line">
            <a:avLst/>
          </a:prstGeom>
          <a:noFill/>
          <a:ln w="9525">
            <a:solidFill>
              <a:schemeClr val="tx1"/>
            </a:solidFill>
            <a:round/>
            <a:headEnd/>
            <a:tailEnd/>
          </a:ln>
          <a:effectLst/>
        </p:spPr>
        <p:txBody>
          <a:bodyPr wrap="none" anchor="ctr"/>
          <a:lstStyle/>
          <a:p>
            <a:endParaRPr lang="en-US"/>
          </a:p>
        </p:txBody>
      </p:sp>
      <p:sp>
        <p:nvSpPr>
          <p:cNvPr id="1145910" name="AutoShape 54"/>
          <p:cNvSpPr>
            <a:spLocks noChangeArrowheads="1"/>
          </p:cNvSpPr>
          <p:nvPr/>
        </p:nvSpPr>
        <p:spPr bwMode="auto">
          <a:xfrm>
            <a:off x="3505200" y="685800"/>
            <a:ext cx="533400" cy="152400"/>
          </a:xfrm>
          <a:prstGeom prst="rightArrow">
            <a:avLst>
              <a:gd name="adj1" fmla="val 50000"/>
              <a:gd name="adj2" fmla="val 87500"/>
            </a:avLst>
          </a:prstGeom>
          <a:solidFill>
            <a:schemeClr val="bg1"/>
          </a:solidFill>
          <a:ln w="9525" algn="ctr">
            <a:solidFill>
              <a:schemeClr val="tx1"/>
            </a:solidFill>
            <a:miter lim="800000"/>
            <a:headEnd/>
            <a:tailEnd/>
          </a:ln>
          <a:effectLst/>
        </p:spPr>
        <p:txBody>
          <a:bodyPr wrap="none" anchor="ctr"/>
          <a:lstStyle/>
          <a:p>
            <a:endParaRPr lang="en-US"/>
          </a:p>
        </p:txBody>
      </p:sp>
      <p:sp>
        <p:nvSpPr>
          <p:cNvPr id="1145911" name="Line 55"/>
          <p:cNvSpPr>
            <a:spLocks noChangeShapeType="1"/>
          </p:cNvSpPr>
          <p:nvPr/>
        </p:nvSpPr>
        <p:spPr bwMode="auto">
          <a:xfrm>
            <a:off x="2209800" y="4038600"/>
            <a:ext cx="0" cy="609600"/>
          </a:xfrm>
          <a:prstGeom prst="line">
            <a:avLst/>
          </a:prstGeom>
          <a:noFill/>
          <a:ln w="9525">
            <a:solidFill>
              <a:schemeClr val="tx1"/>
            </a:solidFill>
            <a:round/>
            <a:headEnd/>
            <a:tailEnd/>
          </a:ln>
          <a:effectLst/>
        </p:spPr>
        <p:txBody>
          <a:bodyPr wrap="none" anchor="ctr"/>
          <a:lstStyle/>
          <a:p>
            <a:endParaRPr lang="en-US"/>
          </a:p>
        </p:txBody>
      </p:sp>
      <p:sp>
        <p:nvSpPr>
          <p:cNvPr id="1145912" name="Text Box 56"/>
          <p:cNvSpPr txBox="1">
            <a:spLocks noChangeArrowheads="1"/>
          </p:cNvSpPr>
          <p:nvPr/>
        </p:nvSpPr>
        <p:spPr bwMode="auto">
          <a:xfrm>
            <a:off x="0" y="4664075"/>
            <a:ext cx="4267200" cy="7620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 Taïi t = 3 s : Haït döøng nhaát thôøi</a:t>
            </a:r>
            <a:r>
              <a:rPr lang="en-US">
                <a:latin typeface="VNI-Times" pitchFamily="2" charset="0"/>
              </a:rPr>
              <a:t> .</a:t>
            </a:r>
            <a:endParaRPr lang="en-US" sz="2400">
              <a:latin typeface="Times" pitchFamily="18" charset="0"/>
            </a:endParaRPr>
          </a:p>
        </p:txBody>
      </p:sp>
      <p:sp>
        <p:nvSpPr>
          <p:cNvPr id="1145913" name="Text Box 57"/>
          <p:cNvSpPr txBox="1">
            <a:spLocks noChangeArrowheads="1"/>
          </p:cNvSpPr>
          <p:nvPr/>
        </p:nvSpPr>
        <p:spPr bwMode="auto">
          <a:xfrm>
            <a:off x="3048000" y="5105400"/>
            <a:ext cx="54102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v = 0 </a:t>
            </a:r>
            <a:r>
              <a:rPr lang="en-US" sz="2400">
                <a:latin typeface="Times" pitchFamily="18" charset="0"/>
              </a:rPr>
              <a:t>→ x = 4 - 27.3 + 3 </a:t>
            </a:r>
            <a:r>
              <a:rPr lang="en-US" sz="2400" baseline="30000">
                <a:latin typeface="Times" pitchFamily="18" charset="0"/>
              </a:rPr>
              <a:t>3</a:t>
            </a:r>
            <a:r>
              <a:rPr lang="en-US" sz="2400">
                <a:latin typeface="Times" pitchFamily="18" charset="0"/>
              </a:rPr>
              <a:t> = - 50 m</a:t>
            </a:r>
          </a:p>
        </p:txBody>
      </p:sp>
      <p:sp>
        <p:nvSpPr>
          <p:cNvPr id="1145914" name="AutoShape 58"/>
          <p:cNvSpPr>
            <a:spLocks noChangeArrowheads="1"/>
          </p:cNvSpPr>
          <p:nvPr/>
        </p:nvSpPr>
        <p:spPr bwMode="auto">
          <a:xfrm>
            <a:off x="2514600" y="5562600"/>
            <a:ext cx="381000" cy="381000"/>
          </a:xfrm>
          <a:prstGeom prst="curvedRightArrow">
            <a:avLst>
              <a:gd name="adj1" fmla="val 20000"/>
              <a:gd name="adj2" fmla="val 40000"/>
              <a:gd name="adj3" fmla="val 33333"/>
            </a:avLst>
          </a:prstGeom>
          <a:solidFill>
            <a:schemeClr val="accent1"/>
          </a:solidFill>
          <a:ln w="9525">
            <a:solidFill>
              <a:srgbClr val="0066FF"/>
            </a:solidFill>
            <a:miter lim="800000"/>
            <a:headEnd/>
            <a:tailEnd/>
          </a:ln>
          <a:effectLst/>
        </p:spPr>
        <p:txBody>
          <a:bodyPr wrap="none" anchor="ctr"/>
          <a:lstStyle/>
          <a:p>
            <a:endParaRPr lang="en-US"/>
          </a:p>
        </p:txBody>
      </p:sp>
      <p:sp>
        <p:nvSpPr>
          <p:cNvPr id="1145915" name="Text Box 59"/>
          <p:cNvSpPr txBox="1">
            <a:spLocks noChangeArrowheads="1"/>
          </p:cNvSpPr>
          <p:nvPr/>
        </p:nvSpPr>
        <p:spPr bwMode="auto">
          <a:xfrm>
            <a:off x="1981200" y="5486400"/>
            <a:ext cx="609600" cy="457200"/>
          </a:xfrm>
          <a:prstGeom prst="rect">
            <a:avLst/>
          </a:prstGeom>
          <a:noFill/>
          <a:ln w="9525">
            <a:noFill/>
            <a:miter lim="800000"/>
            <a:headEnd/>
            <a:tailEnd/>
          </a:ln>
          <a:effectLst/>
        </p:spPr>
        <p:txBody>
          <a:bodyPr>
            <a:spAutoFit/>
          </a:bodyPr>
          <a:lstStyle/>
          <a:p>
            <a:pPr algn="l">
              <a:spcBef>
                <a:spcPct val="50000"/>
              </a:spcBef>
            </a:pPr>
            <a:r>
              <a:rPr lang="en-US" sz="2400" b="1">
                <a:latin typeface="VNI-Times" pitchFamily="2" charset="0"/>
              </a:rPr>
              <a:t>??</a:t>
            </a:r>
          </a:p>
        </p:txBody>
      </p:sp>
      <p:sp>
        <p:nvSpPr>
          <p:cNvPr id="1145916" name="Text Box 60"/>
          <p:cNvSpPr txBox="1">
            <a:spLocks noChangeArrowheads="1"/>
          </p:cNvSpPr>
          <p:nvPr/>
        </p:nvSpPr>
        <p:spPr bwMode="auto">
          <a:xfrm>
            <a:off x="3048000" y="5638800"/>
            <a:ext cx="5410200" cy="822325"/>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Haït ôû vò trí xa nhaát veà beân traùi,tieáp tuïc taêng toác veà beân phaûi .</a:t>
            </a:r>
          </a:p>
        </p:txBody>
      </p:sp>
      <p:sp>
        <p:nvSpPr>
          <p:cNvPr id="1145917" name="Line 61"/>
          <p:cNvSpPr>
            <a:spLocks noChangeShapeType="1"/>
          </p:cNvSpPr>
          <p:nvPr/>
        </p:nvSpPr>
        <p:spPr bwMode="auto">
          <a:xfrm flipH="1">
            <a:off x="0" y="2667000"/>
            <a:ext cx="3733800" cy="0"/>
          </a:xfrm>
          <a:prstGeom prst="line">
            <a:avLst/>
          </a:prstGeom>
          <a:noFill/>
          <a:ln w="9525">
            <a:solidFill>
              <a:schemeClr val="tx1"/>
            </a:solidFill>
            <a:prstDash val="dash"/>
            <a:round/>
            <a:headEnd/>
            <a:tailEnd/>
          </a:ln>
          <a:effectLst/>
        </p:spPr>
        <p:txBody>
          <a:bodyPr wrap="none" anchor="ctr"/>
          <a:lstStyle/>
          <a:p>
            <a:endParaRPr lang="en-US"/>
          </a:p>
        </p:txBody>
      </p:sp>
      <p:sp>
        <p:nvSpPr>
          <p:cNvPr id="1145918" name="Oval 62"/>
          <p:cNvSpPr>
            <a:spLocks noChangeArrowheads="1"/>
          </p:cNvSpPr>
          <p:nvPr/>
        </p:nvSpPr>
        <p:spPr bwMode="auto">
          <a:xfrm>
            <a:off x="990600" y="2590800"/>
            <a:ext cx="152400" cy="228600"/>
          </a:xfrm>
          <a:prstGeom prst="ellipse">
            <a:avLst/>
          </a:prstGeom>
          <a:solidFill>
            <a:srgbClr val="339933"/>
          </a:solidFill>
          <a:ln w="28575" algn="ctr">
            <a:solidFill>
              <a:schemeClr val="tx1"/>
            </a:solidFill>
            <a:round/>
            <a:headEnd/>
            <a:tailEnd/>
          </a:ln>
          <a:effectLst/>
        </p:spPr>
        <p:txBody>
          <a:bodyPr wrap="none" anchor="ctr"/>
          <a:lstStyle/>
          <a:p>
            <a:endParaRPr lang="en-US">
              <a:solidFill>
                <a:srgbClr val="CCCC00"/>
              </a:solidFill>
              <a:latin typeface="VNI-Times" pitchFamily="2" charset="0"/>
            </a:endParaRPr>
          </a:p>
        </p:txBody>
      </p:sp>
      <p:sp>
        <p:nvSpPr>
          <p:cNvPr id="1145919" name="Text Box 63"/>
          <p:cNvSpPr txBox="1">
            <a:spLocks noChangeArrowheads="1"/>
          </p:cNvSpPr>
          <p:nvPr/>
        </p:nvSpPr>
        <p:spPr bwMode="auto">
          <a:xfrm>
            <a:off x="152400" y="2895600"/>
            <a:ext cx="2819400" cy="457200"/>
          </a:xfrm>
          <a:prstGeom prst="rect">
            <a:avLst/>
          </a:prstGeom>
          <a:noFill/>
          <a:ln w="9525" algn="ctr">
            <a:noFill/>
            <a:miter lim="800000"/>
            <a:headEnd/>
            <a:tailEnd/>
          </a:ln>
          <a:effectLst/>
        </p:spPr>
        <p:txBody>
          <a:bodyPr>
            <a:spAutoFit/>
          </a:bodyPr>
          <a:lstStyle/>
          <a:p>
            <a:pPr>
              <a:spcBef>
                <a:spcPct val="50000"/>
              </a:spcBef>
            </a:pPr>
            <a:r>
              <a:rPr lang="en-US" sz="2400">
                <a:latin typeface="VNI-Times" pitchFamily="2" charset="0"/>
              </a:rPr>
              <a:t>t = 3 s ; x = - 50 m</a:t>
            </a:r>
          </a:p>
        </p:txBody>
      </p:sp>
      <p:sp>
        <p:nvSpPr>
          <p:cNvPr id="1145920" name="Line 64"/>
          <p:cNvSpPr>
            <a:spLocks noChangeShapeType="1"/>
          </p:cNvSpPr>
          <p:nvPr/>
        </p:nvSpPr>
        <p:spPr bwMode="auto">
          <a:xfrm>
            <a:off x="6324600" y="2133600"/>
            <a:ext cx="2209800" cy="0"/>
          </a:xfrm>
          <a:prstGeom prst="line">
            <a:avLst/>
          </a:prstGeom>
          <a:noFill/>
          <a:ln w="9525">
            <a:solidFill>
              <a:schemeClr val="tx1"/>
            </a:solidFill>
            <a:round/>
            <a:headEnd/>
            <a:tailEnd/>
          </a:ln>
          <a:effectLst/>
        </p:spPr>
        <p:txBody>
          <a:bodyPr wrap="none" anchor="ctr"/>
          <a:lstStyle/>
          <a:p>
            <a:endParaRPr lang="en-US"/>
          </a:p>
        </p:txBody>
      </p:sp>
      <p:sp>
        <p:nvSpPr>
          <p:cNvPr id="1145921" name="Line 65"/>
          <p:cNvSpPr>
            <a:spLocks noChangeShapeType="1"/>
          </p:cNvSpPr>
          <p:nvPr/>
        </p:nvSpPr>
        <p:spPr bwMode="auto">
          <a:xfrm flipH="1">
            <a:off x="6096000" y="2133600"/>
            <a:ext cx="914400" cy="304800"/>
          </a:xfrm>
          <a:prstGeom prst="line">
            <a:avLst/>
          </a:prstGeom>
          <a:noFill/>
          <a:ln w="9525">
            <a:solidFill>
              <a:schemeClr val="tx1"/>
            </a:solidFill>
            <a:prstDash val="dash"/>
            <a:round/>
            <a:headEnd/>
            <a:tailEnd type="arrow"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5868"/>
                                        </p:tgtEl>
                                        <p:attrNameLst>
                                          <p:attrName>style.visibility</p:attrName>
                                        </p:attrNameLst>
                                      </p:cBhvr>
                                      <p:to>
                                        <p:strVal val="visible"/>
                                      </p:to>
                                    </p:set>
                                    <p:animEffect transition="in" filter="blinds(horizontal)">
                                      <p:cBhvr>
                                        <p:cTn id="7" dur="500"/>
                                        <p:tgtEl>
                                          <p:spTgt spid="114586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45910"/>
                                        </p:tgtEl>
                                        <p:attrNameLst>
                                          <p:attrName>style.visibility</p:attrName>
                                        </p:attrNameLst>
                                      </p:cBhvr>
                                      <p:to>
                                        <p:strVal val="visible"/>
                                      </p:to>
                                    </p:set>
                                    <p:animEffect transition="in" filter="blinds(horizontal)">
                                      <p:cBhvr>
                                        <p:cTn id="10" dur="500"/>
                                        <p:tgtEl>
                                          <p:spTgt spid="1145910"/>
                                        </p:tgtEl>
                                      </p:cBhvr>
                                    </p:animEffect>
                                  </p:childTnLst>
                                </p:cTn>
                              </p:par>
                              <p:par>
                                <p:cTn id="11" presetID="3" presetClass="entr" presetSubtype="10" fill="hold" nodeType="withEffect">
                                  <p:stCondLst>
                                    <p:cond delay="0"/>
                                  </p:stCondLst>
                                  <p:childTnLst>
                                    <p:set>
                                      <p:cBhvr>
                                        <p:cTn id="12" dur="1" fill="hold">
                                          <p:stCondLst>
                                            <p:cond delay="0"/>
                                          </p:stCondLst>
                                        </p:cTn>
                                        <p:tgtEl>
                                          <p:spTgt spid="1145884"/>
                                        </p:tgtEl>
                                        <p:attrNameLst>
                                          <p:attrName>style.visibility</p:attrName>
                                        </p:attrNameLst>
                                      </p:cBhvr>
                                      <p:to>
                                        <p:strVal val="visible"/>
                                      </p:to>
                                    </p:set>
                                    <p:animEffect transition="in" filter="blinds(horizontal)">
                                      <p:cBhvr>
                                        <p:cTn id="13" dur="500"/>
                                        <p:tgtEl>
                                          <p:spTgt spid="114588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45869"/>
                                        </p:tgtEl>
                                        <p:attrNameLst>
                                          <p:attrName>style.visibility</p:attrName>
                                        </p:attrNameLst>
                                      </p:cBhvr>
                                      <p:to>
                                        <p:strVal val="visible"/>
                                      </p:to>
                                    </p:set>
                                    <p:animEffect transition="in" filter="blinds(horizontal)">
                                      <p:cBhvr>
                                        <p:cTn id="16" dur="500"/>
                                        <p:tgtEl>
                                          <p:spTgt spid="114586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45886"/>
                                        </p:tgtEl>
                                        <p:attrNameLst>
                                          <p:attrName>style.visibility</p:attrName>
                                        </p:attrNameLst>
                                      </p:cBhvr>
                                      <p:to>
                                        <p:strVal val="visible"/>
                                      </p:to>
                                    </p:set>
                                    <p:animEffect transition="in" filter="blinds(horizontal)">
                                      <p:cBhvr>
                                        <p:cTn id="21" dur="500"/>
                                        <p:tgtEl>
                                          <p:spTgt spid="114588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45909"/>
                                        </p:tgtEl>
                                        <p:attrNameLst>
                                          <p:attrName>style.visibility</p:attrName>
                                        </p:attrNameLst>
                                      </p:cBhvr>
                                      <p:to>
                                        <p:strVal val="visible"/>
                                      </p:to>
                                    </p:set>
                                    <p:animEffect transition="in" filter="blinds(horizontal)">
                                      <p:cBhvr>
                                        <p:cTn id="24" dur="500"/>
                                        <p:tgtEl>
                                          <p:spTgt spid="114590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45892"/>
                                        </p:tgtEl>
                                        <p:attrNameLst>
                                          <p:attrName>style.visibility</p:attrName>
                                        </p:attrNameLst>
                                      </p:cBhvr>
                                      <p:to>
                                        <p:strVal val="visible"/>
                                      </p:to>
                                    </p:set>
                                    <p:animEffect transition="in" filter="blinds(horizontal)">
                                      <p:cBhvr>
                                        <p:cTn id="29" dur="500"/>
                                        <p:tgtEl>
                                          <p:spTgt spid="114589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45899"/>
                                        </p:tgtEl>
                                        <p:attrNameLst>
                                          <p:attrName>style.visibility</p:attrName>
                                        </p:attrNameLst>
                                      </p:cBhvr>
                                      <p:to>
                                        <p:strVal val="visible"/>
                                      </p:to>
                                    </p:set>
                                    <p:animEffect transition="in" filter="blinds(horizontal)">
                                      <p:cBhvr>
                                        <p:cTn id="32" dur="500"/>
                                        <p:tgtEl>
                                          <p:spTgt spid="114589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145894"/>
                                        </p:tgtEl>
                                        <p:attrNameLst>
                                          <p:attrName>style.visibility</p:attrName>
                                        </p:attrNameLst>
                                      </p:cBhvr>
                                      <p:to>
                                        <p:strVal val="visible"/>
                                      </p:to>
                                    </p:set>
                                    <p:animEffect transition="in" filter="blinds(horizontal)">
                                      <p:cBhvr>
                                        <p:cTn id="35" dur="500"/>
                                        <p:tgtEl>
                                          <p:spTgt spid="114589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45895"/>
                                        </p:tgtEl>
                                        <p:attrNameLst>
                                          <p:attrName>style.visibility</p:attrName>
                                        </p:attrNameLst>
                                      </p:cBhvr>
                                      <p:to>
                                        <p:strVal val="visible"/>
                                      </p:to>
                                    </p:set>
                                    <p:animEffect transition="in" filter="blinds(horizontal)">
                                      <p:cBhvr>
                                        <p:cTn id="38" dur="500"/>
                                        <p:tgtEl>
                                          <p:spTgt spid="114589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45917"/>
                                        </p:tgtEl>
                                        <p:attrNameLst>
                                          <p:attrName>style.visibility</p:attrName>
                                        </p:attrNameLst>
                                      </p:cBhvr>
                                      <p:to>
                                        <p:strVal val="visible"/>
                                      </p:to>
                                    </p:set>
                                    <p:animEffect transition="in" filter="blinds(horizontal)">
                                      <p:cBhvr>
                                        <p:cTn id="41" dur="500"/>
                                        <p:tgtEl>
                                          <p:spTgt spid="11459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45896"/>
                                        </p:tgtEl>
                                        <p:attrNameLst>
                                          <p:attrName>style.visibility</p:attrName>
                                        </p:attrNameLst>
                                      </p:cBhvr>
                                      <p:to>
                                        <p:strVal val="visible"/>
                                      </p:to>
                                    </p:set>
                                    <p:animEffect transition="in" filter="blinds(horizontal)">
                                      <p:cBhvr>
                                        <p:cTn id="44" dur="500"/>
                                        <p:tgtEl>
                                          <p:spTgt spid="114589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145893"/>
                                        </p:tgtEl>
                                        <p:attrNameLst>
                                          <p:attrName>style.visibility</p:attrName>
                                        </p:attrNameLst>
                                      </p:cBhvr>
                                      <p:to>
                                        <p:strVal val="visible"/>
                                      </p:to>
                                    </p:set>
                                    <p:animEffect transition="in" filter="blinds(horizontal)">
                                      <p:cBhvr>
                                        <p:cTn id="47" dur="500"/>
                                        <p:tgtEl>
                                          <p:spTgt spid="114589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45900"/>
                                        </p:tgtEl>
                                        <p:attrNameLst>
                                          <p:attrName>style.visibility</p:attrName>
                                        </p:attrNameLst>
                                      </p:cBhvr>
                                      <p:to>
                                        <p:strVal val="visible"/>
                                      </p:to>
                                    </p:set>
                                    <p:animEffect transition="in" filter="blinds(horizontal)">
                                      <p:cBhvr>
                                        <p:cTn id="52" dur="500"/>
                                        <p:tgtEl>
                                          <p:spTgt spid="1145900"/>
                                        </p:tgtEl>
                                      </p:cBhvr>
                                    </p:animEffect>
                                  </p:childTnLst>
                                </p:cTn>
                              </p:par>
                              <p:par>
                                <p:cTn id="53" presetID="3" presetClass="entr" presetSubtype="10" fill="hold" nodeType="withEffect">
                                  <p:stCondLst>
                                    <p:cond delay="0"/>
                                  </p:stCondLst>
                                  <p:childTnLst>
                                    <p:set>
                                      <p:cBhvr>
                                        <p:cTn id="54" dur="1" fill="hold">
                                          <p:stCondLst>
                                            <p:cond delay="0"/>
                                          </p:stCondLst>
                                        </p:cTn>
                                        <p:tgtEl>
                                          <p:spTgt spid="1145901"/>
                                        </p:tgtEl>
                                        <p:attrNameLst>
                                          <p:attrName>style.visibility</p:attrName>
                                        </p:attrNameLst>
                                      </p:cBhvr>
                                      <p:to>
                                        <p:strVal val="visible"/>
                                      </p:to>
                                    </p:set>
                                    <p:animEffect transition="in" filter="blinds(horizontal)">
                                      <p:cBhvr>
                                        <p:cTn id="55" dur="500"/>
                                        <p:tgtEl>
                                          <p:spTgt spid="1145901"/>
                                        </p:tgtEl>
                                      </p:cBhvr>
                                    </p:animEffect>
                                  </p:childTnLst>
                                </p:cTn>
                              </p:par>
                              <p:par>
                                <p:cTn id="56" presetID="3" presetClass="entr" presetSubtype="10" fill="hold" grpId="1" nodeType="withEffect">
                                  <p:stCondLst>
                                    <p:cond delay="0"/>
                                  </p:stCondLst>
                                  <p:childTnLst>
                                    <p:set>
                                      <p:cBhvr>
                                        <p:cTn id="57" dur="1" fill="hold">
                                          <p:stCondLst>
                                            <p:cond delay="0"/>
                                          </p:stCondLst>
                                        </p:cTn>
                                        <p:tgtEl>
                                          <p:spTgt spid="1145899"/>
                                        </p:tgtEl>
                                        <p:attrNameLst>
                                          <p:attrName>style.visibility</p:attrName>
                                        </p:attrNameLst>
                                      </p:cBhvr>
                                      <p:to>
                                        <p:strVal val="visible"/>
                                      </p:to>
                                    </p:set>
                                    <p:animEffect transition="in" filter="blinds(horizontal)">
                                      <p:cBhvr>
                                        <p:cTn id="58" dur="500"/>
                                        <p:tgtEl>
                                          <p:spTgt spid="1145899"/>
                                        </p:tgtEl>
                                      </p:cBhvr>
                                    </p:animEffect>
                                  </p:childTnLst>
                                </p:cTn>
                              </p:par>
                              <p:par>
                                <p:cTn id="59" presetID="3" presetClass="entr" presetSubtype="10" fill="hold" nodeType="withEffect">
                                  <p:stCondLst>
                                    <p:cond delay="0"/>
                                  </p:stCondLst>
                                  <p:childTnLst>
                                    <p:set>
                                      <p:cBhvr>
                                        <p:cTn id="60" dur="1" fill="hold">
                                          <p:stCondLst>
                                            <p:cond delay="0"/>
                                          </p:stCondLst>
                                        </p:cTn>
                                        <p:tgtEl>
                                          <p:spTgt spid="1145904"/>
                                        </p:tgtEl>
                                        <p:attrNameLst>
                                          <p:attrName>style.visibility</p:attrName>
                                        </p:attrNameLst>
                                      </p:cBhvr>
                                      <p:to>
                                        <p:strVal val="visible"/>
                                      </p:to>
                                    </p:set>
                                    <p:animEffect transition="in" filter="blinds(horizontal)">
                                      <p:cBhvr>
                                        <p:cTn id="61" dur="500"/>
                                        <p:tgtEl>
                                          <p:spTgt spid="114590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145897"/>
                                        </p:tgtEl>
                                        <p:attrNameLst>
                                          <p:attrName>style.visibility</p:attrName>
                                        </p:attrNameLst>
                                      </p:cBhvr>
                                      <p:to>
                                        <p:strVal val="visible"/>
                                      </p:to>
                                    </p:set>
                                    <p:animEffect transition="in" filter="blinds(horizontal)">
                                      <p:cBhvr>
                                        <p:cTn id="64" dur="500"/>
                                        <p:tgtEl>
                                          <p:spTgt spid="114589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2" nodeType="clickEffect">
                                  <p:stCondLst>
                                    <p:cond delay="0"/>
                                  </p:stCondLst>
                                  <p:childTnLst>
                                    <p:set>
                                      <p:cBhvr>
                                        <p:cTn id="68" dur="1" fill="hold">
                                          <p:stCondLst>
                                            <p:cond delay="0"/>
                                          </p:stCondLst>
                                        </p:cTn>
                                        <p:tgtEl>
                                          <p:spTgt spid="1145899"/>
                                        </p:tgtEl>
                                        <p:attrNameLst>
                                          <p:attrName>style.visibility</p:attrName>
                                        </p:attrNameLst>
                                      </p:cBhvr>
                                      <p:to>
                                        <p:strVal val="visible"/>
                                      </p:to>
                                    </p:set>
                                    <p:animEffect transition="in" filter="blinds(horizontal)">
                                      <p:cBhvr>
                                        <p:cTn id="69" dur="500"/>
                                        <p:tgtEl>
                                          <p:spTgt spid="1145899"/>
                                        </p:tgtEl>
                                      </p:cBhvr>
                                    </p:animEffect>
                                  </p:childTnLst>
                                </p:cTn>
                              </p:par>
                              <p:par>
                                <p:cTn id="70" presetID="3" presetClass="entr" presetSubtype="10" fill="hold" grpId="1" nodeType="withEffect">
                                  <p:stCondLst>
                                    <p:cond delay="0"/>
                                  </p:stCondLst>
                                  <p:childTnLst>
                                    <p:set>
                                      <p:cBhvr>
                                        <p:cTn id="71" dur="1" fill="hold">
                                          <p:stCondLst>
                                            <p:cond delay="0"/>
                                          </p:stCondLst>
                                        </p:cTn>
                                        <p:tgtEl>
                                          <p:spTgt spid="1145894"/>
                                        </p:tgtEl>
                                        <p:attrNameLst>
                                          <p:attrName>style.visibility</p:attrName>
                                        </p:attrNameLst>
                                      </p:cBhvr>
                                      <p:to>
                                        <p:strVal val="visible"/>
                                      </p:to>
                                    </p:set>
                                    <p:animEffect transition="in" filter="blinds(horizontal)">
                                      <p:cBhvr>
                                        <p:cTn id="72" dur="500"/>
                                        <p:tgtEl>
                                          <p:spTgt spid="1145894"/>
                                        </p:tgtEl>
                                      </p:cBhvr>
                                    </p:animEffect>
                                  </p:childTnLst>
                                </p:cTn>
                              </p:par>
                              <p:par>
                                <p:cTn id="73" presetID="3" presetClass="entr" presetSubtype="10" fill="hold" grpId="1" nodeType="withEffect">
                                  <p:stCondLst>
                                    <p:cond delay="0"/>
                                  </p:stCondLst>
                                  <p:childTnLst>
                                    <p:set>
                                      <p:cBhvr>
                                        <p:cTn id="74" dur="1" fill="hold">
                                          <p:stCondLst>
                                            <p:cond delay="0"/>
                                          </p:stCondLst>
                                        </p:cTn>
                                        <p:tgtEl>
                                          <p:spTgt spid="1145895"/>
                                        </p:tgtEl>
                                        <p:attrNameLst>
                                          <p:attrName>style.visibility</p:attrName>
                                        </p:attrNameLst>
                                      </p:cBhvr>
                                      <p:to>
                                        <p:strVal val="visible"/>
                                      </p:to>
                                    </p:set>
                                    <p:animEffect transition="in" filter="blinds(horizontal)">
                                      <p:cBhvr>
                                        <p:cTn id="75" dur="500"/>
                                        <p:tgtEl>
                                          <p:spTgt spid="1145895"/>
                                        </p:tgtEl>
                                      </p:cBhvr>
                                    </p:animEffect>
                                  </p:childTnLst>
                                </p:cTn>
                              </p:par>
                              <p:par>
                                <p:cTn id="76" presetID="3" presetClass="entr" presetSubtype="10" fill="hold" grpId="1" nodeType="withEffect">
                                  <p:stCondLst>
                                    <p:cond delay="0"/>
                                  </p:stCondLst>
                                  <p:childTnLst>
                                    <p:set>
                                      <p:cBhvr>
                                        <p:cTn id="77" dur="1" fill="hold">
                                          <p:stCondLst>
                                            <p:cond delay="0"/>
                                          </p:stCondLst>
                                        </p:cTn>
                                        <p:tgtEl>
                                          <p:spTgt spid="1145917"/>
                                        </p:tgtEl>
                                        <p:attrNameLst>
                                          <p:attrName>style.visibility</p:attrName>
                                        </p:attrNameLst>
                                      </p:cBhvr>
                                      <p:to>
                                        <p:strVal val="visible"/>
                                      </p:to>
                                    </p:set>
                                    <p:animEffect transition="in" filter="blinds(horizontal)">
                                      <p:cBhvr>
                                        <p:cTn id="78" dur="500"/>
                                        <p:tgtEl>
                                          <p:spTgt spid="1145917"/>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145901"/>
                                        </p:tgtEl>
                                        <p:attrNameLst>
                                          <p:attrName>style.visibility</p:attrName>
                                        </p:attrNameLst>
                                      </p:cBhvr>
                                      <p:to>
                                        <p:strVal val="visible"/>
                                      </p:to>
                                    </p:set>
                                    <p:animEffect transition="in" filter="blinds(horizontal)">
                                      <p:cBhvr>
                                        <p:cTn id="83" dur="500"/>
                                        <p:tgtEl>
                                          <p:spTgt spid="1145901"/>
                                        </p:tgtEl>
                                      </p:cBhvr>
                                    </p:animEffect>
                                  </p:childTnLst>
                                </p:cTn>
                              </p:par>
                              <p:par>
                                <p:cTn id="84" presetID="3" presetClass="entr" presetSubtype="10" fill="hold" grpId="1" nodeType="withEffect">
                                  <p:stCondLst>
                                    <p:cond delay="0"/>
                                  </p:stCondLst>
                                  <p:childTnLst>
                                    <p:set>
                                      <p:cBhvr>
                                        <p:cTn id="85" dur="1" fill="hold">
                                          <p:stCondLst>
                                            <p:cond delay="0"/>
                                          </p:stCondLst>
                                        </p:cTn>
                                        <p:tgtEl>
                                          <p:spTgt spid="1145900"/>
                                        </p:tgtEl>
                                        <p:attrNameLst>
                                          <p:attrName>style.visibility</p:attrName>
                                        </p:attrNameLst>
                                      </p:cBhvr>
                                      <p:to>
                                        <p:strVal val="visible"/>
                                      </p:to>
                                    </p:set>
                                    <p:animEffect transition="in" filter="blinds(horizontal)">
                                      <p:cBhvr>
                                        <p:cTn id="86" dur="500"/>
                                        <p:tgtEl>
                                          <p:spTgt spid="1145900"/>
                                        </p:tgtEl>
                                      </p:cBhvr>
                                    </p:animEffect>
                                  </p:childTnLst>
                                </p:cTn>
                              </p:par>
                              <p:par>
                                <p:cTn id="87" presetID="3" presetClass="entr" presetSubtype="10" fill="hold" nodeType="withEffect">
                                  <p:stCondLst>
                                    <p:cond delay="0"/>
                                  </p:stCondLst>
                                  <p:childTnLst>
                                    <p:set>
                                      <p:cBhvr>
                                        <p:cTn id="88" dur="1" fill="hold">
                                          <p:stCondLst>
                                            <p:cond delay="0"/>
                                          </p:stCondLst>
                                        </p:cTn>
                                        <p:tgtEl>
                                          <p:spTgt spid="1145904"/>
                                        </p:tgtEl>
                                        <p:attrNameLst>
                                          <p:attrName>style.visibility</p:attrName>
                                        </p:attrNameLst>
                                      </p:cBhvr>
                                      <p:to>
                                        <p:strVal val="visible"/>
                                      </p:to>
                                    </p:set>
                                    <p:animEffect transition="in" filter="blinds(horizontal)">
                                      <p:cBhvr>
                                        <p:cTn id="89" dur="500"/>
                                        <p:tgtEl>
                                          <p:spTgt spid="1145904"/>
                                        </p:tgtEl>
                                      </p:cBhvr>
                                    </p:animEffect>
                                  </p:childTnLst>
                                </p:cTn>
                              </p:par>
                              <p:par>
                                <p:cTn id="90" presetID="3" presetClass="entr" presetSubtype="10" fill="hold" grpId="3" nodeType="withEffect">
                                  <p:stCondLst>
                                    <p:cond delay="0"/>
                                  </p:stCondLst>
                                  <p:childTnLst>
                                    <p:set>
                                      <p:cBhvr>
                                        <p:cTn id="91" dur="1" fill="hold">
                                          <p:stCondLst>
                                            <p:cond delay="0"/>
                                          </p:stCondLst>
                                        </p:cTn>
                                        <p:tgtEl>
                                          <p:spTgt spid="1145899"/>
                                        </p:tgtEl>
                                        <p:attrNameLst>
                                          <p:attrName>style.visibility</p:attrName>
                                        </p:attrNameLst>
                                      </p:cBhvr>
                                      <p:to>
                                        <p:strVal val="visible"/>
                                      </p:to>
                                    </p:set>
                                    <p:animEffect transition="in" filter="blinds(horizontal)">
                                      <p:cBhvr>
                                        <p:cTn id="92" dur="500"/>
                                        <p:tgtEl>
                                          <p:spTgt spid="1145899"/>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1145921"/>
                                        </p:tgtEl>
                                        <p:attrNameLst>
                                          <p:attrName>style.visibility</p:attrName>
                                        </p:attrNameLst>
                                      </p:cBhvr>
                                      <p:to>
                                        <p:strVal val="visible"/>
                                      </p:to>
                                    </p:set>
                                    <p:animEffect transition="in" filter="blinds(horizontal)">
                                      <p:cBhvr>
                                        <p:cTn id="95" dur="500"/>
                                        <p:tgtEl>
                                          <p:spTgt spid="1145921"/>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1145920"/>
                                        </p:tgtEl>
                                        <p:attrNameLst>
                                          <p:attrName>style.visibility</p:attrName>
                                        </p:attrNameLst>
                                      </p:cBhvr>
                                      <p:to>
                                        <p:strVal val="visible"/>
                                      </p:to>
                                    </p:set>
                                    <p:animEffect transition="in" filter="blinds(horizontal)">
                                      <p:cBhvr>
                                        <p:cTn id="98" dur="500"/>
                                        <p:tgtEl>
                                          <p:spTgt spid="1145920"/>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145870"/>
                                        </p:tgtEl>
                                        <p:attrNameLst>
                                          <p:attrName>style.visibility</p:attrName>
                                        </p:attrNameLst>
                                      </p:cBhvr>
                                      <p:to>
                                        <p:strVal val="visible"/>
                                      </p:to>
                                    </p:set>
                                    <p:animEffect transition="in" filter="blinds(horizontal)">
                                      <p:cBhvr>
                                        <p:cTn id="103" dur="500"/>
                                        <p:tgtEl>
                                          <p:spTgt spid="1145870"/>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145872"/>
                                        </p:tgtEl>
                                        <p:attrNameLst>
                                          <p:attrName>style.visibility</p:attrName>
                                        </p:attrNameLst>
                                      </p:cBhvr>
                                      <p:to>
                                        <p:strVal val="visible"/>
                                      </p:to>
                                    </p:set>
                                    <p:animEffect transition="in" filter="blinds(horizontal)">
                                      <p:cBhvr>
                                        <p:cTn id="106" dur="500"/>
                                        <p:tgtEl>
                                          <p:spTgt spid="1145872"/>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145911"/>
                                        </p:tgtEl>
                                        <p:attrNameLst>
                                          <p:attrName>style.visibility</p:attrName>
                                        </p:attrNameLst>
                                      </p:cBhvr>
                                      <p:to>
                                        <p:strVal val="visible"/>
                                      </p:to>
                                    </p:set>
                                    <p:animEffect transition="in" filter="blinds(horizontal)">
                                      <p:cBhvr>
                                        <p:cTn id="111" dur="500"/>
                                        <p:tgtEl>
                                          <p:spTgt spid="1145911"/>
                                        </p:tgtEl>
                                      </p:cBhvr>
                                    </p:animEffect>
                                  </p:childTnLst>
                                </p:cTn>
                              </p:par>
                              <p:par>
                                <p:cTn id="112" presetID="3" presetClass="entr" presetSubtype="10" fill="hold" grpId="1" nodeType="withEffect">
                                  <p:stCondLst>
                                    <p:cond delay="0"/>
                                  </p:stCondLst>
                                  <p:childTnLst>
                                    <p:set>
                                      <p:cBhvr>
                                        <p:cTn id="113" dur="1" fill="hold">
                                          <p:stCondLst>
                                            <p:cond delay="0"/>
                                          </p:stCondLst>
                                        </p:cTn>
                                        <p:tgtEl>
                                          <p:spTgt spid="1145872"/>
                                        </p:tgtEl>
                                        <p:attrNameLst>
                                          <p:attrName>style.visibility</p:attrName>
                                        </p:attrNameLst>
                                      </p:cBhvr>
                                      <p:to>
                                        <p:strVal val="visible"/>
                                      </p:to>
                                    </p:set>
                                    <p:animEffect transition="in" filter="blinds(horizontal)">
                                      <p:cBhvr>
                                        <p:cTn id="114" dur="500"/>
                                        <p:tgtEl>
                                          <p:spTgt spid="1145872"/>
                                        </p:tgtEl>
                                      </p:cBhvr>
                                    </p:animEffect>
                                  </p:childTnLst>
                                </p:cTn>
                              </p:par>
                              <p:par>
                                <p:cTn id="115" presetID="3" presetClass="entr" presetSubtype="10" fill="hold" grpId="1" nodeType="withEffect">
                                  <p:stCondLst>
                                    <p:cond delay="0"/>
                                  </p:stCondLst>
                                  <p:childTnLst>
                                    <p:set>
                                      <p:cBhvr>
                                        <p:cTn id="116" dur="1" fill="hold">
                                          <p:stCondLst>
                                            <p:cond delay="0"/>
                                          </p:stCondLst>
                                        </p:cTn>
                                        <p:tgtEl>
                                          <p:spTgt spid="1145870"/>
                                        </p:tgtEl>
                                        <p:attrNameLst>
                                          <p:attrName>style.visibility</p:attrName>
                                        </p:attrNameLst>
                                      </p:cBhvr>
                                      <p:to>
                                        <p:strVal val="visible"/>
                                      </p:to>
                                    </p:set>
                                    <p:animEffect transition="in" filter="blinds(horizontal)">
                                      <p:cBhvr>
                                        <p:cTn id="117" dur="500"/>
                                        <p:tgtEl>
                                          <p:spTgt spid="1145870"/>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1145913"/>
                                        </p:tgtEl>
                                        <p:attrNameLst>
                                          <p:attrName>style.visibility</p:attrName>
                                        </p:attrNameLst>
                                      </p:cBhvr>
                                      <p:to>
                                        <p:strVal val="visible"/>
                                      </p:to>
                                    </p:set>
                                    <p:animEffect transition="in" filter="blinds(horizontal)">
                                      <p:cBhvr>
                                        <p:cTn id="122" dur="500"/>
                                        <p:tgtEl>
                                          <p:spTgt spid="1145913"/>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1145912"/>
                                        </p:tgtEl>
                                        <p:attrNameLst>
                                          <p:attrName>style.visibility</p:attrName>
                                        </p:attrNameLst>
                                      </p:cBhvr>
                                      <p:to>
                                        <p:strVal val="visible"/>
                                      </p:to>
                                    </p:set>
                                    <p:animEffect transition="in" filter="blinds(horizontal)">
                                      <p:cBhvr>
                                        <p:cTn id="125" dur="500"/>
                                        <p:tgtEl>
                                          <p:spTgt spid="1145912"/>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1145918"/>
                                        </p:tgtEl>
                                        <p:attrNameLst>
                                          <p:attrName>style.visibility</p:attrName>
                                        </p:attrNameLst>
                                      </p:cBhvr>
                                      <p:to>
                                        <p:strVal val="visible"/>
                                      </p:to>
                                    </p:set>
                                    <p:animEffect transition="in" filter="blinds(horizontal)">
                                      <p:cBhvr>
                                        <p:cTn id="128" dur="500"/>
                                        <p:tgtEl>
                                          <p:spTgt spid="1145918"/>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1145919"/>
                                        </p:tgtEl>
                                        <p:attrNameLst>
                                          <p:attrName>style.visibility</p:attrName>
                                        </p:attrNameLst>
                                      </p:cBhvr>
                                      <p:to>
                                        <p:strVal val="visible"/>
                                      </p:to>
                                    </p:set>
                                    <p:animEffect transition="in" filter="blinds(horizontal)">
                                      <p:cBhvr>
                                        <p:cTn id="131" dur="500"/>
                                        <p:tgtEl>
                                          <p:spTgt spid="1145919"/>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1145914"/>
                                        </p:tgtEl>
                                        <p:attrNameLst>
                                          <p:attrName>style.visibility</p:attrName>
                                        </p:attrNameLst>
                                      </p:cBhvr>
                                      <p:to>
                                        <p:strVal val="visible"/>
                                      </p:to>
                                    </p:set>
                                    <p:animEffect transition="in" filter="blinds(horizontal)">
                                      <p:cBhvr>
                                        <p:cTn id="134" dur="500"/>
                                        <p:tgtEl>
                                          <p:spTgt spid="1145914"/>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1145915"/>
                                        </p:tgtEl>
                                        <p:attrNameLst>
                                          <p:attrName>style.visibility</p:attrName>
                                        </p:attrNameLst>
                                      </p:cBhvr>
                                      <p:to>
                                        <p:strVal val="visible"/>
                                      </p:to>
                                    </p:set>
                                    <p:animEffect transition="in" filter="blinds(horizontal)">
                                      <p:cBhvr>
                                        <p:cTn id="137" dur="500"/>
                                        <p:tgtEl>
                                          <p:spTgt spid="1145915"/>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1145916"/>
                                        </p:tgtEl>
                                        <p:attrNameLst>
                                          <p:attrName>style.visibility</p:attrName>
                                        </p:attrNameLst>
                                      </p:cBhvr>
                                      <p:to>
                                        <p:strVal val="visible"/>
                                      </p:to>
                                    </p:set>
                                    <p:animEffect transition="in" filter="blinds(horizontal)">
                                      <p:cBhvr>
                                        <p:cTn id="142" dur="500"/>
                                        <p:tgtEl>
                                          <p:spTgt spid="1145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868" grpId="0"/>
      <p:bldP spid="1145869" grpId="0"/>
      <p:bldP spid="1145870" grpId="0"/>
      <p:bldP spid="1145870" grpId="1"/>
      <p:bldP spid="1145872" grpId="0"/>
      <p:bldP spid="1145872" grpId="1"/>
      <p:bldP spid="1145886" grpId="0"/>
      <p:bldP spid="1145892" grpId="0" animBg="1"/>
      <p:bldP spid="1145893" grpId="0"/>
      <p:bldP spid="1145894" grpId="0"/>
      <p:bldP spid="1145894" grpId="1"/>
      <p:bldP spid="1145895" grpId="0"/>
      <p:bldP spid="1145895" grpId="1"/>
      <p:bldP spid="1145896" grpId="0"/>
      <p:bldP spid="1145897" grpId="0" animBg="1"/>
      <p:bldP spid="1145899" grpId="0" animBg="1"/>
      <p:bldP spid="1145899" grpId="1" animBg="1"/>
      <p:bldP spid="1145899" grpId="2" animBg="1"/>
      <p:bldP spid="1145899" grpId="3" animBg="1"/>
      <p:bldP spid="1145900" grpId="0" animBg="1"/>
      <p:bldP spid="1145900" grpId="1" animBg="1"/>
      <p:bldP spid="1145909" grpId="0" animBg="1"/>
      <p:bldP spid="1145910" grpId="0" animBg="1"/>
      <p:bldP spid="1145911" grpId="0" animBg="1"/>
      <p:bldP spid="1145912" grpId="0"/>
      <p:bldP spid="1145913" grpId="0"/>
      <p:bldP spid="1145914" grpId="0" animBg="1"/>
      <p:bldP spid="1145915" grpId="0"/>
      <p:bldP spid="1145916" grpId="0"/>
      <p:bldP spid="1145917" grpId="0" animBg="1"/>
      <p:bldP spid="1145917" grpId="1" animBg="1"/>
      <p:bldP spid="1145918" grpId="0" animBg="1"/>
      <p:bldP spid="1145919" grpId="0"/>
      <p:bldP spid="1145920" grpId="0" animBg="1"/>
      <p:bldP spid="11459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4" name="Text Box 4"/>
          <p:cNvSpPr txBox="1">
            <a:spLocks noChangeArrowheads="1"/>
          </p:cNvSpPr>
          <p:nvPr/>
        </p:nvSpPr>
        <p:spPr bwMode="auto">
          <a:xfrm>
            <a:off x="3124200" y="685800"/>
            <a:ext cx="1600200" cy="466725"/>
          </a:xfrm>
          <a:prstGeom prst="rect">
            <a:avLst/>
          </a:prstGeom>
          <a:noFill/>
          <a:ln w="9525">
            <a:solidFill>
              <a:srgbClr val="339933"/>
            </a:solidFill>
            <a:miter lim="800000"/>
            <a:headEnd/>
            <a:tailEnd/>
          </a:ln>
          <a:effectLst/>
        </p:spPr>
        <p:txBody>
          <a:bodyPr>
            <a:spAutoFit/>
          </a:bodyPr>
          <a:lstStyle/>
          <a:p>
            <a:pPr algn="l">
              <a:spcBef>
                <a:spcPct val="50000"/>
              </a:spcBef>
            </a:pPr>
            <a:r>
              <a:rPr lang="en-US" sz="2400">
                <a:latin typeface="VNI-Times" pitchFamily="2" charset="0"/>
              </a:rPr>
              <a:t>- t &gt; 3 </a:t>
            </a:r>
            <a:r>
              <a:rPr lang="en-US" sz="2400">
                <a:latin typeface="Times" pitchFamily="18" charset="0"/>
              </a:rPr>
              <a:t>→ ?</a:t>
            </a:r>
          </a:p>
        </p:txBody>
      </p:sp>
      <p:sp>
        <p:nvSpPr>
          <p:cNvPr id="1146886" name="Text Box 6"/>
          <p:cNvSpPr txBox="1">
            <a:spLocks noChangeArrowheads="1"/>
          </p:cNvSpPr>
          <p:nvPr/>
        </p:nvSpPr>
        <p:spPr bwMode="auto">
          <a:xfrm>
            <a:off x="1143000" y="4191000"/>
            <a:ext cx="6934200" cy="457200"/>
          </a:xfrm>
          <a:prstGeom prst="rect">
            <a:avLst/>
          </a:prstGeom>
          <a:noFill/>
          <a:ln w="9525">
            <a:noFill/>
            <a:miter lim="800000"/>
            <a:headEnd/>
            <a:tailEnd/>
          </a:ln>
          <a:effectLst/>
        </p:spPr>
        <p:txBody>
          <a:bodyPr>
            <a:spAutoFit/>
          </a:bodyPr>
          <a:lstStyle/>
          <a:p>
            <a:pPr algn="l">
              <a:spcBef>
                <a:spcPct val="50000"/>
              </a:spcBef>
            </a:pPr>
            <a:r>
              <a:rPr lang="en-US" sz="2400" b="1">
                <a:solidFill>
                  <a:schemeClr val="accent2"/>
                </a:solidFill>
                <a:latin typeface="VNI-Times" pitchFamily="2" charset="0"/>
              </a:rPr>
              <a:t>Haït chuyeån ñoäng k  …….  g………  h……… veà phía phaûi.</a:t>
            </a:r>
            <a:r>
              <a:rPr lang="en-US" sz="2400">
                <a:latin typeface="VNI-Times" pitchFamily="2" charset="0"/>
              </a:rPr>
              <a:t> </a:t>
            </a:r>
          </a:p>
        </p:txBody>
      </p:sp>
      <p:sp>
        <p:nvSpPr>
          <p:cNvPr id="1146888" name="Text Box 8"/>
          <p:cNvSpPr txBox="1">
            <a:spLocks noChangeArrowheads="1"/>
          </p:cNvSpPr>
          <p:nvPr/>
        </p:nvSpPr>
        <p:spPr bwMode="auto">
          <a:xfrm>
            <a:off x="5791200" y="4038600"/>
            <a:ext cx="533400" cy="457200"/>
          </a:xfrm>
          <a:prstGeom prst="rect">
            <a:avLst/>
          </a:prstGeom>
          <a:noFill/>
          <a:ln w="9525">
            <a:noFill/>
            <a:miter lim="800000"/>
            <a:headEnd/>
            <a:tailEnd/>
          </a:ln>
          <a:effectLst/>
        </p:spPr>
        <p:txBody>
          <a:bodyPr>
            <a:spAutoFit/>
          </a:bodyPr>
          <a:lstStyle/>
          <a:p>
            <a:pPr algn="l">
              <a:spcBef>
                <a:spcPct val="50000"/>
              </a:spcBef>
            </a:pPr>
            <a:endParaRPr lang="en-US" sz="2400">
              <a:latin typeface="VNI-Times" pitchFamily="2" charset="0"/>
            </a:endParaRPr>
          </a:p>
        </p:txBody>
      </p:sp>
      <p:sp>
        <p:nvSpPr>
          <p:cNvPr id="1146889" name="Text Box 9"/>
          <p:cNvSpPr txBox="1">
            <a:spLocks noChangeArrowheads="1"/>
          </p:cNvSpPr>
          <p:nvPr/>
        </p:nvSpPr>
        <p:spPr bwMode="auto">
          <a:xfrm>
            <a:off x="4495800" y="5105400"/>
            <a:ext cx="381000" cy="482600"/>
          </a:xfrm>
          <a:prstGeom prst="rect">
            <a:avLst/>
          </a:prstGeom>
          <a:noFill/>
          <a:ln w="9525">
            <a:solidFill>
              <a:schemeClr val="accent2"/>
            </a:solidFill>
            <a:miter lim="800000"/>
            <a:headEnd/>
            <a:tailEnd/>
          </a:ln>
          <a:effectLst/>
        </p:spPr>
        <p:txBody>
          <a:bodyPr>
            <a:spAutoFit/>
          </a:bodyPr>
          <a:lstStyle/>
          <a:p>
            <a:pPr algn="l">
              <a:spcBef>
                <a:spcPct val="50000"/>
              </a:spcBef>
            </a:pPr>
            <a:r>
              <a:rPr lang="en-US" sz="2500" b="1">
                <a:latin typeface="VNI-Times" pitchFamily="2" charset="0"/>
              </a:rPr>
              <a:t>?</a:t>
            </a:r>
          </a:p>
        </p:txBody>
      </p:sp>
      <p:sp>
        <p:nvSpPr>
          <p:cNvPr id="1146892" name="AutoShape 12"/>
          <p:cNvSpPr>
            <a:spLocks noChangeArrowheads="1"/>
          </p:cNvSpPr>
          <p:nvPr/>
        </p:nvSpPr>
        <p:spPr bwMode="auto">
          <a:xfrm>
            <a:off x="4572000" y="4632325"/>
            <a:ext cx="228600" cy="381000"/>
          </a:xfrm>
          <a:prstGeom prst="downArrow">
            <a:avLst>
              <a:gd name="adj1" fmla="val 50000"/>
              <a:gd name="adj2" fmla="val 41667"/>
            </a:avLst>
          </a:prstGeom>
          <a:solidFill>
            <a:schemeClr val="accent1"/>
          </a:solidFill>
          <a:ln w="9525">
            <a:solidFill>
              <a:srgbClr val="339933"/>
            </a:solidFill>
            <a:miter lim="800000"/>
            <a:headEnd/>
            <a:tailEnd/>
          </a:ln>
          <a:effectLst/>
        </p:spPr>
        <p:txBody>
          <a:bodyPr vert="eaVert" wrap="none" anchor="ctr"/>
          <a:lstStyle/>
          <a:p>
            <a:endParaRPr lang="en-US"/>
          </a:p>
        </p:txBody>
      </p:sp>
      <p:sp>
        <p:nvSpPr>
          <p:cNvPr id="1146893" name="AutoShape 13"/>
          <p:cNvSpPr>
            <a:spLocks noChangeArrowheads="1"/>
          </p:cNvSpPr>
          <p:nvPr/>
        </p:nvSpPr>
        <p:spPr bwMode="auto">
          <a:xfrm>
            <a:off x="2514600" y="2895600"/>
            <a:ext cx="228600" cy="381000"/>
          </a:xfrm>
          <a:prstGeom prst="downArrow">
            <a:avLst>
              <a:gd name="adj1" fmla="val 50000"/>
              <a:gd name="adj2" fmla="val 41667"/>
            </a:avLst>
          </a:prstGeom>
          <a:solidFill>
            <a:schemeClr val="accent1"/>
          </a:solidFill>
          <a:ln w="9525">
            <a:solidFill>
              <a:srgbClr val="0066FF"/>
            </a:solidFill>
            <a:miter lim="800000"/>
            <a:headEnd/>
            <a:tailEnd/>
          </a:ln>
          <a:effectLst/>
        </p:spPr>
        <p:txBody>
          <a:bodyPr vert="eaVert" wrap="none" anchor="ctr"/>
          <a:lstStyle/>
          <a:p>
            <a:endParaRPr lang="en-US"/>
          </a:p>
        </p:txBody>
      </p:sp>
      <p:sp>
        <p:nvSpPr>
          <p:cNvPr id="1146907" name="Text Box 27"/>
          <p:cNvSpPr txBox="1">
            <a:spLocks noChangeArrowheads="1"/>
          </p:cNvSpPr>
          <p:nvPr/>
        </p:nvSpPr>
        <p:spPr bwMode="auto">
          <a:xfrm>
            <a:off x="152400" y="1524000"/>
            <a:ext cx="2362200" cy="1004888"/>
          </a:xfrm>
          <a:prstGeom prst="rect">
            <a:avLst/>
          </a:prstGeom>
          <a:noFill/>
          <a:ln w="9525">
            <a:noFill/>
            <a:miter lim="800000"/>
            <a:headEnd/>
            <a:tailEnd/>
          </a:ln>
          <a:effectLst/>
        </p:spPr>
        <p:txBody>
          <a:bodyPr>
            <a:spAutoFit/>
          </a:bodyPr>
          <a:lstStyle/>
          <a:p>
            <a:pPr algn="l">
              <a:spcBef>
                <a:spcPct val="50000"/>
              </a:spcBef>
            </a:pPr>
            <a:r>
              <a:rPr lang="en-US" sz="2400">
                <a:latin typeface="Times" pitchFamily="18" charset="0"/>
              </a:rPr>
              <a:t>→ a (t) = + 6t  </a:t>
            </a:r>
            <a:r>
              <a:rPr lang="en-US" sz="2400">
                <a:latin typeface="VNI-Times" pitchFamily="2" charset="0"/>
              </a:rPr>
              <a:t> </a:t>
            </a:r>
          </a:p>
          <a:p>
            <a:pPr algn="l">
              <a:spcBef>
                <a:spcPct val="50000"/>
              </a:spcBef>
            </a:pPr>
            <a:r>
              <a:rPr lang="en-US" sz="2400">
                <a:latin typeface="VNI-Times" pitchFamily="2" charset="0"/>
              </a:rPr>
              <a:t>v = -27 + 3t</a:t>
            </a:r>
            <a:r>
              <a:rPr lang="en-US" sz="2400" baseline="30000">
                <a:latin typeface="VNI-Times" pitchFamily="2" charset="0"/>
              </a:rPr>
              <a:t>2</a:t>
            </a:r>
            <a:r>
              <a:rPr lang="en-US" sz="2400">
                <a:latin typeface="VNI-Times" pitchFamily="2" charset="0"/>
              </a:rPr>
              <a:t> &gt; 0 </a:t>
            </a:r>
          </a:p>
        </p:txBody>
      </p:sp>
      <p:sp>
        <p:nvSpPr>
          <p:cNvPr id="1146908" name="Text Box 28"/>
          <p:cNvSpPr txBox="1">
            <a:spLocks noChangeArrowheads="1"/>
          </p:cNvSpPr>
          <p:nvPr/>
        </p:nvSpPr>
        <p:spPr bwMode="auto">
          <a:xfrm>
            <a:off x="3124200" y="1524000"/>
            <a:ext cx="57150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Gia toác veà beân phaûi vaø taêng theo thôøi gian.</a:t>
            </a:r>
          </a:p>
        </p:txBody>
      </p:sp>
      <p:sp>
        <p:nvSpPr>
          <p:cNvPr id="1146909" name="Text Box 29"/>
          <p:cNvSpPr txBox="1">
            <a:spLocks noChangeArrowheads="1"/>
          </p:cNvSpPr>
          <p:nvPr/>
        </p:nvSpPr>
        <p:spPr bwMode="auto">
          <a:xfrm>
            <a:off x="2819400" y="2057400"/>
            <a:ext cx="63246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Vaän toác cuõng höôùng veà beân phaûi vaø taêng nhanh.</a:t>
            </a:r>
          </a:p>
        </p:txBody>
      </p:sp>
      <p:sp>
        <p:nvSpPr>
          <p:cNvPr id="1146910" name="Line 30"/>
          <p:cNvSpPr>
            <a:spLocks noChangeShapeType="1"/>
          </p:cNvSpPr>
          <p:nvPr/>
        </p:nvSpPr>
        <p:spPr bwMode="auto">
          <a:xfrm>
            <a:off x="2362200" y="1828800"/>
            <a:ext cx="685800" cy="0"/>
          </a:xfrm>
          <a:prstGeom prst="line">
            <a:avLst/>
          </a:prstGeom>
          <a:noFill/>
          <a:ln w="9525">
            <a:solidFill>
              <a:schemeClr val="tx1"/>
            </a:solidFill>
            <a:round/>
            <a:headEnd/>
            <a:tailEnd type="triangle" w="med" len="med"/>
          </a:ln>
          <a:effectLst/>
        </p:spPr>
        <p:txBody>
          <a:bodyPr/>
          <a:lstStyle/>
          <a:p>
            <a:endParaRPr lang="en-US"/>
          </a:p>
        </p:txBody>
      </p:sp>
      <p:sp>
        <p:nvSpPr>
          <p:cNvPr id="1146911" name="Line 31"/>
          <p:cNvSpPr>
            <a:spLocks noChangeShapeType="1"/>
          </p:cNvSpPr>
          <p:nvPr/>
        </p:nvSpPr>
        <p:spPr bwMode="auto">
          <a:xfrm>
            <a:off x="2514600" y="2362200"/>
            <a:ext cx="381000" cy="0"/>
          </a:xfrm>
          <a:prstGeom prst="line">
            <a:avLst/>
          </a:prstGeom>
          <a:noFill/>
          <a:ln w="9525">
            <a:solidFill>
              <a:schemeClr val="tx1"/>
            </a:solidFill>
            <a:round/>
            <a:headEnd/>
            <a:tailEnd type="triangle" w="med" len="med"/>
          </a:ln>
          <a:effectLst/>
        </p:spPr>
        <p:txBody>
          <a:bodyPr/>
          <a:lstStyle/>
          <a:p>
            <a:endParaRPr lang="en-US"/>
          </a:p>
        </p:txBody>
      </p:sp>
      <p:sp>
        <p:nvSpPr>
          <p:cNvPr id="1146912" name="Line 32"/>
          <p:cNvSpPr>
            <a:spLocks noChangeShapeType="1"/>
          </p:cNvSpPr>
          <p:nvPr/>
        </p:nvSpPr>
        <p:spPr bwMode="auto">
          <a:xfrm>
            <a:off x="1295400" y="2819400"/>
            <a:ext cx="6705600" cy="0"/>
          </a:xfrm>
          <a:prstGeom prst="line">
            <a:avLst/>
          </a:prstGeom>
          <a:noFill/>
          <a:ln w="9525">
            <a:solidFill>
              <a:schemeClr val="tx1"/>
            </a:solidFill>
            <a:prstDash val="dash"/>
            <a:round/>
            <a:headEnd/>
            <a:tailEnd/>
          </a:ln>
          <a:effectLst/>
        </p:spPr>
        <p:txBody>
          <a:bodyPr/>
          <a:lstStyle/>
          <a:p>
            <a:endParaRPr lang="en-US"/>
          </a:p>
        </p:txBody>
      </p:sp>
      <p:sp>
        <p:nvSpPr>
          <p:cNvPr id="1146913" name="AutoShape 33"/>
          <p:cNvSpPr>
            <a:spLocks noChangeArrowheads="1"/>
          </p:cNvSpPr>
          <p:nvPr/>
        </p:nvSpPr>
        <p:spPr bwMode="auto">
          <a:xfrm>
            <a:off x="1600200" y="3429000"/>
            <a:ext cx="381000" cy="381000"/>
          </a:xfrm>
          <a:prstGeom prst="smileyFace">
            <a:avLst>
              <a:gd name="adj" fmla="val 4653"/>
            </a:avLst>
          </a:prstGeom>
          <a:solidFill>
            <a:schemeClr val="bg1"/>
          </a:solidFill>
          <a:ln w="9525">
            <a:solidFill>
              <a:schemeClr val="tx1"/>
            </a:solidFill>
            <a:round/>
            <a:headEnd/>
            <a:tailEnd/>
          </a:ln>
          <a:effectLst/>
        </p:spPr>
        <p:txBody>
          <a:bodyPr wrap="none" anchor="ctr"/>
          <a:lstStyle/>
          <a:p>
            <a:endParaRPr lang="en-US"/>
          </a:p>
        </p:txBody>
      </p:sp>
      <p:sp>
        <p:nvSpPr>
          <p:cNvPr id="1146914" name="Text Box 34"/>
          <p:cNvSpPr txBox="1">
            <a:spLocks noChangeArrowheads="1"/>
          </p:cNvSpPr>
          <p:nvPr/>
        </p:nvSpPr>
        <p:spPr bwMode="auto">
          <a:xfrm>
            <a:off x="1905000" y="3429000"/>
            <a:ext cx="990600" cy="473075"/>
          </a:xfrm>
          <a:prstGeom prst="rect">
            <a:avLst/>
          </a:prstGeom>
          <a:noFill/>
          <a:ln w="9525" algn="ctr">
            <a:noFill/>
            <a:miter lim="800000"/>
            <a:headEnd/>
            <a:tailEnd/>
          </a:ln>
          <a:effectLst/>
        </p:spPr>
        <p:txBody>
          <a:bodyPr>
            <a:spAutoFit/>
          </a:bodyPr>
          <a:lstStyle/>
          <a:p>
            <a:pPr>
              <a:spcBef>
                <a:spcPct val="50000"/>
              </a:spcBef>
            </a:pPr>
            <a:r>
              <a:rPr lang="en-US" sz="2500" b="1">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884"/>
                                        </p:tgtEl>
                                        <p:attrNameLst>
                                          <p:attrName>style.visibility</p:attrName>
                                        </p:attrNameLst>
                                      </p:cBhvr>
                                      <p:to>
                                        <p:strVal val="visible"/>
                                      </p:to>
                                    </p:set>
                                    <p:animEffect transition="in" filter="blinds(horizontal)">
                                      <p:cBhvr>
                                        <p:cTn id="7" dur="500"/>
                                        <p:tgtEl>
                                          <p:spTgt spid="114688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46907"/>
                                        </p:tgtEl>
                                        <p:attrNameLst>
                                          <p:attrName>style.visibility</p:attrName>
                                        </p:attrNameLst>
                                      </p:cBhvr>
                                      <p:to>
                                        <p:strVal val="visible"/>
                                      </p:to>
                                    </p:set>
                                    <p:animEffect transition="in" filter="blinds(horizontal)">
                                      <p:cBhvr>
                                        <p:cTn id="10" dur="500"/>
                                        <p:tgtEl>
                                          <p:spTgt spid="114690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46910"/>
                                        </p:tgtEl>
                                        <p:attrNameLst>
                                          <p:attrName>style.visibility</p:attrName>
                                        </p:attrNameLst>
                                      </p:cBhvr>
                                      <p:to>
                                        <p:strVal val="visible"/>
                                      </p:to>
                                    </p:set>
                                    <p:animEffect transition="in" filter="blinds(horizontal)">
                                      <p:cBhvr>
                                        <p:cTn id="15" dur="500"/>
                                        <p:tgtEl>
                                          <p:spTgt spid="11469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46911"/>
                                        </p:tgtEl>
                                        <p:attrNameLst>
                                          <p:attrName>style.visibility</p:attrName>
                                        </p:attrNameLst>
                                      </p:cBhvr>
                                      <p:to>
                                        <p:strVal val="visible"/>
                                      </p:to>
                                    </p:set>
                                    <p:animEffect transition="in" filter="blinds(horizontal)">
                                      <p:cBhvr>
                                        <p:cTn id="18" dur="500"/>
                                        <p:tgtEl>
                                          <p:spTgt spid="11469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46908"/>
                                        </p:tgtEl>
                                        <p:attrNameLst>
                                          <p:attrName>style.visibility</p:attrName>
                                        </p:attrNameLst>
                                      </p:cBhvr>
                                      <p:to>
                                        <p:strVal val="visible"/>
                                      </p:to>
                                    </p:set>
                                    <p:animEffect transition="in" filter="blinds(horizontal)">
                                      <p:cBhvr>
                                        <p:cTn id="21" dur="500"/>
                                        <p:tgtEl>
                                          <p:spTgt spid="114690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46909"/>
                                        </p:tgtEl>
                                        <p:attrNameLst>
                                          <p:attrName>style.visibility</p:attrName>
                                        </p:attrNameLst>
                                      </p:cBhvr>
                                      <p:to>
                                        <p:strVal val="visible"/>
                                      </p:to>
                                    </p:set>
                                    <p:animEffect transition="in" filter="blinds(horizontal)">
                                      <p:cBhvr>
                                        <p:cTn id="24" dur="500"/>
                                        <p:tgtEl>
                                          <p:spTgt spid="114690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46912"/>
                                        </p:tgtEl>
                                        <p:attrNameLst>
                                          <p:attrName>style.visibility</p:attrName>
                                        </p:attrNameLst>
                                      </p:cBhvr>
                                      <p:to>
                                        <p:strVal val="visible"/>
                                      </p:to>
                                    </p:set>
                                    <p:animEffect transition="in" filter="blinds(horizontal)">
                                      <p:cBhvr>
                                        <p:cTn id="27" dur="500"/>
                                        <p:tgtEl>
                                          <p:spTgt spid="11469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46893"/>
                                        </p:tgtEl>
                                        <p:attrNameLst>
                                          <p:attrName>style.visibility</p:attrName>
                                        </p:attrNameLst>
                                      </p:cBhvr>
                                      <p:to>
                                        <p:strVal val="visible"/>
                                      </p:to>
                                    </p:set>
                                    <p:animEffect transition="in" filter="blinds(horizontal)">
                                      <p:cBhvr>
                                        <p:cTn id="30" dur="500"/>
                                        <p:tgtEl>
                                          <p:spTgt spid="114689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46914"/>
                                        </p:tgtEl>
                                        <p:attrNameLst>
                                          <p:attrName>style.visibility</p:attrName>
                                        </p:attrNameLst>
                                      </p:cBhvr>
                                      <p:to>
                                        <p:strVal val="visible"/>
                                      </p:to>
                                    </p:set>
                                    <p:animEffect transition="in" filter="blinds(horizontal)">
                                      <p:cBhvr>
                                        <p:cTn id="33" dur="500"/>
                                        <p:tgtEl>
                                          <p:spTgt spid="114691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46913"/>
                                        </p:tgtEl>
                                        <p:attrNameLst>
                                          <p:attrName>style.visibility</p:attrName>
                                        </p:attrNameLst>
                                      </p:cBhvr>
                                      <p:to>
                                        <p:strVal val="visible"/>
                                      </p:to>
                                    </p:set>
                                    <p:animEffect transition="in" filter="blinds(horizontal)">
                                      <p:cBhvr>
                                        <p:cTn id="36" dur="500"/>
                                        <p:tgtEl>
                                          <p:spTgt spid="114691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146886"/>
                                        </p:tgtEl>
                                        <p:attrNameLst>
                                          <p:attrName>style.visibility</p:attrName>
                                        </p:attrNameLst>
                                      </p:cBhvr>
                                      <p:to>
                                        <p:strVal val="visible"/>
                                      </p:to>
                                    </p:set>
                                    <p:animEffect transition="in" filter="blinds(horizontal)">
                                      <p:cBhvr>
                                        <p:cTn id="41" dur="500"/>
                                        <p:tgtEl>
                                          <p:spTgt spid="114688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46892"/>
                                        </p:tgtEl>
                                        <p:attrNameLst>
                                          <p:attrName>style.visibility</p:attrName>
                                        </p:attrNameLst>
                                      </p:cBhvr>
                                      <p:to>
                                        <p:strVal val="visible"/>
                                      </p:to>
                                    </p:set>
                                    <p:animEffect transition="in" filter="blinds(horizontal)">
                                      <p:cBhvr>
                                        <p:cTn id="44" dur="500"/>
                                        <p:tgtEl>
                                          <p:spTgt spid="114689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146889"/>
                                        </p:tgtEl>
                                        <p:attrNameLst>
                                          <p:attrName>style.visibility</p:attrName>
                                        </p:attrNameLst>
                                      </p:cBhvr>
                                      <p:to>
                                        <p:strVal val="visible"/>
                                      </p:to>
                                    </p:set>
                                    <p:animEffect transition="in" filter="blinds(horizontal)">
                                      <p:cBhvr>
                                        <p:cTn id="47" dur="500"/>
                                        <p:tgtEl>
                                          <p:spTgt spid="1146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884" grpId="0" animBg="1"/>
      <p:bldP spid="1146886" grpId="0"/>
      <p:bldP spid="1146889" grpId="0" animBg="1"/>
      <p:bldP spid="1146892" grpId="0" animBg="1"/>
      <p:bldP spid="1146893" grpId="0" animBg="1"/>
      <p:bldP spid="1146907" grpId="0"/>
      <p:bldP spid="1146908" grpId="0"/>
      <p:bldP spid="1146909" grpId="0"/>
      <p:bldP spid="1146910" grpId="0" animBg="1"/>
      <p:bldP spid="1146911" grpId="0" animBg="1"/>
      <p:bldP spid="1146912" grpId="0" animBg="1"/>
      <p:bldP spid="1146913" grpId="0" animBg="1"/>
      <p:bldP spid="11469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8" name="Text Box 10"/>
          <p:cNvSpPr txBox="1">
            <a:spLocks noChangeArrowheads="1"/>
          </p:cNvSpPr>
          <p:nvPr/>
        </p:nvSpPr>
        <p:spPr bwMode="auto">
          <a:xfrm>
            <a:off x="4724400" y="2286000"/>
            <a:ext cx="1295400" cy="396875"/>
          </a:xfrm>
          <a:prstGeom prst="rect">
            <a:avLst/>
          </a:prstGeom>
          <a:noFill/>
          <a:ln w="9525">
            <a:noFill/>
            <a:miter lim="800000"/>
            <a:headEnd/>
            <a:tailEnd/>
          </a:ln>
          <a:effectLst/>
        </p:spPr>
        <p:txBody>
          <a:bodyPr>
            <a:spAutoFit/>
          </a:bodyPr>
          <a:lstStyle/>
          <a:p>
            <a:pPr algn="l">
              <a:spcBef>
                <a:spcPct val="50000"/>
              </a:spcBef>
            </a:pPr>
            <a:endParaRPr lang="en-US">
              <a:latin typeface="VNI-Times" pitchFamily="2" charset="0"/>
            </a:endParaRPr>
          </a:p>
        </p:txBody>
      </p:sp>
      <p:graphicFrame>
        <p:nvGraphicFramePr>
          <p:cNvPr id="954385" name="Object 17"/>
          <p:cNvGraphicFramePr>
            <a:graphicFrameLocks noChangeAspect="1"/>
          </p:cNvGraphicFramePr>
          <p:nvPr/>
        </p:nvGraphicFramePr>
        <p:xfrm>
          <a:off x="5715000" y="1203325"/>
          <a:ext cx="3048000" cy="1006475"/>
        </p:xfrm>
        <a:graphic>
          <a:graphicData uri="http://schemas.openxmlformats.org/presentationml/2006/ole">
            <mc:AlternateContent xmlns:mc="http://schemas.openxmlformats.org/markup-compatibility/2006">
              <mc:Choice xmlns:v="urn:schemas-microsoft-com:vml" Requires="v">
                <p:oleObj spid="_x0000_s51319" name="Equation" r:id="rId4" imgW="1307880" imgH="431640" progId="Equation.DSMT4">
                  <p:embed/>
                </p:oleObj>
              </mc:Choice>
              <mc:Fallback>
                <p:oleObj name="Equation" r:id="rId4" imgW="1307880" imgH="4316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203325"/>
                        <a:ext cx="3048000" cy="10064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54386" name="AutoShape 18"/>
          <p:cNvCxnSpPr>
            <a:cxnSpLocks noChangeShapeType="1"/>
          </p:cNvCxnSpPr>
          <p:nvPr/>
        </p:nvCxnSpPr>
        <p:spPr bwMode="auto">
          <a:xfrm>
            <a:off x="457200" y="990600"/>
            <a:ext cx="1981200" cy="1524000"/>
          </a:xfrm>
          <a:prstGeom prst="curvedConnector3">
            <a:avLst>
              <a:gd name="adj1" fmla="val 50000"/>
            </a:avLst>
          </a:prstGeom>
          <a:noFill/>
          <a:ln w="38100">
            <a:solidFill>
              <a:srgbClr val="FF0000"/>
            </a:solidFill>
            <a:round/>
            <a:headEnd/>
            <a:tailEnd type="arrow" w="med" len="med"/>
          </a:ln>
          <a:effectLst/>
        </p:spPr>
      </p:cxnSp>
      <p:sp>
        <p:nvSpPr>
          <p:cNvPr id="954387" name="Oval 19"/>
          <p:cNvSpPr>
            <a:spLocks noChangeArrowheads="1"/>
          </p:cNvSpPr>
          <p:nvPr/>
        </p:nvSpPr>
        <p:spPr bwMode="auto">
          <a:xfrm>
            <a:off x="304800" y="990600"/>
            <a:ext cx="893763" cy="762000"/>
          </a:xfrm>
          <a:prstGeom prst="ellipse">
            <a:avLst/>
          </a:prstGeom>
          <a:solidFill>
            <a:srgbClr val="29F750"/>
          </a:solidFill>
          <a:ln w="9525">
            <a:solidFill>
              <a:schemeClr val="tx1"/>
            </a:solidFill>
            <a:round/>
            <a:headEnd/>
            <a:tailEnd/>
          </a:ln>
          <a:effectLst/>
        </p:spPr>
        <p:txBody>
          <a:bodyPr wrap="none" anchor="ctr"/>
          <a:lstStyle/>
          <a:p>
            <a:endParaRPr lang="en-US"/>
          </a:p>
        </p:txBody>
      </p:sp>
      <p:sp>
        <p:nvSpPr>
          <p:cNvPr id="954388" name="Line 20"/>
          <p:cNvSpPr>
            <a:spLocks noChangeShapeType="1"/>
          </p:cNvSpPr>
          <p:nvPr/>
        </p:nvSpPr>
        <p:spPr bwMode="auto">
          <a:xfrm>
            <a:off x="914400" y="1066800"/>
            <a:ext cx="1381125" cy="762000"/>
          </a:xfrm>
          <a:prstGeom prst="line">
            <a:avLst/>
          </a:prstGeom>
          <a:noFill/>
          <a:ln w="9525">
            <a:solidFill>
              <a:schemeClr val="accent2"/>
            </a:solidFill>
            <a:round/>
            <a:headEnd/>
            <a:tailEnd type="triangle" w="med" len="med"/>
          </a:ln>
          <a:effectLst/>
        </p:spPr>
        <p:txBody>
          <a:bodyPr/>
          <a:lstStyle/>
          <a:p>
            <a:endParaRPr lang="en-US"/>
          </a:p>
        </p:txBody>
      </p:sp>
      <p:sp>
        <p:nvSpPr>
          <p:cNvPr id="954389" name="Line 21"/>
          <p:cNvSpPr>
            <a:spLocks noChangeShapeType="1"/>
          </p:cNvSpPr>
          <p:nvPr/>
        </p:nvSpPr>
        <p:spPr bwMode="auto">
          <a:xfrm flipH="1">
            <a:off x="228600" y="1143000"/>
            <a:ext cx="731838" cy="1143000"/>
          </a:xfrm>
          <a:prstGeom prst="line">
            <a:avLst/>
          </a:prstGeom>
          <a:noFill/>
          <a:ln w="9525">
            <a:solidFill>
              <a:schemeClr val="hlink"/>
            </a:solidFill>
            <a:round/>
            <a:headEnd/>
            <a:tailEnd type="triangle" w="med" len="med"/>
          </a:ln>
          <a:effectLst/>
        </p:spPr>
        <p:txBody>
          <a:bodyPr/>
          <a:lstStyle/>
          <a:p>
            <a:endParaRPr lang="en-US"/>
          </a:p>
        </p:txBody>
      </p:sp>
      <p:sp>
        <p:nvSpPr>
          <p:cNvPr id="954390" name="Line 22"/>
          <p:cNvSpPr>
            <a:spLocks noChangeShapeType="1"/>
          </p:cNvSpPr>
          <p:nvPr/>
        </p:nvSpPr>
        <p:spPr bwMode="auto">
          <a:xfrm>
            <a:off x="228600" y="2286000"/>
            <a:ext cx="1219200" cy="685800"/>
          </a:xfrm>
          <a:prstGeom prst="line">
            <a:avLst/>
          </a:prstGeom>
          <a:noFill/>
          <a:ln w="9525" cap="rnd">
            <a:solidFill>
              <a:schemeClr val="tx1"/>
            </a:solidFill>
            <a:prstDash val="sysDot"/>
            <a:round/>
            <a:headEnd/>
            <a:tailEnd/>
          </a:ln>
          <a:effectLst/>
        </p:spPr>
        <p:txBody>
          <a:bodyPr/>
          <a:lstStyle/>
          <a:p>
            <a:endParaRPr lang="en-US"/>
          </a:p>
        </p:txBody>
      </p:sp>
      <p:sp>
        <p:nvSpPr>
          <p:cNvPr id="954391" name="Line 23"/>
          <p:cNvSpPr>
            <a:spLocks noChangeShapeType="1"/>
          </p:cNvSpPr>
          <p:nvPr/>
        </p:nvSpPr>
        <p:spPr bwMode="auto">
          <a:xfrm flipH="1">
            <a:off x="1447800" y="1828800"/>
            <a:ext cx="762000" cy="1143000"/>
          </a:xfrm>
          <a:prstGeom prst="line">
            <a:avLst/>
          </a:prstGeom>
          <a:noFill/>
          <a:ln w="9525" cap="rnd">
            <a:solidFill>
              <a:schemeClr val="tx1"/>
            </a:solidFill>
            <a:prstDash val="sysDot"/>
            <a:round/>
            <a:headEnd/>
            <a:tailEnd/>
          </a:ln>
          <a:effectLst/>
        </p:spPr>
        <p:txBody>
          <a:bodyPr/>
          <a:lstStyle/>
          <a:p>
            <a:endParaRPr lang="en-US"/>
          </a:p>
        </p:txBody>
      </p:sp>
      <p:sp>
        <p:nvSpPr>
          <p:cNvPr id="954392" name="Line 24"/>
          <p:cNvSpPr>
            <a:spLocks noChangeShapeType="1"/>
          </p:cNvSpPr>
          <p:nvPr/>
        </p:nvSpPr>
        <p:spPr bwMode="auto">
          <a:xfrm>
            <a:off x="914400" y="1143000"/>
            <a:ext cx="568325" cy="1828800"/>
          </a:xfrm>
          <a:prstGeom prst="line">
            <a:avLst/>
          </a:prstGeom>
          <a:noFill/>
          <a:ln w="9525">
            <a:solidFill>
              <a:schemeClr val="folHlink"/>
            </a:solidFill>
            <a:round/>
            <a:headEnd/>
            <a:tailEnd type="triangle" w="med" len="med"/>
          </a:ln>
          <a:effectLst/>
        </p:spPr>
        <p:txBody>
          <a:bodyPr/>
          <a:lstStyle/>
          <a:p>
            <a:endParaRPr lang="en-US"/>
          </a:p>
        </p:txBody>
      </p:sp>
      <p:sp>
        <p:nvSpPr>
          <p:cNvPr id="954393" name="Text Box 25"/>
          <p:cNvSpPr txBox="1">
            <a:spLocks noChangeArrowheads="1"/>
          </p:cNvSpPr>
          <p:nvPr/>
        </p:nvSpPr>
        <p:spPr bwMode="auto">
          <a:xfrm>
            <a:off x="990600" y="609600"/>
            <a:ext cx="381000" cy="396875"/>
          </a:xfrm>
          <a:prstGeom prst="rect">
            <a:avLst/>
          </a:prstGeom>
          <a:noFill/>
          <a:ln w="9525">
            <a:noFill/>
            <a:miter lim="800000"/>
            <a:headEnd/>
            <a:tailEnd/>
          </a:ln>
          <a:effectLst/>
        </p:spPr>
        <p:txBody>
          <a:bodyPr>
            <a:spAutoFit/>
          </a:bodyPr>
          <a:lstStyle/>
          <a:p>
            <a:pPr algn="l">
              <a:spcBef>
                <a:spcPct val="50000"/>
              </a:spcBef>
            </a:pPr>
            <a:r>
              <a:rPr lang="en-US">
                <a:latin typeface="VNI-Times" pitchFamily="2" charset="0"/>
              </a:rPr>
              <a:t>M</a:t>
            </a:r>
          </a:p>
        </p:txBody>
      </p:sp>
      <p:graphicFrame>
        <p:nvGraphicFramePr>
          <p:cNvPr id="954394" name="Object 26"/>
          <p:cNvGraphicFramePr>
            <a:graphicFrameLocks noChangeAspect="1"/>
          </p:cNvGraphicFramePr>
          <p:nvPr/>
        </p:nvGraphicFramePr>
        <p:xfrm>
          <a:off x="2209800" y="1143000"/>
          <a:ext cx="582613" cy="838200"/>
        </p:xfrm>
        <a:graphic>
          <a:graphicData uri="http://schemas.openxmlformats.org/presentationml/2006/ole">
            <mc:AlternateContent xmlns:mc="http://schemas.openxmlformats.org/markup-compatibility/2006">
              <mc:Choice xmlns:v="urn:schemas-microsoft-com:vml" Requires="v">
                <p:oleObj spid="_x0000_s51320" name="Equation" r:id="rId6" imgW="164880" imgH="253800" progId="Equation.DSMT4">
                  <p:embed/>
                </p:oleObj>
              </mc:Choice>
              <mc:Fallback>
                <p:oleObj name="Equation" r:id="rId6" imgW="164880" imgH="2538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1143000"/>
                        <a:ext cx="5826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4395" name="Object 27"/>
          <p:cNvGraphicFramePr>
            <a:graphicFrameLocks noChangeAspect="1"/>
          </p:cNvGraphicFramePr>
          <p:nvPr/>
        </p:nvGraphicFramePr>
        <p:xfrm>
          <a:off x="0" y="2209800"/>
          <a:ext cx="609600" cy="762000"/>
        </p:xfrm>
        <a:graphic>
          <a:graphicData uri="http://schemas.openxmlformats.org/presentationml/2006/ole">
            <mc:AlternateContent xmlns:mc="http://schemas.openxmlformats.org/markup-compatibility/2006">
              <mc:Choice xmlns:v="urn:schemas-microsoft-com:vml" Requires="v">
                <p:oleObj spid="_x0000_s51321" name="Equation" r:id="rId8" imgW="190440" imgH="253800" progId="Equation.DSMT4">
                  <p:embed/>
                </p:oleObj>
              </mc:Choice>
              <mc:Fallback>
                <p:oleObj name="Equation" r:id="rId8" imgW="190440" imgH="2538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209800"/>
                        <a:ext cx="609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4396" name="Object 28"/>
          <p:cNvGraphicFramePr>
            <a:graphicFrameLocks noChangeAspect="1"/>
          </p:cNvGraphicFramePr>
          <p:nvPr/>
        </p:nvGraphicFramePr>
        <p:xfrm>
          <a:off x="3048000" y="2895600"/>
          <a:ext cx="2209800" cy="985838"/>
        </p:xfrm>
        <a:graphic>
          <a:graphicData uri="http://schemas.openxmlformats.org/presentationml/2006/ole">
            <mc:AlternateContent xmlns:mc="http://schemas.openxmlformats.org/markup-compatibility/2006">
              <mc:Choice xmlns:v="urn:schemas-microsoft-com:vml" Requires="v">
                <p:oleObj spid="_x0000_s51322" name="Equation" r:id="rId10" imgW="939600" imgH="419040" progId="Equation.DSMT4">
                  <p:embed/>
                </p:oleObj>
              </mc:Choice>
              <mc:Fallback>
                <p:oleObj name="Equation" r:id="rId10" imgW="939600" imgH="41904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0" y="2895600"/>
                        <a:ext cx="2209800"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4397" name="Text Box 29"/>
          <p:cNvSpPr txBox="1">
            <a:spLocks noChangeArrowheads="1"/>
          </p:cNvSpPr>
          <p:nvPr/>
        </p:nvSpPr>
        <p:spPr bwMode="auto">
          <a:xfrm>
            <a:off x="5638800" y="3163888"/>
            <a:ext cx="381000" cy="473075"/>
          </a:xfrm>
          <a:prstGeom prst="rect">
            <a:avLst/>
          </a:prstGeom>
          <a:noFill/>
          <a:ln w="9525">
            <a:noFill/>
            <a:miter lim="800000"/>
            <a:headEnd/>
            <a:tailEnd/>
          </a:ln>
          <a:effectLst/>
        </p:spPr>
        <p:txBody>
          <a:bodyPr>
            <a:spAutoFit/>
          </a:bodyPr>
          <a:lstStyle/>
          <a:p>
            <a:pPr algn="l">
              <a:spcBef>
                <a:spcPct val="50000"/>
              </a:spcBef>
            </a:pPr>
            <a:r>
              <a:rPr lang="en-US" sz="2500" dirty="0">
                <a:latin typeface="VNI-Times" pitchFamily="2" charset="0"/>
              </a:rPr>
              <a:t>= </a:t>
            </a:r>
          </a:p>
        </p:txBody>
      </p:sp>
      <p:graphicFrame>
        <p:nvGraphicFramePr>
          <p:cNvPr id="954398" name="Object 30"/>
          <p:cNvGraphicFramePr>
            <a:graphicFrameLocks noChangeAspect="1"/>
          </p:cNvGraphicFramePr>
          <p:nvPr/>
        </p:nvGraphicFramePr>
        <p:xfrm>
          <a:off x="6324600" y="3087688"/>
          <a:ext cx="1130300" cy="646112"/>
        </p:xfrm>
        <a:graphic>
          <a:graphicData uri="http://schemas.openxmlformats.org/presentationml/2006/ole">
            <mc:AlternateContent xmlns:mc="http://schemas.openxmlformats.org/markup-compatibility/2006">
              <mc:Choice xmlns:v="urn:schemas-microsoft-com:vml" Requires="v">
                <p:oleObj spid="_x0000_s51323" name="Equation" r:id="rId12" imgW="444240" imgH="253800" progId="Equation.DSMT4">
                  <p:embed/>
                </p:oleObj>
              </mc:Choice>
              <mc:Fallback>
                <p:oleObj name="Equation" r:id="rId12" imgW="444240" imgH="2538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3087688"/>
                        <a:ext cx="1130300"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4399" name="Text Box 31"/>
          <p:cNvSpPr txBox="1">
            <a:spLocks noChangeArrowheads="1"/>
          </p:cNvSpPr>
          <p:nvPr/>
        </p:nvSpPr>
        <p:spPr bwMode="auto">
          <a:xfrm>
            <a:off x="7848600" y="3163888"/>
            <a:ext cx="9906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(1.8)</a:t>
            </a:r>
          </a:p>
        </p:txBody>
      </p:sp>
      <p:sp>
        <p:nvSpPr>
          <p:cNvPr id="954403" name="Text Box 35"/>
          <p:cNvSpPr txBox="1">
            <a:spLocks noChangeArrowheads="1"/>
          </p:cNvSpPr>
          <p:nvPr/>
        </p:nvSpPr>
        <p:spPr bwMode="auto">
          <a:xfrm>
            <a:off x="1295400" y="3124200"/>
            <a:ext cx="533400" cy="396875"/>
          </a:xfrm>
          <a:prstGeom prst="rect">
            <a:avLst/>
          </a:prstGeom>
          <a:noFill/>
          <a:ln w="9525">
            <a:noFill/>
            <a:miter lim="800000"/>
            <a:headEnd/>
            <a:tailEnd/>
          </a:ln>
          <a:effectLst/>
        </p:spPr>
        <p:txBody>
          <a:bodyPr>
            <a:spAutoFit/>
          </a:bodyPr>
          <a:lstStyle/>
          <a:p>
            <a:pPr algn="l">
              <a:spcBef>
                <a:spcPct val="50000"/>
              </a:spcBef>
            </a:pPr>
            <a:endParaRPr lang="en-US">
              <a:latin typeface="VNI-Times" pitchFamily="2" charset="0"/>
            </a:endParaRPr>
          </a:p>
        </p:txBody>
      </p:sp>
      <p:graphicFrame>
        <p:nvGraphicFramePr>
          <p:cNvPr id="954404" name="Object 36"/>
          <p:cNvGraphicFramePr>
            <a:graphicFrameLocks noChangeAspect="1"/>
          </p:cNvGraphicFramePr>
          <p:nvPr/>
        </p:nvGraphicFramePr>
        <p:xfrm>
          <a:off x="1600200" y="2743200"/>
          <a:ext cx="384175" cy="609600"/>
        </p:xfrm>
        <a:graphic>
          <a:graphicData uri="http://schemas.openxmlformats.org/presentationml/2006/ole">
            <mc:AlternateContent xmlns:mc="http://schemas.openxmlformats.org/markup-compatibility/2006">
              <mc:Choice xmlns:v="urn:schemas-microsoft-com:vml" Requires="v">
                <p:oleObj spid="_x0000_s51324" name="Equation" r:id="rId14" imgW="126720" imgH="215640" progId="Equation.DSMT4">
                  <p:embed/>
                </p:oleObj>
              </mc:Choice>
              <mc:Fallback>
                <p:oleObj name="Equation" r:id="rId14" imgW="126720" imgH="21564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0200" y="2743200"/>
                        <a:ext cx="3841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4409" name="Line 41"/>
          <p:cNvSpPr>
            <a:spLocks noChangeShapeType="1"/>
          </p:cNvSpPr>
          <p:nvPr/>
        </p:nvSpPr>
        <p:spPr bwMode="auto">
          <a:xfrm>
            <a:off x="990600" y="1066800"/>
            <a:ext cx="685800" cy="381000"/>
          </a:xfrm>
          <a:prstGeom prst="line">
            <a:avLst/>
          </a:prstGeom>
          <a:noFill/>
          <a:ln w="9525">
            <a:solidFill>
              <a:schemeClr val="accent2"/>
            </a:solidFill>
            <a:round/>
            <a:headEnd/>
            <a:tailEnd type="triangle" w="med" len="med"/>
          </a:ln>
          <a:effectLst/>
        </p:spPr>
        <p:txBody>
          <a:bodyPr/>
          <a:lstStyle/>
          <a:p>
            <a:endParaRPr lang="en-US"/>
          </a:p>
        </p:txBody>
      </p:sp>
      <p:graphicFrame>
        <p:nvGraphicFramePr>
          <p:cNvPr id="954410" name="Object 42"/>
          <p:cNvGraphicFramePr>
            <a:graphicFrameLocks noGrp="1" noChangeAspect="1"/>
          </p:cNvGraphicFramePr>
          <p:nvPr>
            <p:ph sz="half" idx="1"/>
          </p:nvPr>
        </p:nvGraphicFramePr>
        <p:xfrm>
          <a:off x="1447800" y="914400"/>
          <a:ext cx="303213" cy="512763"/>
        </p:xfrm>
        <a:graphic>
          <a:graphicData uri="http://schemas.openxmlformats.org/presentationml/2006/ole">
            <mc:AlternateContent xmlns:mc="http://schemas.openxmlformats.org/markup-compatibility/2006">
              <mc:Choice xmlns:v="urn:schemas-microsoft-com:vml" Requires="v">
                <p:oleObj spid="_x0000_s51325" name="Equation" r:id="rId16" imgW="126720" imgH="215640" progId="Equation.DSMT4">
                  <p:embed/>
                </p:oleObj>
              </mc:Choice>
              <mc:Fallback>
                <p:oleObj name="Equation" r:id="rId16" imgW="126720" imgH="215640"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47800" y="914400"/>
                        <a:ext cx="3032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4412" name="Object 44"/>
          <p:cNvGraphicFramePr>
            <a:graphicFrameLocks noGrp="1" noChangeAspect="1"/>
          </p:cNvGraphicFramePr>
          <p:nvPr>
            <p:ph sz="half" idx="2"/>
          </p:nvPr>
        </p:nvGraphicFramePr>
        <p:xfrm>
          <a:off x="4800600" y="2479675"/>
          <a:ext cx="4038600" cy="568325"/>
        </p:xfrm>
        <a:graphic>
          <a:graphicData uri="http://schemas.openxmlformats.org/presentationml/2006/ole">
            <mc:AlternateContent xmlns:mc="http://schemas.openxmlformats.org/markup-compatibility/2006">
              <mc:Choice xmlns:v="urn:schemas-microsoft-com:vml" Requires="v">
                <p:oleObj spid="_x0000_s51326" name="Equation" r:id="rId18" imgW="1803240" imgH="253800" progId="Equation.DSMT4">
                  <p:embed/>
                </p:oleObj>
              </mc:Choice>
              <mc:Fallback>
                <p:oleObj name="Equation" r:id="rId18" imgW="1803240" imgH="253800"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00600" y="2479675"/>
                        <a:ext cx="40386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4415" name="AutoShape 47"/>
          <p:cNvSpPr>
            <a:spLocks noChangeArrowheads="1"/>
          </p:cNvSpPr>
          <p:nvPr/>
        </p:nvSpPr>
        <p:spPr bwMode="auto">
          <a:xfrm>
            <a:off x="5486400" y="2057400"/>
            <a:ext cx="152400" cy="457200"/>
          </a:xfrm>
          <a:prstGeom prst="curvedRightArrow">
            <a:avLst>
              <a:gd name="adj1" fmla="val 60000"/>
              <a:gd name="adj2" fmla="val 120000"/>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
        <p:nvSpPr>
          <p:cNvPr id="954416" name="Text Box 48"/>
          <p:cNvSpPr txBox="1">
            <a:spLocks noChangeArrowheads="1"/>
          </p:cNvSpPr>
          <p:nvPr/>
        </p:nvSpPr>
        <p:spPr bwMode="auto">
          <a:xfrm>
            <a:off x="838200" y="4038600"/>
            <a:ext cx="75438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 YÙ nghóa cuûa gia toác tieáp tuyeán vaø gia toác phaùp tuyeán :??</a:t>
            </a:r>
          </a:p>
        </p:txBody>
      </p:sp>
      <p:sp>
        <p:nvSpPr>
          <p:cNvPr id="954417" name="AutoShape 49"/>
          <p:cNvSpPr>
            <a:spLocks noChangeArrowheads="1"/>
          </p:cNvSpPr>
          <p:nvPr/>
        </p:nvSpPr>
        <p:spPr bwMode="auto">
          <a:xfrm>
            <a:off x="990600" y="6096000"/>
            <a:ext cx="533400" cy="3810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graphicFrame>
        <p:nvGraphicFramePr>
          <p:cNvPr id="954418" name="Object 50"/>
          <p:cNvGraphicFramePr>
            <a:graphicFrameLocks noChangeAspect="1"/>
          </p:cNvGraphicFramePr>
          <p:nvPr/>
        </p:nvGraphicFramePr>
        <p:xfrm>
          <a:off x="457200" y="4495800"/>
          <a:ext cx="895350" cy="838200"/>
        </p:xfrm>
        <a:graphic>
          <a:graphicData uri="http://schemas.openxmlformats.org/presentationml/2006/ole">
            <mc:AlternateContent xmlns:mc="http://schemas.openxmlformats.org/markup-compatibility/2006">
              <mc:Choice xmlns:v="urn:schemas-microsoft-com:vml" Requires="v">
                <p:oleObj spid="_x0000_s51327" name="Equation" r:id="rId20" imgW="164880" imgH="253800" progId="Equation.DSMT4">
                  <p:embed/>
                </p:oleObj>
              </mc:Choice>
              <mc:Fallback>
                <p:oleObj name="Equation" r:id="rId20" imgW="164880" imgH="253800" progId="Equation.DSMT4">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7200" y="4495800"/>
                        <a:ext cx="8953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4419" name="Text Box 51"/>
          <p:cNvSpPr txBox="1">
            <a:spLocks noChangeArrowheads="1"/>
          </p:cNvSpPr>
          <p:nvPr/>
        </p:nvSpPr>
        <p:spPr bwMode="auto">
          <a:xfrm>
            <a:off x="1600200" y="4724400"/>
            <a:ext cx="7315200" cy="457200"/>
          </a:xfrm>
          <a:prstGeom prst="rect">
            <a:avLst/>
          </a:prstGeom>
          <a:noFill/>
          <a:ln w="9525">
            <a:noFill/>
            <a:miter lim="800000"/>
            <a:headEnd/>
            <a:tailEnd/>
          </a:ln>
          <a:effectLst/>
        </p:spPr>
        <p:txBody>
          <a:bodyPr>
            <a:spAutoFit/>
          </a:bodyPr>
          <a:lstStyle/>
          <a:p>
            <a:pPr algn="l">
              <a:spcBef>
                <a:spcPct val="50000"/>
              </a:spcBef>
            </a:pPr>
            <a:r>
              <a:rPr lang="en-US" sz="2400" b="1" i="1" dirty="0" err="1">
                <a:latin typeface="VNI-Times" pitchFamily="2" charset="0"/>
              </a:rPr>
              <a:t>ñaëc</a:t>
            </a:r>
            <a:r>
              <a:rPr lang="en-US" sz="2400" b="1" i="1" dirty="0">
                <a:latin typeface="VNI-Times" pitchFamily="2" charset="0"/>
              </a:rPr>
              <a:t> </a:t>
            </a:r>
            <a:r>
              <a:rPr lang="en-US" sz="2400" b="1" i="1" dirty="0" err="1">
                <a:latin typeface="VNI-Times" pitchFamily="2" charset="0"/>
              </a:rPr>
              <a:t>tröng</a:t>
            </a:r>
            <a:r>
              <a:rPr lang="en-US" sz="2400" b="1" i="1" dirty="0">
                <a:latin typeface="VNI-Times" pitchFamily="2" charset="0"/>
              </a:rPr>
              <a:t> </a:t>
            </a:r>
            <a:r>
              <a:rPr lang="en-US" sz="2400" b="1" i="1" dirty="0" err="1">
                <a:latin typeface="VNI-Times" pitchFamily="2" charset="0"/>
              </a:rPr>
              <a:t>cho</a:t>
            </a:r>
            <a:r>
              <a:rPr lang="en-US" sz="2400" b="1" i="1" dirty="0">
                <a:latin typeface="VNI-Times" pitchFamily="2" charset="0"/>
              </a:rPr>
              <a:t> </a:t>
            </a:r>
            <a:r>
              <a:rPr lang="en-US" sz="2400" b="1" i="1" dirty="0" err="1">
                <a:latin typeface="VNI-Times" pitchFamily="2" charset="0"/>
              </a:rPr>
              <a:t>söï</a:t>
            </a:r>
            <a:r>
              <a:rPr lang="en-US" sz="2400" b="1" i="1" dirty="0">
                <a:latin typeface="VNI-Times" pitchFamily="2" charset="0"/>
              </a:rPr>
              <a:t> </a:t>
            </a:r>
            <a:r>
              <a:rPr lang="en-US" sz="2400" b="1" i="1" dirty="0" err="1">
                <a:latin typeface="VNI-Times" pitchFamily="2" charset="0"/>
              </a:rPr>
              <a:t>bieán</a:t>
            </a:r>
            <a:r>
              <a:rPr lang="en-US" sz="2400" b="1" i="1" dirty="0">
                <a:latin typeface="VNI-Times" pitchFamily="2" charset="0"/>
              </a:rPr>
              <a:t> </a:t>
            </a:r>
            <a:r>
              <a:rPr lang="en-US" sz="2400" b="1" i="1" dirty="0" err="1">
                <a:latin typeface="VNI-Times" pitchFamily="2" charset="0"/>
              </a:rPr>
              <a:t>thieân</a:t>
            </a:r>
            <a:r>
              <a:rPr lang="en-US" sz="2400" b="1" i="1" dirty="0">
                <a:latin typeface="VNI-Times" pitchFamily="2" charset="0"/>
              </a:rPr>
              <a:t> </a:t>
            </a:r>
            <a:r>
              <a:rPr lang="en-US" sz="2400" b="1" i="1" dirty="0" err="1">
                <a:latin typeface="VNI-Times" pitchFamily="2" charset="0"/>
              </a:rPr>
              <a:t>cuûa</a:t>
            </a:r>
            <a:r>
              <a:rPr lang="en-US" sz="2400" b="1" i="1" dirty="0">
                <a:latin typeface="VNI-Times" pitchFamily="2" charset="0"/>
              </a:rPr>
              <a:t> </a:t>
            </a:r>
            <a:r>
              <a:rPr lang="en-US" sz="2400" b="1" i="1" dirty="0" err="1">
                <a:latin typeface="VNI-Times" pitchFamily="2" charset="0"/>
              </a:rPr>
              <a:t>veùc</a:t>
            </a:r>
            <a:r>
              <a:rPr lang="en-US" sz="2400" b="1" i="1" dirty="0">
                <a:latin typeface="VNI-Times" pitchFamily="2" charset="0"/>
              </a:rPr>
              <a:t> </a:t>
            </a:r>
            <a:r>
              <a:rPr lang="en-US" sz="2400" b="1" i="1" dirty="0" err="1">
                <a:latin typeface="VNI-Times" pitchFamily="2" charset="0"/>
              </a:rPr>
              <a:t>tô</a:t>
            </a:r>
            <a:r>
              <a:rPr lang="en-US" sz="2400" b="1" i="1" dirty="0">
                <a:latin typeface="VNI-Times" pitchFamily="2" charset="0"/>
              </a:rPr>
              <a:t> </a:t>
            </a:r>
            <a:r>
              <a:rPr lang="en-US" sz="2400" b="1" i="1" dirty="0" err="1">
                <a:latin typeface="VNI-Times" pitchFamily="2" charset="0"/>
              </a:rPr>
              <a:t>vaän</a:t>
            </a:r>
            <a:r>
              <a:rPr lang="en-US" sz="2400" b="1" i="1" dirty="0">
                <a:latin typeface="VNI-Times" pitchFamily="2" charset="0"/>
              </a:rPr>
              <a:t> </a:t>
            </a:r>
            <a:r>
              <a:rPr lang="en-US" sz="2400" b="1" i="1" dirty="0" err="1">
                <a:latin typeface="VNI-Times" pitchFamily="2" charset="0"/>
              </a:rPr>
              <a:t>toác</a:t>
            </a:r>
            <a:r>
              <a:rPr lang="en-US" sz="2400" b="1" i="1" dirty="0">
                <a:latin typeface="VNI-Times" pitchFamily="2" charset="0"/>
              </a:rPr>
              <a:t> </a:t>
            </a:r>
            <a:r>
              <a:rPr lang="en-US" sz="2400" b="1" u="sng" dirty="0" err="1">
                <a:latin typeface="VNI-Times" pitchFamily="2" charset="0"/>
              </a:rPr>
              <a:t>veà</a:t>
            </a:r>
            <a:r>
              <a:rPr lang="en-US" sz="2400" b="1" u="sng" dirty="0">
                <a:latin typeface="VNI-Times" pitchFamily="2" charset="0"/>
              </a:rPr>
              <a:t> </a:t>
            </a:r>
            <a:r>
              <a:rPr lang="en-US" sz="2400" b="1" u="sng" dirty="0" err="1">
                <a:latin typeface="VNI-Times" pitchFamily="2" charset="0"/>
              </a:rPr>
              <a:t>trò</a:t>
            </a:r>
            <a:r>
              <a:rPr lang="en-US" sz="2400" b="1" u="sng" dirty="0">
                <a:latin typeface="VNI-Times" pitchFamily="2" charset="0"/>
              </a:rPr>
              <a:t> </a:t>
            </a:r>
            <a:r>
              <a:rPr lang="en-US" sz="2400" b="1" u="sng" dirty="0" err="1">
                <a:latin typeface="VNI-Times" pitchFamily="2" charset="0"/>
              </a:rPr>
              <a:t>soá</a:t>
            </a:r>
            <a:r>
              <a:rPr lang="en-US" sz="2400" b="1" i="1" dirty="0">
                <a:latin typeface="VNI-Times" pitchFamily="2" charset="0"/>
              </a:rPr>
              <a:t> .</a:t>
            </a:r>
            <a:endParaRPr lang="en-US" sz="2400" b="1" u="sng" dirty="0">
              <a:latin typeface="VNI-Times" pitchFamily="2" charset="0"/>
            </a:endParaRPr>
          </a:p>
        </p:txBody>
      </p:sp>
      <p:graphicFrame>
        <p:nvGraphicFramePr>
          <p:cNvPr id="954420" name="Object 52"/>
          <p:cNvGraphicFramePr>
            <a:graphicFrameLocks noChangeAspect="1"/>
          </p:cNvGraphicFramePr>
          <p:nvPr/>
        </p:nvGraphicFramePr>
        <p:xfrm>
          <a:off x="514350" y="5181600"/>
          <a:ext cx="628650" cy="838200"/>
        </p:xfrm>
        <a:graphic>
          <a:graphicData uri="http://schemas.openxmlformats.org/presentationml/2006/ole">
            <mc:AlternateContent xmlns:mc="http://schemas.openxmlformats.org/markup-compatibility/2006">
              <mc:Choice xmlns:v="urn:schemas-microsoft-com:vml" Requires="v">
                <p:oleObj spid="_x0000_s51328" name="Equation" r:id="rId22" imgW="190440" imgH="253800" progId="Equation.DSMT4">
                  <p:embed/>
                </p:oleObj>
              </mc:Choice>
              <mc:Fallback>
                <p:oleObj name="Equation" r:id="rId22" imgW="190440" imgH="253800" progId="Equation.DSMT4">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4350" y="5181600"/>
                        <a:ext cx="6286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4421" name="Text Box 53"/>
          <p:cNvSpPr txBox="1">
            <a:spLocks noChangeArrowheads="1"/>
          </p:cNvSpPr>
          <p:nvPr/>
        </p:nvSpPr>
        <p:spPr bwMode="auto">
          <a:xfrm>
            <a:off x="1600200" y="5410200"/>
            <a:ext cx="7772400" cy="457200"/>
          </a:xfrm>
          <a:prstGeom prst="rect">
            <a:avLst/>
          </a:prstGeom>
          <a:noFill/>
          <a:ln w="9525">
            <a:noFill/>
            <a:miter lim="800000"/>
            <a:headEnd/>
            <a:tailEnd/>
          </a:ln>
          <a:effectLst/>
        </p:spPr>
        <p:txBody>
          <a:bodyPr>
            <a:spAutoFit/>
          </a:bodyPr>
          <a:lstStyle/>
          <a:p>
            <a:pPr algn="l">
              <a:spcBef>
                <a:spcPct val="50000"/>
              </a:spcBef>
            </a:pPr>
            <a:r>
              <a:rPr lang="en-US" sz="2400" b="1" i="1">
                <a:latin typeface="VNI-Times" pitchFamily="2" charset="0"/>
              </a:rPr>
              <a:t>ñaëc tröng cho söï thay ñoåi </a:t>
            </a:r>
            <a:r>
              <a:rPr lang="en-US" sz="2400" b="1" u="sng">
                <a:latin typeface="VNI-Times" pitchFamily="2" charset="0"/>
              </a:rPr>
              <a:t>veà phöông</a:t>
            </a:r>
            <a:r>
              <a:rPr lang="en-US" sz="2400" b="1" i="1">
                <a:latin typeface="VNI-Times" pitchFamily="2" charset="0"/>
              </a:rPr>
              <a:t> cuûa veùc tô vaän toác.</a:t>
            </a:r>
          </a:p>
        </p:txBody>
      </p:sp>
      <p:sp>
        <p:nvSpPr>
          <p:cNvPr id="954422" name="Text Box 54"/>
          <p:cNvSpPr txBox="1">
            <a:spLocks noChangeArrowheads="1"/>
          </p:cNvSpPr>
          <p:nvPr/>
        </p:nvSpPr>
        <p:spPr bwMode="auto">
          <a:xfrm>
            <a:off x="1752600" y="6019800"/>
            <a:ext cx="1676400" cy="495300"/>
          </a:xfrm>
          <a:prstGeom prst="rect">
            <a:avLst/>
          </a:prstGeom>
          <a:noFill/>
          <a:ln w="38100">
            <a:solidFill>
              <a:srgbClr val="CCCC00"/>
            </a:solidFill>
            <a:miter lim="800000"/>
            <a:headEnd/>
            <a:tailEnd/>
          </a:ln>
          <a:effectLst/>
        </p:spPr>
        <p:txBody>
          <a:bodyPr>
            <a:spAutoFit/>
          </a:bodyPr>
          <a:lstStyle/>
          <a:p>
            <a:pPr algn="l">
              <a:spcBef>
                <a:spcPct val="50000"/>
              </a:spcBef>
            </a:pPr>
            <a:r>
              <a:rPr lang="en-US" sz="2400" b="1">
                <a:latin typeface="VNI-Times" pitchFamily="2" charset="0"/>
              </a:rPr>
              <a:t>Taïi sao ??</a:t>
            </a:r>
          </a:p>
        </p:txBody>
      </p:sp>
      <p:graphicFrame>
        <p:nvGraphicFramePr>
          <p:cNvPr id="954425" name="Object 57"/>
          <p:cNvGraphicFramePr>
            <a:graphicFrameLocks noChangeAspect="1"/>
          </p:cNvGraphicFramePr>
          <p:nvPr/>
        </p:nvGraphicFramePr>
        <p:xfrm>
          <a:off x="4019550" y="862013"/>
          <a:ext cx="1009650" cy="520700"/>
        </p:xfrm>
        <a:graphic>
          <a:graphicData uri="http://schemas.openxmlformats.org/presentationml/2006/ole">
            <mc:AlternateContent xmlns:mc="http://schemas.openxmlformats.org/markup-compatibility/2006">
              <mc:Choice xmlns:v="urn:schemas-microsoft-com:vml" Requires="v">
                <p:oleObj spid="_x0000_s51329" name="Equation" r:id="rId24" imgW="419040" imgH="215640" progId="Equation.DSMT4">
                  <p:embed/>
                </p:oleObj>
              </mc:Choice>
              <mc:Fallback>
                <p:oleObj name="Equation" r:id="rId24" imgW="419040" imgH="215640" progId="Equation.DSMT4">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19550" y="862013"/>
                        <a:ext cx="100965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4426" name="Object 58"/>
          <p:cNvGraphicFramePr>
            <a:graphicFrameLocks noChangeAspect="1"/>
          </p:cNvGraphicFramePr>
          <p:nvPr/>
        </p:nvGraphicFramePr>
        <p:xfrm>
          <a:off x="4017963" y="1319213"/>
          <a:ext cx="1163637" cy="595312"/>
        </p:xfrm>
        <a:graphic>
          <a:graphicData uri="http://schemas.openxmlformats.org/presentationml/2006/ole">
            <mc:AlternateContent xmlns:mc="http://schemas.openxmlformats.org/markup-compatibility/2006">
              <mc:Choice xmlns:v="urn:schemas-microsoft-com:vml" Requires="v">
                <p:oleObj spid="_x0000_s51330" name="Equation" r:id="rId26" imgW="520560" imgH="266400" progId="Equation.DSMT4">
                  <p:embed/>
                </p:oleObj>
              </mc:Choice>
              <mc:Fallback>
                <p:oleObj name="Equation" r:id="rId26" imgW="520560" imgH="266400" progId="Equation.DSMT4">
                  <p:embed/>
                  <p:pic>
                    <p:nvPicPr>
                      <p:cNvPr id="0" name="Picture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17963" y="1319213"/>
                        <a:ext cx="1163637"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4427" name="Object 59"/>
          <p:cNvGraphicFramePr>
            <a:graphicFrameLocks noChangeAspect="1"/>
          </p:cNvGraphicFramePr>
          <p:nvPr/>
        </p:nvGraphicFramePr>
        <p:xfrm>
          <a:off x="4038600" y="1776413"/>
          <a:ext cx="1143000" cy="585787"/>
        </p:xfrm>
        <a:graphic>
          <a:graphicData uri="http://schemas.openxmlformats.org/presentationml/2006/ole">
            <mc:AlternateContent xmlns:mc="http://schemas.openxmlformats.org/markup-compatibility/2006">
              <mc:Choice xmlns:v="urn:schemas-microsoft-com:vml" Requires="v">
                <p:oleObj spid="_x0000_s51331" name="Equation" r:id="rId28" imgW="533160" imgH="266400" progId="Equation.DSMT4">
                  <p:embed/>
                </p:oleObj>
              </mc:Choice>
              <mc:Fallback>
                <p:oleObj name="Equation" r:id="rId28" imgW="533160" imgH="266400" progId="Equation.DSMT4">
                  <p:embed/>
                  <p:pic>
                    <p:nvPicPr>
                      <p:cNvPr id="0" name="Picture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38600" y="1776413"/>
                        <a:ext cx="114300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4428" name="AutoShape 60"/>
          <p:cNvSpPr>
            <a:spLocks/>
          </p:cNvSpPr>
          <p:nvPr/>
        </p:nvSpPr>
        <p:spPr bwMode="auto">
          <a:xfrm>
            <a:off x="5181600" y="1090613"/>
            <a:ext cx="76200" cy="1143000"/>
          </a:xfrm>
          <a:prstGeom prst="rightBrace">
            <a:avLst>
              <a:gd name="adj1" fmla="val 125000"/>
              <a:gd name="adj2" fmla="val 50000"/>
            </a:avLst>
          </a:prstGeom>
          <a:noFill/>
          <a:ln w="9525">
            <a:solidFill>
              <a:schemeClr val="tx1"/>
            </a:solidFill>
            <a:round/>
            <a:headEnd/>
            <a:tailEnd/>
          </a:ln>
          <a:effectLst/>
        </p:spPr>
        <p:txBody>
          <a:bodyPr wrap="none" anchor="ctr"/>
          <a:lstStyle/>
          <a:p>
            <a:endParaRPr lang="en-US"/>
          </a:p>
        </p:txBody>
      </p:sp>
      <p:sp>
        <p:nvSpPr>
          <p:cNvPr id="954430" name="AutoShape 62"/>
          <p:cNvSpPr>
            <a:spLocks noChangeArrowheads="1"/>
          </p:cNvSpPr>
          <p:nvPr/>
        </p:nvSpPr>
        <p:spPr bwMode="auto">
          <a:xfrm>
            <a:off x="5257800" y="1928813"/>
            <a:ext cx="381000" cy="152400"/>
          </a:xfrm>
          <a:prstGeom prst="right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endParaRPr lang="en-US"/>
          </a:p>
        </p:txBody>
      </p:sp>
      <p:sp>
        <p:nvSpPr>
          <p:cNvPr id="954431" name="Line 63"/>
          <p:cNvSpPr>
            <a:spLocks noChangeShapeType="1"/>
          </p:cNvSpPr>
          <p:nvPr/>
        </p:nvSpPr>
        <p:spPr bwMode="auto">
          <a:xfrm>
            <a:off x="3429000" y="6248400"/>
            <a:ext cx="914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54432" name="Text Box 64"/>
          <p:cNvSpPr txBox="1">
            <a:spLocks noChangeArrowheads="1"/>
          </p:cNvSpPr>
          <p:nvPr/>
        </p:nvSpPr>
        <p:spPr bwMode="auto">
          <a:xfrm>
            <a:off x="4495800" y="6019800"/>
            <a:ext cx="2057400" cy="473075"/>
          </a:xfrm>
          <a:prstGeom prst="rect">
            <a:avLst/>
          </a:prstGeom>
          <a:noFill/>
          <a:ln w="9525" algn="ctr">
            <a:noFill/>
            <a:miter lim="800000"/>
            <a:headEnd/>
            <a:tailEnd/>
          </a:ln>
          <a:effectLst/>
        </p:spPr>
        <p:txBody>
          <a:bodyPr>
            <a:spAutoFit/>
          </a:bodyPr>
          <a:lstStyle/>
          <a:p>
            <a:pPr algn="l">
              <a:spcBef>
                <a:spcPct val="50000"/>
              </a:spcBef>
            </a:pPr>
            <a:r>
              <a:rPr lang="en-US" sz="2500" b="1">
                <a:solidFill>
                  <a:schemeClr val="accent2"/>
                </a:solidFill>
                <a:latin typeface="VNI-Times" pitchFamily="2" charset="0"/>
              </a:rPr>
              <a:t>Phụ thuộc  R</a:t>
            </a:r>
          </a:p>
        </p:txBody>
      </p:sp>
      <p:sp>
        <p:nvSpPr>
          <p:cNvPr id="954433" name="AutoShape 65"/>
          <p:cNvSpPr>
            <a:spLocks noChangeArrowheads="1"/>
          </p:cNvSpPr>
          <p:nvPr/>
        </p:nvSpPr>
        <p:spPr bwMode="auto">
          <a:xfrm>
            <a:off x="914400" y="1009650"/>
            <a:ext cx="152400" cy="228600"/>
          </a:xfrm>
          <a:prstGeom prst="sun">
            <a:avLst>
              <a:gd name="adj" fmla="val 25000"/>
            </a:avLst>
          </a:prstGeom>
          <a:solidFill>
            <a:schemeClr val="bg1"/>
          </a:solidFill>
          <a:ln w="9525" algn="ctr">
            <a:solidFill>
              <a:schemeClr val="tx1"/>
            </a:solidFill>
            <a:miter lim="800000"/>
            <a:headEnd/>
            <a:tailEnd/>
          </a:ln>
          <a:effectLst/>
        </p:spPr>
        <p:txBody>
          <a:bodyPr wrap="none" anchor="ctr"/>
          <a:lstStyle/>
          <a:p>
            <a:endParaRPr lang="en-US"/>
          </a:p>
        </p:txBody>
      </p:sp>
      <p:sp>
        <p:nvSpPr>
          <p:cNvPr id="40" name="Rectangle 39"/>
          <p:cNvSpPr/>
          <p:nvPr/>
        </p:nvSpPr>
        <p:spPr>
          <a:xfrm>
            <a:off x="3276600" y="3200400"/>
            <a:ext cx="316112" cy="369332"/>
          </a:xfrm>
          <a:prstGeom prst="rect">
            <a:avLst/>
          </a:prstGeom>
        </p:spPr>
        <p:txBody>
          <a:bodyPr wrap="none">
            <a:spAutoFit/>
          </a:bodyPr>
          <a:lstStyle/>
          <a:p>
            <a:r>
              <a:rPr lang="en-US" dirty="0" smtClean="0">
                <a:latin typeface="VNI-Times" pitchFamily="2" charset="0"/>
              </a:rPr>
              <a:t>=</a:t>
            </a:r>
            <a:endParaRPr lang="en-US" dirty="0"/>
          </a:p>
        </p:txBody>
      </p:sp>
      <p:sp>
        <p:nvSpPr>
          <p:cNvPr id="42" name="Title 1"/>
          <p:cNvSpPr>
            <a:spLocks noGrp="1"/>
          </p:cNvSpPr>
          <p:nvPr>
            <p:ph type="title"/>
          </p:nvPr>
        </p:nvSpPr>
        <p:spPr>
          <a:xfrm>
            <a:off x="920844" y="145848"/>
            <a:ext cx="8229600" cy="584775"/>
          </a:xfrm>
          <a:noFill/>
        </p:spPr>
        <p:txBody>
          <a:bodyPr wrap="square" rtlCol="0">
            <a:spAutoFit/>
          </a:bodyPr>
          <a:lstStyle/>
          <a:p>
            <a:pPr algn="l"/>
            <a:r>
              <a:rPr lang="en-US" sz="3200" dirty="0" smtClean="0">
                <a:solidFill>
                  <a:srgbClr val="0070C0"/>
                </a:solidFill>
                <a:ea typeface="+mn-ea"/>
                <a:cs typeface="Times New Roman" pitchFamily="18" charset="0"/>
              </a:rPr>
              <a:t>3.2 </a:t>
            </a:r>
            <a:r>
              <a:rPr lang="en-US" sz="3200" dirty="0" err="1" smtClean="0">
                <a:solidFill>
                  <a:srgbClr val="0070C0"/>
                </a:solidFill>
                <a:ea typeface="+mn-ea"/>
                <a:cs typeface="Times New Roman" pitchFamily="18" charset="0"/>
              </a:rPr>
              <a:t>Gia</a:t>
            </a:r>
            <a:r>
              <a:rPr lang="en-US" sz="3200" dirty="0" smtClean="0">
                <a:solidFill>
                  <a:srgbClr val="0070C0"/>
                </a:solidFill>
                <a:ea typeface="+mn-ea"/>
                <a:cs typeface="Times New Roman" pitchFamily="18" charset="0"/>
              </a:rPr>
              <a:t> </a:t>
            </a:r>
            <a:r>
              <a:rPr lang="en-US" sz="3200" dirty="0" err="1" smtClean="0">
                <a:solidFill>
                  <a:srgbClr val="0070C0"/>
                </a:solidFill>
                <a:ea typeface="+mn-ea"/>
                <a:cs typeface="Times New Roman" pitchFamily="18" charset="0"/>
              </a:rPr>
              <a:t>tốc</a:t>
            </a:r>
            <a:r>
              <a:rPr lang="en-US" sz="3200" dirty="0" smtClean="0">
                <a:solidFill>
                  <a:srgbClr val="0070C0"/>
                </a:solidFill>
                <a:ea typeface="+mn-ea"/>
                <a:cs typeface="Times New Roman" pitchFamily="18" charset="0"/>
              </a:rPr>
              <a:t> </a:t>
            </a:r>
            <a:r>
              <a:rPr lang="en-US" sz="3200" dirty="0" err="1" smtClean="0">
                <a:solidFill>
                  <a:srgbClr val="0070C0"/>
                </a:solidFill>
                <a:ea typeface="+mn-ea"/>
                <a:cs typeface="Times New Roman" pitchFamily="18" charset="0"/>
              </a:rPr>
              <a:t>tiếp</a:t>
            </a:r>
            <a:r>
              <a:rPr lang="en-US" sz="3200" dirty="0" smtClean="0">
                <a:solidFill>
                  <a:srgbClr val="0070C0"/>
                </a:solidFill>
                <a:ea typeface="+mn-ea"/>
                <a:cs typeface="Times New Roman" pitchFamily="18" charset="0"/>
              </a:rPr>
              <a:t> </a:t>
            </a:r>
            <a:r>
              <a:rPr lang="en-US" sz="3200" dirty="0" err="1" smtClean="0">
                <a:solidFill>
                  <a:srgbClr val="0070C0"/>
                </a:solidFill>
                <a:ea typeface="+mn-ea"/>
                <a:cs typeface="Times New Roman" pitchFamily="18" charset="0"/>
              </a:rPr>
              <a:t>tuyến</a:t>
            </a:r>
            <a:r>
              <a:rPr lang="en-US" sz="3200" dirty="0" smtClean="0">
                <a:solidFill>
                  <a:srgbClr val="0070C0"/>
                </a:solidFill>
                <a:ea typeface="+mn-ea"/>
                <a:cs typeface="Times New Roman" pitchFamily="18" charset="0"/>
              </a:rPr>
              <a:t> – </a:t>
            </a:r>
            <a:r>
              <a:rPr lang="en-US" sz="3200" dirty="0" err="1" smtClean="0">
                <a:solidFill>
                  <a:srgbClr val="0070C0"/>
                </a:solidFill>
                <a:ea typeface="+mn-ea"/>
                <a:cs typeface="Times New Roman" pitchFamily="18" charset="0"/>
              </a:rPr>
              <a:t>gia</a:t>
            </a:r>
            <a:r>
              <a:rPr lang="en-US" sz="3200" dirty="0" smtClean="0">
                <a:solidFill>
                  <a:srgbClr val="0070C0"/>
                </a:solidFill>
                <a:ea typeface="+mn-ea"/>
                <a:cs typeface="Times New Roman" pitchFamily="18" charset="0"/>
              </a:rPr>
              <a:t> </a:t>
            </a:r>
            <a:r>
              <a:rPr lang="en-US" sz="3200" dirty="0" err="1" smtClean="0">
                <a:solidFill>
                  <a:srgbClr val="0070C0"/>
                </a:solidFill>
                <a:ea typeface="+mn-ea"/>
                <a:cs typeface="Times New Roman" pitchFamily="18" charset="0"/>
              </a:rPr>
              <a:t>tốc</a:t>
            </a:r>
            <a:r>
              <a:rPr lang="en-US" sz="3200" dirty="0" smtClean="0">
                <a:solidFill>
                  <a:srgbClr val="0070C0"/>
                </a:solidFill>
                <a:ea typeface="+mn-ea"/>
                <a:cs typeface="Times New Roman" pitchFamily="18" charset="0"/>
              </a:rPr>
              <a:t> </a:t>
            </a:r>
            <a:r>
              <a:rPr lang="en-US" sz="3200" dirty="0" err="1" smtClean="0">
                <a:solidFill>
                  <a:srgbClr val="0070C0"/>
                </a:solidFill>
                <a:ea typeface="+mn-ea"/>
                <a:cs typeface="Times New Roman" pitchFamily="18" charset="0"/>
              </a:rPr>
              <a:t>pháp</a:t>
            </a:r>
            <a:r>
              <a:rPr lang="en-US" sz="3200" dirty="0" smtClean="0">
                <a:solidFill>
                  <a:srgbClr val="0070C0"/>
                </a:solidFill>
                <a:ea typeface="+mn-ea"/>
                <a:cs typeface="Times New Roman" pitchFamily="18" charset="0"/>
              </a:rPr>
              <a:t> </a:t>
            </a:r>
            <a:r>
              <a:rPr lang="en-US" sz="3200" dirty="0" err="1" smtClean="0">
                <a:solidFill>
                  <a:srgbClr val="0070C0"/>
                </a:solidFill>
                <a:ea typeface="+mn-ea"/>
                <a:cs typeface="Times New Roman" pitchFamily="18" charset="0"/>
              </a:rPr>
              <a:t>tuyến</a:t>
            </a:r>
            <a:endParaRPr lang="en-US" sz="3200" dirty="0" smtClean="0">
              <a:solidFill>
                <a:srgbClr val="0070C0"/>
              </a:solidFill>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4433"/>
                                        </p:tgtEl>
                                        <p:attrNameLst>
                                          <p:attrName>style.visibility</p:attrName>
                                        </p:attrNameLst>
                                      </p:cBhvr>
                                      <p:to>
                                        <p:strVal val="visible"/>
                                      </p:to>
                                    </p:set>
                                    <p:animEffect transition="in" filter="blinds(horizontal)">
                                      <p:cBhvr>
                                        <p:cTn id="7" dur="500"/>
                                        <p:tgtEl>
                                          <p:spTgt spid="954433"/>
                                        </p:tgtEl>
                                      </p:cBhvr>
                                    </p:animEffect>
                                  </p:childTnLst>
                                </p:cTn>
                              </p:par>
                              <p:par>
                                <p:cTn id="8" presetID="3" presetClass="entr" presetSubtype="10" fill="hold" nodeType="withEffect">
                                  <p:stCondLst>
                                    <p:cond delay="0"/>
                                  </p:stCondLst>
                                  <p:childTnLst>
                                    <p:set>
                                      <p:cBhvr>
                                        <p:cTn id="9" dur="1" fill="hold">
                                          <p:stCondLst>
                                            <p:cond delay="0"/>
                                          </p:stCondLst>
                                        </p:cTn>
                                        <p:tgtEl>
                                          <p:spTgt spid="954386"/>
                                        </p:tgtEl>
                                        <p:attrNameLst>
                                          <p:attrName>style.visibility</p:attrName>
                                        </p:attrNameLst>
                                      </p:cBhvr>
                                      <p:to>
                                        <p:strVal val="visible"/>
                                      </p:to>
                                    </p:set>
                                    <p:animEffect transition="in" filter="blinds(horizontal)">
                                      <p:cBhvr>
                                        <p:cTn id="10" dur="500"/>
                                        <p:tgtEl>
                                          <p:spTgt spid="95438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54393"/>
                                        </p:tgtEl>
                                        <p:attrNameLst>
                                          <p:attrName>style.visibility</p:attrName>
                                        </p:attrNameLst>
                                      </p:cBhvr>
                                      <p:to>
                                        <p:strVal val="visible"/>
                                      </p:to>
                                    </p:set>
                                    <p:animEffect transition="in" filter="blinds(horizontal)">
                                      <p:cBhvr>
                                        <p:cTn id="13" dur="500"/>
                                        <p:tgtEl>
                                          <p:spTgt spid="95439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54410"/>
                                        </p:tgtEl>
                                        <p:attrNameLst>
                                          <p:attrName>style.visibility</p:attrName>
                                        </p:attrNameLst>
                                      </p:cBhvr>
                                      <p:to>
                                        <p:strVal val="visible"/>
                                      </p:to>
                                    </p:set>
                                    <p:animEffect transition="in" filter="blinds(horizontal)">
                                      <p:cBhvr>
                                        <p:cTn id="18" dur="500"/>
                                        <p:tgtEl>
                                          <p:spTgt spid="9544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54409"/>
                                        </p:tgtEl>
                                        <p:attrNameLst>
                                          <p:attrName>style.visibility</p:attrName>
                                        </p:attrNameLst>
                                      </p:cBhvr>
                                      <p:to>
                                        <p:strVal val="visible"/>
                                      </p:to>
                                    </p:set>
                                    <p:animEffect transition="in" filter="blinds(horizontal)">
                                      <p:cBhvr>
                                        <p:cTn id="21" dur="500"/>
                                        <p:tgtEl>
                                          <p:spTgt spid="954409"/>
                                        </p:tgtEl>
                                      </p:cBhvr>
                                    </p:animEffect>
                                  </p:childTnLst>
                                </p:cTn>
                              </p:par>
                              <p:par>
                                <p:cTn id="22" presetID="3" presetClass="entr" presetSubtype="10" fill="hold" nodeType="withEffect">
                                  <p:stCondLst>
                                    <p:cond delay="0"/>
                                  </p:stCondLst>
                                  <p:childTnLst>
                                    <p:set>
                                      <p:cBhvr>
                                        <p:cTn id="23" dur="1" fill="hold">
                                          <p:stCondLst>
                                            <p:cond delay="0"/>
                                          </p:stCondLst>
                                        </p:cTn>
                                        <p:tgtEl>
                                          <p:spTgt spid="954427"/>
                                        </p:tgtEl>
                                        <p:attrNameLst>
                                          <p:attrName>style.visibility</p:attrName>
                                        </p:attrNameLst>
                                      </p:cBhvr>
                                      <p:to>
                                        <p:strVal val="visible"/>
                                      </p:to>
                                    </p:set>
                                    <p:animEffect transition="in" filter="blinds(horizontal)">
                                      <p:cBhvr>
                                        <p:cTn id="24" dur="500"/>
                                        <p:tgtEl>
                                          <p:spTgt spid="95442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54425"/>
                                        </p:tgtEl>
                                        <p:attrNameLst>
                                          <p:attrName>style.visibility</p:attrName>
                                        </p:attrNameLst>
                                      </p:cBhvr>
                                      <p:to>
                                        <p:strVal val="visible"/>
                                      </p:to>
                                    </p:set>
                                    <p:animEffect transition="in" filter="blinds(horizontal)">
                                      <p:cBhvr>
                                        <p:cTn id="29" dur="500"/>
                                        <p:tgtEl>
                                          <p:spTgt spid="954425"/>
                                        </p:tgtEl>
                                      </p:cBhvr>
                                    </p:animEffect>
                                  </p:childTnLst>
                                </p:cTn>
                              </p:par>
                              <p:par>
                                <p:cTn id="30" presetID="3" presetClass="entr" presetSubtype="10" fill="hold" nodeType="withEffect">
                                  <p:stCondLst>
                                    <p:cond delay="0"/>
                                  </p:stCondLst>
                                  <p:childTnLst>
                                    <p:set>
                                      <p:cBhvr>
                                        <p:cTn id="31" dur="1" fill="hold">
                                          <p:stCondLst>
                                            <p:cond delay="0"/>
                                          </p:stCondLst>
                                        </p:cTn>
                                        <p:tgtEl>
                                          <p:spTgt spid="954426"/>
                                        </p:tgtEl>
                                        <p:attrNameLst>
                                          <p:attrName>style.visibility</p:attrName>
                                        </p:attrNameLst>
                                      </p:cBhvr>
                                      <p:to>
                                        <p:strVal val="visible"/>
                                      </p:to>
                                    </p:set>
                                    <p:animEffect transition="in" filter="blinds(horizontal)">
                                      <p:cBhvr>
                                        <p:cTn id="32" dur="500"/>
                                        <p:tgtEl>
                                          <p:spTgt spid="95442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54428"/>
                                        </p:tgtEl>
                                        <p:attrNameLst>
                                          <p:attrName>style.visibility</p:attrName>
                                        </p:attrNameLst>
                                      </p:cBhvr>
                                      <p:to>
                                        <p:strVal val="visible"/>
                                      </p:to>
                                    </p:set>
                                    <p:animEffect transition="in" filter="blinds(horizontal)">
                                      <p:cBhvr>
                                        <p:cTn id="35" dur="500"/>
                                        <p:tgtEl>
                                          <p:spTgt spid="95442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954430"/>
                                        </p:tgtEl>
                                        <p:attrNameLst>
                                          <p:attrName>style.visibility</p:attrName>
                                        </p:attrNameLst>
                                      </p:cBhvr>
                                      <p:to>
                                        <p:strVal val="visible"/>
                                      </p:to>
                                    </p:set>
                                    <p:animEffect transition="in" filter="blinds(horizontal)">
                                      <p:cBhvr>
                                        <p:cTn id="38" dur="500"/>
                                        <p:tgtEl>
                                          <p:spTgt spid="954430"/>
                                        </p:tgtEl>
                                      </p:cBhvr>
                                    </p:animEffect>
                                  </p:childTnLst>
                                </p:cTn>
                              </p:par>
                              <p:par>
                                <p:cTn id="39" presetID="3" presetClass="entr" presetSubtype="10" fill="hold" nodeType="withEffect">
                                  <p:stCondLst>
                                    <p:cond delay="0"/>
                                  </p:stCondLst>
                                  <p:childTnLst>
                                    <p:set>
                                      <p:cBhvr>
                                        <p:cTn id="40" dur="1" fill="hold">
                                          <p:stCondLst>
                                            <p:cond delay="0"/>
                                          </p:stCondLst>
                                        </p:cTn>
                                        <p:tgtEl>
                                          <p:spTgt spid="954385"/>
                                        </p:tgtEl>
                                        <p:attrNameLst>
                                          <p:attrName>style.visibility</p:attrName>
                                        </p:attrNameLst>
                                      </p:cBhvr>
                                      <p:to>
                                        <p:strVal val="visible"/>
                                      </p:to>
                                    </p:set>
                                    <p:animEffect transition="in" filter="blinds(horizontal)">
                                      <p:cBhvr>
                                        <p:cTn id="41" dur="500"/>
                                        <p:tgtEl>
                                          <p:spTgt spid="95438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54415"/>
                                        </p:tgtEl>
                                        <p:attrNameLst>
                                          <p:attrName>style.visibility</p:attrName>
                                        </p:attrNameLst>
                                      </p:cBhvr>
                                      <p:to>
                                        <p:strVal val="visible"/>
                                      </p:to>
                                    </p:set>
                                    <p:animEffect transition="in" filter="blinds(horizontal)">
                                      <p:cBhvr>
                                        <p:cTn id="46" dur="500"/>
                                        <p:tgtEl>
                                          <p:spTgt spid="954415"/>
                                        </p:tgtEl>
                                      </p:cBhvr>
                                    </p:animEffect>
                                  </p:childTnLst>
                                </p:cTn>
                              </p:par>
                              <p:par>
                                <p:cTn id="47" presetID="3" presetClass="entr" presetSubtype="10" fill="hold" nodeType="withEffect">
                                  <p:stCondLst>
                                    <p:cond delay="0"/>
                                  </p:stCondLst>
                                  <p:childTnLst>
                                    <p:set>
                                      <p:cBhvr>
                                        <p:cTn id="48" dur="1" fill="hold">
                                          <p:stCondLst>
                                            <p:cond delay="0"/>
                                          </p:stCondLst>
                                        </p:cTn>
                                        <p:tgtEl>
                                          <p:spTgt spid="954412"/>
                                        </p:tgtEl>
                                        <p:attrNameLst>
                                          <p:attrName>style.visibility</p:attrName>
                                        </p:attrNameLst>
                                      </p:cBhvr>
                                      <p:to>
                                        <p:strVal val="visible"/>
                                      </p:to>
                                    </p:set>
                                    <p:animEffect transition="in" filter="blinds(horizontal)">
                                      <p:cBhvr>
                                        <p:cTn id="49" dur="500"/>
                                        <p:tgtEl>
                                          <p:spTgt spid="95441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954396"/>
                                        </p:tgtEl>
                                        <p:attrNameLst>
                                          <p:attrName>style.visibility</p:attrName>
                                        </p:attrNameLst>
                                      </p:cBhvr>
                                      <p:to>
                                        <p:strVal val="visible"/>
                                      </p:to>
                                    </p:set>
                                    <p:animEffect transition="in" filter="blinds(horizontal)">
                                      <p:cBhvr>
                                        <p:cTn id="54" dur="500"/>
                                        <p:tgtEl>
                                          <p:spTgt spid="954396"/>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954397"/>
                                        </p:tgtEl>
                                        <p:attrNameLst>
                                          <p:attrName>style.visibility</p:attrName>
                                        </p:attrNameLst>
                                      </p:cBhvr>
                                      <p:to>
                                        <p:strVal val="visible"/>
                                      </p:to>
                                    </p:set>
                                    <p:animEffect transition="in" filter="blinds(horizontal)">
                                      <p:cBhvr>
                                        <p:cTn id="57" dur="500"/>
                                        <p:tgtEl>
                                          <p:spTgt spid="954397"/>
                                        </p:tgtEl>
                                      </p:cBhvr>
                                    </p:animEffect>
                                  </p:childTnLst>
                                </p:cTn>
                              </p:par>
                              <p:par>
                                <p:cTn id="58" presetID="3" presetClass="entr" presetSubtype="10" fill="hold" nodeType="withEffect">
                                  <p:stCondLst>
                                    <p:cond delay="0"/>
                                  </p:stCondLst>
                                  <p:childTnLst>
                                    <p:set>
                                      <p:cBhvr>
                                        <p:cTn id="59" dur="1" fill="hold">
                                          <p:stCondLst>
                                            <p:cond delay="0"/>
                                          </p:stCondLst>
                                        </p:cTn>
                                        <p:tgtEl>
                                          <p:spTgt spid="954398"/>
                                        </p:tgtEl>
                                        <p:attrNameLst>
                                          <p:attrName>style.visibility</p:attrName>
                                        </p:attrNameLst>
                                      </p:cBhvr>
                                      <p:to>
                                        <p:strVal val="visible"/>
                                      </p:to>
                                    </p:set>
                                    <p:animEffect transition="in" filter="blinds(horizontal)">
                                      <p:cBhvr>
                                        <p:cTn id="60" dur="500"/>
                                        <p:tgtEl>
                                          <p:spTgt spid="95439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954399"/>
                                        </p:tgtEl>
                                        <p:attrNameLst>
                                          <p:attrName>style.visibility</p:attrName>
                                        </p:attrNameLst>
                                      </p:cBhvr>
                                      <p:to>
                                        <p:strVal val="visible"/>
                                      </p:to>
                                    </p:set>
                                    <p:animEffect transition="in" filter="blinds(horizontal)">
                                      <p:cBhvr>
                                        <p:cTn id="63" dur="500"/>
                                        <p:tgtEl>
                                          <p:spTgt spid="954399"/>
                                        </p:tgtEl>
                                      </p:cBhvr>
                                    </p:animEffect>
                                  </p:childTnLst>
                                </p:cTn>
                              </p:par>
                              <p:par>
                                <p:cTn id="64" presetID="3" presetClass="entr" presetSubtype="10" fill="hold" nodeType="withEffect">
                                  <p:stCondLst>
                                    <p:cond delay="0"/>
                                  </p:stCondLst>
                                  <p:childTnLst>
                                    <p:set>
                                      <p:cBhvr>
                                        <p:cTn id="65" dur="1" fill="hold">
                                          <p:stCondLst>
                                            <p:cond delay="0"/>
                                          </p:stCondLst>
                                        </p:cTn>
                                        <p:tgtEl>
                                          <p:spTgt spid="954404"/>
                                        </p:tgtEl>
                                        <p:attrNameLst>
                                          <p:attrName>style.visibility</p:attrName>
                                        </p:attrNameLst>
                                      </p:cBhvr>
                                      <p:to>
                                        <p:strVal val="visible"/>
                                      </p:to>
                                    </p:set>
                                    <p:animEffect transition="in" filter="blinds(horizontal)">
                                      <p:cBhvr>
                                        <p:cTn id="66" dur="500"/>
                                        <p:tgtEl>
                                          <p:spTgt spid="954404"/>
                                        </p:tgtEl>
                                      </p:cBhvr>
                                    </p:animEffect>
                                  </p:childTnLst>
                                </p:cTn>
                              </p:par>
                              <p:par>
                                <p:cTn id="67" presetID="3" presetClass="entr" presetSubtype="10" fill="hold" nodeType="withEffect">
                                  <p:stCondLst>
                                    <p:cond delay="0"/>
                                  </p:stCondLst>
                                  <p:childTnLst>
                                    <p:set>
                                      <p:cBhvr>
                                        <p:cTn id="68" dur="1" fill="hold">
                                          <p:stCondLst>
                                            <p:cond delay="0"/>
                                          </p:stCondLst>
                                        </p:cTn>
                                        <p:tgtEl>
                                          <p:spTgt spid="954395"/>
                                        </p:tgtEl>
                                        <p:attrNameLst>
                                          <p:attrName>style.visibility</p:attrName>
                                        </p:attrNameLst>
                                      </p:cBhvr>
                                      <p:to>
                                        <p:strVal val="visible"/>
                                      </p:to>
                                    </p:set>
                                    <p:animEffect transition="in" filter="blinds(horizontal)">
                                      <p:cBhvr>
                                        <p:cTn id="69" dur="500"/>
                                        <p:tgtEl>
                                          <p:spTgt spid="95439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954390"/>
                                        </p:tgtEl>
                                        <p:attrNameLst>
                                          <p:attrName>style.visibility</p:attrName>
                                        </p:attrNameLst>
                                      </p:cBhvr>
                                      <p:to>
                                        <p:strVal val="visible"/>
                                      </p:to>
                                    </p:set>
                                    <p:animEffect transition="in" filter="blinds(horizontal)">
                                      <p:cBhvr>
                                        <p:cTn id="72" dur="500"/>
                                        <p:tgtEl>
                                          <p:spTgt spid="95439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954391"/>
                                        </p:tgtEl>
                                        <p:attrNameLst>
                                          <p:attrName>style.visibility</p:attrName>
                                        </p:attrNameLst>
                                      </p:cBhvr>
                                      <p:to>
                                        <p:strVal val="visible"/>
                                      </p:to>
                                    </p:set>
                                    <p:animEffect transition="in" filter="blinds(horizontal)">
                                      <p:cBhvr>
                                        <p:cTn id="75" dur="500"/>
                                        <p:tgtEl>
                                          <p:spTgt spid="954391"/>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954388"/>
                                        </p:tgtEl>
                                        <p:attrNameLst>
                                          <p:attrName>style.visibility</p:attrName>
                                        </p:attrNameLst>
                                      </p:cBhvr>
                                      <p:to>
                                        <p:strVal val="visible"/>
                                      </p:to>
                                    </p:set>
                                    <p:animEffect transition="in" filter="blinds(horizontal)">
                                      <p:cBhvr>
                                        <p:cTn id="78" dur="500"/>
                                        <p:tgtEl>
                                          <p:spTgt spid="954388"/>
                                        </p:tgtEl>
                                      </p:cBhvr>
                                    </p:animEffect>
                                  </p:childTnLst>
                                </p:cTn>
                              </p:par>
                              <p:par>
                                <p:cTn id="79" presetID="3" presetClass="entr" presetSubtype="10" fill="hold" nodeType="withEffect">
                                  <p:stCondLst>
                                    <p:cond delay="0"/>
                                  </p:stCondLst>
                                  <p:childTnLst>
                                    <p:set>
                                      <p:cBhvr>
                                        <p:cTn id="80" dur="1" fill="hold">
                                          <p:stCondLst>
                                            <p:cond delay="0"/>
                                          </p:stCondLst>
                                        </p:cTn>
                                        <p:tgtEl>
                                          <p:spTgt spid="954394"/>
                                        </p:tgtEl>
                                        <p:attrNameLst>
                                          <p:attrName>style.visibility</p:attrName>
                                        </p:attrNameLst>
                                      </p:cBhvr>
                                      <p:to>
                                        <p:strVal val="visible"/>
                                      </p:to>
                                    </p:set>
                                    <p:animEffect transition="in" filter="blinds(horizontal)">
                                      <p:cBhvr>
                                        <p:cTn id="81" dur="500"/>
                                        <p:tgtEl>
                                          <p:spTgt spid="954394"/>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954392"/>
                                        </p:tgtEl>
                                        <p:attrNameLst>
                                          <p:attrName>style.visibility</p:attrName>
                                        </p:attrNameLst>
                                      </p:cBhvr>
                                      <p:to>
                                        <p:strVal val="visible"/>
                                      </p:to>
                                    </p:set>
                                    <p:animEffect transition="in" filter="blinds(horizontal)">
                                      <p:cBhvr>
                                        <p:cTn id="84" dur="500"/>
                                        <p:tgtEl>
                                          <p:spTgt spid="95439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954387"/>
                                        </p:tgtEl>
                                        <p:attrNameLst>
                                          <p:attrName>style.visibility</p:attrName>
                                        </p:attrNameLst>
                                      </p:cBhvr>
                                      <p:to>
                                        <p:strVal val="visible"/>
                                      </p:to>
                                    </p:set>
                                    <p:animEffect transition="in" filter="blinds(horizontal)">
                                      <p:cBhvr>
                                        <p:cTn id="87" dur="500"/>
                                        <p:tgtEl>
                                          <p:spTgt spid="95438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954396"/>
                                        </p:tgtEl>
                                        <p:attrNameLst>
                                          <p:attrName>style.visibility</p:attrName>
                                        </p:attrNameLst>
                                      </p:cBhvr>
                                      <p:to>
                                        <p:strVal val="visible"/>
                                      </p:to>
                                    </p:set>
                                    <p:animEffect transition="in" filter="blinds(horizontal)">
                                      <p:cBhvr>
                                        <p:cTn id="92" dur="500"/>
                                        <p:tgtEl>
                                          <p:spTgt spid="954396"/>
                                        </p:tgtEl>
                                      </p:cBhvr>
                                    </p:animEffect>
                                  </p:childTnLst>
                                </p:cTn>
                              </p:par>
                              <p:par>
                                <p:cTn id="93" presetID="3" presetClass="entr" presetSubtype="10" fill="hold" grpId="1" nodeType="withEffect">
                                  <p:stCondLst>
                                    <p:cond delay="0"/>
                                  </p:stCondLst>
                                  <p:childTnLst>
                                    <p:set>
                                      <p:cBhvr>
                                        <p:cTn id="94" dur="1" fill="hold">
                                          <p:stCondLst>
                                            <p:cond delay="0"/>
                                          </p:stCondLst>
                                        </p:cTn>
                                        <p:tgtEl>
                                          <p:spTgt spid="954397"/>
                                        </p:tgtEl>
                                        <p:attrNameLst>
                                          <p:attrName>style.visibility</p:attrName>
                                        </p:attrNameLst>
                                      </p:cBhvr>
                                      <p:to>
                                        <p:strVal val="visible"/>
                                      </p:to>
                                    </p:set>
                                    <p:animEffect transition="in" filter="blinds(horizontal)">
                                      <p:cBhvr>
                                        <p:cTn id="95" dur="500"/>
                                        <p:tgtEl>
                                          <p:spTgt spid="954397"/>
                                        </p:tgtEl>
                                      </p:cBhvr>
                                    </p:animEffect>
                                  </p:childTnLst>
                                </p:cTn>
                              </p:par>
                              <p:par>
                                <p:cTn id="96" presetID="3" presetClass="entr" presetSubtype="10" fill="hold" nodeType="withEffect">
                                  <p:stCondLst>
                                    <p:cond delay="0"/>
                                  </p:stCondLst>
                                  <p:childTnLst>
                                    <p:set>
                                      <p:cBhvr>
                                        <p:cTn id="97" dur="1" fill="hold">
                                          <p:stCondLst>
                                            <p:cond delay="0"/>
                                          </p:stCondLst>
                                        </p:cTn>
                                        <p:tgtEl>
                                          <p:spTgt spid="954398"/>
                                        </p:tgtEl>
                                        <p:attrNameLst>
                                          <p:attrName>style.visibility</p:attrName>
                                        </p:attrNameLst>
                                      </p:cBhvr>
                                      <p:to>
                                        <p:strVal val="visible"/>
                                      </p:to>
                                    </p:set>
                                    <p:animEffect transition="in" filter="blinds(horizontal)">
                                      <p:cBhvr>
                                        <p:cTn id="98" dur="500"/>
                                        <p:tgtEl>
                                          <p:spTgt spid="954398"/>
                                        </p:tgtEl>
                                      </p:cBhvr>
                                    </p:animEffect>
                                  </p:childTnLst>
                                </p:cTn>
                              </p:par>
                              <p:par>
                                <p:cTn id="99" presetID="3" presetClass="entr" presetSubtype="10" fill="hold" grpId="1" nodeType="withEffect">
                                  <p:stCondLst>
                                    <p:cond delay="0"/>
                                  </p:stCondLst>
                                  <p:childTnLst>
                                    <p:set>
                                      <p:cBhvr>
                                        <p:cTn id="100" dur="1" fill="hold">
                                          <p:stCondLst>
                                            <p:cond delay="0"/>
                                          </p:stCondLst>
                                        </p:cTn>
                                        <p:tgtEl>
                                          <p:spTgt spid="954399"/>
                                        </p:tgtEl>
                                        <p:attrNameLst>
                                          <p:attrName>style.visibility</p:attrName>
                                        </p:attrNameLst>
                                      </p:cBhvr>
                                      <p:to>
                                        <p:strVal val="visible"/>
                                      </p:to>
                                    </p:set>
                                    <p:animEffect transition="in" filter="blinds(horizontal)">
                                      <p:cBhvr>
                                        <p:cTn id="101" dur="500"/>
                                        <p:tgtEl>
                                          <p:spTgt spid="954399"/>
                                        </p:tgtEl>
                                      </p:cBhvr>
                                    </p:animEffect>
                                  </p:childTnLst>
                                </p:cTn>
                              </p:par>
                              <p:par>
                                <p:cTn id="102" presetID="3" presetClass="entr" presetSubtype="10" fill="hold" nodeType="withEffect">
                                  <p:stCondLst>
                                    <p:cond delay="0"/>
                                  </p:stCondLst>
                                  <p:childTnLst>
                                    <p:set>
                                      <p:cBhvr>
                                        <p:cTn id="103" dur="1" fill="hold">
                                          <p:stCondLst>
                                            <p:cond delay="0"/>
                                          </p:stCondLst>
                                        </p:cTn>
                                        <p:tgtEl>
                                          <p:spTgt spid="954404"/>
                                        </p:tgtEl>
                                        <p:attrNameLst>
                                          <p:attrName>style.visibility</p:attrName>
                                        </p:attrNameLst>
                                      </p:cBhvr>
                                      <p:to>
                                        <p:strVal val="visible"/>
                                      </p:to>
                                    </p:set>
                                    <p:animEffect transition="in" filter="blinds(horizontal)">
                                      <p:cBhvr>
                                        <p:cTn id="104" dur="500"/>
                                        <p:tgtEl>
                                          <p:spTgt spid="954404"/>
                                        </p:tgtEl>
                                      </p:cBhvr>
                                    </p:animEffect>
                                  </p:childTnLst>
                                </p:cTn>
                              </p:par>
                              <p:par>
                                <p:cTn id="105" presetID="3" presetClass="entr" presetSubtype="10" fill="hold" nodeType="withEffect">
                                  <p:stCondLst>
                                    <p:cond delay="0"/>
                                  </p:stCondLst>
                                  <p:childTnLst>
                                    <p:set>
                                      <p:cBhvr>
                                        <p:cTn id="106" dur="1" fill="hold">
                                          <p:stCondLst>
                                            <p:cond delay="0"/>
                                          </p:stCondLst>
                                        </p:cTn>
                                        <p:tgtEl>
                                          <p:spTgt spid="954395"/>
                                        </p:tgtEl>
                                        <p:attrNameLst>
                                          <p:attrName>style.visibility</p:attrName>
                                        </p:attrNameLst>
                                      </p:cBhvr>
                                      <p:to>
                                        <p:strVal val="visible"/>
                                      </p:to>
                                    </p:set>
                                    <p:animEffect transition="in" filter="blinds(horizontal)">
                                      <p:cBhvr>
                                        <p:cTn id="107" dur="500"/>
                                        <p:tgtEl>
                                          <p:spTgt spid="954395"/>
                                        </p:tgtEl>
                                      </p:cBhvr>
                                    </p:animEffect>
                                  </p:childTnLst>
                                </p:cTn>
                              </p:par>
                              <p:par>
                                <p:cTn id="108" presetID="3" presetClass="entr" presetSubtype="10" fill="hold" grpId="1" nodeType="withEffect">
                                  <p:stCondLst>
                                    <p:cond delay="0"/>
                                  </p:stCondLst>
                                  <p:childTnLst>
                                    <p:set>
                                      <p:cBhvr>
                                        <p:cTn id="109" dur="1" fill="hold">
                                          <p:stCondLst>
                                            <p:cond delay="0"/>
                                          </p:stCondLst>
                                        </p:cTn>
                                        <p:tgtEl>
                                          <p:spTgt spid="954390"/>
                                        </p:tgtEl>
                                        <p:attrNameLst>
                                          <p:attrName>style.visibility</p:attrName>
                                        </p:attrNameLst>
                                      </p:cBhvr>
                                      <p:to>
                                        <p:strVal val="visible"/>
                                      </p:to>
                                    </p:set>
                                    <p:animEffect transition="in" filter="blinds(horizontal)">
                                      <p:cBhvr>
                                        <p:cTn id="110" dur="500"/>
                                        <p:tgtEl>
                                          <p:spTgt spid="954390"/>
                                        </p:tgtEl>
                                      </p:cBhvr>
                                    </p:animEffect>
                                  </p:childTnLst>
                                </p:cTn>
                              </p:par>
                              <p:par>
                                <p:cTn id="111" presetID="3" presetClass="entr" presetSubtype="10" fill="hold" grpId="1" nodeType="withEffect">
                                  <p:stCondLst>
                                    <p:cond delay="0"/>
                                  </p:stCondLst>
                                  <p:childTnLst>
                                    <p:set>
                                      <p:cBhvr>
                                        <p:cTn id="112" dur="1" fill="hold">
                                          <p:stCondLst>
                                            <p:cond delay="0"/>
                                          </p:stCondLst>
                                        </p:cTn>
                                        <p:tgtEl>
                                          <p:spTgt spid="954391"/>
                                        </p:tgtEl>
                                        <p:attrNameLst>
                                          <p:attrName>style.visibility</p:attrName>
                                        </p:attrNameLst>
                                      </p:cBhvr>
                                      <p:to>
                                        <p:strVal val="visible"/>
                                      </p:to>
                                    </p:set>
                                    <p:animEffect transition="in" filter="blinds(horizontal)">
                                      <p:cBhvr>
                                        <p:cTn id="113" dur="500"/>
                                        <p:tgtEl>
                                          <p:spTgt spid="954391"/>
                                        </p:tgtEl>
                                      </p:cBhvr>
                                    </p:animEffect>
                                  </p:childTnLst>
                                </p:cTn>
                              </p:par>
                              <p:par>
                                <p:cTn id="114" presetID="3" presetClass="entr" presetSubtype="10" fill="hold" grpId="1" nodeType="withEffect">
                                  <p:stCondLst>
                                    <p:cond delay="0"/>
                                  </p:stCondLst>
                                  <p:childTnLst>
                                    <p:set>
                                      <p:cBhvr>
                                        <p:cTn id="115" dur="1" fill="hold">
                                          <p:stCondLst>
                                            <p:cond delay="0"/>
                                          </p:stCondLst>
                                        </p:cTn>
                                        <p:tgtEl>
                                          <p:spTgt spid="954388"/>
                                        </p:tgtEl>
                                        <p:attrNameLst>
                                          <p:attrName>style.visibility</p:attrName>
                                        </p:attrNameLst>
                                      </p:cBhvr>
                                      <p:to>
                                        <p:strVal val="visible"/>
                                      </p:to>
                                    </p:set>
                                    <p:animEffect transition="in" filter="blinds(horizontal)">
                                      <p:cBhvr>
                                        <p:cTn id="116" dur="500"/>
                                        <p:tgtEl>
                                          <p:spTgt spid="954388"/>
                                        </p:tgtEl>
                                      </p:cBhvr>
                                    </p:animEffect>
                                  </p:childTnLst>
                                </p:cTn>
                              </p:par>
                              <p:par>
                                <p:cTn id="117" presetID="3" presetClass="entr" presetSubtype="10" fill="hold" nodeType="withEffect">
                                  <p:stCondLst>
                                    <p:cond delay="0"/>
                                  </p:stCondLst>
                                  <p:childTnLst>
                                    <p:set>
                                      <p:cBhvr>
                                        <p:cTn id="118" dur="1" fill="hold">
                                          <p:stCondLst>
                                            <p:cond delay="0"/>
                                          </p:stCondLst>
                                        </p:cTn>
                                        <p:tgtEl>
                                          <p:spTgt spid="954394"/>
                                        </p:tgtEl>
                                        <p:attrNameLst>
                                          <p:attrName>style.visibility</p:attrName>
                                        </p:attrNameLst>
                                      </p:cBhvr>
                                      <p:to>
                                        <p:strVal val="visible"/>
                                      </p:to>
                                    </p:set>
                                    <p:animEffect transition="in" filter="blinds(horizontal)">
                                      <p:cBhvr>
                                        <p:cTn id="119" dur="500"/>
                                        <p:tgtEl>
                                          <p:spTgt spid="954394"/>
                                        </p:tgtEl>
                                      </p:cBhvr>
                                    </p:animEffect>
                                  </p:childTnLst>
                                </p:cTn>
                              </p:par>
                              <p:par>
                                <p:cTn id="120" presetID="3" presetClass="entr" presetSubtype="10" fill="hold" grpId="1" nodeType="withEffect">
                                  <p:stCondLst>
                                    <p:cond delay="0"/>
                                  </p:stCondLst>
                                  <p:childTnLst>
                                    <p:set>
                                      <p:cBhvr>
                                        <p:cTn id="121" dur="1" fill="hold">
                                          <p:stCondLst>
                                            <p:cond delay="0"/>
                                          </p:stCondLst>
                                        </p:cTn>
                                        <p:tgtEl>
                                          <p:spTgt spid="954392"/>
                                        </p:tgtEl>
                                        <p:attrNameLst>
                                          <p:attrName>style.visibility</p:attrName>
                                        </p:attrNameLst>
                                      </p:cBhvr>
                                      <p:to>
                                        <p:strVal val="visible"/>
                                      </p:to>
                                    </p:set>
                                    <p:animEffect transition="in" filter="blinds(horizontal)">
                                      <p:cBhvr>
                                        <p:cTn id="122" dur="500"/>
                                        <p:tgtEl>
                                          <p:spTgt spid="954392"/>
                                        </p:tgtEl>
                                      </p:cBhvr>
                                    </p:animEffect>
                                  </p:childTnLst>
                                </p:cTn>
                              </p:par>
                              <p:par>
                                <p:cTn id="123" presetID="3" presetClass="entr" presetSubtype="10" fill="hold" grpId="1" nodeType="withEffect">
                                  <p:stCondLst>
                                    <p:cond delay="0"/>
                                  </p:stCondLst>
                                  <p:childTnLst>
                                    <p:set>
                                      <p:cBhvr>
                                        <p:cTn id="124" dur="1" fill="hold">
                                          <p:stCondLst>
                                            <p:cond delay="0"/>
                                          </p:stCondLst>
                                        </p:cTn>
                                        <p:tgtEl>
                                          <p:spTgt spid="954387"/>
                                        </p:tgtEl>
                                        <p:attrNameLst>
                                          <p:attrName>style.visibility</p:attrName>
                                        </p:attrNameLst>
                                      </p:cBhvr>
                                      <p:to>
                                        <p:strVal val="visible"/>
                                      </p:to>
                                    </p:set>
                                    <p:animEffect transition="in" filter="blinds(horizontal)">
                                      <p:cBhvr>
                                        <p:cTn id="125" dur="500"/>
                                        <p:tgtEl>
                                          <p:spTgt spid="954387"/>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954389"/>
                                        </p:tgtEl>
                                        <p:attrNameLst>
                                          <p:attrName>style.visibility</p:attrName>
                                        </p:attrNameLst>
                                      </p:cBhvr>
                                      <p:to>
                                        <p:strVal val="visible"/>
                                      </p:to>
                                    </p:set>
                                    <p:animEffect transition="in" filter="blinds(horizontal)">
                                      <p:cBhvr>
                                        <p:cTn id="128" dur="500"/>
                                        <p:tgtEl>
                                          <p:spTgt spid="954389"/>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954416"/>
                                        </p:tgtEl>
                                        <p:attrNameLst>
                                          <p:attrName>style.visibility</p:attrName>
                                        </p:attrNameLst>
                                      </p:cBhvr>
                                      <p:to>
                                        <p:strVal val="visible"/>
                                      </p:to>
                                    </p:set>
                                    <p:animEffect transition="in" filter="blinds(horizontal)">
                                      <p:cBhvr>
                                        <p:cTn id="133" dur="500"/>
                                        <p:tgtEl>
                                          <p:spTgt spid="954416"/>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nodeType="clickEffect">
                                  <p:stCondLst>
                                    <p:cond delay="0"/>
                                  </p:stCondLst>
                                  <p:childTnLst>
                                    <p:set>
                                      <p:cBhvr>
                                        <p:cTn id="137" dur="1" fill="hold">
                                          <p:stCondLst>
                                            <p:cond delay="0"/>
                                          </p:stCondLst>
                                        </p:cTn>
                                        <p:tgtEl>
                                          <p:spTgt spid="954418"/>
                                        </p:tgtEl>
                                        <p:attrNameLst>
                                          <p:attrName>style.visibility</p:attrName>
                                        </p:attrNameLst>
                                      </p:cBhvr>
                                      <p:to>
                                        <p:strVal val="visible"/>
                                      </p:to>
                                    </p:set>
                                    <p:animEffect transition="in" filter="blinds(horizontal)">
                                      <p:cBhvr>
                                        <p:cTn id="138" dur="500"/>
                                        <p:tgtEl>
                                          <p:spTgt spid="954418"/>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954419"/>
                                        </p:tgtEl>
                                        <p:attrNameLst>
                                          <p:attrName>style.visibility</p:attrName>
                                        </p:attrNameLst>
                                      </p:cBhvr>
                                      <p:to>
                                        <p:strVal val="visible"/>
                                      </p:to>
                                    </p:set>
                                    <p:animEffect transition="in" filter="blinds(horizontal)">
                                      <p:cBhvr>
                                        <p:cTn id="141" dur="500"/>
                                        <p:tgtEl>
                                          <p:spTgt spid="954419"/>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954421"/>
                                        </p:tgtEl>
                                        <p:attrNameLst>
                                          <p:attrName>style.visibility</p:attrName>
                                        </p:attrNameLst>
                                      </p:cBhvr>
                                      <p:to>
                                        <p:strVal val="visible"/>
                                      </p:to>
                                    </p:set>
                                    <p:animEffect transition="in" filter="blinds(horizontal)">
                                      <p:cBhvr>
                                        <p:cTn id="146" dur="500"/>
                                        <p:tgtEl>
                                          <p:spTgt spid="954421"/>
                                        </p:tgtEl>
                                      </p:cBhvr>
                                    </p:animEffect>
                                  </p:childTnLst>
                                </p:cTn>
                              </p:par>
                              <p:par>
                                <p:cTn id="147" presetID="3" presetClass="entr" presetSubtype="10" fill="hold" nodeType="withEffect">
                                  <p:stCondLst>
                                    <p:cond delay="0"/>
                                  </p:stCondLst>
                                  <p:childTnLst>
                                    <p:set>
                                      <p:cBhvr>
                                        <p:cTn id="148" dur="1" fill="hold">
                                          <p:stCondLst>
                                            <p:cond delay="0"/>
                                          </p:stCondLst>
                                        </p:cTn>
                                        <p:tgtEl>
                                          <p:spTgt spid="954420"/>
                                        </p:tgtEl>
                                        <p:attrNameLst>
                                          <p:attrName>style.visibility</p:attrName>
                                        </p:attrNameLst>
                                      </p:cBhvr>
                                      <p:to>
                                        <p:strVal val="visible"/>
                                      </p:to>
                                    </p:set>
                                    <p:animEffect transition="in" filter="blinds(horizontal)">
                                      <p:cBhvr>
                                        <p:cTn id="149" dur="500"/>
                                        <p:tgtEl>
                                          <p:spTgt spid="954420"/>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954417"/>
                                        </p:tgtEl>
                                        <p:attrNameLst>
                                          <p:attrName>style.visibility</p:attrName>
                                        </p:attrNameLst>
                                      </p:cBhvr>
                                      <p:to>
                                        <p:strVal val="visible"/>
                                      </p:to>
                                    </p:set>
                                    <p:animEffect transition="in" filter="blinds(horizontal)">
                                      <p:cBhvr>
                                        <p:cTn id="152" dur="500"/>
                                        <p:tgtEl>
                                          <p:spTgt spid="954417"/>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954422"/>
                                        </p:tgtEl>
                                        <p:attrNameLst>
                                          <p:attrName>style.visibility</p:attrName>
                                        </p:attrNameLst>
                                      </p:cBhvr>
                                      <p:to>
                                        <p:strVal val="visible"/>
                                      </p:to>
                                    </p:set>
                                    <p:animEffect transition="in" filter="blinds(horizontal)">
                                      <p:cBhvr>
                                        <p:cTn id="155" dur="500"/>
                                        <p:tgtEl>
                                          <p:spTgt spid="954422"/>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954431"/>
                                        </p:tgtEl>
                                        <p:attrNameLst>
                                          <p:attrName>style.visibility</p:attrName>
                                        </p:attrNameLst>
                                      </p:cBhvr>
                                      <p:to>
                                        <p:strVal val="visible"/>
                                      </p:to>
                                    </p:set>
                                    <p:animEffect transition="in" filter="blinds(horizontal)">
                                      <p:cBhvr>
                                        <p:cTn id="160" dur="500"/>
                                        <p:tgtEl>
                                          <p:spTgt spid="954431"/>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954432"/>
                                        </p:tgtEl>
                                        <p:attrNameLst>
                                          <p:attrName>style.visibility</p:attrName>
                                        </p:attrNameLst>
                                      </p:cBhvr>
                                      <p:to>
                                        <p:strVal val="visible"/>
                                      </p:to>
                                    </p:set>
                                    <p:animEffect transition="in" filter="blinds(horizontal)">
                                      <p:cBhvr>
                                        <p:cTn id="163" dur="500"/>
                                        <p:tgtEl>
                                          <p:spTgt spid="954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87" grpId="0" animBg="1"/>
      <p:bldP spid="954387" grpId="1" animBg="1"/>
      <p:bldP spid="954388" grpId="0" animBg="1"/>
      <p:bldP spid="954388" grpId="1" animBg="1"/>
      <p:bldP spid="954389" grpId="0" animBg="1"/>
      <p:bldP spid="954390" grpId="0" animBg="1"/>
      <p:bldP spid="954390" grpId="1" animBg="1"/>
      <p:bldP spid="954391" grpId="0" animBg="1"/>
      <p:bldP spid="954391" grpId="1" animBg="1"/>
      <p:bldP spid="954392" grpId="0" animBg="1"/>
      <p:bldP spid="954392" grpId="1" animBg="1"/>
      <p:bldP spid="954393" grpId="0"/>
      <p:bldP spid="954397" grpId="0"/>
      <p:bldP spid="954397" grpId="1"/>
      <p:bldP spid="954399" grpId="0"/>
      <p:bldP spid="954399" grpId="1"/>
      <p:bldP spid="954409" grpId="0" animBg="1"/>
      <p:bldP spid="954415" grpId="0" animBg="1"/>
      <p:bldP spid="954416" grpId="0"/>
      <p:bldP spid="954417" grpId="0" animBg="1"/>
      <p:bldP spid="954419" grpId="0"/>
      <p:bldP spid="954421" grpId="0"/>
      <p:bldP spid="954422" grpId="0" animBg="1"/>
      <p:bldP spid="954428" grpId="0" animBg="1"/>
      <p:bldP spid="954430" grpId="0" animBg="1"/>
      <p:bldP spid="954431" grpId="0" animBg="1"/>
      <p:bldP spid="954432" grpId="0"/>
      <p:bldP spid="95443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200025" y="190500"/>
            <a:ext cx="8743950"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04800" y="527154"/>
            <a:ext cx="7315200" cy="1538883"/>
          </a:xfrm>
          <a:prstGeom prst="rect">
            <a:avLst/>
          </a:prstGeom>
          <a:noFill/>
          <a:ln w="9525" algn="ctr">
            <a:noFill/>
            <a:miter lim="800000"/>
            <a:headEnd/>
            <a:tailEnd/>
          </a:ln>
          <a:effectLst/>
        </p:spPr>
        <p:txBody>
          <a:bodyPr>
            <a:spAutoFit/>
          </a:bodyPr>
          <a:lstStyle/>
          <a:p>
            <a:pPr>
              <a:spcBef>
                <a:spcPct val="50000"/>
              </a:spcBef>
            </a:pPr>
            <a:r>
              <a:rPr lang="en-US" dirty="0">
                <a:latin typeface="VNI-Times" pitchFamily="2" charset="0"/>
              </a:rPr>
              <a:t>2. </a:t>
            </a:r>
            <a:r>
              <a:rPr lang="en-US" sz="2800" b="1" u="sng" dirty="0">
                <a:latin typeface="VNI-Times" pitchFamily="2" charset="0"/>
              </a:rPr>
              <a:t>TRÖÔØNG HAÁP DAÃN</a:t>
            </a:r>
            <a:r>
              <a:rPr lang="en-US" sz="2800" b="1" dirty="0">
                <a:latin typeface="VNI-Times" pitchFamily="2" charset="0"/>
              </a:rPr>
              <a:t> </a:t>
            </a:r>
          </a:p>
          <a:p>
            <a:pPr lvl="1">
              <a:spcBef>
                <a:spcPct val="50000"/>
              </a:spcBef>
            </a:pPr>
            <a:r>
              <a:rPr lang="en-US" sz="2200" dirty="0">
                <a:latin typeface="VNI-Times" pitchFamily="2" charset="0"/>
              </a:rPr>
              <a:t>2.1. </a:t>
            </a:r>
            <a:r>
              <a:rPr lang="en-US" sz="2200" dirty="0" err="1">
                <a:latin typeface="VNI-Times" pitchFamily="2" charset="0"/>
              </a:rPr>
              <a:t>Ñònh</a:t>
            </a:r>
            <a:r>
              <a:rPr lang="en-US" sz="2200" dirty="0">
                <a:latin typeface="VNI-Times" pitchFamily="2" charset="0"/>
              </a:rPr>
              <a:t> </a:t>
            </a:r>
            <a:r>
              <a:rPr lang="en-US" sz="2200" dirty="0" err="1">
                <a:latin typeface="VNI-Times" pitchFamily="2" charset="0"/>
              </a:rPr>
              <a:t>luaät</a:t>
            </a:r>
            <a:r>
              <a:rPr lang="en-US" sz="2200" dirty="0">
                <a:latin typeface="VNI-Times" pitchFamily="2" charset="0"/>
              </a:rPr>
              <a:t> </a:t>
            </a:r>
            <a:r>
              <a:rPr lang="en-US" sz="2200" dirty="0" err="1">
                <a:latin typeface="VNI-Times" pitchFamily="2" charset="0"/>
              </a:rPr>
              <a:t>vaïn</a:t>
            </a:r>
            <a:r>
              <a:rPr lang="en-US" sz="2200" dirty="0">
                <a:latin typeface="VNI-Times" pitchFamily="2" charset="0"/>
              </a:rPr>
              <a:t> </a:t>
            </a:r>
            <a:r>
              <a:rPr lang="en-US" sz="2200" dirty="0" err="1">
                <a:latin typeface="VNI-Times" pitchFamily="2" charset="0"/>
              </a:rPr>
              <a:t>vaät</a:t>
            </a:r>
            <a:r>
              <a:rPr lang="en-US" sz="2200" dirty="0">
                <a:latin typeface="VNI-Times" pitchFamily="2" charset="0"/>
              </a:rPr>
              <a:t> </a:t>
            </a:r>
            <a:r>
              <a:rPr lang="en-US" sz="2200" dirty="0" err="1">
                <a:latin typeface="VNI-Times" pitchFamily="2" charset="0"/>
              </a:rPr>
              <a:t>haáp</a:t>
            </a:r>
            <a:r>
              <a:rPr lang="en-US" sz="2200" dirty="0">
                <a:latin typeface="VNI-Times" pitchFamily="2" charset="0"/>
              </a:rPr>
              <a:t> </a:t>
            </a:r>
            <a:r>
              <a:rPr lang="en-US" sz="2200" dirty="0" err="1">
                <a:latin typeface="VNI-Times" pitchFamily="2" charset="0"/>
              </a:rPr>
              <a:t>daãn</a:t>
            </a:r>
            <a:endParaRPr lang="en-US" sz="2200" dirty="0">
              <a:latin typeface="VNI-Times" pitchFamily="2" charset="0"/>
            </a:endParaRPr>
          </a:p>
          <a:p>
            <a:pPr lvl="1">
              <a:spcBef>
                <a:spcPct val="50000"/>
              </a:spcBef>
            </a:pPr>
            <a:r>
              <a:rPr lang="en-US" sz="2200" dirty="0">
                <a:latin typeface="VNI-Times" pitchFamily="2" charset="0"/>
              </a:rPr>
              <a:t>2.2. </a:t>
            </a:r>
            <a:r>
              <a:rPr lang="en-US" sz="2200" dirty="0" err="1">
                <a:latin typeface="VNI-Times" pitchFamily="2" charset="0"/>
              </a:rPr>
              <a:t>Tröôøng</a:t>
            </a:r>
            <a:r>
              <a:rPr lang="en-US" sz="2200" dirty="0">
                <a:latin typeface="VNI-Times" pitchFamily="2" charset="0"/>
              </a:rPr>
              <a:t> </a:t>
            </a:r>
            <a:r>
              <a:rPr lang="en-US" sz="2200" dirty="0" err="1">
                <a:latin typeface="VNI-Times" pitchFamily="2" charset="0"/>
              </a:rPr>
              <a:t>haáp</a:t>
            </a:r>
            <a:r>
              <a:rPr lang="en-US" sz="2200" dirty="0">
                <a:latin typeface="VNI-Times" pitchFamily="2" charset="0"/>
              </a:rPr>
              <a:t> </a:t>
            </a:r>
            <a:r>
              <a:rPr lang="en-US" sz="2200" dirty="0" err="1">
                <a:latin typeface="VNI-Times" pitchFamily="2" charset="0"/>
              </a:rPr>
              <a:t>daãn</a:t>
            </a:r>
            <a:r>
              <a:rPr lang="en-US" sz="2200" dirty="0">
                <a:latin typeface="VNI-Times" pitchFamily="2" charset="0"/>
              </a:rPr>
              <a:t> – </a:t>
            </a:r>
            <a:r>
              <a:rPr lang="en-US" sz="2200" dirty="0" err="1">
                <a:latin typeface="VNI-Times" pitchFamily="2" charset="0"/>
              </a:rPr>
              <a:t>Baûo</a:t>
            </a:r>
            <a:r>
              <a:rPr lang="en-US" sz="2200" dirty="0">
                <a:latin typeface="VNI-Times" pitchFamily="2" charset="0"/>
              </a:rPr>
              <a:t> </a:t>
            </a:r>
            <a:r>
              <a:rPr lang="en-US" sz="2200" dirty="0" err="1">
                <a:latin typeface="VNI-Times" pitchFamily="2" charset="0"/>
              </a:rPr>
              <a:t>toaøn</a:t>
            </a:r>
            <a:r>
              <a:rPr lang="en-US" sz="2200" dirty="0">
                <a:latin typeface="VNI-Times" pitchFamily="2" charset="0"/>
              </a:rPr>
              <a:t> </a:t>
            </a:r>
            <a:r>
              <a:rPr lang="en-US" sz="2200" dirty="0" err="1">
                <a:latin typeface="VNI-Times" pitchFamily="2" charset="0"/>
              </a:rPr>
              <a:t>cô</a:t>
            </a:r>
            <a:r>
              <a:rPr lang="en-US" sz="2200" dirty="0">
                <a:latin typeface="VNI-Times" pitchFamily="2" charset="0"/>
              </a:rPr>
              <a:t> </a:t>
            </a:r>
            <a:r>
              <a:rPr lang="en-US" sz="2200" dirty="0" err="1" smtClean="0">
                <a:latin typeface="VNI-Times" pitchFamily="2" charset="0"/>
              </a:rPr>
              <a:t>naêng</a:t>
            </a:r>
            <a:endParaRPr lang="en-US" sz="2200" dirty="0">
              <a:latin typeface="VNI-Times" pitchFamily="2" charset="0"/>
            </a:endParaRPr>
          </a:p>
        </p:txBody>
      </p:sp>
      <p:sp>
        <p:nvSpPr>
          <p:cNvPr id="5" name="Text Box 5"/>
          <p:cNvSpPr txBox="1">
            <a:spLocks noChangeArrowheads="1"/>
          </p:cNvSpPr>
          <p:nvPr/>
        </p:nvSpPr>
        <p:spPr bwMode="auto">
          <a:xfrm>
            <a:off x="329784" y="2278505"/>
            <a:ext cx="7620000" cy="461665"/>
          </a:xfrm>
          <a:prstGeom prst="rect">
            <a:avLst/>
          </a:prstGeom>
          <a:noFill/>
          <a:ln w="9525" algn="ctr">
            <a:noFill/>
            <a:miter lim="800000"/>
            <a:headEnd/>
            <a:tailEnd/>
          </a:ln>
          <a:effectLst/>
        </p:spPr>
        <p:txBody>
          <a:bodyPr>
            <a:spAutoFit/>
          </a:bodyPr>
          <a:lstStyle/>
          <a:p>
            <a:pPr>
              <a:spcBef>
                <a:spcPct val="50000"/>
              </a:spcBef>
            </a:pPr>
            <a:r>
              <a:rPr lang="en-US" sz="2400" b="1" dirty="0">
                <a:latin typeface="VNI-Times" pitchFamily="2" charset="0"/>
              </a:rPr>
              <a:t>3. </a:t>
            </a:r>
            <a:r>
              <a:rPr lang="en-US" sz="2400" b="1" u="sng" dirty="0">
                <a:latin typeface="VNI-Times" pitchFamily="2" charset="0"/>
              </a:rPr>
              <a:t>CÔ HOÏC VAÄT RAÉN</a:t>
            </a:r>
            <a:r>
              <a:rPr lang="en-US" sz="2400" b="1" dirty="0">
                <a:latin typeface="VNI-Times" pitchFamily="2" charset="0"/>
              </a:rPr>
              <a:t> </a:t>
            </a:r>
          </a:p>
        </p:txBody>
      </p:sp>
      <p:sp>
        <p:nvSpPr>
          <p:cNvPr id="6" name="Text Box 6"/>
          <p:cNvSpPr txBox="1">
            <a:spLocks noChangeArrowheads="1"/>
          </p:cNvSpPr>
          <p:nvPr/>
        </p:nvSpPr>
        <p:spPr bwMode="auto">
          <a:xfrm>
            <a:off x="609600" y="2971800"/>
            <a:ext cx="8763000" cy="2439988"/>
          </a:xfrm>
          <a:prstGeom prst="rect">
            <a:avLst/>
          </a:prstGeom>
          <a:noFill/>
          <a:ln w="9525" algn="ctr">
            <a:noFill/>
            <a:miter lim="800000"/>
            <a:headEnd/>
            <a:tailEnd/>
          </a:ln>
          <a:effectLst/>
        </p:spPr>
        <p:txBody>
          <a:bodyPr>
            <a:spAutoFit/>
          </a:bodyPr>
          <a:lstStyle/>
          <a:p>
            <a:pPr algn="l">
              <a:spcBef>
                <a:spcPct val="50000"/>
              </a:spcBef>
            </a:pPr>
            <a:r>
              <a:rPr lang="en-US" sz="2200" dirty="0">
                <a:latin typeface="VNI-Times" pitchFamily="2" charset="0"/>
              </a:rPr>
              <a:t>3.1. </a:t>
            </a:r>
            <a:r>
              <a:rPr lang="en-US" sz="2200" dirty="0" err="1">
                <a:latin typeface="VNI-Times" pitchFamily="2" charset="0"/>
              </a:rPr>
              <a:t>Vaät</a:t>
            </a:r>
            <a:r>
              <a:rPr lang="en-US" sz="2200" dirty="0">
                <a:latin typeface="VNI-Times" pitchFamily="2" charset="0"/>
              </a:rPr>
              <a:t> </a:t>
            </a:r>
            <a:r>
              <a:rPr lang="en-US" sz="2200" dirty="0" err="1">
                <a:latin typeface="VNI-Times" pitchFamily="2" charset="0"/>
              </a:rPr>
              <a:t>raén</a:t>
            </a:r>
            <a:r>
              <a:rPr lang="en-US" sz="2200" dirty="0">
                <a:latin typeface="VNI-Times" pitchFamily="2" charset="0"/>
              </a:rPr>
              <a:t> – </a:t>
            </a:r>
            <a:r>
              <a:rPr lang="en-US" sz="2200" dirty="0" err="1">
                <a:latin typeface="VNI-Times" pitchFamily="2" charset="0"/>
              </a:rPr>
              <a:t>Khoái</a:t>
            </a:r>
            <a:r>
              <a:rPr lang="en-US" sz="2200" dirty="0">
                <a:latin typeface="VNI-Times" pitchFamily="2" charset="0"/>
              </a:rPr>
              <a:t> </a:t>
            </a:r>
            <a:r>
              <a:rPr lang="en-US" sz="2200" dirty="0" err="1">
                <a:latin typeface="VNI-Times" pitchFamily="2" charset="0"/>
              </a:rPr>
              <a:t>taâm</a:t>
            </a:r>
            <a:endParaRPr lang="en-US" sz="2200" dirty="0">
              <a:latin typeface="VNI-Times" pitchFamily="2" charset="0"/>
            </a:endParaRPr>
          </a:p>
          <a:p>
            <a:pPr algn="l">
              <a:spcBef>
                <a:spcPct val="50000"/>
              </a:spcBef>
            </a:pPr>
            <a:r>
              <a:rPr lang="en-US" sz="2200" dirty="0">
                <a:latin typeface="VNI-Times" pitchFamily="2" charset="0"/>
              </a:rPr>
              <a:t>3.2. </a:t>
            </a:r>
            <a:r>
              <a:rPr lang="en-US" sz="2200" dirty="0" err="1">
                <a:latin typeface="VNI-Times" pitchFamily="2" charset="0"/>
              </a:rPr>
              <a:t>Phöông</a:t>
            </a:r>
            <a:r>
              <a:rPr lang="en-US" sz="2200" dirty="0">
                <a:latin typeface="VNI-Times" pitchFamily="2" charset="0"/>
              </a:rPr>
              <a:t> </a:t>
            </a:r>
            <a:r>
              <a:rPr lang="en-US" sz="2200" dirty="0" err="1">
                <a:latin typeface="VNI-Times" pitchFamily="2" charset="0"/>
              </a:rPr>
              <a:t>trình</a:t>
            </a:r>
            <a:r>
              <a:rPr lang="en-US" sz="2200" dirty="0">
                <a:latin typeface="VNI-Times" pitchFamily="2" charset="0"/>
              </a:rPr>
              <a:t> </a:t>
            </a:r>
            <a:r>
              <a:rPr lang="en-US" sz="2200" dirty="0" err="1">
                <a:latin typeface="VNI-Times" pitchFamily="2" charset="0"/>
              </a:rPr>
              <a:t>cô</a:t>
            </a:r>
            <a:r>
              <a:rPr lang="en-US" sz="2200" dirty="0">
                <a:latin typeface="VNI-Times" pitchFamily="2" charset="0"/>
              </a:rPr>
              <a:t> </a:t>
            </a:r>
            <a:r>
              <a:rPr lang="en-US" sz="2200" dirty="0" err="1">
                <a:latin typeface="VNI-Times" pitchFamily="2" charset="0"/>
              </a:rPr>
              <a:t>baûn</a:t>
            </a:r>
            <a:r>
              <a:rPr lang="en-US" sz="2200" dirty="0">
                <a:latin typeface="VNI-Times" pitchFamily="2" charset="0"/>
              </a:rPr>
              <a:t> </a:t>
            </a:r>
            <a:r>
              <a:rPr lang="en-US" sz="2200" dirty="0" err="1">
                <a:latin typeface="VNI-Times" pitchFamily="2" charset="0"/>
              </a:rPr>
              <a:t>cuûa</a:t>
            </a:r>
            <a:r>
              <a:rPr lang="en-US" sz="2200" dirty="0">
                <a:latin typeface="VNI-Times" pitchFamily="2" charset="0"/>
              </a:rPr>
              <a:t> </a:t>
            </a:r>
            <a:r>
              <a:rPr lang="en-US" sz="2200" dirty="0" err="1">
                <a:latin typeface="VNI-Times" pitchFamily="2" charset="0"/>
              </a:rPr>
              <a:t>vaät</a:t>
            </a:r>
            <a:r>
              <a:rPr lang="en-US" sz="2200" dirty="0">
                <a:latin typeface="VNI-Times" pitchFamily="2" charset="0"/>
              </a:rPr>
              <a:t> </a:t>
            </a:r>
            <a:r>
              <a:rPr lang="en-US" sz="2200" dirty="0" err="1">
                <a:latin typeface="VNI-Times" pitchFamily="2" charset="0"/>
              </a:rPr>
              <a:t>raén</a:t>
            </a:r>
            <a:r>
              <a:rPr lang="en-US" sz="2200" dirty="0">
                <a:latin typeface="VNI-Times" pitchFamily="2" charset="0"/>
              </a:rPr>
              <a:t> quay</a:t>
            </a:r>
          </a:p>
          <a:p>
            <a:pPr algn="l">
              <a:spcBef>
                <a:spcPct val="50000"/>
              </a:spcBef>
            </a:pPr>
            <a:r>
              <a:rPr lang="en-US" sz="2200" dirty="0">
                <a:latin typeface="VNI-Times" pitchFamily="2" charset="0"/>
              </a:rPr>
              <a:t>3.3. </a:t>
            </a:r>
            <a:r>
              <a:rPr lang="en-US" sz="2200" dirty="0" err="1">
                <a:latin typeface="VNI-Times" pitchFamily="2" charset="0"/>
              </a:rPr>
              <a:t>Momen</a:t>
            </a:r>
            <a:r>
              <a:rPr lang="en-US" sz="2200" dirty="0">
                <a:latin typeface="VNI-Times" pitchFamily="2" charset="0"/>
              </a:rPr>
              <a:t> </a:t>
            </a:r>
            <a:r>
              <a:rPr lang="en-US" sz="2200" dirty="0" err="1">
                <a:latin typeface="VNI-Times" pitchFamily="2" charset="0"/>
              </a:rPr>
              <a:t>quaùn</a:t>
            </a:r>
            <a:r>
              <a:rPr lang="en-US" sz="2200" dirty="0">
                <a:latin typeface="VNI-Times" pitchFamily="2" charset="0"/>
              </a:rPr>
              <a:t> </a:t>
            </a:r>
            <a:r>
              <a:rPr lang="en-US" sz="2200" dirty="0" err="1">
                <a:latin typeface="VNI-Times" pitchFamily="2" charset="0"/>
              </a:rPr>
              <a:t>tính</a:t>
            </a:r>
            <a:r>
              <a:rPr lang="en-US" sz="2200" dirty="0">
                <a:latin typeface="VNI-Times" pitchFamily="2" charset="0"/>
              </a:rPr>
              <a:t> </a:t>
            </a:r>
            <a:r>
              <a:rPr lang="en-US" sz="2200" dirty="0" err="1">
                <a:latin typeface="VNI-Times" pitchFamily="2" charset="0"/>
              </a:rPr>
              <a:t>cuûa</a:t>
            </a:r>
            <a:r>
              <a:rPr lang="en-US" sz="2200" dirty="0">
                <a:latin typeface="VNI-Times" pitchFamily="2" charset="0"/>
              </a:rPr>
              <a:t> </a:t>
            </a:r>
            <a:r>
              <a:rPr lang="en-US" sz="2200" dirty="0" err="1">
                <a:latin typeface="VNI-Times" pitchFamily="2" charset="0"/>
              </a:rPr>
              <a:t>moät</a:t>
            </a:r>
            <a:r>
              <a:rPr lang="en-US" sz="2200" dirty="0">
                <a:latin typeface="VNI-Times" pitchFamily="2" charset="0"/>
              </a:rPr>
              <a:t> </a:t>
            </a:r>
            <a:r>
              <a:rPr lang="en-US" sz="2200" dirty="0" err="1">
                <a:latin typeface="VNI-Times" pitchFamily="2" charset="0"/>
              </a:rPr>
              <a:t>soá</a:t>
            </a:r>
            <a:r>
              <a:rPr lang="en-US" sz="2200" dirty="0">
                <a:latin typeface="VNI-Times" pitchFamily="2" charset="0"/>
              </a:rPr>
              <a:t> </a:t>
            </a:r>
            <a:r>
              <a:rPr lang="en-US" sz="2200" dirty="0" err="1">
                <a:latin typeface="VNI-Times" pitchFamily="2" charset="0"/>
              </a:rPr>
              <a:t>vaät</a:t>
            </a:r>
            <a:r>
              <a:rPr lang="en-US" sz="2200" dirty="0">
                <a:latin typeface="VNI-Times" pitchFamily="2" charset="0"/>
              </a:rPr>
              <a:t> </a:t>
            </a:r>
            <a:r>
              <a:rPr lang="en-US" sz="2200" dirty="0" err="1">
                <a:latin typeface="VNI-Times" pitchFamily="2" charset="0"/>
              </a:rPr>
              <a:t>raén</a:t>
            </a:r>
            <a:r>
              <a:rPr lang="en-US" sz="2200" dirty="0">
                <a:latin typeface="VNI-Times" pitchFamily="2" charset="0"/>
              </a:rPr>
              <a:t> </a:t>
            </a:r>
            <a:r>
              <a:rPr lang="en-US" sz="2200" dirty="0" err="1">
                <a:latin typeface="VNI-Times" pitchFamily="2" charset="0"/>
              </a:rPr>
              <a:t>coù</a:t>
            </a:r>
            <a:r>
              <a:rPr lang="en-US" sz="2200" dirty="0">
                <a:latin typeface="VNI-Times" pitchFamily="2" charset="0"/>
              </a:rPr>
              <a:t> </a:t>
            </a:r>
            <a:r>
              <a:rPr lang="en-US" sz="2200" dirty="0" err="1">
                <a:latin typeface="VNI-Times" pitchFamily="2" charset="0"/>
              </a:rPr>
              <a:t>hình</a:t>
            </a:r>
            <a:r>
              <a:rPr lang="en-US" sz="2200" dirty="0">
                <a:latin typeface="VNI-Times" pitchFamily="2" charset="0"/>
              </a:rPr>
              <a:t> </a:t>
            </a:r>
            <a:r>
              <a:rPr lang="en-US" sz="2200" dirty="0" err="1">
                <a:latin typeface="VNI-Times" pitchFamily="2" charset="0"/>
              </a:rPr>
              <a:t>daïng</a:t>
            </a:r>
            <a:r>
              <a:rPr lang="en-US" sz="2200" dirty="0">
                <a:latin typeface="VNI-Times" pitchFamily="2" charset="0"/>
              </a:rPr>
              <a:t> </a:t>
            </a:r>
            <a:r>
              <a:rPr lang="en-US" sz="2200" dirty="0" err="1">
                <a:latin typeface="VNI-Times" pitchFamily="2" charset="0"/>
              </a:rPr>
              <a:t>ñaëc</a:t>
            </a:r>
            <a:r>
              <a:rPr lang="en-US" sz="2200" dirty="0">
                <a:latin typeface="VNI-Times" pitchFamily="2" charset="0"/>
              </a:rPr>
              <a:t> </a:t>
            </a:r>
            <a:r>
              <a:rPr lang="en-US" sz="2200" dirty="0" err="1">
                <a:latin typeface="VNI-Times" pitchFamily="2" charset="0"/>
              </a:rPr>
              <a:t>bieät</a:t>
            </a:r>
            <a:endParaRPr lang="en-US" sz="2200" dirty="0">
              <a:latin typeface="VNI-Times" pitchFamily="2" charset="0"/>
            </a:endParaRPr>
          </a:p>
          <a:p>
            <a:pPr algn="l">
              <a:spcBef>
                <a:spcPct val="50000"/>
              </a:spcBef>
            </a:pPr>
            <a:r>
              <a:rPr lang="en-US" sz="2200" dirty="0">
                <a:latin typeface="VNI-Times" pitchFamily="2" charset="0"/>
              </a:rPr>
              <a:t>3.4. </a:t>
            </a:r>
            <a:r>
              <a:rPr lang="en-US" sz="2200" dirty="0" err="1">
                <a:latin typeface="VNI-Times" pitchFamily="2" charset="0"/>
              </a:rPr>
              <a:t>Cô</a:t>
            </a:r>
            <a:r>
              <a:rPr lang="en-US" sz="2200" dirty="0">
                <a:latin typeface="VNI-Times" pitchFamily="2" charset="0"/>
              </a:rPr>
              <a:t> </a:t>
            </a:r>
            <a:r>
              <a:rPr lang="en-US" sz="2200" dirty="0" err="1">
                <a:latin typeface="VNI-Times" pitchFamily="2" charset="0"/>
              </a:rPr>
              <a:t>naêng</a:t>
            </a:r>
            <a:r>
              <a:rPr lang="en-US" sz="2200" dirty="0">
                <a:latin typeface="VNI-Times" pitchFamily="2" charset="0"/>
              </a:rPr>
              <a:t> </a:t>
            </a:r>
            <a:r>
              <a:rPr lang="en-US" sz="2200" dirty="0" err="1">
                <a:latin typeface="VNI-Times" pitchFamily="2" charset="0"/>
              </a:rPr>
              <a:t>vaät</a:t>
            </a:r>
            <a:r>
              <a:rPr lang="en-US" sz="2200" dirty="0">
                <a:latin typeface="VNI-Times" pitchFamily="2" charset="0"/>
              </a:rPr>
              <a:t> </a:t>
            </a:r>
            <a:r>
              <a:rPr lang="en-US" sz="2200" dirty="0" err="1">
                <a:latin typeface="VNI-Times" pitchFamily="2" charset="0"/>
              </a:rPr>
              <a:t>raén</a:t>
            </a:r>
            <a:r>
              <a:rPr lang="en-US" sz="2200" dirty="0">
                <a:latin typeface="VNI-Times" pitchFamily="2" charset="0"/>
              </a:rPr>
              <a:t> – </a:t>
            </a:r>
            <a:r>
              <a:rPr lang="en-US" sz="2200" dirty="0" err="1">
                <a:latin typeface="VNI-Times" pitchFamily="2" charset="0"/>
              </a:rPr>
              <a:t>Baûo</a:t>
            </a:r>
            <a:r>
              <a:rPr lang="en-US" sz="2200" dirty="0">
                <a:latin typeface="VNI-Times" pitchFamily="2" charset="0"/>
              </a:rPr>
              <a:t> </a:t>
            </a:r>
            <a:r>
              <a:rPr lang="en-US" sz="2200" dirty="0" err="1">
                <a:latin typeface="VNI-Times" pitchFamily="2" charset="0"/>
              </a:rPr>
              <a:t>toaøn</a:t>
            </a:r>
            <a:r>
              <a:rPr lang="en-US" sz="2200" dirty="0">
                <a:latin typeface="VNI-Times" pitchFamily="2" charset="0"/>
              </a:rPr>
              <a:t> </a:t>
            </a:r>
            <a:r>
              <a:rPr lang="en-US" sz="2200" dirty="0" err="1">
                <a:latin typeface="VNI-Times" pitchFamily="2" charset="0"/>
              </a:rPr>
              <a:t>cô</a:t>
            </a:r>
            <a:r>
              <a:rPr lang="en-US" sz="2200" dirty="0">
                <a:latin typeface="VNI-Times" pitchFamily="2" charset="0"/>
              </a:rPr>
              <a:t> </a:t>
            </a:r>
            <a:r>
              <a:rPr lang="en-US" sz="2200" dirty="0" err="1">
                <a:latin typeface="VNI-Times" pitchFamily="2" charset="0"/>
              </a:rPr>
              <a:t>naêng</a:t>
            </a:r>
            <a:endParaRPr lang="en-US" sz="2200" dirty="0">
              <a:latin typeface="VNI-Times" pitchFamily="2" charset="0"/>
            </a:endParaRPr>
          </a:p>
          <a:p>
            <a:pPr algn="l">
              <a:spcBef>
                <a:spcPct val="50000"/>
              </a:spcBef>
            </a:pPr>
            <a:r>
              <a:rPr lang="en-US" sz="2200" dirty="0">
                <a:latin typeface="VNI-Times" pitchFamily="2" charset="0"/>
              </a:rPr>
              <a:t>3.5. </a:t>
            </a:r>
            <a:r>
              <a:rPr lang="en-US" sz="2200" dirty="0" err="1">
                <a:latin typeface="VNI-Times" pitchFamily="2" charset="0"/>
              </a:rPr>
              <a:t>Baûo</a:t>
            </a:r>
            <a:r>
              <a:rPr lang="en-US" sz="2200" dirty="0">
                <a:latin typeface="VNI-Times" pitchFamily="2" charset="0"/>
              </a:rPr>
              <a:t> </a:t>
            </a:r>
            <a:r>
              <a:rPr lang="en-US" sz="2200" dirty="0" err="1">
                <a:latin typeface="VNI-Times" pitchFamily="2" charset="0"/>
              </a:rPr>
              <a:t>toaøn</a:t>
            </a:r>
            <a:r>
              <a:rPr lang="en-US" sz="2200" dirty="0">
                <a:latin typeface="VNI-Times" pitchFamily="2" charset="0"/>
              </a:rPr>
              <a:t> </a:t>
            </a:r>
            <a:r>
              <a:rPr lang="en-US" sz="2200" dirty="0" smtClean="0">
                <a:latin typeface="VNI-Times" pitchFamily="2" charset="0"/>
              </a:rPr>
              <a:t>moment </a:t>
            </a:r>
            <a:r>
              <a:rPr lang="en-US" sz="2200" dirty="0" err="1" smtClean="0">
                <a:latin typeface="VNI-Times" pitchFamily="2" charset="0"/>
              </a:rPr>
              <a:t>động</a:t>
            </a:r>
            <a:r>
              <a:rPr lang="en-US" sz="2200" dirty="0" smtClean="0">
                <a:latin typeface="VNI-Times" pitchFamily="2" charset="0"/>
              </a:rPr>
              <a:t> </a:t>
            </a:r>
            <a:r>
              <a:rPr lang="en-US" sz="2200" dirty="0" err="1">
                <a:latin typeface="VNI-Times" pitchFamily="2" charset="0"/>
              </a:rPr>
              <a:t>löôïng</a:t>
            </a:r>
            <a:r>
              <a:rPr lang="en-US" sz="2200" dirty="0">
                <a:latin typeface="VNI-Times" pitchFamily="2" charset="0"/>
              </a:rPr>
              <a:t> </a:t>
            </a:r>
            <a:r>
              <a:rPr lang="en-US" sz="2200" dirty="0" err="1">
                <a:latin typeface="VNI-Times" pitchFamily="2" charset="0"/>
              </a:rPr>
              <a:t>cuûa</a:t>
            </a:r>
            <a:r>
              <a:rPr lang="en-US" sz="2200" dirty="0">
                <a:latin typeface="VNI-Times" pitchFamily="2" charset="0"/>
              </a:rPr>
              <a:t> </a:t>
            </a:r>
            <a:r>
              <a:rPr lang="en-US" sz="2200" dirty="0" err="1">
                <a:latin typeface="VNI-Times" pitchFamily="2" charset="0"/>
              </a:rPr>
              <a:t>vaät</a:t>
            </a:r>
            <a:r>
              <a:rPr lang="en-US" sz="2200" dirty="0">
                <a:latin typeface="VNI-Times" pitchFamily="2" charset="0"/>
              </a:rPr>
              <a:t> </a:t>
            </a:r>
            <a:r>
              <a:rPr lang="en-US" sz="2200" dirty="0" err="1">
                <a:latin typeface="VNI-Times" pitchFamily="2" charset="0"/>
              </a:rPr>
              <a:t>raén</a:t>
            </a:r>
            <a:r>
              <a:rPr lang="en-US" sz="2200" dirty="0">
                <a:latin typeface="VNI-Times" pitchFamily="2" charset="0"/>
              </a:rPr>
              <a:t> quay</a:t>
            </a:r>
          </a:p>
        </p:txBody>
      </p:sp>
      <p:sp>
        <p:nvSpPr>
          <p:cNvPr id="7" name="Text Box 7"/>
          <p:cNvSpPr txBox="1">
            <a:spLocks noChangeArrowheads="1"/>
          </p:cNvSpPr>
          <p:nvPr/>
        </p:nvSpPr>
        <p:spPr bwMode="auto">
          <a:xfrm>
            <a:off x="1905000" y="5486400"/>
            <a:ext cx="6400800" cy="1004888"/>
          </a:xfrm>
          <a:prstGeom prst="rect">
            <a:avLst/>
          </a:prstGeom>
          <a:noFill/>
          <a:ln w="9525" algn="ctr">
            <a:noFill/>
            <a:miter lim="800000"/>
            <a:headEnd/>
            <a:tailEnd/>
          </a:ln>
          <a:effectLst/>
        </p:spPr>
        <p:txBody>
          <a:bodyPr>
            <a:spAutoFit/>
          </a:bodyPr>
          <a:lstStyle/>
          <a:p>
            <a:pPr algn="l">
              <a:spcBef>
                <a:spcPct val="50000"/>
              </a:spcBef>
            </a:pPr>
            <a:r>
              <a:rPr lang="en-US" sz="2400" dirty="0">
                <a:latin typeface="VNI-Times" pitchFamily="2" charset="0"/>
              </a:rPr>
              <a:t>3.6. * </a:t>
            </a:r>
            <a:r>
              <a:rPr lang="en-US" dirty="0" err="1">
                <a:latin typeface="VNI-Times" pitchFamily="2" charset="0"/>
              </a:rPr>
              <a:t>Chuyeån</a:t>
            </a:r>
            <a:r>
              <a:rPr lang="en-US" dirty="0">
                <a:latin typeface="VNI-Times" pitchFamily="2" charset="0"/>
              </a:rPr>
              <a:t> </a:t>
            </a:r>
            <a:r>
              <a:rPr lang="en-US" dirty="0" err="1">
                <a:latin typeface="VNI-Times" pitchFamily="2" charset="0"/>
              </a:rPr>
              <a:t>ñoäng</a:t>
            </a:r>
            <a:r>
              <a:rPr lang="en-US" dirty="0">
                <a:latin typeface="VNI-Times" pitchFamily="2" charset="0"/>
              </a:rPr>
              <a:t> </a:t>
            </a:r>
            <a:r>
              <a:rPr lang="en-US" dirty="0" err="1">
                <a:latin typeface="VNI-Times" pitchFamily="2" charset="0"/>
              </a:rPr>
              <a:t>cuûa</a:t>
            </a:r>
            <a:r>
              <a:rPr lang="en-US" dirty="0">
                <a:latin typeface="VNI-Times" pitchFamily="2" charset="0"/>
              </a:rPr>
              <a:t> </a:t>
            </a:r>
            <a:r>
              <a:rPr lang="en-US" dirty="0" err="1">
                <a:latin typeface="VNI-Times" pitchFamily="2" charset="0"/>
              </a:rPr>
              <a:t>vaät</a:t>
            </a:r>
            <a:r>
              <a:rPr lang="en-US" dirty="0">
                <a:latin typeface="VNI-Times" pitchFamily="2" charset="0"/>
              </a:rPr>
              <a:t> </a:t>
            </a:r>
            <a:r>
              <a:rPr lang="en-US" dirty="0" err="1">
                <a:latin typeface="VNI-Times" pitchFamily="2" charset="0"/>
              </a:rPr>
              <a:t>coù</a:t>
            </a:r>
            <a:r>
              <a:rPr lang="en-US" dirty="0">
                <a:latin typeface="VNI-Times" pitchFamily="2" charset="0"/>
              </a:rPr>
              <a:t> </a:t>
            </a:r>
            <a:r>
              <a:rPr lang="en-US" dirty="0" err="1">
                <a:latin typeface="VNI-Times" pitchFamily="2" charset="0"/>
              </a:rPr>
              <a:t>khoái</a:t>
            </a:r>
            <a:r>
              <a:rPr lang="en-US" dirty="0">
                <a:latin typeface="VNI-Times" pitchFamily="2" charset="0"/>
              </a:rPr>
              <a:t> </a:t>
            </a:r>
            <a:r>
              <a:rPr lang="en-US" dirty="0" err="1">
                <a:latin typeface="VNI-Times" pitchFamily="2" charset="0"/>
              </a:rPr>
              <a:t>löôïng</a:t>
            </a:r>
            <a:r>
              <a:rPr lang="en-US" dirty="0">
                <a:latin typeface="VNI-Times" pitchFamily="2" charset="0"/>
              </a:rPr>
              <a:t> </a:t>
            </a:r>
            <a:r>
              <a:rPr lang="en-US" dirty="0" err="1">
                <a:latin typeface="VNI-Times" pitchFamily="2" charset="0"/>
              </a:rPr>
              <a:t>thay</a:t>
            </a:r>
            <a:r>
              <a:rPr lang="en-US" dirty="0">
                <a:latin typeface="VNI-Times" pitchFamily="2" charset="0"/>
              </a:rPr>
              <a:t> </a:t>
            </a:r>
            <a:r>
              <a:rPr lang="en-US" dirty="0" err="1">
                <a:latin typeface="VNI-Times" pitchFamily="2" charset="0"/>
              </a:rPr>
              <a:t>ñoåi</a:t>
            </a:r>
            <a:endParaRPr lang="en-US" dirty="0">
              <a:latin typeface="VNI-Times" pitchFamily="2" charset="0"/>
            </a:endParaRPr>
          </a:p>
          <a:p>
            <a:pPr algn="l">
              <a:spcBef>
                <a:spcPct val="50000"/>
              </a:spcBef>
            </a:pPr>
            <a:r>
              <a:rPr lang="en-US" sz="2400" dirty="0">
                <a:latin typeface="VNI-Times" pitchFamily="2" charset="0"/>
              </a:rPr>
              <a:t>3.7. * </a:t>
            </a:r>
            <a:r>
              <a:rPr lang="en-US" dirty="0" err="1">
                <a:latin typeface="VNI-Times" pitchFamily="2" charset="0"/>
              </a:rPr>
              <a:t>Cô</a:t>
            </a:r>
            <a:r>
              <a:rPr lang="en-US" dirty="0">
                <a:latin typeface="VNI-Times" pitchFamily="2" charset="0"/>
              </a:rPr>
              <a:t> </a:t>
            </a:r>
            <a:r>
              <a:rPr lang="en-US" dirty="0" err="1">
                <a:latin typeface="VNI-Times" pitchFamily="2" charset="0"/>
              </a:rPr>
              <a:t>hoïc</a:t>
            </a:r>
            <a:r>
              <a:rPr lang="en-US" dirty="0">
                <a:latin typeface="VNI-Times" pitchFamily="2" charset="0"/>
              </a:rPr>
              <a:t> </a:t>
            </a:r>
            <a:r>
              <a:rPr lang="en-US" dirty="0" err="1">
                <a:latin typeface="VNI-Times" pitchFamily="2" charset="0"/>
              </a:rPr>
              <a:t>vaät</a:t>
            </a:r>
            <a:r>
              <a:rPr lang="en-US" dirty="0">
                <a:latin typeface="VNI-Times" pitchFamily="2" charset="0"/>
              </a:rPr>
              <a:t> </a:t>
            </a:r>
            <a:r>
              <a:rPr lang="en-US" dirty="0" err="1">
                <a:latin typeface="VNI-Times" pitchFamily="2" charset="0"/>
              </a:rPr>
              <a:t>raén</a:t>
            </a:r>
            <a:r>
              <a:rPr lang="en-US" dirty="0">
                <a:latin typeface="VNI-Times" pitchFamily="2" charset="0"/>
              </a:rPr>
              <a:t> </a:t>
            </a:r>
            <a:r>
              <a:rPr lang="en-US" dirty="0" err="1">
                <a:latin typeface="VNI-Times" pitchFamily="2" charset="0"/>
              </a:rPr>
              <a:t>bieán</a:t>
            </a:r>
            <a:r>
              <a:rPr lang="en-US" dirty="0">
                <a:latin typeface="VNI-Times" pitchFamily="2" charset="0"/>
              </a:rPr>
              <a:t> </a:t>
            </a:r>
            <a:r>
              <a:rPr lang="en-US" dirty="0" err="1">
                <a:latin typeface="VNI-Times" pitchFamily="2" charset="0"/>
              </a:rPr>
              <a:t>daïng</a:t>
            </a:r>
            <a:endParaRPr lang="en-US" dirty="0">
              <a:latin typeface="VNI-Times" pitchFamily="2"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2"/>
          <a:srcRect/>
          <a:stretch>
            <a:fillRect/>
          </a:stretch>
        </p:blipFill>
        <p:spPr bwMode="auto">
          <a:xfrm>
            <a:off x="557213" y="733425"/>
            <a:ext cx="8029575" cy="5391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190500" y="471488"/>
            <a:ext cx="8763000" cy="5915025"/>
          </a:xfrm>
          <a:prstGeom prst="rect">
            <a:avLst/>
          </a:prstGeom>
          <a:noFill/>
          <a:ln w="9525">
            <a:noFill/>
            <a:miter lim="800000"/>
            <a:headEnd/>
            <a:tailEnd/>
          </a:ln>
          <a:effectLst/>
        </p:spPr>
      </p:pic>
      <p:sp>
        <p:nvSpPr>
          <p:cNvPr id="6" name="TextBox 5"/>
          <p:cNvSpPr txBox="1"/>
          <p:nvPr/>
        </p:nvSpPr>
        <p:spPr>
          <a:xfrm>
            <a:off x="762000" y="4191000"/>
            <a:ext cx="4267200" cy="523220"/>
          </a:xfrm>
          <a:prstGeom prst="rect">
            <a:avLst/>
          </a:prstGeom>
          <a:noFill/>
        </p:spPr>
        <p:txBody>
          <a:bodyPr wrap="square" rtlCol="0">
            <a:spAutoFit/>
          </a:bodyPr>
          <a:lstStyle/>
          <a:p>
            <a:r>
              <a:rPr lang="en-US" sz="2800" b="1" dirty="0" err="1" smtClean="0">
                <a:latin typeface="Times New Roman" pitchFamily="18" charset="0"/>
                <a:cs typeface="Times New Roman" pitchFamily="18" charset="0"/>
              </a:rPr>
              <a:t>Các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trường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hợp</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đặc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biệt</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Text Box 2"/>
          <p:cNvSpPr txBox="1">
            <a:spLocks noChangeArrowheads="1"/>
          </p:cNvSpPr>
          <p:nvPr/>
        </p:nvSpPr>
        <p:spPr bwMode="auto">
          <a:xfrm>
            <a:off x="0" y="304800"/>
            <a:ext cx="2057400" cy="457200"/>
          </a:xfrm>
          <a:prstGeom prst="rect">
            <a:avLst/>
          </a:prstGeom>
          <a:noFill/>
          <a:ln w="9525">
            <a:noFill/>
            <a:miter lim="800000"/>
            <a:headEnd/>
            <a:tailEnd/>
          </a:ln>
          <a:effectLst/>
        </p:spPr>
        <p:txBody>
          <a:bodyPr>
            <a:spAutoFit/>
          </a:bodyPr>
          <a:lstStyle/>
          <a:p>
            <a:pPr algn="l">
              <a:spcBef>
                <a:spcPct val="50000"/>
              </a:spcBef>
            </a:pPr>
            <a:r>
              <a:rPr lang="en-US" sz="2400" u="sng">
                <a:latin typeface="VNI-Times" pitchFamily="2" charset="0"/>
              </a:rPr>
              <a:t>Ví duï (1.3):</a:t>
            </a:r>
          </a:p>
        </p:txBody>
      </p:sp>
      <p:sp>
        <p:nvSpPr>
          <p:cNvPr id="1169411" name="Text Box 3"/>
          <p:cNvSpPr txBox="1">
            <a:spLocks noChangeArrowheads="1"/>
          </p:cNvSpPr>
          <p:nvPr/>
        </p:nvSpPr>
        <p:spPr bwMode="auto">
          <a:xfrm>
            <a:off x="1676400" y="304800"/>
            <a:ext cx="7467600" cy="18288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Chaát ñieåm chuyeån ñoäng troøn vôùi baùn kính quyõ ñaïo laø     50 m. Quaõng ñöôøng phuï thuoäc thôøi gian theo quy luaät :         </a:t>
            </a:r>
          </a:p>
          <a:p>
            <a:pPr algn="l">
              <a:spcBef>
                <a:spcPct val="50000"/>
              </a:spcBef>
            </a:pPr>
            <a:r>
              <a:rPr lang="en-US" sz="2800">
                <a:latin typeface="VNI-Times" pitchFamily="2" charset="0"/>
              </a:rPr>
              <a:t>s</a:t>
            </a:r>
            <a:r>
              <a:rPr lang="en-US" sz="2400">
                <a:latin typeface="VNI-Times" pitchFamily="2" charset="0"/>
              </a:rPr>
              <a:t> = - 0,5 t</a:t>
            </a:r>
            <a:r>
              <a:rPr lang="en-US" sz="2400" baseline="30000">
                <a:latin typeface="VNI-Times" pitchFamily="2" charset="0"/>
              </a:rPr>
              <a:t>2</a:t>
            </a:r>
            <a:r>
              <a:rPr lang="en-US" sz="2400" baseline="-25000">
                <a:latin typeface="VNI-Times" pitchFamily="2" charset="0"/>
              </a:rPr>
              <a:t> </a:t>
            </a:r>
            <a:r>
              <a:rPr lang="en-US" sz="2400">
                <a:latin typeface="VNI-Times" pitchFamily="2" charset="0"/>
              </a:rPr>
              <a:t> + 10 t +10 (m).Tìm gia toác tieáp tuyeán,phaùp tuyeán vaø gia toác toøan phaàn taïi thôøi ñieåm 5 sec.</a:t>
            </a:r>
          </a:p>
        </p:txBody>
      </p:sp>
      <p:sp>
        <p:nvSpPr>
          <p:cNvPr id="1169412" name="Line 4"/>
          <p:cNvSpPr>
            <a:spLocks noChangeShapeType="1"/>
          </p:cNvSpPr>
          <p:nvPr/>
        </p:nvSpPr>
        <p:spPr bwMode="auto">
          <a:xfrm>
            <a:off x="1676400" y="457200"/>
            <a:ext cx="0" cy="1600200"/>
          </a:xfrm>
          <a:prstGeom prst="line">
            <a:avLst/>
          </a:prstGeom>
          <a:noFill/>
          <a:ln w="9525">
            <a:solidFill>
              <a:schemeClr val="tx1"/>
            </a:solidFill>
            <a:round/>
            <a:headEnd/>
            <a:tailEnd/>
          </a:ln>
          <a:effectLst/>
        </p:spPr>
        <p:txBody>
          <a:bodyPr/>
          <a:lstStyle/>
          <a:p>
            <a:endParaRPr lang="en-US"/>
          </a:p>
        </p:txBody>
      </p:sp>
      <p:sp>
        <p:nvSpPr>
          <p:cNvPr id="1169413" name="AutoShape 5"/>
          <p:cNvSpPr>
            <a:spLocks noChangeArrowheads="1"/>
          </p:cNvSpPr>
          <p:nvPr/>
        </p:nvSpPr>
        <p:spPr bwMode="auto">
          <a:xfrm>
            <a:off x="228600" y="2514600"/>
            <a:ext cx="533400" cy="76200"/>
          </a:xfrm>
          <a:prstGeom prst="rightArrow">
            <a:avLst>
              <a:gd name="adj1" fmla="val 50000"/>
              <a:gd name="adj2" fmla="val 175000"/>
            </a:avLst>
          </a:prstGeom>
          <a:solidFill>
            <a:schemeClr val="accent1"/>
          </a:solidFill>
          <a:ln w="9525">
            <a:solidFill>
              <a:schemeClr val="tx1"/>
            </a:solidFill>
            <a:miter lim="800000"/>
            <a:headEnd/>
            <a:tailEnd/>
          </a:ln>
          <a:effectLst/>
        </p:spPr>
        <p:txBody>
          <a:bodyPr wrap="none" anchor="ctr"/>
          <a:lstStyle/>
          <a:p>
            <a:endParaRPr lang="en-US"/>
          </a:p>
        </p:txBody>
      </p:sp>
      <p:sp>
        <p:nvSpPr>
          <p:cNvPr id="1169414" name="Text Box 6"/>
          <p:cNvSpPr txBox="1">
            <a:spLocks noChangeArrowheads="1"/>
          </p:cNvSpPr>
          <p:nvPr/>
        </p:nvSpPr>
        <p:spPr bwMode="auto">
          <a:xfrm>
            <a:off x="838200" y="2362200"/>
            <a:ext cx="78486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Tröôùc tieân phaûi tính</a:t>
            </a:r>
            <a:r>
              <a:rPr lang="en-US">
                <a:latin typeface="VNI-Times" pitchFamily="2" charset="0"/>
              </a:rPr>
              <a:t>  </a:t>
            </a:r>
            <a:r>
              <a:rPr lang="en-US" sz="2400">
                <a:latin typeface="VNI-Times" pitchFamily="2" charset="0"/>
              </a:rPr>
              <a:t>v(t) = ds/dt = - 0,5.2t + 10 = - t + 10   (1)</a:t>
            </a:r>
          </a:p>
        </p:txBody>
      </p:sp>
      <p:sp>
        <p:nvSpPr>
          <p:cNvPr id="1169415" name="Text Box 7"/>
          <p:cNvSpPr txBox="1">
            <a:spLocks noChangeArrowheads="1"/>
          </p:cNvSpPr>
          <p:nvPr/>
        </p:nvSpPr>
        <p:spPr bwMode="auto">
          <a:xfrm>
            <a:off x="838200" y="4800600"/>
            <a:ext cx="25908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Gia toác toøan phaàn</a:t>
            </a:r>
            <a:r>
              <a:rPr lang="en-US">
                <a:latin typeface="VNI-Times" pitchFamily="2" charset="0"/>
              </a:rPr>
              <a:t> : </a:t>
            </a:r>
          </a:p>
        </p:txBody>
      </p:sp>
      <p:graphicFrame>
        <p:nvGraphicFramePr>
          <p:cNvPr id="1169416" name="Object 8"/>
          <p:cNvGraphicFramePr>
            <a:graphicFrameLocks noGrp="1" noChangeAspect="1"/>
          </p:cNvGraphicFramePr>
          <p:nvPr>
            <p:ph sz="quarter" idx="1"/>
          </p:nvPr>
        </p:nvGraphicFramePr>
        <p:xfrm>
          <a:off x="3765550" y="4510088"/>
          <a:ext cx="4737100" cy="1052512"/>
        </p:xfrm>
        <a:graphic>
          <a:graphicData uri="http://schemas.openxmlformats.org/presentationml/2006/ole">
            <mc:AlternateContent xmlns:mc="http://schemas.openxmlformats.org/markup-compatibility/2006">
              <mc:Choice xmlns:v="urn:schemas-microsoft-com:vml" Requires="v">
                <p:oleObj spid="_x0000_s84006" name="Equation" r:id="rId3" imgW="2514600" imgH="558720" progId="Equation.DSMT4">
                  <p:embed/>
                </p:oleObj>
              </mc:Choice>
              <mc:Fallback>
                <p:oleObj name="Equation" r:id="rId3" imgW="2514600" imgH="5587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4510088"/>
                        <a:ext cx="4737100"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9417" name="Object 9"/>
          <p:cNvGraphicFramePr>
            <a:graphicFrameLocks noGrp="1" noChangeAspect="1"/>
          </p:cNvGraphicFramePr>
          <p:nvPr>
            <p:ph sz="quarter" idx="2"/>
          </p:nvPr>
        </p:nvGraphicFramePr>
        <p:xfrm>
          <a:off x="1143000" y="2759075"/>
          <a:ext cx="5257800" cy="787400"/>
        </p:xfrm>
        <a:graphic>
          <a:graphicData uri="http://schemas.openxmlformats.org/presentationml/2006/ole">
            <mc:AlternateContent xmlns:mc="http://schemas.openxmlformats.org/markup-compatibility/2006">
              <mc:Choice xmlns:v="urn:schemas-microsoft-com:vml" Requires="v">
                <p:oleObj spid="_x0000_s84007" name="Equation" r:id="rId5" imgW="2628720" imgH="393480" progId="Equation.DSMT4">
                  <p:embed/>
                </p:oleObj>
              </mc:Choice>
              <mc:Fallback>
                <p:oleObj name="Equation" r:id="rId5" imgW="262872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759075"/>
                        <a:ext cx="52578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9418" name="Object 10"/>
          <p:cNvGraphicFramePr>
            <a:graphicFrameLocks noGrp="1" noChangeAspect="1"/>
          </p:cNvGraphicFramePr>
          <p:nvPr>
            <p:ph sz="quarter" idx="3"/>
          </p:nvPr>
        </p:nvGraphicFramePr>
        <p:xfrm>
          <a:off x="1143000" y="3505200"/>
          <a:ext cx="5715000" cy="979488"/>
        </p:xfrm>
        <a:graphic>
          <a:graphicData uri="http://schemas.openxmlformats.org/presentationml/2006/ole">
            <mc:AlternateContent xmlns:mc="http://schemas.openxmlformats.org/markup-compatibility/2006">
              <mc:Choice xmlns:v="urn:schemas-microsoft-com:vml" Requires="v">
                <p:oleObj spid="_x0000_s84008" name="Equation" r:id="rId7" imgW="2666880" imgH="457200" progId="Equation.DSMT4">
                  <p:embed/>
                </p:oleObj>
              </mc:Choice>
              <mc:Fallback>
                <p:oleObj name="Equation" r:id="rId7" imgW="2666880" imgH="457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505200"/>
                        <a:ext cx="5715000"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9419" name="AutoShape 11"/>
          <p:cNvSpPr>
            <a:spLocks noChangeArrowheads="1"/>
          </p:cNvSpPr>
          <p:nvPr/>
        </p:nvSpPr>
        <p:spPr bwMode="auto">
          <a:xfrm>
            <a:off x="838200" y="5410200"/>
            <a:ext cx="457200" cy="3810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1169420" name="Text Box 12"/>
          <p:cNvSpPr txBox="1">
            <a:spLocks noChangeArrowheads="1"/>
          </p:cNvSpPr>
          <p:nvPr/>
        </p:nvSpPr>
        <p:spPr bwMode="auto">
          <a:xfrm>
            <a:off x="304800" y="5334000"/>
            <a:ext cx="304800" cy="457200"/>
          </a:xfrm>
          <a:prstGeom prst="rect">
            <a:avLst/>
          </a:prstGeom>
          <a:noFill/>
          <a:ln w="9525">
            <a:noFill/>
            <a:miter lim="800000"/>
            <a:headEnd/>
            <a:tailEnd/>
          </a:ln>
          <a:effectLst/>
        </p:spPr>
        <p:txBody>
          <a:bodyPr>
            <a:spAutoFit/>
          </a:bodyPr>
          <a:lstStyle/>
          <a:p>
            <a:pPr algn="l">
              <a:spcBef>
                <a:spcPct val="50000"/>
              </a:spcBef>
            </a:pPr>
            <a:r>
              <a:rPr lang="en-US" sz="2400" b="1">
                <a:latin typeface="VNI-Times" pitchFamily="2" charset="0"/>
              </a:rPr>
              <a:t>?</a:t>
            </a:r>
          </a:p>
        </p:txBody>
      </p:sp>
      <p:sp>
        <p:nvSpPr>
          <p:cNvPr id="1169421" name="Text Box 13"/>
          <p:cNvSpPr txBox="1">
            <a:spLocks noChangeArrowheads="1"/>
          </p:cNvSpPr>
          <p:nvPr/>
        </p:nvSpPr>
        <p:spPr bwMode="auto">
          <a:xfrm>
            <a:off x="1524000" y="5562600"/>
            <a:ext cx="7391400" cy="457200"/>
          </a:xfrm>
          <a:prstGeom prst="rect">
            <a:avLst/>
          </a:prstGeom>
          <a:noFill/>
          <a:ln w="9525">
            <a:noFill/>
            <a:miter lim="800000"/>
            <a:headEnd/>
            <a:tailEnd/>
          </a:ln>
          <a:effectLst/>
        </p:spPr>
        <p:txBody>
          <a:bodyPr>
            <a:spAutoFit/>
          </a:bodyPr>
          <a:lstStyle/>
          <a:p>
            <a:pPr algn="l">
              <a:spcBef>
                <a:spcPct val="50000"/>
              </a:spcBef>
            </a:pPr>
            <a:r>
              <a:rPr lang="en-US" sz="2400">
                <a:latin typeface="VNI-Times" pitchFamily="2" charset="0"/>
              </a:rPr>
              <a:t>Treân quyõ ñaïo vaät chuyeån ñoäng ñeàu hay thay ñoåi ñeàu ?</a:t>
            </a:r>
          </a:p>
        </p:txBody>
      </p:sp>
      <p:sp>
        <p:nvSpPr>
          <p:cNvPr id="1169422" name="Line 14"/>
          <p:cNvSpPr>
            <a:spLocks noChangeShapeType="1"/>
          </p:cNvSpPr>
          <p:nvPr/>
        </p:nvSpPr>
        <p:spPr bwMode="auto">
          <a:xfrm>
            <a:off x="1447800" y="5715000"/>
            <a:ext cx="0" cy="381000"/>
          </a:xfrm>
          <a:prstGeom prst="line">
            <a:avLst/>
          </a:prstGeom>
          <a:noFill/>
          <a:ln w="9525">
            <a:solidFill>
              <a:schemeClr val="tx1"/>
            </a:solidFill>
            <a:round/>
            <a:headEnd/>
            <a:tailEnd/>
          </a:ln>
          <a:effectLst/>
        </p:spPr>
        <p:txBody>
          <a:bodyPr/>
          <a:lstStyle/>
          <a:p>
            <a:endParaRPr lang="en-US"/>
          </a:p>
        </p:txBody>
      </p:sp>
      <p:sp>
        <p:nvSpPr>
          <p:cNvPr id="1169423" name="Line 15"/>
          <p:cNvSpPr>
            <a:spLocks noChangeShapeType="1"/>
          </p:cNvSpPr>
          <p:nvPr/>
        </p:nvSpPr>
        <p:spPr bwMode="auto">
          <a:xfrm>
            <a:off x="1447800" y="6324600"/>
            <a:ext cx="533400" cy="0"/>
          </a:xfrm>
          <a:prstGeom prst="line">
            <a:avLst/>
          </a:prstGeom>
          <a:noFill/>
          <a:ln w="9525">
            <a:solidFill>
              <a:schemeClr val="tx1"/>
            </a:solidFill>
            <a:round/>
            <a:headEnd/>
            <a:tailEnd type="triangle" w="med" len="med"/>
          </a:ln>
          <a:effectLst/>
        </p:spPr>
        <p:txBody>
          <a:bodyPr/>
          <a:lstStyle/>
          <a:p>
            <a:endParaRPr lang="en-US"/>
          </a:p>
        </p:txBody>
      </p:sp>
      <p:sp>
        <p:nvSpPr>
          <p:cNvPr id="1169424" name="Line 16"/>
          <p:cNvSpPr>
            <a:spLocks noChangeShapeType="1"/>
          </p:cNvSpPr>
          <p:nvPr/>
        </p:nvSpPr>
        <p:spPr bwMode="auto">
          <a:xfrm>
            <a:off x="4267200" y="6324600"/>
            <a:ext cx="609600" cy="0"/>
          </a:xfrm>
          <a:prstGeom prst="line">
            <a:avLst/>
          </a:prstGeom>
          <a:noFill/>
          <a:ln w="9525">
            <a:solidFill>
              <a:schemeClr val="tx1"/>
            </a:solidFill>
            <a:round/>
            <a:headEnd/>
            <a:tailEnd type="triangle" w="med" len="med"/>
          </a:ln>
          <a:effectLst/>
        </p:spPr>
        <p:txBody>
          <a:bodyPr/>
          <a:lstStyle/>
          <a:p>
            <a:endParaRPr lang="en-US"/>
          </a:p>
        </p:txBody>
      </p:sp>
      <p:sp>
        <p:nvSpPr>
          <p:cNvPr id="1169425" name="Text Box 17"/>
          <p:cNvSpPr txBox="1">
            <a:spLocks noChangeArrowheads="1"/>
          </p:cNvSpPr>
          <p:nvPr/>
        </p:nvSpPr>
        <p:spPr bwMode="auto">
          <a:xfrm>
            <a:off x="5029200" y="6096000"/>
            <a:ext cx="4114800" cy="457200"/>
          </a:xfrm>
          <a:prstGeom prst="rect">
            <a:avLst/>
          </a:prstGeom>
          <a:noFill/>
          <a:ln w="9525">
            <a:noFill/>
            <a:miter lim="800000"/>
            <a:headEnd/>
            <a:tailEnd/>
          </a:ln>
          <a:effectLst/>
        </p:spPr>
        <p:txBody>
          <a:bodyPr>
            <a:spAutoFit/>
          </a:bodyPr>
          <a:lstStyle/>
          <a:p>
            <a:pPr algn="l">
              <a:spcBef>
                <a:spcPct val="50000"/>
              </a:spcBef>
            </a:pPr>
            <a:r>
              <a:rPr lang="en-US" sz="2400" b="1" i="1">
                <a:latin typeface="VNI-Times" pitchFamily="2" charset="0"/>
              </a:rPr>
              <a:t>Chuyeån ñoäng chaäm daàn ñeàu</a:t>
            </a:r>
            <a:r>
              <a:rPr lang="en-US" sz="2400" b="1">
                <a:latin typeface="VNI-Times" pitchFamily="2" charset="0"/>
              </a:rPr>
              <a:t>.</a:t>
            </a:r>
          </a:p>
        </p:txBody>
      </p:sp>
      <p:sp>
        <p:nvSpPr>
          <p:cNvPr id="1169426" name="Text Box 18"/>
          <p:cNvSpPr txBox="1">
            <a:spLocks noChangeArrowheads="1"/>
          </p:cNvSpPr>
          <p:nvPr/>
        </p:nvSpPr>
        <p:spPr bwMode="auto">
          <a:xfrm>
            <a:off x="4343400" y="5943600"/>
            <a:ext cx="304800" cy="457200"/>
          </a:xfrm>
          <a:prstGeom prst="rect">
            <a:avLst/>
          </a:prstGeom>
          <a:noFill/>
          <a:ln w="9525">
            <a:noFill/>
            <a:miter lim="800000"/>
            <a:headEnd/>
            <a:tailEnd/>
          </a:ln>
          <a:effectLst/>
        </p:spPr>
        <p:txBody>
          <a:bodyPr>
            <a:spAutoFit/>
          </a:bodyPr>
          <a:lstStyle/>
          <a:p>
            <a:pPr algn="l">
              <a:spcBef>
                <a:spcPct val="50000"/>
              </a:spcBef>
            </a:pPr>
            <a:r>
              <a:rPr lang="en-US" sz="2400" b="1">
                <a:latin typeface="VNI-Times" pitchFamily="2" charset="0"/>
              </a:rPr>
              <a:t>?</a:t>
            </a:r>
          </a:p>
        </p:txBody>
      </p:sp>
      <p:graphicFrame>
        <p:nvGraphicFramePr>
          <p:cNvPr id="1169427" name="Object 19"/>
          <p:cNvGraphicFramePr>
            <a:graphicFrameLocks noGrp="1" noChangeAspect="1"/>
          </p:cNvGraphicFramePr>
          <p:nvPr>
            <p:ph sz="quarter" idx="4"/>
          </p:nvPr>
        </p:nvGraphicFramePr>
        <p:xfrm>
          <a:off x="2209800" y="5989638"/>
          <a:ext cx="2135188" cy="635000"/>
        </p:xfrm>
        <a:graphic>
          <a:graphicData uri="http://schemas.openxmlformats.org/presentationml/2006/ole">
            <mc:AlternateContent xmlns:mc="http://schemas.openxmlformats.org/markup-compatibility/2006">
              <mc:Choice xmlns:v="urn:schemas-microsoft-com:vml" Requires="v">
                <p:oleObj spid="_x0000_s84009" name="Equation" r:id="rId9" imgW="939600" imgH="279360" progId="Equation.DSMT4">
                  <p:embed/>
                </p:oleObj>
              </mc:Choice>
              <mc:Fallback>
                <p:oleObj name="Equation" r:id="rId9" imgW="939600" imgH="2793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5989638"/>
                        <a:ext cx="213518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9428" name="Text Box 20"/>
          <p:cNvSpPr txBox="1">
            <a:spLocks noChangeArrowheads="1"/>
          </p:cNvSpPr>
          <p:nvPr/>
        </p:nvSpPr>
        <p:spPr bwMode="auto">
          <a:xfrm>
            <a:off x="0" y="838200"/>
            <a:ext cx="1676400" cy="822325"/>
          </a:xfrm>
          <a:prstGeom prst="rect">
            <a:avLst/>
          </a:prstGeom>
          <a:noFill/>
          <a:ln w="9525" algn="ctr">
            <a:noFill/>
            <a:miter lim="800000"/>
            <a:headEnd/>
            <a:tailEnd/>
          </a:ln>
          <a:effectLst/>
        </p:spPr>
        <p:txBody>
          <a:bodyPr>
            <a:spAutoFit/>
          </a:bodyPr>
          <a:lstStyle/>
          <a:p>
            <a:pPr>
              <a:spcBef>
                <a:spcPct val="50000"/>
              </a:spcBef>
            </a:pPr>
            <a:r>
              <a:rPr lang="en-US" sz="2400" b="1" dirty="0">
                <a:solidFill>
                  <a:srgbClr val="0066FF"/>
                </a:solidFill>
                <a:latin typeface="VNI-Times" pitchFamily="2" charset="0"/>
              </a:rPr>
              <a:t>[</a:t>
            </a:r>
            <a:r>
              <a:rPr lang="en-US" sz="2400" b="1" dirty="0" err="1">
                <a:solidFill>
                  <a:srgbClr val="0066FF"/>
                </a:solidFill>
                <a:latin typeface="VNI-Times" pitchFamily="2" charset="0"/>
              </a:rPr>
              <a:t>Baøi</a:t>
            </a:r>
            <a:r>
              <a:rPr lang="en-US" sz="2400" b="1" dirty="0">
                <a:solidFill>
                  <a:srgbClr val="0066FF"/>
                </a:solidFill>
                <a:latin typeface="VNI-Times" pitchFamily="2" charset="0"/>
              </a:rPr>
              <a:t> </a:t>
            </a:r>
            <a:r>
              <a:rPr lang="en-US" sz="2400" b="1" dirty="0" err="1">
                <a:solidFill>
                  <a:srgbClr val="0066FF"/>
                </a:solidFill>
                <a:latin typeface="VNI-Times" pitchFamily="2" charset="0"/>
              </a:rPr>
              <a:t>taäp</a:t>
            </a:r>
            <a:r>
              <a:rPr lang="en-US" sz="2400" b="1" dirty="0">
                <a:solidFill>
                  <a:srgbClr val="0066FF"/>
                </a:solidFill>
                <a:latin typeface="VNI-Times" pitchFamily="2" charset="0"/>
              </a:rPr>
              <a:t> </a:t>
            </a:r>
            <a:r>
              <a:rPr lang="en-US" sz="2400" b="1" dirty="0" err="1">
                <a:solidFill>
                  <a:srgbClr val="0066FF"/>
                </a:solidFill>
                <a:latin typeface="VNI-Times" pitchFamily="2" charset="0"/>
              </a:rPr>
              <a:t>veà</a:t>
            </a:r>
            <a:r>
              <a:rPr lang="en-US" sz="2400" b="1" dirty="0">
                <a:solidFill>
                  <a:srgbClr val="0066FF"/>
                </a:solidFill>
                <a:latin typeface="VNI-Times" pitchFamily="2" charset="0"/>
              </a:rPr>
              <a:t> </a:t>
            </a:r>
            <a:r>
              <a:rPr lang="en-US" sz="2400" b="1" dirty="0" err="1">
                <a:solidFill>
                  <a:srgbClr val="0066FF"/>
                </a:solidFill>
                <a:latin typeface="VNI-Times" pitchFamily="2" charset="0"/>
              </a:rPr>
              <a:t>nhaø</a:t>
            </a:r>
            <a:r>
              <a:rPr lang="en-US" sz="2400" b="1" dirty="0">
                <a:solidFill>
                  <a:srgbClr val="0066FF"/>
                </a:solidFill>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9412"/>
                                        </p:tgtEl>
                                        <p:attrNameLst>
                                          <p:attrName>style.visibility</p:attrName>
                                        </p:attrNameLst>
                                      </p:cBhvr>
                                      <p:to>
                                        <p:strVal val="visible"/>
                                      </p:to>
                                    </p:set>
                                    <p:animEffect transition="in" filter="blinds(horizontal)">
                                      <p:cBhvr>
                                        <p:cTn id="7" dur="500"/>
                                        <p:tgtEl>
                                          <p:spTgt spid="11694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9411"/>
                                        </p:tgtEl>
                                        <p:attrNameLst>
                                          <p:attrName>style.visibility</p:attrName>
                                        </p:attrNameLst>
                                      </p:cBhvr>
                                      <p:to>
                                        <p:strVal val="visible"/>
                                      </p:to>
                                    </p:set>
                                    <p:animEffect transition="in" filter="blinds(horizontal)">
                                      <p:cBhvr>
                                        <p:cTn id="10" dur="500"/>
                                        <p:tgtEl>
                                          <p:spTgt spid="11694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69413"/>
                                        </p:tgtEl>
                                        <p:attrNameLst>
                                          <p:attrName>style.visibility</p:attrName>
                                        </p:attrNameLst>
                                      </p:cBhvr>
                                      <p:to>
                                        <p:strVal val="visible"/>
                                      </p:to>
                                    </p:set>
                                    <p:animEffect transition="in" filter="blinds(horizontal)">
                                      <p:cBhvr>
                                        <p:cTn id="15" dur="500"/>
                                        <p:tgtEl>
                                          <p:spTgt spid="11694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69414"/>
                                        </p:tgtEl>
                                        <p:attrNameLst>
                                          <p:attrName>style.visibility</p:attrName>
                                        </p:attrNameLst>
                                      </p:cBhvr>
                                      <p:to>
                                        <p:strVal val="visible"/>
                                      </p:to>
                                    </p:set>
                                    <p:animEffect transition="in" filter="blinds(horizontal)">
                                      <p:cBhvr>
                                        <p:cTn id="18" dur="500"/>
                                        <p:tgtEl>
                                          <p:spTgt spid="11694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69417"/>
                                        </p:tgtEl>
                                        <p:attrNameLst>
                                          <p:attrName>style.visibility</p:attrName>
                                        </p:attrNameLst>
                                      </p:cBhvr>
                                      <p:to>
                                        <p:strVal val="visible"/>
                                      </p:to>
                                    </p:set>
                                    <p:animEffect transition="in" filter="blinds(horizontal)">
                                      <p:cBhvr>
                                        <p:cTn id="23" dur="500"/>
                                        <p:tgtEl>
                                          <p:spTgt spid="11694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69418"/>
                                        </p:tgtEl>
                                        <p:attrNameLst>
                                          <p:attrName>style.visibility</p:attrName>
                                        </p:attrNameLst>
                                      </p:cBhvr>
                                      <p:to>
                                        <p:strVal val="visible"/>
                                      </p:to>
                                    </p:set>
                                    <p:animEffect transition="in" filter="blinds(horizontal)">
                                      <p:cBhvr>
                                        <p:cTn id="28" dur="500"/>
                                        <p:tgtEl>
                                          <p:spTgt spid="11694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69415"/>
                                        </p:tgtEl>
                                        <p:attrNameLst>
                                          <p:attrName>style.visibility</p:attrName>
                                        </p:attrNameLst>
                                      </p:cBhvr>
                                      <p:to>
                                        <p:strVal val="visible"/>
                                      </p:to>
                                    </p:set>
                                    <p:animEffect transition="in" filter="blinds(horizontal)">
                                      <p:cBhvr>
                                        <p:cTn id="33" dur="500"/>
                                        <p:tgtEl>
                                          <p:spTgt spid="1169415"/>
                                        </p:tgtEl>
                                      </p:cBhvr>
                                    </p:animEffect>
                                  </p:childTnLst>
                                </p:cTn>
                              </p:par>
                              <p:par>
                                <p:cTn id="34" presetID="3" presetClass="entr" presetSubtype="10" fill="hold" nodeType="withEffect">
                                  <p:stCondLst>
                                    <p:cond delay="0"/>
                                  </p:stCondLst>
                                  <p:childTnLst>
                                    <p:set>
                                      <p:cBhvr>
                                        <p:cTn id="35" dur="1" fill="hold">
                                          <p:stCondLst>
                                            <p:cond delay="0"/>
                                          </p:stCondLst>
                                        </p:cTn>
                                        <p:tgtEl>
                                          <p:spTgt spid="1169416"/>
                                        </p:tgtEl>
                                        <p:attrNameLst>
                                          <p:attrName>style.visibility</p:attrName>
                                        </p:attrNameLst>
                                      </p:cBhvr>
                                      <p:to>
                                        <p:strVal val="visible"/>
                                      </p:to>
                                    </p:set>
                                    <p:animEffect transition="in" filter="blinds(horizontal)">
                                      <p:cBhvr>
                                        <p:cTn id="36" dur="500"/>
                                        <p:tgtEl>
                                          <p:spTgt spid="116941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169420"/>
                                        </p:tgtEl>
                                        <p:attrNameLst>
                                          <p:attrName>style.visibility</p:attrName>
                                        </p:attrNameLst>
                                      </p:cBhvr>
                                      <p:to>
                                        <p:strVal val="visible"/>
                                      </p:to>
                                    </p:set>
                                    <p:animEffect transition="in" filter="blinds(horizontal)">
                                      <p:cBhvr>
                                        <p:cTn id="41" dur="500"/>
                                        <p:tgtEl>
                                          <p:spTgt spid="116942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69419"/>
                                        </p:tgtEl>
                                        <p:attrNameLst>
                                          <p:attrName>style.visibility</p:attrName>
                                        </p:attrNameLst>
                                      </p:cBhvr>
                                      <p:to>
                                        <p:strVal val="visible"/>
                                      </p:to>
                                    </p:set>
                                    <p:animEffect transition="in" filter="blinds(horizontal)">
                                      <p:cBhvr>
                                        <p:cTn id="44" dur="500"/>
                                        <p:tgtEl>
                                          <p:spTgt spid="116941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169422"/>
                                        </p:tgtEl>
                                        <p:attrNameLst>
                                          <p:attrName>style.visibility</p:attrName>
                                        </p:attrNameLst>
                                      </p:cBhvr>
                                      <p:to>
                                        <p:strVal val="visible"/>
                                      </p:to>
                                    </p:set>
                                    <p:animEffect transition="in" filter="blinds(horizontal)">
                                      <p:cBhvr>
                                        <p:cTn id="47" dur="500"/>
                                        <p:tgtEl>
                                          <p:spTgt spid="116942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169421"/>
                                        </p:tgtEl>
                                        <p:attrNameLst>
                                          <p:attrName>style.visibility</p:attrName>
                                        </p:attrNameLst>
                                      </p:cBhvr>
                                      <p:to>
                                        <p:strVal val="visible"/>
                                      </p:to>
                                    </p:set>
                                    <p:animEffect transition="in" filter="blinds(horizontal)">
                                      <p:cBhvr>
                                        <p:cTn id="50" dur="500"/>
                                        <p:tgtEl>
                                          <p:spTgt spid="116942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169423"/>
                                        </p:tgtEl>
                                        <p:attrNameLst>
                                          <p:attrName>style.visibility</p:attrName>
                                        </p:attrNameLst>
                                      </p:cBhvr>
                                      <p:to>
                                        <p:strVal val="visible"/>
                                      </p:to>
                                    </p:set>
                                    <p:animEffect transition="in" filter="blinds(horizontal)">
                                      <p:cBhvr>
                                        <p:cTn id="55" dur="500"/>
                                        <p:tgtEl>
                                          <p:spTgt spid="1169423"/>
                                        </p:tgtEl>
                                      </p:cBhvr>
                                    </p:animEffect>
                                  </p:childTnLst>
                                </p:cTn>
                              </p:par>
                              <p:par>
                                <p:cTn id="56" presetID="3" presetClass="entr" presetSubtype="10" fill="hold" nodeType="withEffect">
                                  <p:stCondLst>
                                    <p:cond delay="0"/>
                                  </p:stCondLst>
                                  <p:childTnLst>
                                    <p:set>
                                      <p:cBhvr>
                                        <p:cTn id="57" dur="1" fill="hold">
                                          <p:stCondLst>
                                            <p:cond delay="0"/>
                                          </p:stCondLst>
                                        </p:cTn>
                                        <p:tgtEl>
                                          <p:spTgt spid="1169427"/>
                                        </p:tgtEl>
                                        <p:attrNameLst>
                                          <p:attrName>style.visibility</p:attrName>
                                        </p:attrNameLst>
                                      </p:cBhvr>
                                      <p:to>
                                        <p:strVal val="visible"/>
                                      </p:to>
                                    </p:set>
                                    <p:animEffect transition="in" filter="blinds(horizontal)">
                                      <p:cBhvr>
                                        <p:cTn id="58" dur="500"/>
                                        <p:tgtEl>
                                          <p:spTgt spid="116942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169426"/>
                                        </p:tgtEl>
                                        <p:attrNameLst>
                                          <p:attrName>style.visibility</p:attrName>
                                        </p:attrNameLst>
                                      </p:cBhvr>
                                      <p:to>
                                        <p:strVal val="visible"/>
                                      </p:to>
                                    </p:set>
                                    <p:animEffect transition="in" filter="blinds(horizontal)">
                                      <p:cBhvr>
                                        <p:cTn id="61" dur="500"/>
                                        <p:tgtEl>
                                          <p:spTgt spid="1169426"/>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169424"/>
                                        </p:tgtEl>
                                        <p:attrNameLst>
                                          <p:attrName>style.visibility</p:attrName>
                                        </p:attrNameLst>
                                      </p:cBhvr>
                                      <p:to>
                                        <p:strVal val="visible"/>
                                      </p:to>
                                    </p:set>
                                    <p:animEffect transition="in" filter="blinds(horizontal)">
                                      <p:cBhvr>
                                        <p:cTn id="64" dur="500"/>
                                        <p:tgtEl>
                                          <p:spTgt spid="116942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169425"/>
                                        </p:tgtEl>
                                        <p:attrNameLst>
                                          <p:attrName>style.visibility</p:attrName>
                                        </p:attrNameLst>
                                      </p:cBhvr>
                                      <p:to>
                                        <p:strVal val="visible"/>
                                      </p:to>
                                    </p:set>
                                    <p:animEffect transition="in" filter="blinds(horizontal)">
                                      <p:cBhvr>
                                        <p:cTn id="69" dur="500"/>
                                        <p:tgtEl>
                                          <p:spTgt spid="1169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1" grpId="0"/>
      <p:bldP spid="1169412" grpId="0" animBg="1"/>
      <p:bldP spid="1169413" grpId="0" animBg="1"/>
      <p:bldP spid="1169414" grpId="0"/>
      <p:bldP spid="1169415" grpId="0"/>
      <p:bldP spid="1169419" grpId="0" animBg="1"/>
      <p:bldP spid="1169420" grpId="0"/>
      <p:bldP spid="1169421" grpId="0"/>
      <p:bldP spid="1169422" grpId="0" animBg="1"/>
      <p:bldP spid="1169423" grpId="0" animBg="1"/>
      <p:bldP spid="1169424" grpId="0" animBg="1"/>
      <p:bldP spid="1169425" grpId="0"/>
      <p:bldP spid="11694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7" name="Text Box 3"/>
          <p:cNvSpPr txBox="1">
            <a:spLocks noChangeArrowheads="1"/>
          </p:cNvSpPr>
          <p:nvPr/>
        </p:nvSpPr>
        <p:spPr bwMode="auto">
          <a:xfrm>
            <a:off x="533400" y="914400"/>
            <a:ext cx="838200" cy="396875"/>
          </a:xfrm>
          <a:prstGeom prst="rect">
            <a:avLst/>
          </a:prstGeom>
          <a:noFill/>
          <a:ln w="9525">
            <a:noFill/>
            <a:miter lim="800000"/>
            <a:headEnd/>
            <a:tailEnd/>
          </a:ln>
          <a:effectLst/>
        </p:spPr>
        <p:txBody>
          <a:bodyPr>
            <a:spAutoFit/>
          </a:bodyPr>
          <a:lstStyle/>
          <a:p>
            <a:pPr algn="l">
              <a:spcBef>
                <a:spcPct val="50000"/>
              </a:spcBef>
            </a:pPr>
            <a:r>
              <a:rPr lang="en-US">
                <a:latin typeface="VNI-Times" pitchFamily="2" charset="0"/>
              </a:rPr>
              <a:t>1. </a:t>
            </a:r>
          </a:p>
        </p:txBody>
      </p:sp>
      <p:sp>
        <p:nvSpPr>
          <p:cNvPr id="1224708" name="Text Box 4"/>
          <p:cNvSpPr txBox="1">
            <a:spLocks noChangeArrowheads="1"/>
          </p:cNvSpPr>
          <p:nvPr/>
        </p:nvSpPr>
        <p:spPr bwMode="auto">
          <a:xfrm>
            <a:off x="990600" y="914400"/>
            <a:ext cx="8153400" cy="1766888"/>
          </a:xfrm>
          <a:prstGeom prst="rect">
            <a:avLst/>
          </a:prstGeom>
          <a:noFill/>
          <a:ln w="9525">
            <a:noFill/>
            <a:miter lim="800000"/>
            <a:headEnd/>
            <a:tailEnd/>
          </a:ln>
          <a:effectLst/>
        </p:spPr>
        <p:txBody>
          <a:bodyPr>
            <a:spAutoFit/>
          </a:bodyPr>
          <a:lstStyle/>
          <a:p>
            <a:pPr algn="l">
              <a:spcBef>
                <a:spcPct val="50000"/>
              </a:spcBef>
            </a:pPr>
            <a:r>
              <a:rPr lang="en-US" sz="2200">
                <a:latin typeface="VNI-Times" pitchFamily="2" charset="0"/>
              </a:rPr>
              <a:t>Moät chaát ñieåm ch/ñ chaäm daàn treân ñöôøng troøn baùn kính R,sao cho taïi moãi ñieåm caùc gia toác tieáp tuyeán vaø phaùp tuyeán coù ñoä lôùn baèng nhau.Vaän toác ban ñaàu cuûa chaát ñieåm laø V</a:t>
            </a:r>
            <a:r>
              <a:rPr lang="en-US" sz="2200" baseline="-25000">
                <a:latin typeface="VNI-Times" pitchFamily="2" charset="0"/>
              </a:rPr>
              <a:t>0</a:t>
            </a:r>
            <a:r>
              <a:rPr lang="en-US" sz="2200">
                <a:latin typeface="VNI-Times" pitchFamily="2" charset="0"/>
              </a:rPr>
              <a:t> .Xaùc ñònh :                      a/ Vaän toác chuyeån ñoäng theo thôøi gian,vaø theo quaõng ñöôøng ñi s.     b/ Gia toác toaøn phaàn theo vaän toác vaø theo quaõng ñöôøng ñi s.</a:t>
            </a:r>
          </a:p>
        </p:txBody>
      </p:sp>
      <p:sp>
        <p:nvSpPr>
          <p:cNvPr id="1224709" name="AutoShape 5"/>
          <p:cNvSpPr>
            <a:spLocks noChangeArrowheads="1"/>
          </p:cNvSpPr>
          <p:nvPr/>
        </p:nvSpPr>
        <p:spPr bwMode="auto">
          <a:xfrm>
            <a:off x="533400" y="2819400"/>
            <a:ext cx="381000" cy="228600"/>
          </a:xfrm>
          <a:prstGeom prst="rightArrow">
            <a:avLst>
              <a:gd name="adj1" fmla="val 50000"/>
              <a:gd name="adj2" fmla="val 41667"/>
            </a:avLst>
          </a:prstGeom>
          <a:solidFill>
            <a:srgbClr val="FFC000"/>
          </a:solidFill>
          <a:ln w="9525">
            <a:solidFill>
              <a:schemeClr val="tx1"/>
            </a:solidFill>
            <a:miter lim="800000"/>
            <a:headEnd/>
            <a:tailEnd/>
          </a:ln>
          <a:effectLst/>
        </p:spPr>
        <p:txBody>
          <a:bodyPr wrap="none" anchor="ctr"/>
          <a:lstStyle/>
          <a:p>
            <a:endParaRPr lang="en-US"/>
          </a:p>
        </p:txBody>
      </p:sp>
      <p:sp>
        <p:nvSpPr>
          <p:cNvPr id="1224710" name="Text Box 6"/>
          <p:cNvSpPr txBox="1">
            <a:spLocks noChangeArrowheads="1"/>
          </p:cNvSpPr>
          <p:nvPr/>
        </p:nvSpPr>
        <p:spPr bwMode="auto">
          <a:xfrm>
            <a:off x="1066800" y="2819400"/>
            <a:ext cx="609600" cy="427038"/>
          </a:xfrm>
          <a:prstGeom prst="rect">
            <a:avLst/>
          </a:prstGeom>
          <a:noFill/>
          <a:ln w="9525">
            <a:noFill/>
            <a:miter lim="800000"/>
            <a:headEnd/>
            <a:tailEnd/>
          </a:ln>
          <a:effectLst/>
        </p:spPr>
        <p:txBody>
          <a:bodyPr>
            <a:spAutoFit/>
          </a:bodyPr>
          <a:lstStyle/>
          <a:p>
            <a:pPr algn="l">
              <a:spcBef>
                <a:spcPct val="50000"/>
              </a:spcBef>
            </a:pPr>
            <a:r>
              <a:rPr lang="en-US" sz="2200">
                <a:latin typeface="VNI-Times" pitchFamily="2" charset="0"/>
              </a:rPr>
              <a:t>a/</a:t>
            </a:r>
          </a:p>
        </p:txBody>
      </p:sp>
      <p:graphicFrame>
        <p:nvGraphicFramePr>
          <p:cNvPr id="1224711" name="Object 7"/>
          <p:cNvGraphicFramePr>
            <a:graphicFrameLocks noGrp="1" noChangeAspect="1"/>
          </p:cNvGraphicFramePr>
          <p:nvPr>
            <p:ph sz="quarter" idx="1"/>
          </p:nvPr>
        </p:nvGraphicFramePr>
        <p:xfrm>
          <a:off x="1676400" y="2667000"/>
          <a:ext cx="3124200" cy="968375"/>
        </p:xfrm>
        <a:graphic>
          <a:graphicData uri="http://schemas.openxmlformats.org/presentationml/2006/ole">
            <mc:AlternateContent xmlns:mc="http://schemas.openxmlformats.org/markup-compatibility/2006">
              <mc:Choice xmlns:v="urn:schemas-microsoft-com:vml" Requires="v">
                <p:oleObj spid="_x0000_s85048" name="Equation" r:id="rId3" imgW="1434960" imgH="444240" progId="Equation.DSMT4">
                  <p:embed/>
                </p:oleObj>
              </mc:Choice>
              <mc:Fallback>
                <p:oleObj name="Equation" r:id="rId3" imgW="1434960" imgH="4442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667000"/>
                        <a:ext cx="312420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4712" name="Object 8"/>
          <p:cNvGraphicFramePr>
            <a:graphicFrameLocks noGrp="1" noChangeAspect="1"/>
          </p:cNvGraphicFramePr>
          <p:nvPr>
            <p:ph sz="quarter" idx="2"/>
          </p:nvPr>
        </p:nvGraphicFramePr>
        <p:xfrm>
          <a:off x="1828800" y="3505200"/>
          <a:ext cx="2895600" cy="901700"/>
        </p:xfrm>
        <a:graphic>
          <a:graphicData uri="http://schemas.openxmlformats.org/presentationml/2006/ole">
            <mc:AlternateContent xmlns:mc="http://schemas.openxmlformats.org/markup-compatibility/2006">
              <mc:Choice xmlns:v="urn:schemas-microsoft-com:vml" Requires="v">
                <p:oleObj spid="_x0000_s85049" name="Equation" r:id="rId5" imgW="1346040" imgH="419040" progId="Equation.DSMT4">
                  <p:embed/>
                </p:oleObj>
              </mc:Choice>
              <mc:Fallback>
                <p:oleObj name="Equation" r:id="rId5" imgW="1346040" imgH="419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505200"/>
                        <a:ext cx="28956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4713" name="Object 9"/>
          <p:cNvGraphicFramePr>
            <a:graphicFrameLocks noGrp="1" noChangeAspect="1"/>
          </p:cNvGraphicFramePr>
          <p:nvPr>
            <p:ph sz="quarter" idx="3"/>
          </p:nvPr>
        </p:nvGraphicFramePr>
        <p:xfrm>
          <a:off x="4953000" y="3276600"/>
          <a:ext cx="1600200" cy="517525"/>
        </p:xfrm>
        <a:graphic>
          <a:graphicData uri="http://schemas.openxmlformats.org/presentationml/2006/ole">
            <mc:AlternateContent xmlns:mc="http://schemas.openxmlformats.org/markup-compatibility/2006">
              <mc:Choice xmlns:v="urn:schemas-microsoft-com:vml" Requires="v">
                <p:oleObj spid="_x0000_s85050" name="Equation" r:id="rId7" imgW="787320" imgH="253800" progId="Equation.DSMT4">
                  <p:embed/>
                </p:oleObj>
              </mc:Choice>
              <mc:Fallback>
                <p:oleObj name="Equation" r:id="rId7" imgW="787320" imgH="2538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3276600"/>
                        <a:ext cx="16002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4714" name="Object 10"/>
          <p:cNvGraphicFramePr>
            <a:graphicFrameLocks noGrp="1" noChangeAspect="1"/>
          </p:cNvGraphicFramePr>
          <p:nvPr>
            <p:ph sz="quarter" idx="4"/>
          </p:nvPr>
        </p:nvGraphicFramePr>
        <p:xfrm>
          <a:off x="6477000" y="3657600"/>
          <a:ext cx="1752600" cy="836613"/>
        </p:xfrm>
        <a:graphic>
          <a:graphicData uri="http://schemas.openxmlformats.org/presentationml/2006/ole">
            <mc:AlternateContent xmlns:mc="http://schemas.openxmlformats.org/markup-compatibility/2006">
              <mc:Choice xmlns:v="urn:schemas-microsoft-com:vml" Requires="v">
                <p:oleObj spid="_x0000_s85051" name="Equation" r:id="rId9" imgW="825480" imgH="393480" progId="Equation.DSMT4">
                  <p:embed/>
                </p:oleObj>
              </mc:Choice>
              <mc:Fallback>
                <p:oleObj name="Equation" r:id="rId9" imgW="825480" imgH="3934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3657600"/>
                        <a:ext cx="175260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4715" name="Object 11"/>
          <p:cNvGraphicFramePr>
            <a:graphicFrameLocks noChangeAspect="1"/>
          </p:cNvGraphicFramePr>
          <p:nvPr/>
        </p:nvGraphicFramePr>
        <p:xfrm>
          <a:off x="6705600" y="4876800"/>
          <a:ext cx="1524000" cy="941388"/>
        </p:xfrm>
        <a:graphic>
          <a:graphicData uri="http://schemas.openxmlformats.org/presentationml/2006/ole">
            <mc:AlternateContent xmlns:mc="http://schemas.openxmlformats.org/markup-compatibility/2006">
              <mc:Choice xmlns:v="urn:schemas-microsoft-com:vml" Requires="v">
                <p:oleObj spid="_x0000_s85052" name="Equation" r:id="rId11" imgW="698400" imgH="431640" progId="Equation.DSMT4">
                  <p:embed/>
                </p:oleObj>
              </mc:Choice>
              <mc:Fallback>
                <p:oleObj name="Equation" r:id="rId11" imgW="698400" imgH="4316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4876800"/>
                        <a:ext cx="1524000"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4716" name="Object 12"/>
          <p:cNvGraphicFramePr>
            <a:graphicFrameLocks noChangeAspect="1"/>
          </p:cNvGraphicFramePr>
          <p:nvPr/>
        </p:nvGraphicFramePr>
        <p:xfrm>
          <a:off x="3276600" y="4824413"/>
          <a:ext cx="2057400" cy="1576387"/>
        </p:xfrm>
        <a:graphic>
          <a:graphicData uri="http://schemas.openxmlformats.org/presentationml/2006/ole">
            <mc:AlternateContent xmlns:mc="http://schemas.openxmlformats.org/markup-compatibility/2006">
              <mc:Choice xmlns:v="urn:schemas-microsoft-com:vml" Requires="v">
                <p:oleObj spid="_x0000_s85053" name="Equation" r:id="rId13" imgW="812520" imgH="622080" progId="Equation.DSMT4">
                  <p:embed/>
                </p:oleObj>
              </mc:Choice>
              <mc:Fallback>
                <p:oleObj name="Equation" r:id="rId13" imgW="812520" imgH="62208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4824413"/>
                        <a:ext cx="2057400" cy="1576387"/>
                      </a:xfrm>
                      <a:prstGeom prst="rect">
                        <a:avLst/>
                      </a:prstGeom>
                      <a:solidFill>
                        <a:srgbClr val="99CC00"/>
                      </a:solidFill>
                      <a:ln w="9525">
                        <a:solidFill>
                          <a:srgbClr val="0066FF"/>
                        </a:solidFill>
                        <a:miter lim="800000"/>
                        <a:headEnd/>
                        <a:tailEnd/>
                      </a:ln>
                    </p:spPr>
                  </p:pic>
                </p:oleObj>
              </mc:Fallback>
            </mc:AlternateContent>
          </a:graphicData>
        </a:graphic>
      </p:graphicFrame>
      <p:sp>
        <p:nvSpPr>
          <p:cNvPr id="1224717" name="AutoShape 13"/>
          <p:cNvSpPr>
            <a:spLocks noChangeArrowheads="1"/>
          </p:cNvSpPr>
          <p:nvPr/>
        </p:nvSpPr>
        <p:spPr bwMode="auto">
          <a:xfrm>
            <a:off x="1447800" y="3352800"/>
            <a:ext cx="228600" cy="533400"/>
          </a:xfrm>
          <a:prstGeom prst="curvedRightArrow">
            <a:avLst>
              <a:gd name="adj1" fmla="val 46667"/>
              <a:gd name="adj2" fmla="val 93333"/>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
        <p:nvSpPr>
          <p:cNvPr id="1224718" name="Text Box 14"/>
          <p:cNvSpPr txBox="1">
            <a:spLocks noChangeArrowheads="1"/>
          </p:cNvSpPr>
          <p:nvPr/>
        </p:nvSpPr>
        <p:spPr bwMode="auto">
          <a:xfrm>
            <a:off x="4724400" y="3810000"/>
            <a:ext cx="1066800" cy="396875"/>
          </a:xfrm>
          <a:prstGeom prst="rect">
            <a:avLst/>
          </a:prstGeom>
          <a:noFill/>
          <a:ln w="9525">
            <a:noFill/>
            <a:miter lim="800000"/>
            <a:headEnd/>
            <a:tailEnd/>
          </a:ln>
          <a:effectLst/>
        </p:spPr>
        <p:txBody>
          <a:bodyPr>
            <a:spAutoFit/>
          </a:bodyPr>
          <a:lstStyle/>
          <a:p>
            <a:pPr algn="l">
              <a:spcBef>
                <a:spcPct val="50000"/>
              </a:spcBef>
            </a:pPr>
            <a:r>
              <a:rPr lang="en-US">
                <a:latin typeface="VNI-Times" pitchFamily="2" charset="0"/>
              </a:rPr>
              <a:t>(*)</a:t>
            </a:r>
          </a:p>
        </p:txBody>
      </p:sp>
      <p:sp>
        <p:nvSpPr>
          <p:cNvPr id="1224719" name="Line 15"/>
          <p:cNvSpPr>
            <a:spLocks noChangeShapeType="1"/>
          </p:cNvSpPr>
          <p:nvPr/>
        </p:nvSpPr>
        <p:spPr bwMode="auto">
          <a:xfrm>
            <a:off x="5181600" y="40386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224720" name="Line 16"/>
          <p:cNvSpPr>
            <a:spLocks noChangeShapeType="1"/>
          </p:cNvSpPr>
          <p:nvPr/>
        </p:nvSpPr>
        <p:spPr bwMode="auto">
          <a:xfrm>
            <a:off x="7239000" y="4191000"/>
            <a:ext cx="0" cy="609600"/>
          </a:xfrm>
          <a:prstGeom prst="line">
            <a:avLst/>
          </a:prstGeom>
          <a:noFill/>
          <a:ln w="9525">
            <a:solidFill>
              <a:schemeClr val="tx1"/>
            </a:solidFill>
            <a:round/>
            <a:headEnd/>
            <a:tailEnd type="triangle" w="med" len="med"/>
          </a:ln>
          <a:effectLst/>
        </p:spPr>
        <p:txBody>
          <a:bodyPr/>
          <a:lstStyle/>
          <a:p>
            <a:endParaRPr lang="en-US"/>
          </a:p>
        </p:txBody>
      </p:sp>
      <p:sp>
        <p:nvSpPr>
          <p:cNvPr id="1224721" name="Line 17"/>
          <p:cNvSpPr>
            <a:spLocks noChangeShapeType="1"/>
          </p:cNvSpPr>
          <p:nvPr/>
        </p:nvSpPr>
        <p:spPr bwMode="auto">
          <a:xfrm>
            <a:off x="5562600" y="5334000"/>
            <a:ext cx="990600" cy="0"/>
          </a:xfrm>
          <a:prstGeom prst="line">
            <a:avLst/>
          </a:prstGeom>
          <a:noFill/>
          <a:ln w="9525">
            <a:solidFill>
              <a:schemeClr val="tx1"/>
            </a:solidFill>
            <a:round/>
            <a:headEnd type="arrow" w="med" len="med"/>
            <a:tailEnd/>
          </a:ln>
          <a:effectLst/>
        </p:spPr>
        <p:txBody>
          <a:bodyPr/>
          <a:lstStyle/>
          <a:p>
            <a:endParaRPr lang="en-US"/>
          </a:p>
        </p:txBody>
      </p:sp>
      <p:sp>
        <p:nvSpPr>
          <p:cNvPr id="1224722" name="Line 18"/>
          <p:cNvSpPr>
            <a:spLocks noChangeShapeType="1"/>
          </p:cNvSpPr>
          <p:nvPr/>
        </p:nvSpPr>
        <p:spPr bwMode="auto">
          <a:xfrm>
            <a:off x="914400" y="1143000"/>
            <a:ext cx="0" cy="1524000"/>
          </a:xfrm>
          <a:prstGeom prst="line">
            <a:avLst/>
          </a:prstGeom>
          <a:noFill/>
          <a:ln w="9525">
            <a:solidFill>
              <a:schemeClr val="tx1"/>
            </a:solidFill>
            <a:round/>
            <a:headEnd/>
            <a:tailEnd/>
          </a:ln>
          <a:effectLst/>
        </p:spPr>
        <p:txBody>
          <a:bodyPr/>
          <a:lstStyle/>
          <a:p>
            <a:endParaRPr lang="en-US"/>
          </a:p>
        </p:txBody>
      </p:sp>
      <p:sp>
        <p:nvSpPr>
          <p:cNvPr id="1224723" name="Line 19"/>
          <p:cNvSpPr>
            <a:spLocks noChangeShapeType="1"/>
          </p:cNvSpPr>
          <p:nvPr/>
        </p:nvSpPr>
        <p:spPr bwMode="auto">
          <a:xfrm>
            <a:off x="5715000" y="3657600"/>
            <a:ext cx="0" cy="381000"/>
          </a:xfrm>
          <a:prstGeom prst="line">
            <a:avLst/>
          </a:prstGeom>
          <a:noFill/>
          <a:ln w="9525">
            <a:solidFill>
              <a:schemeClr val="tx1"/>
            </a:solidFill>
            <a:prstDash val="dash"/>
            <a:round/>
            <a:headEnd/>
            <a:tailEnd type="arrow" w="med" len="med"/>
          </a:ln>
          <a:effectLst/>
        </p:spPr>
        <p:txBody>
          <a:bodyPr/>
          <a:lstStyle/>
          <a:p>
            <a:endParaRPr lang="en-US"/>
          </a:p>
        </p:txBody>
      </p:sp>
      <p:sp>
        <p:nvSpPr>
          <p:cNvPr id="1224724" name="Text Box 20"/>
          <p:cNvSpPr txBox="1">
            <a:spLocks noChangeArrowheads="1"/>
          </p:cNvSpPr>
          <p:nvPr/>
        </p:nvSpPr>
        <p:spPr bwMode="auto">
          <a:xfrm>
            <a:off x="533400" y="381000"/>
            <a:ext cx="4800600" cy="461665"/>
          </a:xfrm>
          <a:prstGeom prst="rect">
            <a:avLst/>
          </a:prstGeom>
          <a:noFill/>
          <a:ln w="9525" algn="ctr">
            <a:noFill/>
            <a:miter lim="800000"/>
            <a:headEnd/>
            <a:tailEnd/>
          </a:ln>
          <a:effectLst/>
        </p:spPr>
        <p:txBody>
          <a:bodyPr wrap="square">
            <a:spAutoFit/>
          </a:bodyPr>
          <a:lstStyle/>
          <a:p>
            <a:pPr>
              <a:spcBef>
                <a:spcPct val="50000"/>
              </a:spcBef>
            </a:pPr>
            <a:r>
              <a:rPr lang="en-US" sz="2400" u="sng" dirty="0" err="1">
                <a:latin typeface="Times New Roman" pitchFamily="18" charset="0"/>
                <a:cs typeface="Times New Roman" pitchFamily="18" charset="0"/>
              </a:rPr>
              <a:t>Ví</a:t>
            </a:r>
            <a:r>
              <a:rPr lang="en-US" sz="2400" u="sng" dirty="0">
                <a:latin typeface="Times New Roman" pitchFamily="18" charset="0"/>
                <a:cs typeface="Times New Roman" pitchFamily="18" charset="0"/>
              </a:rPr>
              <a:t> </a:t>
            </a:r>
            <a:r>
              <a:rPr lang="en-US" sz="2400" u="sng" dirty="0" err="1">
                <a:latin typeface="Times New Roman" pitchFamily="18" charset="0"/>
                <a:cs typeface="Times New Roman" pitchFamily="18" charset="0"/>
              </a:rPr>
              <a:t>dụ</a:t>
            </a:r>
            <a:r>
              <a:rPr lang="en-US" sz="2400" u="sng" dirty="0">
                <a:latin typeface="Times New Roman" pitchFamily="18" charset="0"/>
                <a:cs typeface="Times New Roman" pitchFamily="18" charset="0"/>
              </a:rPr>
              <a:t> (1.4)(</a:t>
            </a:r>
            <a:r>
              <a:rPr lang="en-US" sz="2400" dirty="0" err="1">
                <a:solidFill>
                  <a:srgbClr val="0066FF"/>
                </a:solidFill>
                <a:latin typeface="Times New Roman" pitchFamily="18" charset="0"/>
                <a:cs typeface="Times New Roman" pitchFamily="18" charset="0"/>
              </a:rPr>
              <a:t>Làm</a:t>
            </a:r>
            <a:r>
              <a:rPr lang="en-US" sz="2400" dirty="0">
                <a:solidFill>
                  <a:srgbClr val="0066FF"/>
                </a:solidFill>
                <a:latin typeface="Times New Roman" pitchFamily="18" charset="0"/>
                <a:cs typeface="Times New Roman" pitchFamily="18" charset="0"/>
              </a:rPr>
              <a:t> ở </a:t>
            </a:r>
            <a:r>
              <a:rPr lang="en-US" sz="2400" dirty="0" err="1">
                <a:solidFill>
                  <a:srgbClr val="0066FF"/>
                </a:solidFill>
                <a:latin typeface="Times New Roman" pitchFamily="18" charset="0"/>
                <a:cs typeface="Times New Roman" pitchFamily="18" charset="0"/>
              </a:rPr>
              <a:t>nhà</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4711"/>
                                        </p:tgtEl>
                                        <p:attrNameLst>
                                          <p:attrName>style.visibility</p:attrName>
                                        </p:attrNameLst>
                                      </p:cBhvr>
                                      <p:to>
                                        <p:strVal val="visible"/>
                                      </p:to>
                                    </p:set>
                                    <p:animEffect transition="in" filter="blinds(horizontal)">
                                      <p:cBhvr>
                                        <p:cTn id="7" dur="500"/>
                                        <p:tgtEl>
                                          <p:spTgt spid="12247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24712"/>
                                        </p:tgtEl>
                                        <p:attrNameLst>
                                          <p:attrName>style.visibility</p:attrName>
                                        </p:attrNameLst>
                                      </p:cBhvr>
                                      <p:to>
                                        <p:strVal val="visible"/>
                                      </p:to>
                                    </p:set>
                                    <p:animEffect transition="in" filter="checkerboard(across)">
                                      <p:cBhvr>
                                        <p:cTn id="12" dur="500"/>
                                        <p:tgtEl>
                                          <p:spTgt spid="122471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224717"/>
                                        </p:tgtEl>
                                        <p:attrNameLst>
                                          <p:attrName>style.visibility</p:attrName>
                                        </p:attrNameLst>
                                      </p:cBhvr>
                                      <p:to>
                                        <p:strVal val="visible"/>
                                      </p:to>
                                    </p:set>
                                    <p:animEffect transition="in" filter="checkerboard(across)">
                                      <p:cBhvr>
                                        <p:cTn id="15" dur="500"/>
                                        <p:tgtEl>
                                          <p:spTgt spid="122471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224718"/>
                                        </p:tgtEl>
                                        <p:attrNameLst>
                                          <p:attrName>style.visibility</p:attrName>
                                        </p:attrNameLst>
                                      </p:cBhvr>
                                      <p:to>
                                        <p:strVal val="visible"/>
                                      </p:to>
                                    </p:set>
                                    <p:animEffect transition="in" filter="checkerboard(across)">
                                      <p:cBhvr>
                                        <p:cTn id="18" dur="500"/>
                                        <p:tgtEl>
                                          <p:spTgt spid="12247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24713"/>
                                        </p:tgtEl>
                                        <p:attrNameLst>
                                          <p:attrName>style.visibility</p:attrName>
                                        </p:attrNameLst>
                                      </p:cBhvr>
                                      <p:to>
                                        <p:strVal val="visible"/>
                                      </p:to>
                                    </p:set>
                                    <p:animEffect transition="in" filter="blinds(horizontal)">
                                      <p:cBhvr>
                                        <p:cTn id="23" dur="500"/>
                                        <p:tgtEl>
                                          <p:spTgt spid="122471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24719"/>
                                        </p:tgtEl>
                                        <p:attrNameLst>
                                          <p:attrName>style.visibility</p:attrName>
                                        </p:attrNameLst>
                                      </p:cBhvr>
                                      <p:to>
                                        <p:strVal val="visible"/>
                                      </p:to>
                                    </p:set>
                                    <p:animEffect transition="in" filter="blinds(horizontal)">
                                      <p:cBhvr>
                                        <p:cTn id="28" dur="500"/>
                                        <p:tgtEl>
                                          <p:spTgt spid="12247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24723"/>
                                        </p:tgtEl>
                                        <p:attrNameLst>
                                          <p:attrName>style.visibility</p:attrName>
                                        </p:attrNameLst>
                                      </p:cBhvr>
                                      <p:to>
                                        <p:strVal val="visible"/>
                                      </p:to>
                                    </p:set>
                                    <p:animEffect transition="in" filter="blinds(horizontal)">
                                      <p:cBhvr>
                                        <p:cTn id="31" dur="500"/>
                                        <p:tgtEl>
                                          <p:spTgt spid="1224723"/>
                                        </p:tgtEl>
                                      </p:cBhvr>
                                    </p:animEffect>
                                  </p:childTnLst>
                                </p:cTn>
                              </p:par>
                              <p:par>
                                <p:cTn id="32" presetID="3" presetClass="entr" presetSubtype="10" fill="hold" nodeType="withEffect">
                                  <p:stCondLst>
                                    <p:cond delay="0"/>
                                  </p:stCondLst>
                                  <p:childTnLst>
                                    <p:set>
                                      <p:cBhvr>
                                        <p:cTn id="33" dur="1" fill="hold">
                                          <p:stCondLst>
                                            <p:cond delay="0"/>
                                          </p:stCondLst>
                                        </p:cTn>
                                        <p:tgtEl>
                                          <p:spTgt spid="1224714"/>
                                        </p:tgtEl>
                                        <p:attrNameLst>
                                          <p:attrName>style.visibility</p:attrName>
                                        </p:attrNameLst>
                                      </p:cBhvr>
                                      <p:to>
                                        <p:strVal val="visible"/>
                                      </p:to>
                                    </p:set>
                                    <p:animEffect transition="in" filter="blinds(horizontal)">
                                      <p:cBhvr>
                                        <p:cTn id="34" dur="500"/>
                                        <p:tgtEl>
                                          <p:spTgt spid="122471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24720"/>
                                        </p:tgtEl>
                                        <p:attrNameLst>
                                          <p:attrName>style.visibility</p:attrName>
                                        </p:attrNameLst>
                                      </p:cBhvr>
                                      <p:to>
                                        <p:strVal val="visible"/>
                                      </p:to>
                                    </p:set>
                                    <p:animEffect transition="in" filter="blinds(horizontal)">
                                      <p:cBhvr>
                                        <p:cTn id="39" dur="500"/>
                                        <p:tgtEl>
                                          <p:spTgt spid="1224720"/>
                                        </p:tgtEl>
                                      </p:cBhvr>
                                    </p:animEffect>
                                  </p:childTnLst>
                                </p:cTn>
                              </p:par>
                              <p:par>
                                <p:cTn id="40" presetID="3" presetClass="entr" presetSubtype="10" fill="hold" nodeType="withEffect">
                                  <p:stCondLst>
                                    <p:cond delay="0"/>
                                  </p:stCondLst>
                                  <p:childTnLst>
                                    <p:set>
                                      <p:cBhvr>
                                        <p:cTn id="41" dur="1" fill="hold">
                                          <p:stCondLst>
                                            <p:cond delay="0"/>
                                          </p:stCondLst>
                                        </p:cTn>
                                        <p:tgtEl>
                                          <p:spTgt spid="1224715"/>
                                        </p:tgtEl>
                                        <p:attrNameLst>
                                          <p:attrName>style.visibility</p:attrName>
                                        </p:attrNameLst>
                                      </p:cBhvr>
                                      <p:to>
                                        <p:strVal val="visible"/>
                                      </p:to>
                                    </p:set>
                                    <p:animEffect transition="in" filter="blinds(horizontal)">
                                      <p:cBhvr>
                                        <p:cTn id="42" dur="500"/>
                                        <p:tgtEl>
                                          <p:spTgt spid="1224715"/>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1224721"/>
                                        </p:tgtEl>
                                        <p:attrNameLst>
                                          <p:attrName>style.visibility</p:attrName>
                                        </p:attrNameLst>
                                      </p:cBhvr>
                                      <p:to>
                                        <p:strVal val="visible"/>
                                      </p:to>
                                    </p:set>
                                    <p:animEffect transition="in" filter="diamond(in)">
                                      <p:cBhvr>
                                        <p:cTn id="47" dur="2000"/>
                                        <p:tgtEl>
                                          <p:spTgt spid="1224721"/>
                                        </p:tgtEl>
                                      </p:cBhvr>
                                    </p:animEffect>
                                  </p:childTnLst>
                                </p:cTn>
                              </p:par>
                              <p:par>
                                <p:cTn id="48" presetID="8" presetClass="entr" presetSubtype="16" fill="hold" nodeType="withEffect">
                                  <p:stCondLst>
                                    <p:cond delay="0"/>
                                  </p:stCondLst>
                                  <p:childTnLst>
                                    <p:set>
                                      <p:cBhvr>
                                        <p:cTn id="49" dur="1" fill="hold">
                                          <p:stCondLst>
                                            <p:cond delay="0"/>
                                          </p:stCondLst>
                                        </p:cTn>
                                        <p:tgtEl>
                                          <p:spTgt spid="1224716"/>
                                        </p:tgtEl>
                                        <p:attrNameLst>
                                          <p:attrName>style.visibility</p:attrName>
                                        </p:attrNameLst>
                                      </p:cBhvr>
                                      <p:to>
                                        <p:strVal val="visible"/>
                                      </p:to>
                                    </p:set>
                                    <p:animEffect transition="in" filter="diamond(in)">
                                      <p:cBhvr>
                                        <p:cTn id="50" dur="2000"/>
                                        <p:tgtEl>
                                          <p:spTgt spid="1224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17" grpId="0" animBg="1"/>
      <p:bldP spid="1224718" grpId="0"/>
      <p:bldP spid="1224719" grpId="0" animBg="1"/>
      <p:bldP spid="1224720" grpId="0" animBg="1"/>
      <p:bldP spid="1224721" grpId="0" animBg="1"/>
      <p:bldP spid="12247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5730" name="Object 2"/>
          <p:cNvGraphicFramePr>
            <a:graphicFrameLocks noGrp="1" noChangeAspect="1"/>
          </p:cNvGraphicFramePr>
          <p:nvPr>
            <p:ph sz="quarter" idx="1"/>
          </p:nvPr>
        </p:nvGraphicFramePr>
        <p:xfrm>
          <a:off x="990600" y="228600"/>
          <a:ext cx="1524000" cy="927100"/>
        </p:xfrm>
        <a:graphic>
          <a:graphicData uri="http://schemas.openxmlformats.org/presentationml/2006/ole">
            <mc:AlternateContent xmlns:mc="http://schemas.openxmlformats.org/markup-compatibility/2006">
              <mc:Choice xmlns:v="urn:schemas-microsoft-com:vml" Requires="v">
                <p:oleObj spid="_x0000_s86108" name="Equation" r:id="rId3" imgW="647640" imgH="393480" progId="Equation.DSMT4">
                  <p:embed/>
                </p:oleObj>
              </mc:Choice>
              <mc:Fallback>
                <p:oleObj name="Equation" r:id="rId3" imgW="647640" imgH="393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
                        <a:ext cx="15240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5731" name="Object 3"/>
          <p:cNvGraphicFramePr>
            <a:graphicFrameLocks noGrp="1" noChangeAspect="1"/>
          </p:cNvGraphicFramePr>
          <p:nvPr>
            <p:ph sz="quarter" idx="2"/>
          </p:nvPr>
        </p:nvGraphicFramePr>
        <p:xfrm>
          <a:off x="990600" y="1371600"/>
          <a:ext cx="1447800" cy="915988"/>
        </p:xfrm>
        <a:graphic>
          <a:graphicData uri="http://schemas.openxmlformats.org/presentationml/2006/ole">
            <mc:AlternateContent xmlns:mc="http://schemas.openxmlformats.org/markup-compatibility/2006">
              <mc:Choice xmlns:v="urn:schemas-microsoft-com:vml" Requires="v">
                <p:oleObj spid="_x0000_s86109" name="Equation" r:id="rId5" imgW="622080" imgH="393480" progId="Equation.DSMT4">
                  <p:embed/>
                </p:oleObj>
              </mc:Choice>
              <mc:Fallback>
                <p:oleObj name="Equation" r:id="rId5" imgW="622080" imgH="3934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371600"/>
                        <a:ext cx="14478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5732" name="Object 4"/>
          <p:cNvGraphicFramePr>
            <a:graphicFrameLocks noGrp="1" noChangeAspect="1"/>
          </p:cNvGraphicFramePr>
          <p:nvPr>
            <p:ph sz="quarter" idx="3"/>
          </p:nvPr>
        </p:nvGraphicFramePr>
        <p:xfrm>
          <a:off x="990600" y="2286000"/>
          <a:ext cx="1219200" cy="406400"/>
        </p:xfrm>
        <a:graphic>
          <a:graphicData uri="http://schemas.openxmlformats.org/presentationml/2006/ole">
            <mc:AlternateContent xmlns:mc="http://schemas.openxmlformats.org/markup-compatibility/2006">
              <mc:Choice xmlns:v="urn:schemas-microsoft-com:vml" Requires="v">
                <p:oleObj spid="_x0000_s86110" name="Equation" r:id="rId7" imgW="533160" imgH="177480" progId="Equation.DSMT4">
                  <p:embed/>
                </p:oleObj>
              </mc:Choice>
              <mc:Fallback>
                <p:oleObj name="Equation" r:id="rId7" imgW="533160" imgH="1774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286000"/>
                        <a:ext cx="1219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5733" name="Text Box 5"/>
          <p:cNvSpPr txBox="1">
            <a:spLocks noChangeArrowheads="1"/>
          </p:cNvSpPr>
          <p:nvPr/>
        </p:nvSpPr>
        <p:spPr bwMode="auto">
          <a:xfrm>
            <a:off x="2514600" y="441325"/>
            <a:ext cx="533400" cy="396875"/>
          </a:xfrm>
          <a:prstGeom prst="rect">
            <a:avLst/>
          </a:prstGeom>
          <a:noFill/>
          <a:ln w="9525">
            <a:noFill/>
            <a:miter lim="800000"/>
            <a:headEnd/>
            <a:tailEnd/>
          </a:ln>
          <a:effectLst/>
        </p:spPr>
        <p:txBody>
          <a:bodyPr>
            <a:spAutoFit/>
          </a:bodyPr>
          <a:lstStyle/>
          <a:p>
            <a:pPr algn="l">
              <a:spcBef>
                <a:spcPct val="50000"/>
              </a:spcBef>
            </a:pPr>
            <a:r>
              <a:rPr lang="en-US">
                <a:latin typeface="VNI-Times" pitchFamily="2" charset="0"/>
              </a:rPr>
              <a:t>(*)</a:t>
            </a:r>
          </a:p>
        </p:txBody>
      </p:sp>
      <p:sp>
        <p:nvSpPr>
          <p:cNvPr id="1225734" name="Line 6"/>
          <p:cNvSpPr>
            <a:spLocks noChangeShapeType="1"/>
          </p:cNvSpPr>
          <p:nvPr/>
        </p:nvSpPr>
        <p:spPr bwMode="auto">
          <a:xfrm>
            <a:off x="2590800" y="2057400"/>
            <a:ext cx="1066800" cy="0"/>
          </a:xfrm>
          <a:prstGeom prst="line">
            <a:avLst/>
          </a:prstGeom>
          <a:noFill/>
          <a:ln w="9525">
            <a:solidFill>
              <a:schemeClr val="tx1"/>
            </a:solidFill>
            <a:round/>
            <a:headEnd/>
            <a:tailEnd type="arrow" w="med" len="med"/>
          </a:ln>
          <a:effectLst/>
        </p:spPr>
        <p:txBody>
          <a:bodyPr/>
          <a:lstStyle/>
          <a:p>
            <a:endParaRPr lang="en-US"/>
          </a:p>
        </p:txBody>
      </p:sp>
      <p:graphicFrame>
        <p:nvGraphicFramePr>
          <p:cNvPr id="1225735" name="Object 7"/>
          <p:cNvGraphicFramePr>
            <a:graphicFrameLocks noGrp="1" noChangeAspect="1"/>
          </p:cNvGraphicFramePr>
          <p:nvPr>
            <p:ph sz="quarter" idx="4"/>
          </p:nvPr>
        </p:nvGraphicFramePr>
        <p:xfrm>
          <a:off x="3810000" y="1676400"/>
          <a:ext cx="1676400" cy="911225"/>
        </p:xfrm>
        <a:graphic>
          <a:graphicData uri="http://schemas.openxmlformats.org/presentationml/2006/ole">
            <mc:AlternateContent xmlns:mc="http://schemas.openxmlformats.org/markup-compatibility/2006">
              <mc:Choice xmlns:v="urn:schemas-microsoft-com:vml" Requires="v">
                <p:oleObj spid="_x0000_s86111" name="Equation" r:id="rId9" imgW="723600" imgH="393480" progId="Equation.DSMT4">
                  <p:embed/>
                </p:oleObj>
              </mc:Choice>
              <mc:Fallback>
                <p:oleObj name="Equation" r:id="rId9" imgW="723600" imgH="3934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1676400"/>
                        <a:ext cx="167640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5736" name="Object 8"/>
          <p:cNvGraphicFramePr>
            <a:graphicFrameLocks noChangeAspect="1"/>
          </p:cNvGraphicFramePr>
          <p:nvPr/>
        </p:nvGraphicFramePr>
        <p:xfrm>
          <a:off x="3429000" y="2695575"/>
          <a:ext cx="1905000" cy="809625"/>
        </p:xfrm>
        <a:graphic>
          <a:graphicData uri="http://schemas.openxmlformats.org/presentationml/2006/ole">
            <mc:AlternateContent xmlns:mc="http://schemas.openxmlformats.org/markup-compatibility/2006">
              <mc:Choice xmlns:v="urn:schemas-microsoft-com:vml" Requires="v">
                <p:oleObj spid="_x0000_s86112" name="Equation" r:id="rId11" imgW="927000" imgH="393480" progId="Equation.DSMT4">
                  <p:embed/>
                </p:oleObj>
              </mc:Choice>
              <mc:Fallback>
                <p:oleObj name="Equation" r:id="rId11" imgW="927000" imgH="3934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2695575"/>
                        <a:ext cx="1905000"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5737" name="Object 9"/>
          <p:cNvGraphicFramePr>
            <a:graphicFrameLocks noChangeAspect="1"/>
          </p:cNvGraphicFramePr>
          <p:nvPr/>
        </p:nvGraphicFramePr>
        <p:xfrm>
          <a:off x="6324600" y="2743200"/>
          <a:ext cx="2362200" cy="804863"/>
        </p:xfrm>
        <a:graphic>
          <a:graphicData uri="http://schemas.openxmlformats.org/presentationml/2006/ole">
            <mc:AlternateContent xmlns:mc="http://schemas.openxmlformats.org/markup-compatibility/2006">
              <mc:Choice xmlns:v="urn:schemas-microsoft-com:vml" Requires="v">
                <p:oleObj spid="_x0000_s86113" name="Equation" r:id="rId13" imgW="1155600" imgH="393480" progId="Equation.DSMT4">
                  <p:embed/>
                </p:oleObj>
              </mc:Choice>
              <mc:Fallback>
                <p:oleObj name="Equation" r:id="rId13" imgW="1155600" imgH="39348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4600" y="2743200"/>
                        <a:ext cx="2362200"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5738" name="Object 10"/>
          <p:cNvGraphicFramePr>
            <a:graphicFrameLocks noChangeAspect="1"/>
          </p:cNvGraphicFramePr>
          <p:nvPr/>
        </p:nvGraphicFramePr>
        <p:xfrm>
          <a:off x="6324600" y="3968750"/>
          <a:ext cx="1295400" cy="898525"/>
        </p:xfrm>
        <a:graphic>
          <a:graphicData uri="http://schemas.openxmlformats.org/presentationml/2006/ole">
            <mc:AlternateContent xmlns:mc="http://schemas.openxmlformats.org/markup-compatibility/2006">
              <mc:Choice xmlns:v="urn:schemas-microsoft-com:vml" Requires="v">
                <p:oleObj spid="_x0000_s86114" name="Equation" r:id="rId15" imgW="622080" imgH="431640" progId="Equation.DSMT4">
                  <p:embed/>
                </p:oleObj>
              </mc:Choice>
              <mc:Fallback>
                <p:oleObj name="Equation" r:id="rId15" imgW="622080" imgH="43164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4600" y="3968750"/>
                        <a:ext cx="1295400"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5739" name="Object 11"/>
          <p:cNvGraphicFramePr>
            <a:graphicFrameLocks noChangeAspect="1"/>
          </p:cNvGraphicFramePr>
          <p:nvPr/>
        </p:nvGraphicFramePr>
        <p:xfrm>
          <a:off x="2895600" y="4038600"/>
          <a:ext cx="1905000" cy="695325"/>
        </p:xfrm>
        <a:graphic>
          <a:graphicData uri="http://schemas.openxmlformats.org/presentationml/2006/ole">
            <mc:AlternateContent xmlns:mc="http://schemas.openxmlformats.org/markup-compatibility/2006">
              <mc:Choice xmlns:v="urn:schemas-microsoft-com:vml" Requires="v">
                <p:oleObj spid="_x0000_s86115" name="Equation" r:id="rId17" imgW="660240" imgH="241200" progId="Equation.DSMT4">
                  <p:embed/>
                </p:oleObj>
              </mc:Choice>
              <mc:Fallback>
                <p:oleObj name="Equation" r:id="rId17" imgW="660240" imgH="24120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95600" y="4038600"/>
                        <a:ext cx="1905000" cy="695325"/>
                      </a:xfrm>
                      <a:prstGeom prst="rect">
                        <a:avLst/>
                      </a:prstGeom>
                      <a:solidFill>
                        <a:srgbClr val="CCFFFF"/>
                      </a:solidFill>
                      <a:ln w="9525">
                        <a:solidFill>
                          <a:srgbClr val="0066FF"/>
                        </a:solidFill>
                        <a:miter lim="800000"/>
                        <a:headEnd/>
                        <a:tailEnd/>
                      </a:ln>
                    </p:spPr>
                  </p:pic>
                </p:oleObj>
              </mc:Fallback>
            </mc:AlternateContent>
          </a:graphicData>
        </a:graphic>
      </p:graphicFrame>
      <p:sp>
        <p:nvSpPr>
          <p:cNvPr id="1225740" name="Line 12"/>
          <p:cNvSpPr>
            <a:spLocks noChangeShapeType="1"/>
          </p:cNvSpPr>
          <p:nvPr/>
        </p:nvSpPr>
        <p:spPr bwMode="auto">
          <a:xfrm>
            <a:off x="2590800" y="1676400"/>
            <a:ext cx="0" cy="838200"/>
          </a:xfrm>
          <a:prstGeom prst="line">
            <a:avLst/>
          </a:prstGeom>
          <a:noFill/>
          <a:ln w="9525">
            <a:solidFill>
              <a:schemeClr val="tx1"/>
            </a:solidFill>
            <a:round/>
            <a:headEnd/>
            <a:tailEnd/>
          </a:ln>
          <a:effectLst/>
        </p:spPr>
        <p:txBody>
          <a:bodyPr/>
          <a:lstStyle/>
          <a:p>
            <a:endParaRPr lang="en-US"/>
          </a:p>
        </p:txBody>
      </p:sp>
      <p:sp>
        <p:nvSpPr>
          <p:cNvPr id="1225741" name="Line 13"/>
          <p:cNvSpPr>
            <a:spLocks noChangeShapeType="1"/>
          </p:cNvSpPr>
          <p:nvPr/>
        </p:nvSpPr>
        <p:spPr bwMode="auto">
          <a:xfrm>
            <a:off x="1600200" y="838200"/>
            <a:ext cx="0" cy="762000"/>
          </a:xfrm>
          <a:prstGeom prst="line">
            <a:avLst/>
          </a:prstGeom>
          <a:noFill/>
          <a:ln w="9525">
            <a:solidFill>
              <a:schemeClr val="tx1"/>
            </a:solidFill>
            <a:round/>
            <a:headEnd/>
            <a:tailEnd type="arrow" w="med" len="med"/>
          </a:ln>
          <a:effectLst/>
        </p:spPr>
        <p:txBody>
          <a:bodyPr/>
          <a:lstStyle/>
          <a:p>
            <a:endParaRPr lang="en-US"/>
          </a:p>
        </p:txBody>
      </p:sp>
      <p:sp>
        <p:nvSpPr>
          <p:cNvPr id="1225742" name="Line 14"/>
          <p:cNvSpPr>
            <a:spLocks noChangeShapeType="1"/>
          </p:cNvSpPr>
          <p:nvPr/>
        </p:nvSpPr>
        <p:spPr bwMode="auto">
          <a:xfrm>
            <a:off x="4343400" y="2286000"/>
            <a:ext cx="0" cy="609600"/>
          </a:xfrm>
          <a:prstGeom prst="line">
            <a:avLst/>
          </a:prstGeom>
          <a:noFill/>
          <a:ln w="9525">
            <a:solidFill>
              <a:schemeClr val="tx1"/>
            </a:solidFill>
            <a:round/>
            <a:headEnd/>
            <a:tailEnd type="triangle" w="med" len="med"/>
          </a:ln>
          <a:effectLst/>
        </p:spPr>
        <p:txBody>
          <a:bodyPr/>
          <a:lstStyle/>
          <a:p>
            <a:endParaRPr lang="en-US"/>
          </a:p>
        </p:txBody>
      </p:sp>
      <p:sp>
        <p:nvSpPr>
          <p:cNvPr id="1225743" name="Line 15"/>
          <p:cNvSpPr>
            <a:spLocks noChangeShapeType="1"/>
          </p:cNvSpPr>
          <p:nvPr/>
        </p:nvSpPr>
        <p:spPr bwMode="auto">
          <a:xfrm>
            <a:off x="5410200" y="3124200"/>
            <a:ext cx="609600" cy="0"/>
          </a:xfrm>
          <a:prstGeom prst="line">
            <a:avLst/>
          </a:prstGeom>
          <a:noFill/>
          <a:ln w="9525">
            <a:solidFill>
              <a:schemeClr val="tx1"/>
            </a:solidFill>
            <a:round/>
            <a:headEnd/>
            <a:tailEnd type="triangle" w="med" len="med"/>
          </a:ln>
          <a:effectLst/>
        </p:spPr>
        <p:txBody>
          <a:bodyPr/>
          <a:lstStyle/>
          <a:p>
            <a:endParaRPr lang="en-US"/>
          </a:p>
        </p:txBody>
      </p:sp>
      <p:sp>
        <p:nvSpPr>
          <p:cNvPr id="1225744" name="Line 16"/>
          <p:cNvSpPr>
            <a:spLocks noChangeShapeType="1"/>
          </p:cNvSpPr>
          <p:nvPr/>
        </p:nvSpPr>
        <p:spPr bwMode="auto">
          <a:xfrm>
            <a:off x="6781800" y="3200400"/>
            <a:ext cx="0" cy="914400"/>
          </a:xfrm>
          <a:prstGeom prst="line">
            <a:avLst/>
          </a:prstGeom>
          <a:noFill/>
          <a:ln w="9525">
            <a:solidFill>
              <a:schemeClr val="tx1"/>
            </a:solidFill>
            <a:round/>
            <a:headEnd/>
            <a:tailEnd type="triangle" w="med" len="med"/>
          </a:ln>
          <a:effectLst/>
        </p:spPr>
        <p:txBody>
          <a:bodyPr/>
          <a:lstStyle/>
          <a:p>
            <a:endParaRPr lang="en-US"/>
          </a:p>
        </p:txBody>
      </p:sp>
      <p:sp>
        <p:nvSpPr>
          <p:cNvPr id="1225745" name="Line 17"/>
          <p:cNvSpPr>
            <a:spLocks noChangeShapeType="1"/>
          </p:cNvSpPr>
          <p:nvPr/>
        </p:nvSpPr>
        <p:spPr bwMode="auto">
          <a:xfrm flipH="1">
            <a:off x="4953000" y="4419600"/>
            <a:ext cx="1143000" cy="0"/>
          </a:xfrm>
          <a:prstGeom prst="line">
            <a:avLst/>
          </a:prstGeom>
          <a:noFill/>
          <a:ln w="9525">
            <a:solidFill>
              <a:schemeClr val="tx1"/>
            </a:solidFill>
            <a:round/>
            <a:headEnd/>
            <a:tailEnd type="triangle" w="med" len="med"/>
          </a:ln>
          <a:effectLst/>
        </p:spPr>
        <p:txBody>
          <a:bodyPr/>
          <a:lstStyle/>
          <a:p>
            <a:endParaRPr lang="en-US"/>
          </a:p>
        </p:txBody>
      </p:sp>
      <p:graphicFrame>
        <p:nvGraphicFramePr>
          <p:cNvPr id="1225746" name="Object 18"/>
          <p:cNvGraphicFramePr>
            <a:graphicFrameLocks noChangeAspect="1"/>
          </p:cNvGraphicFramePr>
          <p:nvPr/>
        </p:nvGraphicFramePr>
        <p:xfrm>
          <a:off x="228600" y="5300663"/>
          <a:ext cx="3962400" cy="877887"/>
        </p:xfrm>
        <a:graphic>
          <a:graphicData uri="http://schemas.openxmlformats.org/presentationml/2006/ole">
            <mc:AlternateContent xmlns:mc="http://schemas.openxmlformats.org/markup-compatibility/2006">
              <mc:Choice xmlns:v="urn:schemas-microsoft-com:vml" Requires="v">
                <p:oleObj spid="_x0000_s86116" name="Equation" r:id="rId19" imgW="1892160" imgH="419040" progId="Equation.DSMT4">
                  <p:embed/>
                </p:oleObj>
              </mc:Choice>
              <mc:Fallback>
                <p:oleObj name="Equation" r:id="rId19" imgW="1892160" imgH="41904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600" y="5300663"/>
                        <a:ext cx="3962400"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5747" name="Object 19"/>
          <p:cNvGraphicFramePr>
            <a:graphicFrameLocks noChangeAspect="1"/>
          </p:cNvGraphicFramePr>
          <p:nvPr/>
        </p:nvGraphicFramePr>
        <p:xfrm>
          <a:off x="5486400" y="5192713"/>
          <a:ext cx="2743200" cy="1131887"/>
        </p:xfrm>
        <a:graphic>
          <a:graphicData uri="http://schemas.openxmlformats.org/presentationml/2006/ole">
            <mc:AlternateContent xmlns:mc="http://schemas.openxmlformats.org/markup-compatibility/2006">
              <mc:Choice xmlns:v="urn:schemas-microsoft-com:vml" Requires="v">
                <p:oleObj spid="_x0000_s86117" name="Equation" r:id="rId21" imgW="1015920" imgH="419040" progId="Equation.DSMT4">
                  <p:embed/>
                </p:oleObj>
              </mc:Choice>
              <mc:Fallback>
                <p:oleObj name="Equation" r:id="rId21" imgW="1015920" imgH="41904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86400" y="5192713"/>
                        <a:ext cx="2743200" cy="1131887"/>
                      </a:xfrm>
                      <a:prstGeom prst="rect">
                        <a:avLst/>
                      </a:prstGeom>
                      <a:solidFill>
                        <a:srgbClr val="C6FDA1"/>
                      </a:solidFill>
                      <a:ln w="9525">
                        <a:solidFill>
                          <a:schemeClr val="folHlink"/>
                        </a:solidFill>
                        <a:miter lim="800000"/>
                        <a:headEnd/>
                        <a:tailEnd/>
                      </a:ln>
                    </p:spPr>
                  </p:pic>
                </p:oleObj>
              </mc:Fallback>
            </mc:AlternateContent>
          </a:graphicData>
        </a:graphic>
      </p:graphicFrame>
      <p:sp>
        <p:nvSpPr>
          <p:cNvPr id="1225748" name="Text Box 20"/>
          <p:cNvSpPr txBox="1">
            <a:spLocks noChangeArrowheads="1"/>
          </p:cNvSpPr>
          <p:nvPr/>
        </p:nvSpPr>
        <p:spPr bwMode="auto">
          <a:xfrm>
            <a:off x="609600" y="4876800"/>
            <a:ext cx="4419600" cy="427038"/>
          </a:xfrm>
          <a:prstGeom prst="rect">
            <a:avLst/>
          </a:prstGeom>
          <a:noFill/>
          <a:ln w="9525">
            <a:noFill/>
            <a:miter lim="800000"/>
            <a:headEnd/>
            <a:tailEnd/>
          </a:ln>
          <a:effectLst/>
        </p:spPr>
        <p:txBody>
          <a:bodyPr>
            <a:spAutoFit/>
          </a:bodyPr>
          <a:lstStyle/>
          <a:p>
            <a:pPr algn="l">
              <a:spcBef>
                <a:spcPct val="50000"/>
              </a:spcBef>
            </a:pPr>
            <a:r>
              <a:rPr lang="en-US" sz="2200" u="sng">
                <a:latin typeface="VNI-Times" pitchFamily="2" charset="0"/>
              </a:rPr>
              <a:t>b/ Gia toác toaøn phaàn :</a:t>
            </a:r>
          </a:p>
        </p:txBody>
      </p:sp>
      <p:sp>
        <p:nvSpPr>
          <p:cNvPr id="1225749" name="Line 21"/>
          <p:cNvSpPr>
            <a:spLocks noChangeShapeType="1"/>
          </p:cNvSpPr>
          <p:nvPr/>
        </p:nvSpPr>
        <p:spPr bwMode="auto">
          <a:xfrm>
            <a:off x="4343400" y="5791200"/>
            <a:ext cx="838200" cy="0"/>
          </a:xfrm>
          <a:prstGeom prst="line">
            <a:avLst/>
          </a:prstGeom>
          <a:noFill/>
          <a:ln w="9525">
            <a:solidFill>
              <a:schemeClr val="tx1"/>
            </a:solidFill>
            <a:round/>
            <a:headEnd/>
            <a:tailEnd type="triangle" w="med" len="med"/>
          </a:ln>
          <a:effectLst/>
        </p:spPr>
        <p:txBody>
          <a:bodyPr/>
          <a:lstStyle/>
          <a:p>
            <a:endParaRPr lang="en-US"/>
          </a:p>
        </p:txBody>
      </p:sp>
      <p:sp>
        <p:nvSpPr>
          <p:cNvPr id="1225750" name="Line 22"/>
          <p:cNvSpPr>
            <a:spLocks noChangeShapeType="1"/>
          </p:cNvSpPr>
          <p:nvPr/>
        </p:nvSpPr>
        <p:spPr bwMode="auto">
          <a:xfrm>
            <a:off x="4495800" y="4724400"/>
            <a:ext cx="0" cy="990600"/>
          </a:xfrm>
          <a:prstGeom prst="line">
            <a:avLst/>
          </a:prstGeom>
          <a:noFill/>
          <a:ln w="9525">
            <a:solidFill>
              <a:schemeClr val="tx1"/>
            </a:solidFill>
            <a:prstDash val="dash"/>
            <a:round/>
            <a:headEnd/>
            <a:tailEnd type="arrow"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5741"/>
                                        </p:tgtEl>
                                        <p:attrNameLst>
                                          <p:attrName>style.visibility</p:attrName>
                                        </p:attrNameLst>
                                      </p:cBhvr>
                                      <p:to>
                                        <p:strVal val="visible"/>
                                      </p:to>
                                    </p:set>
                                    <p:animEffect transition="in" filter="blinds(horizontal)">
                                      <p:cBhvr>
                                        <p:cTn id="7" dur="500"/>
                                        <p:tgtEl>
                                          <p:spTgt spid="1225741"/>
                                        </p:tgtEl>
                                      </p:cBhvr>
                                    </p:animEffect>
                                  </p:childTnLst>
                                </p:cTn>
                              </p:par>
                              <p:par>
                                <p:cTn id="8" presetID="3" presetClass="entr" presetSubtype="10" fill="hold" nodeType="withEffect">
                                  <p:stCondLst>
                                    <p:cond delay="0"/>
                                  </p:stCondLst>
                                  <p:childTnLst>
                                    <p:set>
                                      <p:cBhvr>
                                        <p:cTn id="9" dur="1" fill="hold">
                                          <p:stCondLst>
                                            <p:cond delay="0"/>
                                          </p:stCondLst>
                                        </p:cTn>
                                        <p:tgtEl>
                                          <p:spTgt spid="1225731"/>
                                        </p:tgtEl>
                                        <p:attrNameLst>
                                          <p:attrName>style.visibility</p:attrName>
                                        </p:attrNameLst>
                                      </p:cBhvr>
                                      <p:to>
                                        <p:strVal val="visible"/>
                                      </p:to>
                                    </p:set>
                                    <p:animEffect transition="in" filter="blinds(horizontal)">
                                      <p:cBhvr>
                                        <p:cTn id="10" dur="500"/>
                                        <p:tgtEl>
                                          <p:spTgt spid="122573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5732"/>
                                        </p:tgtEl>
                                        <p:attrNameLst>
                                          <p:attrName>style.visibility</p:attrName>
                                        </p:attrNameLst>
                                      </p:cBhvr>
                                      <p:to>
                                        <p:strVal val="visible"/>
                                      </p:to>
                                    </p:set>
                                    <p:animEffect transition="in" filter="blinds(horizontal)">
                                      <p:cBhvr>
                                        <p:cTn id="15" dur="500"/>
                                        <p:tgtEl>
                                          <p:spTgt spid="122573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25740"/>
                                        </p:tgtEl>
                                        <p:attrNameLst>
                                          <p:attrName>style.visibility</p:attrName>
                                        </p:attrNameLst>
                                      </p:cBhvr>
                                      <p:to>
                                        <p:strVal val="visible"/>
                                      </p:to>
                                    </p:set>
                                    <p:animEffect transition="in" filter="blinds(horizontal)">
                                      <p:cBhvr>
                                        <p:cTn id="18" dur="500"/>
                                        <p:tgtEl>
                                          <p:spTgt spid="122574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25734"/>
                                        </p:tgtEl>
                                        <p:attrNameLst>
                                          <p:attrName>style.visibility</p:attrName>
                                        </p:attrNameLst>
                                      </p:cBhvr>
                                      <p:to>
                                        <p:strVal val="visible"/>
                                      </p:to>
                                    </p:set>
                                    <p:animEffect transition="in" filter="blinds(horizontal)">
                                      <p:cBhvr>
                                        <p:cTn id="21" dur="500"/>
                                        <p:tgtEl>
                                          <p:spTgt spid="1225734"/>
                                        </p:tgtEl>
                                      </p:cBhvr>
                                    </p:animEffect>
                                  </p:childTnLst>
                                </p:cTn>
                              </p:par>
                              <p:par>
                                <p:cTn id="22" presetID="3" presetClass="entr" presetSubtype="10" fill="hold" nodeType="withEffect">
                                  <p:stCondLst>
                                    <p:cond delay="0"/>
                                  </p:stCondLst>
                                  <p:childTnLst>
                                    <p:set>
                                      <p:cBhvr>
                                        <p:cTn id="23" dur="1" fill="hold">
                                          <p:stCondLst>
                                            <p:cond delay="0"/>
                                          </p:stCondLst>
                                        </p:cTn>
                                        <p:tgtEl>
                                          <p:spTgt spid="1225735"/>
                                        </p:tgtEl>
                                        <p:attrNameLst>
                                          <p:attrName>style.visibility</p:attrName>
                                        </p:attrNameLst>
                                      </p:cBhvr>
                                      <p:to>
                                        <p:strVal val="visible"/>
                                      </p:to>
                                    </p:set>
                                    <p:animEffect transition="in" filter="blinds(horizontal)">
                                      <p:cBhvr>
                                        <p:cTn id="24" dur="500"/>
                                        <p:tgtEl>
                                          <p:spTgt spid="122573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25742"/>
                                        </p:tgtEl>
                                        <p:attrNameLst>
                                          <p:attrName>style.visibility</p:attrName>
                                        </p:attrNameLst>
                                      </p:cBhvr>
                                      <p:to>
                                        <p:strVal val="visible"/>
                                      </p:to>
                                    </p:set>
                                    <p:animEffect transition="in" filter="blinds(horizontal)">
                                      <p:cBhvr>
                                        <p:cTn id="29" dur="500"/>
                                        <p:tgtEl>
                                          <p:spTgt spid="1225742"/>
                                        </p:tgtEl>
                                      </p:cBhvr>
                                    </p:animEffect>
                                  </p:childTnLst>
                                </p:cTn>
                              </p:par>
                              <p:par>
                                <p:cTn id="30" presetID="3" presetClass="entr" presetSubtype="10" fill="hold" nodeType="withEffect">
                                  <p:stCondLst>
                                    <p:cond delay="0"/>
                                  </p:stCondLst>
                                  <p:childTnLst>
                                    <p:set>
                                      <p:cBhvr>
                                        <p:cTn id="31" dur="1" fill="hold">
                                          <p:stCondLst>
                                            <p:cond delay="0"/>
                                          </p:stCondLst>
                                        </p:cTn>
                                        <p:tgtEl>
                                          <p:spTgt spid="1225736"/>
                                        </p:tgtEl>
                                        <p:attrNameLst>
                                          <p:attrName>style.visibility</p:attrName>
                                        </p:attrNameLst>
                                      </p:cBhvr>
                                      <p:to>
                                        <p:strVal val="visible"/>
                                      </p:to>
                                    </p:set>
                                    <p:animEffect transition="in" filter="blinds(horizontal)">
                                      <p:cBhvr>
                                        <p:cTn id="32" dur="500"/>
                                        <p:tgtEl>
                                          <p:spTgt spid="12257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25743"/>
                                        </p:tgtEl>
                                        <p:attrNameLst>
                                          <p:attrName>style.visibility</p:attrName>
                                        </p:attrNameLst>
                                      </p:cBhvr>
                                      <p:to>
                                        <p:strVal val="visible"/>
                                      </p:to>
                                    </p:set>
                                    <p:animEffect transition="in" filter="blinds(horizontal)">
                                      <p:cBhvr>
                                        <p:cTn id="37" dur="500"/>
                                        <p:tgtEl>
                                          <p:spTgt spid="1225743"/>
                                        </p:tgtEl>
                                      </p:cBhvr>
                                    </p:animEffect>
                                  </p:childTnLst>
                                </p:cTn>
                              </p:par>
                              <p:par>
                                <p:cTn id="38" presetID="3" presetClass="entr" presetSubtype="10" fill="hold" nodeType="withEffect">
                                  <p:stCondLst>
                                    <p:cond delay="0"/>
                                  </p:stCondLst>
                                  <p:childTnLst>
                                    <p:set>
                                      <p:cBhvr>
                                        <p:cTn id="39" dur="1" fill="hold">
                                          <p:stCondLst>
                                            <p:cond delay="0"/>
                                          </p:stCondLst>
                                        </p:cTn>
                                        <p:tgtEl>
                                          <p:spTgt spid="1225737"/>
                                        </p:tgtEl>
                                        <p:attrNameLst>
                                          <p:attrName>style.visibility</p:attrName>
                                        </p:attrNameLst>
                                      </p:cBhvr>
                                      <p:to>
                                        <p:strVal val="visible"/>
                                      </p:to>
                                    </p:set>
                                    <p:animEffect transition="in" filter="blinds(horizontal)">
                                      <p:cBhvr>
                                        <p:cTn id="40" dur="500"/>
                                        <p:tgtEl>
                                          <p:spTgt spid="1225737"/>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225744"/>
                                        </p:tgtEl>
                                        <p:attrNameLst>
                                          <p:attrName>style.visibility</p:attrName>
                                        </p:attrNameLst>
                                      </p:cBhvr>
                                      <p:to>
                                        <p:strVal val="visible"/>
                                      </p:to>
                                    </p:set>
                                    <p:animEffect transition="in" filter="checkerboard(across)">
                                      <p:cBhvr>
                                        <p:cTn id="45" dur="500"/>
                                        <p:tgtEl>
                                          <p:spTgt spid="1225744"/>
                                        </p:tgtEl>
                                      </p:cBhvr>
                                    </p:animEffect>
                                  </p:childTnLst>
                                </p:cTn>
                              </p:par>
                              <p:par>
                                <p:cTn id="46" presetID="5" presetClass="entr" presetSubtype="10" fill="hold" nodeType="withEffect">
                                  <p:stCondLst>
                                    <p:cond delay="0"/>
                                  </p:stCondLst>
                                  <p:childTnLst>
                                    <p:set>
                                      <p:cBhvr>
                                        <p:cTn id="47" dur="1" fill="hold">
                                          <p:stCondLst>
                                            <p:cond delay="0"/>
                                          </p:stCondLst>
                                        </p:cTn>
                                        <p:tgtEl>
                                          <p:spTgt spid="1225738"/>
                                        </p:tgtEl>
                                        <p:attrNameLst>
                                          <p:attrName>style.visibility</p:attrName>
                                        </p:attrNameLst>
                                      </p:cBhvr>
                                      <p:to>
                                        <p:strVal val="visible"/>
                                      </p:to>
                                    </p:set>
                                    <p:animEffect transition="in" filter="checkerboard(across)">
                                      <p:cBhvr>
                                        <p:cTn id="48" dur="500"/>
                                        <p:tgtEl>
                                          <p:spTgt spid="1225738"/>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1225745"/>
                                        </p:tgtEl>
                                        <p:attrNameLst>
                                          <p:attrName>style.visibility</p:attrName>
                                        </p:attrNameLst>
                                      </p:cBhvr>
                                      <p:to>
                                        <p:strVal val="visible"/>
                                      </p:to>
                                    </p:set>
                                    <p:animEffect transition="in" filter="checkerboard(across)">
                                      <p:cBhvr>
                                        <p:cTn id="51" dur="500"/>
                                        <p:tgtEl>
                                          <p:spTgt spid="1225745"/>
                                        </p:tgtEl>
                                      </p:cBhvr>
                                    </p:animEffect>
                                  </p:childTnLst>
                                </p:cTn>
                              </p:par>
                              <p:par>
                                <p:cTn id="52" presetID="5" presetClass="entr" presetSubtype="10" fill="hold" nodeType="withEffect">
                                  <p:stCondLst>
                                    <p:cond delay="0"/>
                                  </p:stCondLst>
                                  <p:childTnLst>
                                    <p:set>
                                      <p:cBhvr>
                                        <p:cTn id="53" dur="1" fill="hold">
                                          <p:stCondLst>
                                            <p:cond delay="0"/>
                                          </p:stCondLst>
                                        </p:cTn>
                                        <p:tgtEl>
                                          <p:spTgt spid="1225739"/>
                                        </p:tgtEl>
                                        <p:attrNameLst>
                                          <p:attrName>style.visibility</p:attrName>
                                        </p:attrNameLst>
                                      </p:cBhvr>
                                      <p:to>
                                        <p:strVal val="visible"/>
                                      </p:to>
                                    </p:set>
                                    <p:animEffect transition="in" filter="checkerboard(across)">
                                      <p:cBhvr>
                                        <p:cTn id="54" dur="500"/>
                                        <p:tgtEl>
                                          <p:spTgt spid="1225739"/>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1225748"/>
                                        </p:tgtEl>
                                        <p:attrNameLst>
                                          <p:attrName>style.visibility</p:attrName>
                                        </p:attrNameLst>
                                      </p:cBhvr>
                                      <p:to>
                                        <p:strVal val="visible"/>
                                      </p:to>
                                    </p:set>
                                    <p:animEffect transition="in" filter="checkerboard(across)">
                                      <p:cBhvr>
                                        <p:cTn id="59" dur="500"/>
                                        <p:tgtEl>
                                          <p:spTgt spid="1225748"/>
                                        </p:tgtEl>
                                      </p:cBhvr>
                                    </p:animEffect>
                                  </p:childTnLst>
                                </p:cTn>
                              </p:par>
                              <p:par>
                                <p:cTn id="60" presetID="5" presetClass="entr" presetSubtype="10" fill="hold" nodeType="withEffect">
                                  <p:stCondLst>
                                    <p:cond delay="0"/>
                                  </p:stCondLst>
                                  <p:childTnLst>
                                    <p:set>
                                      <p:cBhvr>
                                        <p:cTn id="61" dur="1" fill="hold">
                                          <p:stCondLst>
                                            <p:cond delay="0"/>
                                          </p:stCondLst>
                                        </p:cTn>
                                        <p:tgtEl>
                                          <p:spTgt spid="1225746"/>
                                        </p:tgtEl>
                                        <p:attrNameLst>
                                          <p:attrName>style.visibility</p:attrName>
                                        </p:attrNameLst>
                                      </p:cBhvr>
                                      <p:to>
                                        <p:strVal val="visible"/>
                                      </p:to>
                                    </p:set>
                                    <p:animEffect transition="in" filter="checkerboard(across)">
                                      <p:cBhvr>
                                        <p:cTn id="62" dur="500"/>
                                        <p:tgtEl>
                                          <p:spTgt spid="1225746"/>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1225750"/>
                                        </p:tgtEl>
                                        <p:attrNameLst>
                                          <p:attrName>style.visibility</p:attrName>
                                        </p:attrNameLst>
                                      </p:cBhvr>
                                      <p:to>
                                        <p:strVal val="visible"/>
                                      </p:to>
                                    </p:set>
                                    <p:animEffect transition="in" filter="diamond(in)">
                                      <p:cBhvr>
                                        <p:cTn id="67" dur="2000"/>
                                        <p:tgtEl>
                                          <p:spTgt spid="1225750"/>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225749"/>
                                        </p:tgtEl>
                                        <p:attrNameLst>
                                          <p:attrName>style.visibility</p:attrName>
                                        </p:attrNameLst>
                                      </p:cBhvr>
                                      <p:to>
                                        <p:strVal val="visible"/>
                                      </p:to>
                                    </p:set>
                                    <p:animEffect transition="in" filter="diamond(in)">
                                      <p:cBhvr>
                                        <p:cTn id="70" dur="2000"/>
                                        <p:tgtEl>
                                          <p:spTgt spid="1225749"/>
                                        </p:tgtEl>
                                      </p:cBhvr>
                                    </p:animEffect>
                                  </p:childTnLst>
                                </p:cTn>
                              </p:par>
                              <p:par>
                                <p:cTn id="71" presetID="8" presetClass="entr" presetSubtype="16" fill="hold" nodeType="withEffect">
                                  <p:stCondLst>
                                    <p:cond delay="0"/>
                                  </p:stCondLst>
                                  <p:childTnLst>
                                    <p:set>
                                      <p:cBhvr>
                                        <p:cTn id="72" dur="1" fill="hold">
                                          <p:stCondLst>
                                            <p:cond delay="0"/>
                                          </p:stCondLst>
                                        </p:cTn>
                                        <p:tgtEl>
                                          <p:spTgt spid="1225747"/>
                                        </p:tgtEl>
                                        <p:attrNameLst>
                                          <p:attrName>style.visibility</p:attrName>
                                        </p:attrNameLst>
                                      </p:cBhvr>
                                      <p:to>
                                        <p:strVal val="visible"/>
                                      </p:to>
                                    </p:set>
                                    <p:animEffect transition="in" filter="diamond(in)">
                                      <p:cBhvr>
                                        <p:cTn id="73" dur="2000"/>
                                        <p:tgtEl>
                                          <p:spTgt spid="1225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5734" grpId="0" animBg="1"/>
      <p:bldP spid="1225740" grpId="0" animBg="1"/>
      <p:bldP spid="1225741" grpId="0" animBg="1"/>
      <p:bldP spid="1225742" grpId="0" animBg="1"/>
      <p:bldP spid="1225743" grpId="0" animBg="1"/>
      <p:bldP spid="1225744" grpId="0" animBg="1"/>
      <p:bldP spid="1225745" grpId="0" animBg="1"/>
      <p:bldP spid="1225748" grpId="0"/>
      <p:bldP spid="1225749" grpId="0" animBg="1"/>
      <p:bldP spid="122575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63976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Times New Roman" pitchFamily="18" charset="0"/>
                <a:ea typeface="+mj-ea"/>
                <a:cs typeface="+mj-cs"/>
              </a:rPr>
              <a:t>4. MỘT</a:t>
            </a:r>
            <a:r>
              <a:rPr kumimoji="0" lang="en-US" sz="3200" b="1" i="0" u="none" strike="noStrike" kern="1200" cap="none" spc="0" normalizeH="0" noProof="0" dirty="0" smtClean="0">
                <a:ln>
                  <a:noFill/>
                </a:ln>
                <a:solidFill>
                  <a:srgbClr val="FF0000"/>
                </a:solidFill>
                <a:effectLst/>
                <a:uLnTx/>
                <a:uFillTx/>
                <a:latin typeface="Times New Roman" pitchFamily="18" charset="0"/>
                <a:ea typeface="+mj-ea"/>
                <a:cs typeface="+mj-cs"/>
              </a:rPr>
              <a:t> SỐ CHUYỂN ĐỘNG CƠ ĐẶC BIỆT</a:t>
            </a:r>
            <a:endParaRPr kumimoji="0" lang="en-US" sz="3200" b="1" i="0" u="none" strike="noStrike" kern="1200" cap="none" spc="0" normalizeH="0" baseline="0" noProof="0" dirty="0">
              <a:ln>
                <a:noFill/>
              </a:ln>
              <a:solidFill>
                <a:srgbClr val="FF0000"/>
              </a:solidFill>
              <a:effectLst/>
              <a:uLnTx/>
              <a:uFillTx/>
              <a:latin typeface="Times New Roman" pitchFamily="18" charset="0"/>
              <a:ea typeface="+mj-ea"/>
              <a:cs typeface="+mj-cs"/>
            </a:endParaRPr>
          </a:p>
        </p:txBody>
      </p:sp>
      <p:sp>
        <p:nvSpPr>
          <p:cNvPr id="4" name="TextBox 3"/>
          <p:cNvSpPr txBox="1"/>
          <p:nvPr/>
        </p:nvSpPr>
        <p:spPr>
          <a:xfrm>
            <a:off x="228600" y="914400"/>
            <a:ext cx="8382000" cy="584775"/>
          </a:xfrm>
          <a:prstGeom prst="rect">
            <a:avLst/>
          </a:prstGeom>
          <a:noFill/>
        </p:spPr>
        <p:txBody>
          <a:bodyPr wrap="square" rtlCol="0">
            <a:spAutoFit/>
          </a:bodyPr>
          <a:lstStyle/>
          <a:p>
            <a:r>
              <a:rPr lang="en-US" sz="3200" dirty="0" smtClean="0">
                <a:solidFill>
                  <a:srgbClr val="0070C0"/>
                </a:solidFill>
                <a:latin typeface="Times New Roman" pitchFamily="18" charset="0"/>
                <a:cs typeface="Times New Roman" pitchFamily="18" charset="0"/>
              </a:rPr>
              <a:t>4.1. </a:t>
            </a:r>
            <a:r>
              <a:rPr lang="en-US" sz="3200" dirty="0" err="1" smtClean="0">
                <a:solidFill>
                  <a:srgbClr val="0070C0"/>
                </a:solidFill>
                <a:latin typeface="Times New Roman" pitchFamily="18" charset="0"/>
                <a:cs typeface="Times New Roman" pitchFamily="18" charset="0"/>
              </a:rPr>
              <a:t>Chuyển</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động</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thẳng</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biến</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đổi</a:t>
            </a:r>
            <a:r>
              <a:rPr lang="en-US" sz="3200" dirty="0" smtClean="0">
                <a:solidFill>
                  <a:srgbClr val="0070C0"/>
                </a:solidFill>
                <a:latin typeface="Times New Roman" pitchFamily="18" charset="0"/>
                <a:cs typeface="Times New Roman" pitchFamily="18" charset="0"/>
              </a:rPr>
              <a:t> </a:t>
            </a:r>
            <a:r>
              <a:rPr lang="en-US" sz="3200" dirty="0" err="1" smtClean="0">
                <a:solidFill>
                  <a:srgbClr val="0070C0"/>
                </a:solidFill>
                <a:latin typeface="Times New Roman" pitchFamily="18" charset="0"/>
                <a:cs typeface="Times New Roman" pitchFamily="18" charset="0"/>
              </a:rPr>
              <a:t>đều</a:t>
            </a:r>
            <a:r>
              <a:rPr lang="en-US" sz="3200" dirty="0" smtClean="0">
                <a:solidFill>
                  <a:srgbClr val="0070C0"/>
                </a:solidFill>
                <a:latin typeface="Times New Roman" pitchFamily="18" charset="0"/>
                <a:cs typeface="Times New Roman" pitchFamily="18" charset="0"/>
              </a:rPr>
              <a:t>:</a:t>
            </a:r>
            <a:endParaRPr lang="en-US" sz="3200" dirty="0">
              <a:solidFill>
                <a:srgbClr val="0070C0"/>
              </a:solidFill>
              <a:latin typeface="Times New Roman" pitchFamily="18" charset="0"/>
              <a:cs typeface="Times New Roman" pitchFamily="18" charset="0"/>
            </a:endParaRPr>
          </a:p>
        </p:txBody>
      </p:sp>
      <p:pic>
        <p:nvPicPr>
          <p:cNvPr id="87043" name="Picture 3"/>
          <p:cNvPicPr>
            <a:picLocks noChangeAspect="1" noChangeArrowheads="1"/>
          </p:cNvPicPr>
          <p:nvPr/>
        </p:nvPicPr>
        <p:blipFill>
          <a:blip r:embed="rId2"/>
          <a:srcRect/>
          <a:stretch>
            <a:fillRect/>
          </a:stretch>
        </p:blipFill>
        <p:spPr bwMode="auto">
          <a:xfrm>
            <a:off x="533400" y="1524000"/>
            <a:ext cx="3676650" cy="1724025"/>
          </a:xfrm>
          <a:prstGeom prst="rect">
            <a:avLst/>
          </a:prstGeom>
          <a:noFill/>
          <a:ln w="9525">
            <a:noFill/>
            <a:miter lim="800000"/>
            <a:headEnd/>
            <a:tailEnd/>
          </a:ln>
          <a:effectLst/>
        </p:spPr>
      </p:pic>
      <p:pic>
        <p:nvPicPr>
          <p:cNvPr id="87044" name="Picture 4"/>
          <p:cNvPicPr>
            <a:picLocks noChangeAspect="1" noChangeArrowheads="1"/>
          </p:cNvPicPr>
          <p:nvPr/>
        </p:nvPicPr>
        <p:blipFill>
          <a:blip r:embed="rId3"/>
          <a:srcRect/>
          <a:stretch>
            <a:fillRect/>
          </a:stretch>
        </p:blipFill>
        <p:spPr bwMode="auto">
          <a:xfrm>
            <a:off x="4724400" y="1447800"/>
            <a:ext cx="3724275" cy="1209675"/>
          </a:xfrm>
          <a:prstGeom prst="rect">
            <a:avLst/>
          </a:prstGeom>
          <a:noFill/>
          <a:ln w="9525">
            <a:noFill/>
            <a:miter lim="800000"/>
            <a:headEnd/>
            <a:tailEnd/>
          </a:ln>
          <a:effectLst/>
        </p:spPr>
      </p:pic>
      <p:pic>
        <p:nvPicPr>
          <p:cNvPr id="87045" name="Picture 5"/>
          <p:cNvPicPr>
            <a:picLocks noChangeAspect="1" noChangeArrowheads="1"/>
          </p:cNvPicPr>
          <p:nvPr/>
        </p:nvPicPr>
        <p:blipFill>
          <a:blip r:embed="rId4"/>
          <a:srcRect/>
          <a:stretch>
            <a:fillRect/>
          </a:stretch>
        </p:blipFill>
        <p:spPr bwMode="auto">
          <a:xfrm>
            <a:off x="533400" y="3276600"/>
            <a:ext cx="3400425" cy="819150"/>
          </a:xfrm>
          <a:prstGeom prst="rect">
            <a:avLst/>
          </a:prstGeom>
          <a:noFill/>
          <a:ln w="9525">
            <a:noFill/>
            <a:miter lim="800000"/>
            <a:headEnd/>
            <a:tailEnd/>
          </a:ln>
          <a:effectLst/>
        </p:spPr>
      </p:pic>
      <p:pic>
        <p:nvPicPr>
          <p:cNvPr id="87046" name="Picture 6"/>
          <p:cNvPicPr>
            <a:picLocks noChangeAspect="1" noChangeArrowheads="1"/>
          </p:cNvPicPr>
          <p:nvPr/>
        </p:nvPicPr>
        <p:blipFill>
          <a:blip r:embed="rId5"/>
          <a:srcRect/>
          <a:stretch>
            <a:fillRect/>
          </a:stretch>
        </p:blipFill>
        <p:spPr bwMode="auto">
          <a:xfrm>
            <a:off x="435465" y="4489365"/>
            <a:ext cx="3028950" cy="1038225"/>
          </a:xfrm>
          <a:prstGeom prst="rect">
            <a:avLst/>
          </a:prstGeom>
          <a:noFill/>
          <a:ln w="9525">
            <a:noFill/>
            <a:miter lim="800000"/>
            <a:headEnd/>
            <a:tailEnd/>
          </a:ln>
          <a:effectLst/>
        </p:spPr>
      </p:pic>
      <p:pic>
        <p:nvPicPr>
          <p:cNvPr id="87047" name="Picture 7"/>
          <p:cNvPicPr>
            <a:picLocks noChangeAspect="1" noChangeArrowheads="1"/>
          </p:cNvPicPr>
          <p:nvPr/>
        </p:nvPicPr>
        <p:blipFill>
          <a:blip r:embed="rId6"/>
          <a:srcRect/>
          <a:stretch>
            <a:fillRect/>
          </a:stretch>
        </p:blipFill>
        <p:spPr bwMode="auto">
          <a:xfrm>
            <a:off x="3533775" y="4419600"/>
            <a:ext cx="5610225" cy="1143000"/>
          </a:xfrm>
          <a:prstGeom prst="rect">
            <a:avLst/>
          </a:prstGeom>
          <a:noFill/>
          <a:ln w="9525">
            <a:noFill/>
            <a:miter lim="800000"/>
            <a:headEnd/>
            <a:tailEnd/>
          </a:ln>
          <a:effectLst/>
        </p:spPr>
      </p:pic>
      <p:sp>
        <p:nvSpPr>
          <p:cNvPr id="12" name="Flowchart: Process 11"/>
          <p:cNvSpPr/>
          <p:nvPr/>
        </p:nvSpPr>
        <p:spPr>
          <a:xfrm>
            <a:off x="533400" y="3352800"/>
            <a:ext cx="3657600" cy="762000"/>
          </a:xfrm>
          <a:prstGeom prst="flowChartProcess">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4" name="Flowchart: Process 13"/>
          <p:cNvSpPr/>
          <p:nvPr/>
        </p:nvSpPr>
        <p:spPr>
          <a:xfrm>
            <a:off x="4038600" y="4326225"/>
            <a:ext cx="5029200" cy="1219200"/>
          </a:xfrm>
          <a:prstGeom prst="flowChartProcess">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5" name="Flowchart: Process 14"/>
          <p:cNvSpPr/>
          <p:nvPr/>
        </p:nvSpPr>
        <p:spPr>
          <a:xfrm>
            <a:off x="5410200" y="1346916"/>
            <a:ext cx="2667000" cy="609600"/>
          </a:xfrm>
          <a:prstGeom prst="flowChartProcess">
            <a:avLst/>
          </a:prstGeom>
          <a:noFill/>
          <a:ln w="381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382000" cy="584775"/>
          </a:xfrm>
          <a:prstGeom prst="rect">
            <a:avLst/>
          </a:prstGeom>
          <a:noFill/>
        </p:spPr>
        <p:txBody>
          <a:bodyPr wrap="square" rtlCol="0">
            <a:spAutoFit/>
          </a:bodyPr>
          <a:lstStyle/>
          <a:p>
            <a:r>
              <a:rPr lang="en-US" sz="3200" b="1" dirty="0" smtClean="0">
                <a:solidFill>
                  <a:srgbClr val="0070C0"/>
                </a:solidFill>
                <a:latin typeface="Times New Roman" pitchFamily="18" charset="0"/>
                <a:cs typeface="Times New Roman" pitchFamily="18" charset="0"/>
              </a:rPr>
              <a:t>4.2. </a:t>
            </a:r>
            <a:r>
              <a:rPr lang="en-US" sz="3200" b="1" dirty="0" err="1" smtClean="0">
                <a:solidFill>
                  <a:srgbClr val="0070C0"/>
                </a:solidFill>
                <a:latin typeface="Times New Roman" pitchFamily="18" charset="0"/>
                <a:cs typeface="Times New Roman" pitchFamily="18" charset="0"/>
              </a:rPr>
              <a:t>Chuyển</a:t>
            </a:r>
            <a:r>
              <a:rPr lang="en-US" sz="3200" b="1" dirty="0" smtClean="0">
                <a:solidFill>
                  <a:srgbClr val="0070C0"/>
                </a:solidFill>
                <a:latin typeface="Times New Roman" pitchFamily="18" charset="0"/>
                <a:cs typeface="Times New Roman" pitchFamily="18" charset="0"/>
              </a:rPr>
              <a:t> </a:t>
            </a:r>
            <a:r>
              <a:rPr lang="en-US" sz="3200" b="1" dirty="0" err="1" smtClean="0">
                <a:solidFill>
                  <a:srgbClr val="0070C0"/>
                </a:solidFill>
                <a:latin typeface="Times New Roman" pitchFamily="18" charset="0"/>
                <a:cs typeface="Times New Roman" pitchFamily="18" charset="0"/>
              </a:rPr>
              <a:t>động</a:t>
            </a:r>
            <a:r>
              <a:rPr lang="en-US" sz="3200" b="1" dirty="0" smtClean="0">
                <a:solidFill>
                  <a:srgbClr val="0070C0"/>
                </a:solidFill>
                <a:latin typeface="Times New Roman" pitchFamily="18" charset="0"/>
                <a:cs typeface="Times New Roman" pitchFamily="18" charset="0"/>
              </a:rPr>
              <a:t> </a:t>
            </a:r>
            <a:r>
              <a:rPr lang="en-US" sz="3200" b="1" dirty="0" err="1" smtClean="0">
                <a:solidFill>
                  <a:srgbClr val="0070C0"/>
                </a:solidFill>
                <a:latin typeface="Times New Roman" pitchFamily="18" charset="0"/>
                <a:cs typeface="Times New Roman" pitchFamily="18" charset="0"/>
              </a:rPr>
              <a:t>tròn</a:t>
            </a:r>
            <a:r>
              <a:rPr lang="en-US" sz="3200" b="1" dirty="0" smtClean="0">
                <a:solidFill>
                  <a:srgbClr val="0070C0"/>
                </a:solidFill>
                <a:latin typeface="Times New Roman" pitchFamily="18" charset="0"/>
                <a:cs typeface="Times New Roman" pitchFamily="18" charset="0"/>
              </a:rPr>
              <a:t> </a:t>
            </a:r>
            <a:endParaRPr lang="en-US" sz="3200" b="1" dirty="0">
              <a:solidFill>
                <a:srgbClr val="0070C0"/>
              </a:solidFill>
              <a:latin typeface="Times New Roman" pitchFamily="18" charset="0"/>
              <a:cs typeface="Times New Roman" pitchFamily="18" charset="0"/>
            </a:endParaRPr>
          </a:p>
        </p:txBody>
      </p:sp>
      <p:pic>
        <p:nvPicPr>
          <p:cNvPr id="88066" name="Picture 2"/>
          <p:cNvPicPr>
            <a:picLocks noChangeAspect="1" noChangeArrowheads="1"/>
          </p:cNvPicPr>
          <p:nvPr/>
        </p:nvPicPr>
        <p:blipFill>
          <a:blip r:embed="rId2"/>
          <a:srcRect/>
          <a:stretch>
            <a:fillRect/>
          </a:stretch>
        </p:blipFill>
        <p:spPr bwMode="auto">
          <a:xfrm>
            <a:off x="381000" y="1143000"/>
            <a:ext cx="6096000" cy="1152525"/>
          </a:xfrm>
          <a:prstGeom prst="rect">
            <a:avLst/>
          </a:prstGeom>
          <a:noFill/>
          <a:ln w="9525">
            <a:noFill/>
            <a:miter lim="800000"/>
            <a:headEnd/>
            <a:tailEnd/>
          </a:ln>
          <a:effectLst/>
        </p:spPr>
      </p:pic>
      <p:pic>
        <p:nvPicPr>
          <p:cNvPr id="88067" name="Picture 3"/>
          <p:cNvPicPr>
            <a:picLocks noChangeAspect="1" noChangeArrowheads="1"/>
          </p:cNvPicPr>
          <p:nvPr/>
        </p:nvPicPr>
        <p:blipFill>
          <a:blip r:embed="rId3"/>
          <a:srcRect/>
          <a:stretch>
            <a:fillRect/>
          </a:stretch>
        </p:blipFill>
        <p:spPr bwMode="auto">
          <a:xfrm>
            <a:off x="6466269" y="342363"/>
            <a:ext cx="2257425" cy="2038350"/>
          </a:xfrm>
          <a:prstGeom prst="rect">
            <a:avLst/>
          </a:prstGeom>
          <a:noFill/>
          <a:ln w="9525">
            <a:noFill/>
            <a:miter lim="800000"/>
            <a:headEnd/>
            <a:tailEnd/>
          </a:ln>
          <a:effectLst/>
        </p:spPr>
      </p:pic>
      <p:pic>
        <p:nvPicPr>
          <p:cNvPr id="88068" name="Picture 4"/>
          <p:cNvPicPr>
            <a:picLocks noChangeAspect="1" noChangeArrowheads="1"/>
          </p:cNvPicPr>
          <p:nvPr/>
        </p:nvPicPr>
        <p:blipFill>
          <a:blip r:embed="rId4"/>
          <a:srcRect/>
          <a:stretch>
            <a:fillRect/>
          </a:stretch>
        </p:blipFill>
        <p:spPr bwMode="auto">
          <a:xfrm>
            <a:off x="609600" y="2362200"/>
            <a:ext cx="1419225" cy="838200"/>
          </a:xfrm>
          <a:prstGeom prst="rect">
            <a:avLst/>
          </a:prstGeom>
          <a:noFill/>
          <a:ln w="9525">
            <a:noFill/>
            <a:miter lim="800000"/>
            <a:headEnd/>
            <a:tailEnd/>
          </a:ln>
          <a:effectLst/>
        </p:spPr>
      </p:pic>
      <p:pic>
        <p:nvPicPr>
          <p:cNvPr id="88069" name="Picture 5"/>
          <p:cNvPicPr>
            <a:picLocks noChangeAspect="1" noChangeArrowheads="1"/>
          </p:cNvPicPr>
          <p:nvPr/>
        </p:nvPicPr>
        <p:blipFill>
          <a:blip r:embed="rId5"/>
          <a:srcRect/>
          <a:stretch>
            <a:fillRect/>
          </a:stretch>
        </p:blipFill>
        <p:spPr bwMode="auto">
          <a:xfrm>
            <a:off x="381000" y="3276600"/>
            <a:ext cx="3267075" cy="895350"/>
          </a:xfrm>
          <a:prstGeom prst="rect">
            <a:avLst/>
          </a:prstGeom>
          <a:noFill/>
          <a:ln w="9525">
            <a:noFill/>
            <a:miter lim="800000"/>
            <a:headEnd/>
            <a:tailEnd/>
          </a:ln>
          <a:effectLst/>
        </p:spPr>
      </p:pic>
      <p:pic>
        <p:nvPicPr>
          <p:cNvPr id="88070" name="Picture 6"/>
          <p:cNvPicPr>
            <a:picLocks noChangeAspect="1" noChangeArrowheads="1"/>
          </p:cNvPicPr>
          <p:nvPr/>
        </p:nvPicPr>
        <p:blipFill>
          <a:blip r:embed="rId6"/>
          <a:srcRect/>
          <a:stretch>
            <a:fillRect/>
          </a:stretch>
        </p:blipFill>
        <p:spPr bwMode="auto">
          <a:xfrm>
            <a:off x="304800" y="4343400"/>
            <a:ext cx="1209675" cy="895350"/>
          </a:xfrm>
          <a:prstGeom prst="rect">
            <a:avLst/>
          </a:prstGeom>
          <a:noFill/>
          <a:ln w="9525">
            <a:noFill/>
            <a:miter lim="800000"/>
            <a:headEnd/>
            <a:tailEnd/>
          </a:ln>
          <a:effectLst/>
        </p:spPr>
      </p:pic>
      <p:pic>
        <p:nvPicPr>
          <p:cNvPr id="88071" name="Picture 7"/>
          <p:cNvPicPr>
            <a:picLocks noChangeAspect="1" noChangeArrowheads="1"/>
          </p:cNvPicPr>
          <p:nvPr/>
        </p:nvPicPr>
        <p:blipFill>
          <a:blip r:embed="rId7"/>
          <a:srcRect/>
          <a:stretch>
            <a:fillRect/>
          </a:stretch>
        </p:blipFill>
        <p:spPr bwMode="auto">
          <a:xfrm>
            <a:off x="381000" y="5334000"/>
            <a:ext cx="1733550" cy="904875"/>
          </a:xfrm>
          <a:prstGeom prst="rect">
            <a:avLst/>
          </a:prstGeom>
          <a:noFill/>
          <a:ln w="9525">
            <a:noFill/>
            <a:miter lim="800000"/>
            <a:headEnd/>
            <a:tailEnd/>
          </a:ln>
          <a:effectLst/>
        </p:spPr>
      </p:pic>
      <p:sp>
        <p:nvSpPr>
          <p:cNvPr id="9" name="Rectangle 8"/>
          <p:cNvSpPr/>
          <p:nvPr/>
        </p:nvSpPr>
        <p:spPr>
          <a:xfrm>
            <a:off x="1828800" y="4495800"/>
            <a:ext cx="2930610" cy="461665"/>
          </a:xfrm>
          <a:prstGeom prst="rect">
            <a:avLst/>
          </a:prstGeom>
        </p:spPr>
        <p:txBody>
          <a:bodyPr wrap="none">
            <a:spAutoFit/>
          </a:bodyPr>
          <a:lstStyle/>
          <a:p>
            <a:r>
              <a:rPr lang="en-US" sz="2400" i="1" dirty="0" smtClean="0">
                <a:latin typeface="+mj-lt"/>
              </a:rPr>
              <a:t>: </a:t>
            </a:r>
            <a:r>
              <a:rPr lang="vi-VN" sz="2400" i="1" dirty="0" smtClean="0">
                <a:latin typeface="+mj-lt"/>
              </a:rPr>
              <a:t>chu kỳ của chất điểm</a:t>
            </a:r>
            <a:endParaRPr lang="en-US" sz="2400" dirty="0">
              <a:latin typeface="+mj-lt"/>
            </a:endParaRPr>
          </a:p>
        </p:txBody>
      </p:sp>
      <p:sp>
        <p:nvSpPr>
          <p:cNvPr id="10" name="Rectangle 9"/>
          <p:cNvSpPr/>
          <p:nvPr/>
        </p:nvSpPr>
        <p:spPr>
          <a:xfrm>
            <a:off x="2514600" y="5562600"/>
            <a:ext cx="1128835" cy="461665"/>
          </a:xfrm>
          <a:prstGeom prst="rect">
            <a:avLst/>
          </a:prstGeom>
        </p:spPr>
        <p:txBody>
          <a:bodyPr wrap="none">
            <a:spAutoFit/>
          </a:bodyPr>
          <a:lstStyle/>
          <a:p>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tần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số</a:t>
            </a:r>
            <a:endParaRPr lang="en-US" sz="2400" i="1" dirty="0" smtClean="0">
              <a:latin typeface="Times New Roman" pitchFamily="18" charset="0"/>
              <a:cs typeface="Times New Roman" pitchFamily="18" charset="0"/>
            </a:endParaRPr>
          </a:p>
        </p:txBody>
      </p:sp>
      <p:sp>
        <p:nvSpPr>
          <p:cNvPr id="11" name="Rectangle 10"/>
          <p:cNvSpPr/>
          <p:nvPr/>
        </p:nvSpPr>
        <p:spPr>
          <a:xfrm>
            <a:off x="3962400" y="3505200"/>
            <a:ext cx="1755609" cy="461665"/>
          </a:xfrm>
          <a:prstGeom prst="rect">
            <a:avLst/>
          </a:prstGeom>
        </p:spPr>
        <p:txBody>
          <a:bodyPr wrap="none">
            <a:spAutoFit/>
          </a:bodyPr>
          <a:lstStyle/>
          <a:p>
            <a:r>
              <a:rPr lang="en-US" sz="2400" i="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Vận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tốc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góc</a:t>
            </a:r>
            <a:endParaRPr lang="en-US" sz="2400" i="1" dirty="0" smtClean="0">
              <a:latin typeface="Times New Roman" pitchFamily="18" charset="0"/>
              <a:cs typeface="Times New Roman" pitchFamily="18" charset="0"/>
            </a:endParaRPr>
          </a:p>
        </p:txBody>
      </p:sp>
      <p:sp>
        <p:nvSpPr>
          <p:cNvPr id="12" name="Rectangle 11"/>
          <p:cNvSpPr/>
          <p:nvPr/>
        </p:nvSpPr>
        <p:spPr>
          <a:xfrm>
            <a:off x="2895600" y="2438400"/>
            <a:ext cx="3122971" cy="461665"/>
          </a:xfrm>
          <a:prstGeom prst="rect">
            <a:avLst/>
          </a:prstGeom>
        </p:spPr>
        <p:txBody>
          <a:bodyPr wrap="none">
            <a:spAutoFit/>
          </a:bodyPr>
          <a:lstStyle/>
          <a:p>
            <a:r>
              <a:rPr lang="en-US" sz="2400" i="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Vận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tốc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góc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trung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bình</a:t>
            </a:r>
            <a:endParaRPr lang="en-US" sz="2400"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3"/>
          <p:cNvPicPr>
            <a:picLocks noChangeAspect="1" noChangeArrowheads="1"/>
          </p:cNvPicPr>
          <p:nvPr/>
        </p:nvPicPr>
        <p:blipFill>
          <a:blip r:embed="rId2"/>
          <a:srcRect/>
          <a:stretch>
            <a:fillRect/>
          </a:stretch>
        </p:blipFill>
        <p:spPr bwMode="auto">
          <a:xfrm>
            <a:off x="114300" y="247650"/>
            <a:ext cx="8915400" cy="6362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a:srcRect/>
          <a:stretch>
            <a:fillRect/>
          </a:stretch>
        </p:blipFill>
        <p:spPr bwMode="auto">
          <a:xfrm>
            <a:off x="328613" y="419100"/>
            <a:ext cx="8486775" cy="6019800"/>
          </a:xfrm>
          <a:prstGeom prst="rect">
            <a:avLst/>
          </a:prstGeom>
          <a:noFill/>
          <a:ln w="9525">
            <a:noFill/>
            <a:miter lim="800000"/>
            <a:headEnd/>
            <a:tailEnd/>
          </a:ln>
          <a:effectLst/>
        </p:spPr>
      </p:pic>
      <p:sp>
        <p:nvSpPr>
          <p:cNvPr id="4" name="Flowchart: Process 3"/>
          <p:cNvSpPr/>
          <p:nvPr/>
        </p:nvSpPr>
        <p:spPr>
          <a:xfrm>
            <a:off x="1981200" y="3886200"/>
            <a:ext cx="3886200" cy="2514600"/>
          </a:xfrm>
          <a:prstGeom prst="flowChartProcess">
            <a:avLst/>
          </a:prstGeom>
          <a:noFill/>
          <a:ln w="381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52400"/>
            <a:ext cx="8382000" cy="584775"/>
          </a:xfrm>
          <a:prstGeom prst="rect">
            <a:avLst/>
          </a:prstGeom>
          <a:noFill/>
        </p:spPr>
        <p:txBody>
          <a:bodyPr wrap="square" rtlCol="0">
            <a:spAutoFit/>
          </a:bodyPr>
          <a:lstStyle/>
          <a:p>
            <a:r>
              <a:rPr lang="en-US" sz="3200" b="1" dirty="0" smtClean="0">
                <a:solidFill>
                  <a:srgbClr val="0070C0"/>
                </a:solidFill>
                <a:latin typeface="Times New Roman" pitchFamily="18" charset="0"/>
                <a:cs typeface="Times New Roman" pitchFamily="18" charset="0"/>
              </a:rPr>
              <a:t>4.3. </a:t>
            </a:r>
            <a:r>
              <a:rPr lang="en-US" sz="3200" b="1" dirty="0" err="1" smtClean="0">
                <a:solidFill>
                  <a:srgbClr val="0070C0"/>
                </a:solidFill>
                <a:latin typeface="Times New Roman" pitchFamily="18" charset="0"/>
                <a:cs typeface="Times New Roman" pitchFamily="18" charset="0"/>
              </a:rPr>
              <a:t>Chuyển</a:t>
            </a:r>
            <a:r>
              <a:rPr lang="en-US" sz="3200" b="1" dirty="0" smtClean="0">
                <a:solidFill>
                  <a:srgbClr val="0070C0"/>
                </a:solidFill>
                <a:latin typeface="Times New Roman" pitchFamily="18" charset="0"/>
                <a:cs typeface="Times New Roman" pitchFamily="18" charset="0"/>
              </a:rPr>
              <a:t> </a:t>
            </a:r>
            <a:r>
              <a:rPr lang="en-US" sz="3200" b="1" dirty="0" err="1" smtClean="0">
                <a:solidFill>
                  <a:srgbClr val="0070C0"/>
                </a:solidFill>
                <a:latin typeface="Times New Roman" pitchFamily="18" charset="0"/>
                <a:cs typeface="Times New Roman" pitchFamily="18" charset="0"/>
              </a:rPr>
              <a:t>động</a:t>
            </a:r>
            <a:r>
              <a:rPr lang="en-US" sz="3200" b="1" dirty="0" smtClean="0">
                <a:solidFill>
                  <a:srgbClr val="0070C0"/>
                </a:solidFill>
                <a:latin typeface="Times New Roman" pitchFamily="18" charset="0"/>
                <a:cs typeface="Times New Roman" pitchFamily="18" charset="0"/>
              </a:rPr>
              <a:t> </a:t>
            </a:r>
            <a:r>
              <a:rPr lang="en-US" sz="3200" b="1" dirty="0" err="1" smtClean="0">
                <a:solidFill>
                  <a:srgbClr val="0070C0"/>
                </a:solidFill>
                <a:latin typeface="Times New Roman" pitchFamily="18" charset="0"/>
                <a:cs typeface="Times New Roman" pitchFamily="18" charset="0"/>
              </a:rPr>
              <a:t>của</a:t>
            </a:r>
            <a:r>
              <a:rPr lang="en-US" sz="3200" b="1" dirty="0" smtClean="0">
                <a:solidFill>
                  <a:srgbClr val="0070C0"/>
                </a:solidFill>
                <a:latin typeface="Times New Roman" pitchFamily="18" charset="0"/>
                <a:cs typeface="Times New Roman" pitchFamily="18" charset="0"/>
              </a:rPr>
              <a:t> </a:t>
            </a:r>
            <a:r>
              <a:rPr lang="en-US" sz="3200" b="1" dirty="0" err="1" smtClean="0">
                <a:solidFill>
                  <a:srgbClr val="0070C0"/>
                </a:solidFill>
                <a:latin typeface="Times New Roman" pitchFamily="18" charset="0"/>
                <a:cs typeface="Times New Roman" pitchFamily="18" charset="0"/>
              </a:rPr>
              <a:t>vật</a:t>
            </a:r>
            <a:r>
              <a:rPr lang="en-US" sz="3200" b="1" dirty="0" smtClean="0">
                <a:solidFill>
                  <a:srgbClr val="0070C0"/>
                </a:solidFill>
                <a:latin typeface="Times New Roman" pitchFamily="18" charset="0"/>
                <a:cs typeface="Times New Roman" pitchFamily="18" charset="0"/>
              </a:rPr>
              <a:t> </a:t>
            </a:r>
            <a:r>
              <a:rPr lang="en-US" sz="3200" b="1" dirty="0" err="1" smtClean="0">
                <a:solidFill>
                  <a:srgbClr val="0070C0"/>
                </a:solidFill>
                <a:latin typeface="Times New Roman" pitchFamily="18" charset="0"/>
                <a:cs typeface="Times New Roman" pitchFamily="18" charset="0"/>
              </a:rPr>
              <a:t>bị</a:t>
            </a:r>
            <a:r>
              <a:rPr lang="en-US" sz="3200" b="1" dirty="0" smtClean="0">
                <a:solidFill>
                  <a:srgbClr val="0070C0"/>
                </a:solidFill>
                <a:latin typeface="Times New Roman" pitchFamily="18" charset="0"/>
                <a:cs typeface="Times New Roman" pitchFamily="18" charset="0"/>
              </a:rPr>
              <a:t> </a:t>
            </a:r>
            <a:r>
              <a:rPr lang="en-US" sz="3200" b="1" dirty="0" err="1" smtClean="0">
                <a:solidFill>
                  <a:srgbClr val="0070C0"/>
                </a:solidFill>
                <a:latin typeface="Times New Roman" pitchFamily="18" charset="0"/>
                <a:cs typeface="Times New Roman" pitchFamily="18" charset="0"/>
              </a:rPr>
              <a:t>ném</a:t>
            </a:r>
            <a:r>
              <a:rPr lang="en-US" sz="3200" b="1" dirty="0" smtClean="0">
                <a:solidFill>
                  <a:srgbClr val="0070C0"/>
                </a:solidFill>
                <a:latin typeface="Times New Roman" pitchFamily="18" charset="0"/>
                <a:cs typeface="Times New Roman" pitchFamily="18" charset="0"/>
              </a:rPr>
              <a:t>:</a:t>
            </a:r>
            <a:endParaRPr lang="en-US" sz="3200" b="1" dirty="0">
              <a:solidFill>
                <a:srgbClr val="0070C0"/>
              </a:solidFill>
              <a:latin typeface="Times New Roman" pitchFamily="18" charset="0"/>
              <a:cs typeface="Times New Roman" pitchFamily="18" charset="0"/>
            </a:endParaRPr>
          </a:p>
        </p:txBody>
      </p:sp>
      <p:pic>
        <p:nvPicPr>
          <p:cNvPr id="92163" name="Picture 3"/>
          <p:cNvPicPr>
            <a:picLocks noChangeAspect="1" noChangeArrowheads="1"/>
          </p:cNvPicPr>
          <p:nvPr/>
        </p:nvPicPr>
        <p:blipFill>
          <a:blip r:embed="rId3"/>
          <a:srcRect/>
          <a:stretch>
            <a:fillRect/>
          </a:stretch>
        </p:blipFill>
        <p:spPr bwMode="auto">
          <a:xfrm>
            <a:off x="1371600" y="914400"/>
            <a:ext cx="1952625" cy="1314450"/>
          </a:xfrm>
          <a:prstGeom prst="rect">
            <a:avLst/>
          </a:prstGeom>
          <a:noFill/>
          <a:ln w="9525">
            <a:noFill/>
            <a:miter lim="800000"/>
            <a:headEnd/>
            <a:tailEnd/>
          </a:ln>
          <a:effectLst/>
        </p:spPr>
      </p:pic>
      <p:pic>
        <p:nvPicPr>
          <p:cNvPr id="92164" name="Picture 4"/>
          <p:cNvPicPr>
            <a:picLocks noChangeAspect="1" noChangeArrowheads="1"/>
          </p:cNvPicPr>
          <p:nvPr/>
        </p:nvPicPr>
        <p:blipFill>
          <a:blip r:embed="rId4"/>
          <a:srcRect/>
          <a:stretch>
            <a:fillRect/>
          </a:stretch>
        </p:blipFill>
        <p:spPr bwMode="auto">
          <a:xfrm>
            <a:off x="3505200" y="685800"/>
            <a:ext cx="4714875" cy="2066925"/>
          </a:xfrm>
          <a:prstGeom prst="rect">
            <a:avLst/>
          </a:prstGeom>
          <a:noFill/>
          <a:ln w="9525">
            <a:noFill/>
            <a:miter lim="800000"/>
            <a:headEnd/>
            <a:tailEnd/>
          </a:ln>
          <a:effectLst/>
        </p:spPr>
      </p:pic>
      <p:pic>
        <p:nvPicPr>
          <p:cNvPr id="92166" name="Picture 6"/>
          <p:cNvPicPr>
            <a:picLocks noChangeAspect="1" noChangeArrowheads="1"/>
          </p:cNvPicPr>
          <p:nvPr/>
        </p:nvPicPr>
        <p:blipFill>
          <a:blip r:embed="rId5"/>
          <a:srcRect/>
          <a:stretch>
            <a:fillRect/>
          </a:stretch>
        </p:blipFill>
        <p:spPr bwMode="auto">
          <a:xfrm>
            <a:off x="341289" y="2133600"/>
            <a:ext cx="1924050" cy="1895475"/>
          </a:xfrm>
          <a:prstGeom prst="rect">
            <a:avLst/>
          </a:prstGeom>
          <a:noFill/>
          <a:ln w="9525">
            <a:noFill/>
            <a:miter lim="800000"/>
            <a:headEnd/>
            <a:tailEnd/>
          </a:ln>
          <a:effectLst/>
        </p:spPr>
      </p:pic>
      <p:pic>
        <p:nvPicPr>
          <p:cNvPr id="92167" name="Picture 7"/>
          <p:cNvPicPr>
            <a:picLocks noChangeAspect="1" noChangeArrowheads="1"/>
          </p:cNvPicPr>
          <p:nvPr/>
        </p:nvPicPr>
        <p:blipFill>
          <a:blip r:embed="rId6"/>
          <a:srcRect/>
          <a:stretch>
            <a:fillRect/>
          </a:stretch>
        </p:blipFill>
        <p:spPr bwMode="auto">
          <a:xfrm>
            <a:off x="152400" y="4026795"/>
            <a:ext cx="3238500" cy="971550"/>
          </a:xfrm>
          <a:prstGeom prst="rect">
            <a:avLst/>
          </a:prstGeom>
          <a:noFill/>
          <a:ln w="9525">
            <a:noFill/>
            <a:miter lim="800000"/>
            <a:headEnd/>
            <a:tailEnd/>
          </a:ln>
          <a:effectLst/>
        </p:spPr>
      </p:pic>
      <p:sp>
        <p:nvSpPr>
          <p:cNvPr id="9" name="TextBox 8"/>
          <p:cNvSpPr txBox="1"/>
          <p:nvPr/>
        </p:nvSpPr>
        <p:spPr>
          <a:xfrm>
            <a:off x="2590800" y="2743200"/>
            <a:ext cx="5791200" cy="523220"/>
          </a:xfrm>
          <a:prstGeom prst="rect">
            <a:avLst/>
          </a:prstGeom>
          <a:noFill/>
        </p:spPr>
        <p:txBody>
          <a:bodyPr wrap="square" rtlCol="0">
            <a:spAutoFit/>
          </a:bodyPr>
          <a:lstStyle/>
          <a:p>
            <a:r>
              <a:rPr lang="en-US" sz="2800" dirty="0" err="1" smtClean="0">
                <a:solidFill>
                  <a:srgbClr val="006600"/>
                </a:solidFill>
                <a:latin typeface="Times New Roman" pitchFamily="18" charset="0"/>
                <a:cs typeface="Times New Roman" pitchFamily="18" charset="0"/>
              </a:rPr>
              <a:t>Phương</a:t>
            </a:r>
            <a:r>
              <a:rPr lang="en-US" sz="2800" dirty="0" smtClean="0">
                <a:solidFill>
                  <a:srgbClr val="006600"/>
                </a:solidFill>
                <a:latin typeface="Times New Roman" pitchFamily="18" charset="0"/>
                <a:cs typeface="Times New Roman" pitchFamily="18" charset="0"/>
              </a:rPr>
              <a:t> </a:t>
            </a:r>
            <a:r>
              <a:rPr lang="en-US" sz="2800" dirty="0" err="1" smtClean="0">
                <a:solidFill>
                  <a:srgbClr val="006600"/>
                </a:solidFill>
                <a:latin typeface="Times New Roman" pitchFamily="18" charset="0"/>
                <a:cs typeface="Times New Roman" pitchFamily="18" charset="0"/>
              </a:rPr>
              <a:t>trình</a:t>
            </a:r>
            <a:r>
              <a:rPr lang="en-US" sz="2800" dirty="0" smtClean="0">
                <a:solidFill>
                  <a:srgbClr val="006600"/>
                </a:solidFill>
                <a:latin typeface="Times New Roman" pitchFamily="18" charset="0"/>
                <a:cs typeface="Times New Roman" pitchFamily="18" charset="0"/>
              </a:rPr>
              <a:t> </a:t>
            </a:r>
            <a:r>
              <a:rPr lang="en-US" sz="2800" dirty="0" err="1" smtClean="0">
                <a:solidFill>
                  <a:srgbClr val="006600"/>
                </a:solidFill>
                <a:latin typeface="Times New Roman" pitchFamily="18" charset="0"/>
                <a:cs typeface="Times New Roman" pitchFamily="18" charset="0"/>
              </a:rPr>
              <a:t>chuyển</a:t>
            </a:r>
            <a:r>
              <a:rPr lang="en-US" sz="2800" dirty="0" smtClean="0">
                <a:solidFill>
                  <a:srgbClr val="006600"/>
                </a:solidFill>
                <a:latin typeface="Times New Roman" pitchFamily="18" charset="0"/>
                <a:cs typeface="Times New Roman" pitchFamily="18" charset="0"/>
              </a:rPr>
              <a:t> </a:t>
            </a:r>
            <a:r>
              <a:rPr lang="en-US" sz="2800" dirty="0" err="1" smtClean="0">
                <a:solidFill>
                  <a:srgbClr val="006600"/>
                </a:solidFill>
                <a:latin typeface="Times New Roman" pitchFamily="18" charset="0"/>
                <a:cs typeface="Times New Roman" pitchFamily="18" charset="0"/>
              </a:rPr>
              <a:t>động</a:t>
            </a:r>
            <a:r>
              <a:rPr lang="en-US" sz="2800" dirty="0" smtClean="0">
                <a:solidFill>
                  <a:srgbClr val="006600"/>
                </a:solidFill>
                <a:latin typeface="Times New Roman" pitchFamily="18" charset="0"/>
                <a:cs typeface="Times New Roman" pitchFamily="18" charset="0"/>
              </a:rPr>
              <a:t> </a:t>
            </a:r>
            <a:r>
              <a:rPr lang="en-US" sz="2800" dirty="0" err="1" smtClean="0">
                <a:solidFill>
                  <a:srgbClr val="006600"/>
                </a:solidFill>
                <a:latin typeface="Times New Roman" pitchFamily="18" charset="0"/>
                <a:cs typeface="Times New Roman" pitchFamily="18" charset="0"/>
              </a:rPr>
              <a:t>của</a:t>
            </a:r>
            <a:r>
              <a:rPr lang="en-US" sz="2800" dirty="0" smtClean="0">
                <a:solidFill>
                  <a:srgbClr val="006600"/>
                </a:solidFill>
                <a:latin typeface="Times New Roman" pitchFamily="18" charset="0"/>
                <a:cs typeface="Times New Roman" pitchFamily="18" charset="0"/>
              </a:rPr>
              <a:t> </a:t>
            </a:r>
            <a:r>
              <a:rPr lang="en-US" sz="2800" dirty="0" err="1" smtClean="0">
                <a:solidFill>
                  <a:srgbClr val="006600"/>
                </a:solidFill>
                <a:latin typeface="Times New Roman" pitchFamily="18" charset="0"/>
                <a:cs typeface="Times New Roman" pitchFamily="18" charset="0"/>
              </a:rPr>
              <a:t>vật</a:t>
            </a:r>
            <a:r>
              <a:rPr lang="en-US" sz="2800" dirty="0" smtClean="0">
                <a:solidFill>
                  <a:srgbClr val="006600"/>
                </a:solidFill>
                <a:latin typeface="Times New Roman" pitchFamily="18" charset="0"/>
                <a:cs typeface="Times New Roman" pitchFamily="18" charset="0"/>
              </a:rPr>
              <a:t>:</a:t>
            </a:r>
            <a:endParaRPr lang="en-US" sz="2800" dirty="0">
              <a:solidFill>
                <a:srgbClr val="006600"/>
              </a:solidFill>
              <a:latin typeface="Times New Roman" pitchFamily="18" charset="0"/>
              <a:cs typeface="Times New Roman" pitchFamily="18" charset="0"/>
            </a:endParaRPr>
          </a:p>
        </p:txBody>
      </p:sp>
      <p:pic>
        <p:nvPicPr>
          <p:cNvPr id="92168" name="Picture 8"/>
          <p:cNvPicPr>
            <a:picLocks noChangeAspect="1" noChangeArrowheads="1"/>
          </p:cNvPicPr>
          <p:nvPr/>
        </p:nvPicPr>
        <p:blipFill>
          <a:blip r:embed="rId7"/>
          <a:srcRect/>
          <a:stretch>
            <a:fillRect/>
          </a:stretch>
        </p:blipFill>
        <p:spPr bwMode="auto">
          <a:xfrm>
            <a:off x="3670479" y="3424704"/>
            <a:ext cx="4448175" cy="1647825"/>
          </a:xfrm>
          <a:prstGeom prst="rect">
            <a:avLst/>
          </a:prstGeom>
          <a:noFill/>
          <a:ln w="9525">
            <a:noFill/>
            <a:miter lim="800000"/>
            <a:headEnd/>
            <a:tailEnd/>
          </a:ln>
          <a:effectLst/>
        </p:spPr>
      </p:pic>
      <p:sp>
        <p:nvSpPr>
          <p:cNvPr id="11" name="TextBox 10"/>
          <p:cNvSpPr txBox="1"/>
          <p:nvPr/>
        </p:nvSpPr>
        <p:spPr>
          <a:xfrm>
            <a:off x="1066800" y="4973911"/>
            <a:ext cx="5791200" cy="523220"/>
          </a:xfrm>
          <a:prstGeom prst="rect">
            <a:avLst/>
          </a:prstGeom>
          <a:noFill/>
        </p:spPr>
        <p:txBody>
          <a:bodyPr wrap="square" rtlCol="0">
            <a:spAutoFit/>
          </a:bodyPr>
          <a:lstStyle/>
          <a:p>
            <a:r>
              <a:rPr lang="en-US" sz="2800" dirty="0" err="1" smtClean="0">
                <a:solidFill>
                  <a:srgbClr val="006600"/>
                </a:solidFill>
                <a:latin typeface="Times New Roman" pitchFamily="18" charset="0"/>
                <a:cs typeface="Times New Roman" pitchFamily="18" charset="0"/>
              </a:rPr>
              <a:t>Phương</a:t>
            </a:r>
            <a:r>
              <a:rPr lang="en-US" sz="2800" dirty="0" smtClean="0">
                <a:solidFill>
                  <a:srgbClr val="006600"/>
                </a:solidFill>
                <a:latin typeface="Times New Roman" pitchFamily="18" charset="0"/>
                <a:cs typeface="Times New Roman" pitchFamily="18" charset="0"/>
              </a:rPr>
              <a:t> </a:t>
            </a:r>
            <a:r>
              <a:rPr lang="en-US" sz="2800" dirty="0" err="1" smtClean="0">
                <a:solidFill>
                  <a:srgbClr val="006600"/>
                </a:solidFill>
                <a:latin typeface="Times New Roman" pitchFamily="18" charset="0"/>
                <a:cs typeface="Times New Roman" pitchFamily="18" charset="0"/>
              </a:rPr>
              <a:t>trình</a:t>
            </a:r>
            <a:r>
              <a:rPr lang="en-US" sz="2800" dirty="0" smtClean="0">
                <a:solidFill>
                  <a:srgbClr val="006600"/>
                </a:solidFill>
                <a:latin typeface="Times New Roman" pitchFamily="18" charset="0"/>
                <a:cs typeface="Times New Roman" pitchFamily="18" charset="0"/>
              </a:rPr>
              <a:t> </a:t>
            </a:r>
            <a:r>
              <a:rPr lang="en-US" sz="2800" dirty="0" err="1" smtClean="0">
                <a:solidFill>
                  <a:srgbClr val="006600"/>
                </a:solidFill>
                <a:latin typeface="Times New Roman" pitchFamily="18" charset="0"/>
                <a:cs typeface="Times New Roman" pitchFamily="18" charset="0"/>
              </a:rPr>
              <a:t>quỹ</a:t>
            </a:r>
            <a:r>
              <a:rPr lang="en-US" sz="2800" dirty="0" smtClean="0">
                <a:solidFill>
                  <a:srgbClr val="006600"/>
                </a:solidFill>
                <a:latin typeface="Times New Roman" pitchFamily="18" charset="0"/>
                <a:cs typeface="Times New Roman" pitchFamily="18" charset="0"/>
              </a:rPr>
              <a:t> </a:t>
            </a:r>
            <a:r>
              <a:rPr lang="en-US" sz="2800" dirty="0" err="1" smtClean="0">
                <a:solidFill>
                  <a:srgbClr val="006600"/>
                </a:solidFill>
                <a:latin typeface="Times New Roman" pitchFamily="18" charset="0"/>
                <a:cs typeface="Times New Roman" pitchFamily="18" charset="0"/>
              </a:rPr>
              <a:t>đạo</a:t>
            </a:r>
            <a:r>
              <a:rPr lang="en-US" sz="2800" dirty="0" smtClean="0">
                <a:solidFill>
                  <a:srgbClr val="006600"/>
                </a:solidFill>
                <a:latin typeface="Times New Roman" pitchFamily="18" charset="0"/>
                <a:cs typeface="Times New Roman" pitchFamily="18" charset="0"/>
              </a:rPr>
              <a:t> </a:t>
            </a:r>
            <a:r>
              <a:rPr lang="en-US" sz="2800" dirty="0" err="1" smtClean="0">
                <a:solidFill>
                  <a:srgbClr val="006600"/>
                </a:solidFill>
                <a:latin typeface="Times New Roman" pitchFamily="18" charset="0"/>
                <a:cs typeface="Times New Roman" pitchFamily="18" charset="0"/>
              </a:rPr>
              <a:t>của</a:t>
            </a:r>
            <a:r>
              <a:rPr lang="en-US" sz="2800" dirty="0" smtClean="0">
                <a:solidFill>
                  <a:srgbClr val="006600"/>
                </a:solidFill>
                <a:latin typeface="Times New Roman" pitchFamily="18" charset="0"/>
                <a:cs typeface="Times New Roman" pitchFamily="18" charset="0"/>
              </a:rPr>
              <a:t> </a:t>
            </a:r>
            <a:r>
              <a:rPr lang="en-US" sz="2800" dirty="0" err="1" smtClean="0">
                <a:solidFill>
                  <a:srgbClr val="006600"/>
                </a:solidFill>
                <a:latin typeface="Times New Roman" pitchFamily="18" charset="0"/>
                <a:cs typeface="Times New Roman" pitchFamily="18" charset="0"/>
              </a:rPr>
              <a:t>vật</a:t>
            </a:r>
            <a:r>
              <a:rPr lang="en-US" sz="2800" dirty="0" smtClean="0">
                <a:solidFill>
                  <a:srgbClr val="006600"/>
                </a:solidFill>
                <a:latin typeface="Times New Roman" pitchFamily="18" charset="0"/>
                <a:cs typeface="Times New Roman" pitchFamily="18" charset="0"/>
              </a:rPr>
              <a:t>:</a:t>
            </a:r>
            <a:endParaRPr lang="en-US" sz="2800" dirty="0">
              <a:solidFill>
                <a:srgbClr val="006600"/>
              </a:solidFill>
              <a:latin typeface="Times New Roman" pitchFamily="18" charset="0"/>
              <a:cs typeface="Times New Roman" pitchFamily="18" charset="0"/>
            </a:endParaRPr>
          </a:p>
        </p:txBody>
      </p:sp>
      <p:pic>
        <p:nvPicPr>
          <p:cNvPr id="92169" name="Picture 9"/>
          <p:cNvPicPr>
            <a:picLocks noChangeAspect="1" noChangeArrowheads="1"/>
          </p:cNvPicPr>
          <p:nvPr/>
        </p:nvPicPr>
        <p:blipFill>
          <a:blip r:embed="rId8"/>
          <a:srcRect/>
          <a:stretch>
            <a:fillRect/>
          </a:stretch>
        </p:blipFill>
        <p:spPr bwMode="auto">
          <a:xfrm>
            <a:off x="2590800" y="5487606"/>
            <a:ext cx="4048125" cy="1228725"/>
          </a:xfrm>
          <a:prstGeom prst="rect">
            <a:avLst/>
          </a:prstGeom>
          <a:noFill/>
          <a:ln w="9525">
            <a:noFill/>
            <a:miter lim="800000"/>
            <a:headEnd/>
            <a:tailEnd/>
          </a:ln>
          <a:effectLst/>
        </p:spPr>
      </p:pic>
      <p:sp>
        <p:nvSpPr>
          <p:cNvPr id="13" name="Rounded Rectangle 12"/>
          <p:cNvSpPr/>
          <p:nvPr/>
        </p:nvSpPr>
        <p:spPr>
          <a:xfrm>
            <a:off x="3429000" y="3352800"/>
            <a:ext cx="4953000" cy="1676400"/>
          </a:xfrm>
          <a:prstGeom prst="roundRect">
            <a:avLst/>
          </a:prstGeom>
          <a:noFill/>
          <a:ln w="28575">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438400" y="5486400"/>
            <a:ext cx="4267200" cy="1371600"/>
          </a:xfrm>
          <a:prstGeom prst="roundRect">
            <a:avLst/>
          </a:prstGeom>
          <a:noFill/>
          <a:ln w="28575">
            <a:solidFill>
              <a:schemeClr val="accent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057400" y="381000"/>
            <a:ext cx="4495800" cy="584775"/>
          </a:xfrm>
          <a:prstGeom prst="rect">
            <a:avLst/>
          </a:prstGeom>
          <a:noFill/>
          <a:ln w="9525" algn="ctr">
            <a:noFill/>
            <a:miter lim="800000"/>
            <a:headEnd/>
            <a:tailEnd/>
          </a:ln>
          <a:effectLst/>
        </p:spPr>
        <p:txBody>
          <a:bodyPr>
            <a:spAutoFit/>
          </a:bodyPr>
          <a:lstStyle/>
          <a:p>
            <a:pPr algn="ctr" fontAlgn="base">
              <a:spcBef>
                <a:spcPct val="50000"/>
              </a:spcBef>
              <a:spcAft>
                <a:spcPct val="0"/>
              </a:spcAft>
            </a:pPr>
            <a:r>
              <a:rPr lang="en-US" sz="3200" b="1" dirty="0">
                <a:latin typeface="Times New Roman" pitchFamily="18" charset="0"/>
              </a:rPr>
              <a:t>4. NHIỆT ĐỘNG </a:t>
            </a:r>
            <a:r>
              <a:rPr lang="en-US" sz="3200" b="1" dirty="0" smtClean="0">
                <a:latin typeface="Times New Roman" pitchFamily="18" charset="0"/>
              </a:rPr>
              <a:t>HỌC</a:t>
            </a:r>
            <a:endParaRPr lang="en-US" sz="3200" b="1" dirty="0">
              <a:latin typeface="Times New Roman" pitchFamily="18" charset="0"/>
            </a:endParaRPr>
          </a:p>
        </p:txBody>
      </p:sp>
      <p:sp>
        <p:nvSpPr>
          <p:cNvPr id="7" name="Text Box 5"/>
          <p:cNvSpPr txBox="1">
            <a:spLocks noChangeArrowheads="1"/>
          </p:cNvSpPr>
          <p:nvPr/>
        </p:nvSpPr>
        <p:spPr bwMode="auto">
          <a:xfrm>
            <a:off x="609600" y="1066800"/>
            <a:ext cx="7772400" cy="3785652"/>
          </a:xfrm>
          <a:prstGeom prst="rect">
            <a:avLst/>
          </a:prstGeom>
          <a:noFill/>
          <a:ln w="9525" algn="ctr">
            <a:noFill/>
            <a:miter lim="800000"/>
            <a:headEnd/>
            <a:tailEnd/>
          </a:ln>
          <a:effectLst/>
        </p:spPr>
        <p:txBody>
          <a:bodyPr>
            <a:spAutoFit/>
          </a:bodyPr>
          <a:lstStyle/>
          <a:p>
            <a:pPr fontAlgn="base">
              <a:spcBef>
                <a:spcPct val="50000"/>
              </a:spcBef>
              <a:spcAft>
                <a:spcPct val="0"/>
              </a:spcAft>
            </a:pPr>
            <a:r>
              <a:rPr lang="en-US" sz="2400" dirty="0">
                <a:latin typeface="Times New Roman" pitchFamily="18" charset="0"/>
              </a:rPr>
              <a:t>4.1.*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trạng</a:t>
            </a:r>
            <a:r>
              <a:rPr lang="en-US" sz="2400" dirty="0">
                <a:latin typeface="Times New Roman" pitchFamily="18" charset="0"/>
              </a:rPr>
              <a:t> </a:t>
            </a:r>
            <a:r>
              <a:rPr lang="en-US" sz="2400" dirty="0" err="1">
                <a:latin typeface="Times New Roman" pitchFamily="18" charset="0"/>
              </a:rPr>
              <a:t>thái</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lý</a:t>
            </a:r>
            <a:r>
              <a:rPr lang="en-US" sz="2400" dirty="0">
                <a:latin typeface="Times New Roman" pitchFamily="18" charset="0"/>
              </a:rPr>
              <a:t> </a:t>
            </a:r>
            <a:r>
              <a:rPr lang="en-US" sz="2400" dirty="0" err="1">
                <a:latin typeface="Times New Roman" pitchFamily="18" charset="0"/>
              </a:rPr>
              <a:t>tưởng</a:t>
            </a:r>
            <a:r>
              <a:rPr lang="en-US" sz="2400" dirty="0">
                <a:latin typeface="Times New Roman" pitchFamily="18" charset="0"/>
              </a:rPr>
              <a:t> .                                           4.2.*</a:t>
            </a:r>
            <a:r>
              <a:rPr lang="en-US" sz="2400" dirty="0" err="1">
                <a:latin typeface="Times New Roman" pitchFamily="18" charset="0"/>
              </a:rPr>
              <a:t>Thuyết</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học</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4.3.Nội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lý</a:t>
            </a:r>
            <a:r>
              <a:rPr lang="en-US" sz="2400" dirty="0">
                <a:latin typeface="Times New Roman" pitchFamily="18" charset="0"/>
              </a:rPr>
              <a:t> </a:t>
            </a:r>
            <a:r>
              <a:rPr lang="en-US" sz="2400" dirty="0" err="1">
                <a:latin typeface="Times New Roman" pitchFamily="18" charset="0"/>
              </a:rPr>
              <a:t>tưởng</a:t>
            </a:r>
            <a:r>
              <a:rPr lang="en-US" sz="2400" dirty="0">
                <a:latin typeface="Times New Roman" pitchFamily="18" charset="0"/>
              </a:rPr>
              <a:t>.                                                  </a:t>
            </a:r>
          </a:p>
          <a:p>
            <a:pPr fontAlgn="base">
              <a:spcBef>
                <a:spcPct val="50000"/>
              </a:spcBef>
              <a:spcAft>
                <a:spcPct val="0"/>
              </a:spcAft>
            </a:pPr>
            <a:r>
              <a:rPr lang="en-US" sz="2400" dirty="0">
                <a:latin typeface="Times New Roman" pitchFamily="18" charset="0"/>
              </a:rPr>
              <a:t>4.4.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lượng</a:t>
            </a:r>
            <a:r>
              <a:rPr lang="en-US" sz="2400" dirty="0">
                <a:latin typeface="Times New Roman" pitchFamily="18" charset="0"/>
              </a:rPr>
              <a:t> – </a:t>
            </a:r>
            <a:r>
              <a:rPr lang="en-US" sz="2400" dirty="0" err="1">
                <a:latin typeface="Times New Roman" pitchFamily="18" charset="0"/>
              </a:rPr>
              <a:t>Công</a:t>
            </a:r>
            <a:r>
              <a:rPr lang="en-US" sz="2400" dirty="0">
                <a:latin typeface="Times New Roman" pitchFamily="18" charset="0"/>
              </a:rPr>
              <a:t> – </a:t>
            </a:r>
            <a:r>
              <a:rPr lang="en-US" sz="2400" dirty="0" err="1">
                <a:latin typeface="Times New Roman" pitchFamily="18" charset="0"/>
              </a:rPr>
              <a:t>Nhiệt</a:t>
            </a:r>
            <a:r>
              <a:rPr lang="en-US" sz="2400" dirty="0">
                <a:latin typeface="Times New Roman" pitchFamily="18" charset="0"/>
              </a:rPr>
              <a:t> .                                      </a:t>
            </a:r>
          </a:p>
          <a:p>
            <a:pPr fontAlgn="base">
              <a:spcBef>
                <a:spcPct val="50000"/>
              </a:spcBef>
              <a:spcAft>
                <a:spcPct val="0"/>
              </a:spcAft>
            </a:pPr>
            <a:r>
              <a:rPr lang="en-US" sz="2400" dirty="0">
                <a:latin typeface="Times New Roman" pitchFamily="18" charset="0"/>
              </a:rPr>
              <a:t>4.5. </a:t>
            </a:r>
            <a:r>
              <a:rPr lang="en-US" sz="2400" dirty="0" err="1">
                <a:latin typeface="Times New Roman" pitchFamily="18" charset="0"/>
              </a:rPr>
              <a:t>Nguyên</a:t>
            </a:r>
            <a:r>
              <a:rPr lang="en-US" sz="2400" dirty="0">
                <a:latin typeface="Times New Roman" pitchFamily="18" charset="0"/>
              </a:rPr>
              <a:t> </a:t>
            </a:r>
            <a:r>
              <a:rPr lang="en-US" sz="2400" dirty="0" err="1">
                <a:latin typeface="Times New Roman" pitchFamily="18" charset="0"/>
              </a:rPr>
              <a:t>lý</a:t>
            </a:r>
            <a:r>
              <a:rPr lang="en-US" sz="2400" dirty="0">
                <a:latin typeface="Times New Roman" pitchFamily="18" charset="0"/>
              </a:rPr>
              <a:t> 1 </a:t>
            </a:r>
            <a:r>
              <a:rPr lang="en-US" sz="2400" dirty="0" err="1">
                <a:latin typeface="Times New Roman" pitchFamily="18" charset="0"/>
              </a:rPr>
              <a:t>nhiệt</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học</a:t>
            </a:r>
            <a:r>
              <a:rPr lang="en-US" sz="2400" dirty="0">
                <a:latin typeface="Times New Roman" pitchFamily="18" charset="0"/>
              </a:rPr>
              <a:t>.                                    4.6.Nghiên </a:t>
            </a:r>
            <a:r>
              <a:rPr lang="en-US" sz="2400" dirty="0" err="1">
                <a:latin typeface="Times New Roman" pitchFamily="18" charset="0"/>
              </a:rPr>
              <a:t>cứu</a:t>
            </a:r>
            <a:r>
              <a:rPr lang="en-US" sz="2400" dirty="0">
                <a:latin typeface="Times New Roman" pitchFamily="18" charset="0"/>
              </a:rPr>
              <a:t> </a:t>
            </a:r>
            <a:r>
              <a:rPr lang="en-US" sz="2400" dirty="0" err="1">
                <a:latin typeface="Times New Roman" pitchFamily="18" charset="0"/>
              </a:rPr>
              <a:t>quá</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cân</a:t>
            </a:r>
            <a:r>
              <a:rPr lang="en-US" sz="2400" dirty="0">
                <a:latin typeface="Times New Roman" pitchFamily="18" charset="0"/>
              </a:rPr>
              <a:t> </a:t>
            </a:r>
            <a:r>
              <a:rPr lang="en-US" sz="2400" dirty="0" err="1">
                <a:latin typeface="Times New Roman" pitchFamily="18" charset="0"/>
              </a:rPr>
              <a:t>bằng</a:t>
            </a:r>
            <a:r>
              <a:rPr lang="en-US" sz="2400" dirty="0">
                <a:latin typeface="Times New Roman" pitchFamily="18" charset="0"/>
              </a:rPr>
              <a:t> </a:t>
            </a:r>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khí</a:t>
            </a:r>
            <a:r>
              <a:rPr lang="en-US" sz="2400" dirty="0">
                <a:latin typeface="Times New Roman" pitchFamily="18" charset="0"/>
              </a:rPr>
              <a:t> </a:t>
            </a:r>
            <a:r>
              <a:rPr lang="en-US" sz="2400" dirty="0" err="1">
                <a:latin typeface="Times New Roman" pitchFamily="18" charset="0"/>
              </a:rPr>
              <a:t>lý</a:t>
            </a:r>
            <a:r>
              <a:rPr lang="en-US" sz="2400" dirty="0">
                <a:latin typeface="Times New Roman" pitchFamily="18" charset="0"/>
              </a:rPr>
              <a:t> </a:t>
            </a:r>
            <a:r>
              <a:rPr lang="en-US" sz="2400" dirty="0" err="1">
                <a:latin typeface="Times New Roman" pitchFamily="18" charset="0"/>
              </a:rPr>
              <a:t>tưởng</a:t>
            </a:r>
            <a:r>
              <a:rPr lang="en-US" sz="2400" dirty="0">
                <a:latin typeface="Times New Roman" pitchFamily="18" charset="0"/>
              </a:rPr>
              <a:t>.      4.7. </a:t>
            </a:r>
            <a:r>
              <a:rPr lang="en-US" sz="2400" dirty="0" err="1">
                <a:latin typeface="Times New Roman" pitchFamily="18" charset="0"/>
              </a:rPr>
              <a:t>Nguyên</a:t>
            </a:r>
            <a:r>
              <a:rPr lang="en-US" sz="2400" dirty="0">
                <a:latin typeface="Times New Roman" pitchFamily="18" charset="0"/>
              </a:rPr>
              <a:t> </a:t>
            </a:r>
            <a:r>
              <a:rPr lang="en-US" sz="2400" dirty="0" err="1">
                <a:latin typeface="Times New Roman" pitchFamily="18" charset="0"/>
              </a:rPr>
              <a:t>lý</a:t>
            </a:r>
            <a:r>
              <a:rPr lang="en-US" sz="2400" dirty="0">
                <a:latin typeface="Times New Roman" pitchFamily="18" charset="0"/>
              </a:rPr>
              <a:t> 2 </a:t>
            </a:r>
            <a:r>
              <a:rPr lang="en-US" sz="2400" dirty="0" err="1">
                <a:latin typeface="Times New Roman" pitchFamily="18" charset="0"/>
              </a:rPr>
              <a:t>nhiệt</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học</a:t>
            </a:r>
            <a:r>
              <a:rPr lang="en-US" sz="2400" dirty="0">
                <a:latin typeface="Times New Roman" pitchFamily="18" charset="0"/>
              </a:rPr>
              <a:t>.                                                           4.8. *Chu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Carnott</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định</a:t>
            </a:r>
            <a:r>
              <a:rPr lang="en-US" sz="2400" dirty="0">
                <a:latin typeface="Times New Roman" pitchFamily="18" charset="0"/>
              </a:rPr>
              <a:t> </a:t>
            </a:r>
            <a:r>
              <a:rPr lang="en-US" sz="2400" dirty="0" err="1">
                <a:latin typeface="Times New Roman" pitchFamily="18" charset="0"/>
              </a:rPr>
              <a:t>lý</a:t>
            </a:r>
            <a:r>
              <a:rPr lang="en-US" sz="2400" dirty="0">
                <a:latin typeface="Times New Roman" pitchFamily="18" charset="0"/>
              </a:rPr>
              <a:t> Carnot.                              4.9.* </a:t>
            </a:r>
            <a:r>
              <a:rPr lang="en-US" sz="2400" dirty="0" err="1">
                <a:latin typeface="Times New Roman" pitchFamily="18" charset="0"/>
              </a:rPr>
              <a:t>Hàm</a:t>
            </a:r>
            <a:r>
              <a:rPr lang="en-US" sz="2400" dirty="0">
                <a:latin typeface="Times New Roman" pitchFamily="18" charset="0"/>
              </a:rPr>
              <a:t> Entropy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nguyên</a:t>
            </a:r>
            <a:r>
              <a:rPr lang="en-US" sz="2400" dirty="0">
                <a:latin typeface="Times New Roman" pitchFamily="18" charset="0"/>
              </a:rPr>
              <a:t> </a:t>
            </a:r>
            <a:r>
              <a:rPr lang="en-US" sz="2400" dirty="0" err="1">
                <a:latin typeface="Times New Roman" pitchFamily="18" charset="0"/>
              </a:rPr>
              <a:t>lý</a:t>
            </a:r>
            <a:r>
              <a:rPr lang="en-US" sz="2400" dirty="0">
                <a:latin typeface="Times New Roman" pitchFamily="18" charset="0"/>
              </a:rPr>
              <a:t> </a:t>
            </a:r>
            <a:r>
              <a:rPr lang="en-US" sz="2400" dirty="0" err="1">
                <a:latin typeface="Times New Roman" pitchFamily="18" charset="0"/>
              </a:rPr>
              <a:t>tăng</a:t>
            </a:r>
            <a:r>
              <a:rPr lang="en-US" sz="2400" dirty="0">
                <a:latin typeface="Times New Roman" pitchFamily="18" charset="0"/>
              </a:rPr>
              <a:t> entropy.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5791200" cy="584775"/>
          </a:xfrm>
          <a:prstGeom prst="rect">
            <a:avLst/>
          </a:prstGeom>
          <a:noFill/>
        </p:spPr>
        <p:txBody>
          <a:bodyPr wrap="square" rtlCol="0">
            <a:spAutoFit/>
          </a:bodyPr>
          <a:lstStyle/>
          <a:p>
            <a:r>
              <a:rPr lang="en-US" sz="3200" dirty="0" err="1" smtClean="0">
                <a:solidFill>
                  <a:srgbClr val="006600"/>
                </a:solidFill>
                <a:latin typeface="Times New Roman" pitchFamily="18" charset="0"/>
                <a:cs typeface="Times New Roman" pitchFamily="18" charset="0"/>
              </a:rPr>
              <a:t>Tầm</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xa</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của</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vật</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bị</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ném</a:t>
            </a:r>
            <a:r>
              <a:rPr lang="en-US" sz="3200" dirty="0" smtClean="0">
                <a:solidFill>
                  <a:srgbClr val="006600"/>
                </a:solidFill>
                <a:latin typeface="Times New Roman" pitchFamily="18" charset="0"/>
                <a:cs typeface="Times New Roman" pitchFamily="18" charset="0"/>
              </a:rPr>
              <a:t>:</a:t>
            </a:r>
            <a:endParaRPr lang="en-US" sz="3200" dirty="0">
              <a:solidFill>
                <a:srgbClr val="006600"/>
              </a:solidFill>
              <a:latin typeface="Times New Roman" pitchFamily="18" charset="0"/>
              <a:cs typeface="Times New Roman" pitchFamily="18" charset="0"/>
            </a:endParaRPr>
          </a:p>
        </p:txBody>
      </p:sp>
      <p:pic>
        <p:nvPicPr>
          <p:cNvPr id="93186" name="Picture 2"/>
          <p:cNvPicPr>
            <a:picLocks noChangeAspect="1" noChangeArrowheads="1"/>
          </p:cNvPicPr>
          <p:nvPr/>
        </p:nvPicPr>
        <p:blipFill>
          <a:blip r:embed="rId2"/>
          <a:srcRect/>
          <a:stretch>
            <a:fillRect/>
          </a:stretch>
        </p:blipFill>
        <p:spPr bwMode="auto">
          <a:xfrm>
            <a:off x="2514600" y="1752600"/>
            <a:ext cx="2290763" cy="1547813"/>
          </a:xfrm>
          <a:prstGeom prst="rect">
            <a:avLst/>
          </a:prstGeom>
          <a:noFill/>
          <a:ln w="9525">
            <a:noFill/>
            <a:miter lim="800000"/>
            <a:headEnd/>
            <a:tailEnd/>
          </a:ln>
          <a:effectLst/>
        </p:spPr>
      </p:pic>
      <p:sp>
        <p:nvSpPr>
          <p:cNvPr id="4" name="TextBox 3"/>
          <p:cNvSpPr txBox="1"/>
          <p:nvPr/>
        </p:nvSpPr>
        <p:spPr>
          <a:xfrm>
            <a:off x="1466850" y="2114550"/>
            <a:ext cx="1143000" cy="707886"/>
          </a:xfrm>
          <a:prstGeom prst="rect">
            <a:avLst/>
          </a:prstGeom>
          <a:noFill/>
        </p:spPr>
        <p:txBody>
          <a:bodyPr wrap="square" rtlCol="0">
            <a:spAutoFit/>
          </a:bodyPr>
          <a:lstStyle/>
          <a:p>
            <a:r>
              <a:rPr lang="en-US" sz="4000" dirty="0" err="1" smtClean="0">
                <a:latin typeface="Times New Roman" pitchFamily="18" charset="0"/>
                <a:cs typeface="Times New Roman" pitchFamily="18" charset="0"/>
              </a:rPr>
              <a:t>x</a:t>
            </a:r>
            <a:r>
              <a:rPr lang="en-US" sz="4000" baseline="-25000" dirty="0" err="1" smtClean="0">
                <a:latin typeface="Times New Roman" pitchFamily="18" charset="0"/>
                <a:cs typeface="Times New Roman" pitchFamily="18" charset="0"/>
              </a:rPr>
              <a:t>max</a:t>
            </a:r>
            <a:endParaRPr lang="en-US" sz="4000" dirty="0">
              <a:latin typeface="Times New Roman" pitchFamily="18" charset="0"/>
              <a:cs typeface="Times New Roman" pitchFamily="18" charset="0"/>
            </a:endParaRPr>
          </a:p>
        </p:txBody>
      </p:sp>
      <p:sp>
        <p:nvSpPr>
          <p:cNvPr id="5" name="TextBox 4"/>
          <p:cNvSpPr txBox="1"/>
          <p:nvPr/>
        </p:nvSpPr>
        <p:spPr>
          <a:xfrm>
            <a:off x="914400" y="3072825"/>
            <a:ext cx="5791200" cy="584775"/>
          </a:xfrm>
          <a:prstGeom prst="rect">
            <a:avLst/>
          </a:prstGeom>
          <a:noFill/>
        </p:spPr>
        <p:txBody>
          <a:bodyPr wrap="square" rtlCol="0">
            <a:spAutoFit/>
          </a:bodyPr>
          <a:lstStyle/>
          <a:p>
            <a:r>
              <a:rPr lang="en-US" sz="3200" dirty="0" err="1" smtClean="0">
                <a:solidFill>
                  <a:srgbClr val="006600"/>
                </a:solidFill>
                <a:latin typeface="Times New Roman" pitchFamily="18" charset="0"/>
                <a:cs typeface="Times New Roman" pitchFamily="18" charset="0"/>
              </a:rPr>
              <a:t>Độ</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cao</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cực</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đại</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của</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vật</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bị</a:t>
            </a:r>
            <a:r>
              <a:rPr lang="en-US" sz="3200" dirty="0" smtClean="0">
                <a:solidFill>
                  <a:srgbClr val="006600"/>
                </a:solidFill>
                <a:latin typeface="Times New Roman" pitchFamily="18" charset="0"/>
                <a:cs typeface="Times New Roman" pitchFamily="18" charset="0"/>
              </a:rPr>
              <a:t> </a:t>
            </a:r>
            <a:r>
              <a:rPr lang="en-US" sz="3200" dirty="0" err="1" smtClean="0">
                <a:solidFill>
                  <a:srgbClr val="006600"/>
                </a:solidFill>
                <a:latin typeface="Times New Roman" pitchFamily="18" charset="0"/>
                <a:cs typeface="Times New Roman" pitchFamily="18" charset="0"/>
              </a:rPr>
              <a:t>ném</a:t>
            </a:r>
            <a:r>
              <a:rPr lang="en-US" sz="3200" dirty="0" smtClean="0">
                <a:solidFill>
                  <a:srgbClr val="006600"/>
                </a:solidFill>
                <a:latin typeface="Times New Roman" pitchFamily="18" charset="0"/>
                <a:cs typeface="Times New Roman" pitchFamily="18" charset="0"/>
              </a:rPr>
              <a:t>:</a:t>
            </a:r>
            <a:endParaRPr lang="en-US" sz="3200" dirty="0">
              <a:solidFill>
                <a:srgbClr val="006600"/>
              </a:solidFill>
              <a:latin typeface="Times New Roman" pitchFamily="18" charset="0"/>
              <a:cs typeface="Times New Roman" pitchFamily="18" charset="0"/>
            </a:endParaRPr>
          </a:p>
        </p:txBody>
      </p:sp>
      <p:sp>
        <p:nvSpPr>
          <p:cNvPr id="6" name="TextBox 5"/>
          <p:cNvSpPr txBox="1"/>
          <p:nvPr/>
        </p:nvSpPr>
        <p:spPr>
          <a:xfrm>
            <a:off x="1905000" y="4207014"/>
            <a:ext cx="1143000" cy="707886"/>
          </a:xfrm>
          <a:prstGeom prst="rect">
            <a:avLst/>
          </a:prstGeom>
          <a:noFill/>
        </p:spPr>
        <p:txBody>
          <a:bodyPr wrap="square" rtlCol="0">
            <a:spAutoFit/>
          </a:bodyPr>
          <a:lstStyle/>
          <a:p>
            <a:r>
              <a:rPr lang="en-US" sz="4000" dirty="0" err="1" smtClean="0">
                <a:latin typeface="Times New Roman" pitchFamily="18" charset="0"/>
                <a:cs typeface="Times New Roman" pitchFamily="18" charset="0"/>
              </a:rPr>
              <a:t>h</a:t>
            </a:r>
            <a:r>
              <a:rPr lang="en-US" sz="4000" baseline="-25000" dirty="0" err="1" smtClean="0">
                <a:latin typeface="Times New Roman" pitchFamily="18" charset="0"/>
                <a:cs typeface="Times New Roman" pitchFamily="18" charset="0"/>
              </a:rPr>
              <a:t>max</a:t>
            </a:r>
            <a:endParaRPr lang="en-US" sz="4000" dirty="0">
              <a:latin typeface="Times New Roman" pitchFamily="18" charset="0"/>
              <a:cs typeface="Times New Roman" pitchFamily="18" charset="0"/>
            </a:endParaRPr>
          </a:p>
        </p:txBody>
      </p:sp>
      <p:pic>
        <p:nvPicPr>
          <p:cNvPr id="93187" name="Picture 3"/>
          <p:cNvPicPr>
            <a:picLocks noChangeAspect="1" noChangeArrowheads="1"/>
          </p:cNvPicPr>
          <p:nvPr/>
        </p:nvPicPr>
        <p:blipFill>
          <a:blip r:embed="rId3"/>
          <a:srcRect/>
          <a:stretch>
            <a:fillRect/>
          </a:stretch>
        </p:blipFill>
        <p:spPr bwMode="auto">
          <a:xfrm>
            <a:off x="2819400" y="3733800"/>
            <a:ext cx="19812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63976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Times New Roman" pitchFamily="18" charset="0"/>
                <a:ea typeface="+mj-ea"/>
                <a:cs typeface="+mj-cs"/>
              </a:rPr>
              <a:t>5. PHÉP</a:t>
            </a:r>
            <a:r>
              <a:rPr kumimoji="0" lang="en-US" sz="3200" b="1" i="0" u="none" strike="noStrike" kern="1200" cap="none" spc="0" normalizeH="0" noProof="0" dirty="0" smtClean="0">
                <a:ln>
                  <a:noFill/>
                </a:ln>
                <a:solidFill>
                  <a:srgbClr val="FF0000"/>
                </a:solidFill>
                <a:effectLst/>
                <a:uLnTx/>
                <a:uFillTx/>
                <a:latin typeface="Times New Roman" pitchFamily="18" charset="0"/>
                <a:ea typeface="+mj-ea"/>
                <a:cs typeface="+mj-cs"/>
              </a:rPr>
              <a:t> CỘNG VẬN TỐC VÀ GIA TỐC</a:t>
            </a:r>
            <a:endParaRPr kumimoji="0" lang="en-US" sz="3200" b="1" i="0" u="none" strike="noStrike" kern="1200" cap="none" spc="0" normalizeH="0" baseline="0" noProof="0" dirty="0">
              <a:ln>
                <a:noFill/>
              </a:ln>
              <a:solidFill>
                <a:srgbClr val="FF0000"/>
              </a:solidFill>
              <a:effectLst/>
              <a:uLnTx/>
              <a:uFillTx/>
              <a:latin typeface="Times New Roman" pitchFamily="18" charset="0"/>
              <a:ea typeface="+mj-ea"/>
              <a:cs typeface="+mj-cs"/>
            </a:endParaRPr>
          </a:p>
        </p:txBody>
      </p:sp>
      <p:sp>
        <p:nvSpPr>
          <p:cNvPr id="3" name="TextBox 2"/>
          <p:cNvSpPr txBox="1"/>
          <p:nvPr/>
        </p:nvSpPr>
        <p:spPr>
          <a:xfrm>
            <a:off x="762000" y="914400"/>
            <a:ext cx="7391400" cy="523220"/>
          </a:xfrm>
          <a:prstGeom prst="rect">
            <a:avLst/>
          </a:prstGeom>
          <a:noFill/>
        </p:spPr>
        <p:txBody>
          <a:bodyPr wrap="square" rtlCol="0">
            <a:spAutoFit/>
          </a:bodyPr>
          <a:lstStyle/>
          <a:p>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M </a:t>
            </a:r>
            <a:r>
              <a:rPr lang="en-US" sz="2800" dirty="0" err="1" smtClean="0">
                <a:latin typeface="Times New Roman" pitchFamily="18" charset="0"/>
                <a:cs typeface="Times New Roman" pitchFamily="18" charset="0"/>
              </a:rPr>
              <a:t>chuyển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hai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qui </a:t>
            </a:r>
            <a:r>
              <a:rPr lang="en-US" sz="2800" dirty="0" err="1" smtClean="0">
                <a:latin typeface="Times New Roman" pitchFamily="18" charset="0"/>
                <a:cs typeface="Times New Roman" pitchFamily="18" charset="0"/>
              </a:rPr>
              <a:t>chiếu</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pic>
        <p:nvPicPr>
          <p:cNvPr id="94210" name="Picture 2"/>
          <p:cNvPicPr>
            <a:picLocks noChangeAspect="1" noChangeArrowheads="1"/>
          </p:cNvPicPr>
          <p:nvPr/>
        </p:nvPicPr>
        <p:blipFill>
          <a:blip r:embed="rId2"/>
          <a:srcRect/>
          <a:stretch>
            <a:fillRect/>
          </a:stretch>
        </p:blipFill>
        <p:spPr bwMode="auto">
          <a:xfrm>
            <a:off x="200025" y="1500189"/>
            <a:ext cx="8029575" cy="3300412"/>
          </a:xfrm>
          <a:prstGeom prst="rect">
            <a:avLst/>
          </a:prstGeom>
          <a:noFill/>
          <a:ln w="9525">
            <a:noFill/>
            <a:miter lim="800000"/>
            <a:headEnd/>
            <a:tailEnd/>
          </a:ln>
          <a:effectLst/>
        </p:spPr>
      </p:pic>
      <p:sp>
        <p:nvSpPr>
          <p:cNvPr id="5" name="TextBox 4"/>
          <p:cNvSpPr txBox="1"/>
          <p:nvPr/>
        </p:nvSpPr>
        <p:spPr>
          <a:xfrm>
            <a:off x="381000" y="4971778"/>
            <a:ext cx="8534400" cy="1815882"/>
          </a:xfrm>
          <a:prstGeom prst="rect">
            <a:avLst/>
          </a:prstGeom>
          <a:noFill/>
        </p:spPr>
        <p:txBody>
          <a:bodyPr wrap="square" rtlCol="0">
            <a:spAutoFit/>
          </a:bodyPr>
          <a:lstStyle/>
          <a:p>
            <a:r>
              <a:rPr lang="en-US" sz="2800" dirty="0" err="1" smtClean="0">
                <a:latin typeface="Times New Roman" pitchFamily="18" charset="0"/>
                <a:cs typeface="Times New Roman" pitchFamily="18" charset="0"/>
              </a:rPr>
              <a:t>Vectơ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qui </a:t>
            </a:r>
            <a:r>
              <a:rPr lang="en-US" sz="2800" dirty="0" err="1" smtClean="0">
                <a:latin typeface="Times New Roman" pitchFamily="18" charset="0"/>
                <a:cs typeface="Times New Roman" pitchFamily="18" charset="0"/>
              </a:rPr>
              <a:t>chiếu</a:t>
            </a:r>
            <a:r>
              <a:rPr lang="en-US" sz="2800" dirty="0" smtClean="0">
                <a:latin typeface="Times New Roman" pitchFamily="18" charset="0"/>
                <a:cs typeface="Times New Roman" pitchFamily="18" charset="0"/>
              </a:rPr>
              <a:t> O </a:t>
            </a:r>
            <a:r>
              <a:rPr lang="en-US" sz="2800" dirty="0" err="1" smtClean="0">
                <a:latin typeface="Times New Roman" pitchFamily="18" charset="0"/>
                <a:cs typeface="Times New Roman" pitchFamily="18" charset="0"/>
              </a:rPr>
              <a:t>bằng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vectơ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qui </a:t>
            </a:r>
            <a:r>
              <a:rPr lang="en-US" sz="2800" dirty="0" err="1" smtClean="0">
                <a:latin typeface="Times New Roman" pitchFamily="18" charset="0"/>
                <a:cs typeface="Times New Roman" pitchFamily="18" charset="0"/>
              </a:rPr>
              <a:t>chiếu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O’chuyển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qui </a:t>
            </a:r>
            <a:r>
              <a:rPr lang="en-US" sz="2800" dirty="0" err="1" smtClean="0">
                <a:latin typeface="Times New Roman" pitchFamily="18" charset="0"/>
                <a:cs typeface="Times New Roman" pitchFamily="18" charset="0"/>
              </a:rPr>
              <a:t>chiếu</a:t>
            </a:r>
            <a:r>
              <a:rPr lang="en-US" sz="2800" dirty="0" smtClean="0">
                <a:latin typeface="Times New Roman" pitchFamily="18" charset="0"/>
                <a:cs typeface="Times New Roman" pitchFamily="18" charset="0"/>
              </a:rPr>
              <a:t> O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vec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qc O’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qc O.</a:t>
            </a:r>
            <a:endParaRPr lang="en-US" sz="2800" dirty="0">
              <a:latin typeface="Times New Roman" pitchFamily="18" charset="0"/>
              <a:cs typeface="Times New Roman" pitchFamily="18" charset="0"/>
            </a:endParaRPr>
          </a:p>
        </p:txBody>
      </p:sp>
      <p:sp>
        <p:nvSpPr>
          <p:cNvPr id="7" name="Curved Up Arrow 6"/>
          <p:cNvSpPr/>
          <p:nvPr/>
        </p:nvSpPr>
        <p:spPr>
          <a:xfrm rot="4693991">
            <a:off x="-32784" y="4979276"/>
            <a:ext cx="457200" cy="304800"/>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a:srcRect/>
          <a:stretch>
            <a:fillRect/>
          </a:stretch>
        </p:blipFill>
        <p:spPr bwMode="auto">
          <a:xfrm>
            <a:off x="533400" y="152400"/>
            <a:ext cx="7934325" cy="3333750"/>
          </a:xfrm>
          <a:prstGeom prst="rect">
            <a:avLst/>
          </a:prstGeom>
          <a:noFill/>
          <a:ln w="9525">
            <a:noFill/>
            <a:miter lim="800000"/>
            <a:headEnd/>
            <a:tailEnd/>
          </a:ln>
          <a:effectLst/>
        </p:spPr>
      </p:pic>
      <p:sp>
        <p:nvSpPr>
          <p:cNvPr id="3" name="Curved Up Arrow 2"/>
          <p:cNvSpPr/>
          <p:nvPr/>
        </p:nvSpPr>
        <p:spPr>
          <a:xfrm rot="4693991">
            <a:off x="-32784" y="3683874"/>
            <a:ext cx="457200" cy="304800"/>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457200" y="3733800"/>
            <a:ext cx="8534400" cy="1815882"/>
          </a:xfrm>
          <a:prstGeom prst="rect">
            <a:avLst/>
          </a:prstGeom>
          <a:noFill/>
        </p:spPr>
        <p:txBody>
          <a:bodyPr wrap="square" rtlCol="0">
            <a:spAutoFit/>
          </a:bodyPr>
          <a:lstStyle/>
          <a:p>
            <a:r>
              <a:rPr lang="en-US" sz="2800" dirty="0" err="1" smtClean="0">
                <a:latin typeface="Times New Roman" pitchFamily="18" charset="0"/>
                <a:cs typeface="Times New Roman" pitchFamily="18" charset="0"/>
              </a:rPr>
              <a:t>Vectơ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qui </a:t>
            </a:r>
            <a:r>
              <a:rPr lang="en-US" sz="2800" dirty="0" err="1" smtClean="0">
                <a:latin typeface="Times New Roman" pitchFamily="18" charset="0"/>
                <a:cs typeface="Times New Roman" pitchFamily="18" charset="0"/>
              </a:rPr>
              <a:t>chiếu</a:t>
            </a:r>
            <a:r>
              <a:rPr lang="en-US" sz="2800" dirty="0" smtClean="0">
                <a:latin typeface="Times New Roman" pitchFamily="18" charset="0"/>
                <a:cs typeface="Times New Roman" pitchFamily="18" charset="0"/>
              </a:rPr>
              <a:t> O </a:t>
            </a:r>
            <a:r>
              <a:rPr lang="en-US" sz="2800" dirty="0" err="1" smtClean="0">
                <a:latin typeface="Times New Roman" pitchFamily="18" charset="0"/>
                <a:cs typeface="Times New Roman" pitchFamily="18" charset="0"/>
              </a:rPr>
              <a:t>bằng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vectơ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chất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qui </a:t>
            </a:r>
            <a:r>
              <a:rPr lang="en-US" sz="2800" dirty="0" err="1" smtClean="0">
                <a:latin typeface="Times New Roman" pitchFamily="18" charset="0"/>
                <a:cs typeface="Times New Roman" pitchFamily="18" charset="0"/>
              </a:rPr>
              <a:t>chiếu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O’chuyển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qui </a:t>
            </a:r>
            <a:r>
              <a:rPr lang="en-US" sz="2800" dirty="0" err="1" smtClean="0">
                <a:latin typeface="Times New Roman" pitchFamily="18" charset="0"/>
                <a:cs typeface="Times New Roman" pitchFamily="18" charset="0"/>
              </a:rPr>
              <a:t>chiếu</a:t>
            </a:r>
            <a:r>
              <a:rPr lang="en-US" sz="2800" dirty="0" smtClean="0">
                <a:latin typeface="Times New Roman" pitchFamily="18" charset="0"/>
                <a:cs typeface="Times New Roman" pitchFamily="18" charset="0"/>
              </a:rPr>
              <a:t> O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vec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qc O’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qc O.</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219200" y="685800"/>
            <a:ext cx="6381549" cy="523220"/>
          </a:xfrm>
          <a:prstGeom prst="rect">
            <a:avLst/>
          </a:prstGeom>
          <a:noFill/>
          <a:ln w="9525" algn="ctr">
            <a:noFill/>
            <a:miter lim="800000"/>
            <a:headEnd/>
            <a:tailEnd/>
          </a:ln>
          <a:effectLst/>
        </p:spPr>
        <p:txBody>
          <a:bodyPr wrap="square">
            <a:spAutoFit/>
          </a:bodyPr>
          <a:lstStyle/>
          <a:p>
            <a:pPr algn="ctr">
              <a:spcBef>
                <a:spcPct val="50000"/>
              </a:spcBef>
            </a:pPr>
            <a:r>
              <a:rPr lang="en-US" sz="2800" b="1" dirty="0">
                <a:latin typeface="VNI-Times" pitchFamily="2" charset="0"/>
              </a:rPr>
              <a:t>TAØI LIEÄU THAM KHAÛO CHÍNH </a:t>
            </a:r>
          </a:p>
        </p:txBody>
      </p:sp>
      <p:sp>
        <p:nvSpPr>
          <p:cNvPr id="5" name="Text Box 5"/>
          <p:cNvSpPr txBox="1">
            <a:spLocks noChangeArrowheads="1"/>
          </p:cNvSpPr>
          <p:nvPr/>
        </p:nvSpPr>
        <p:spPr bwMode="auto">
          <a:xfrm>
            <a:off x="304800" y="1600200"/>
            <a:ext cx="8382000" cy="1200329"/>
          </a:xfrm>
          <a:prstGeom prst="rect">
            <a:avLst/>
          </a:prstGeom>
          <a:noFill/>
          <a:ln w="9525" algn="ctr">
            <a:noFill/>
            <a:miter lim="800000"/>
            <a:headEnd/>
            <a:tailEnd/>
          </a:ln>
          <a:effectLst/>
        </p:spPr>
        <p:txBody>
          <a:bodyPr wrap="square">
            <a:spAutoFit/>
          </a:bodyPr>
          <a:lstStyle/>
          <a:p>
            <a:pPr algn="just">
              <a:spcBef>
                <a:spcPct val="50000"/>
              </a:spcBef>
            </a:pPr>
            <a:r>
              <a:rPr lang="en-US" sz="2400" b="1" i="1" dirty="0" err="1">
                <a:solidFill>
                  <a:srgbClr val="2706EC"/>
                </a:solidFill>
                <a:latin typeface="VNI-Times" pitchFamily="2" charset="0"/>
              </a:rPr>
              <a:t>Quan</a:t>
            </a:r>
            <a:r>
              <a:rPr lang="en-US" sz="2400" b="1" i="1" dirty="0">
                <a:solidFill>
                  <a:srgbClr val="2706EC"/>
                </a:solidFill>
                <a:latin typeface="VNI-Times" pitchFamily="2" charset="0"/>
              </a:rPr>
              <a:t> </a:t>
            </a:r>
            <a:r>
              <a:rPr lang="en-US" sz="2400" b="1" i="1" dirty="0" err="1">
                <a:solidFill>
                  <a:srgbClr val="2706EC"/>
                </a:solidFill>
                <a:latin typeface="VNI-Times" pitchFamily="2" charset="0"/>
              </a:rPr>
              <a:t>ñieåm</a:t>
            </a:r>
            <a:r>
              <a:rPr lang="en-US" sz="2400" b="1" i="1" dirty="0">
                <a:solidFill>
                  <a:srgbClr val="2706EC"/>
                </a:solidFill>
                <a:latin typeface="VNI-Times" pitchFamily="2" charset="0"/>
              </a:rPr>
              <a:t> </a:t>
            </a:r>
            <a:r>
              <a:rPr lang="en-US" sz="2400" b="1" i="1" dirty="0" err="1">
                <a:solidFill>
                  <a:srgbClr val="2706EC"/>
                </a:solidFill>
                <a:latin typeface="VNI-Times" pitchFamily="2" charset="0"/>
              </a:rPr>
              <a:t>chung</a:t>
            </a:r>
            <a:r>
              <a:rPr lang="en-US" sz="2400" b="1" i="1" dirty="0">
                <a:solidFill>
                  <a:srgbClr val="2706EC"/>
                </a:solidFill>
                <a:latin typeface="VNI-Times" pitchFamily="2" charset="0"/>
              </a:rPr>
              <a:t> </a:t>
            </a:r>
            <a:r>
              <a:rPr lang="en-US" sz="2400" dirty="0">
                <a:solidFill>
                  <a:srgbClr val="2706EC"/>
                </a:solidFill>
                <a:latin typeface="VNI-Times" pitchFamily="2" charset="0"/>
              </a:rPr>
              <a:t>:</a:t>
            </a:r>
            <a:r>
              <a:rPr lang="en-US" sz="2400" dirty="0" err="1">
                <a:solidFill>
                  <a:srgbClr val="2706EC"/>
                </a:solidFill>
                <a:latin typeface="VNI-Times" pitchFamily="2" charset="0"/>
              </a:rPr>
              <a:t>Tham</a:t>
            </a:r>
            <a:r>
              <a:rPr lang="en-US" sz="2400" dirty="0">
                <a:solidFill>
                  <a:srgbClr val="2706EC"/>
                </a:solidFill>
                <a:latin typeface="VNI-Times" pitchFamily="2" charset="0"/>
              </a:rPr>
              <a:t> </a:t>
            </a:r>
            <a:r>
              <a:rPr lang="en-US" sz="2400" dirty="0" err="1">
                <a:solidFill>
                  <a:srgbClr val="2706EC"/>
                </a:solidFill>
                <a:latin typeface="VNI-Times" pitchFamily="2" charset="0"/>
              </a:rPr>
              <a:t>khaûo</a:t>
            </a:r>
            <a:r>
              <a:rPr lang="en-US" sz="2400" dirty="0">
                <a:solidFill>
                  <a:srgbClr val="2706EC"/>
                </a:solidFill>
                <a:latin typeface="VNI-Times" pitchFamily="2" charset="0"/>
              </a:rPr>
              <a:t> </a:t>
            </a:r>
            <a:r>
              <a:rPr lang="en-US" sz="2400" dirty="0" err="1">
                <a:solidFill>
                  <a:srgbClr val="2706EC"/>
                </a:solidFill>
                <a:latin typeface="VNI-Times" pitchFamily="2" charset="0"/>
              </a:rPr>
              <a:t>caøng</a:t>
            </a:r>
            <a:r>
              <a:rPr lang="en-US" sz="2400" dirty="0">
                <a:solidFill>
                  <a:srgbClr val="2706EC"/>
                </a:solidFill>
                <a:latin typeface="VNI-Times" pitchFamily="2" charset="0"/>
              </a:rPr>
              <a:t> </a:t>
            </a:r>
            <a:r>
              <a:rPr lang="en-US" sz="2400" dirty="0" err="1">
                <a:solidFill>
                  <a:srgbClr val="2706EC"/>
                </a:solidFill>
                <a:latin typeface="VNI-Times" pitchFamily="2" charset="0"/>
              </a:rPr>
              <a:t>nhieàu</a:t>
            </a:r>
            <a:r>
              <a:rPr lang="en-US" sz="2400" dirty="0">
                <a:solidFill>
                  <a:srgbClr val="2706EC"/>
                </a:solidFill>
                <a:latin typeface="VNI-Times" pitchFamily="2" charset="0"/>
              </a:rPr>
              <a:t> </a:t>
            </a:r>
            <a:r>
              <a:rPr lang="en-US" sz="2400" dirty="0" err="1">
                <a:solidFill>
                  <a:srgbClr val="2706EC"/>
                </a:solidFill>
                <a:latin typeface="VNI-Times" pitchFamily="2" charset="0"/>
              </a:rPr>
              <a:t>taøi</a:t>
            </a:r>
            <a:r>
              <a:rPr lang="en-US" sz="2400" dirty="0">
                <a:solidFill>
                  <a:srgbClr val="2706EC"/>
                </a:solidFill>
                <a:latin typeface="VNI-Times" pitchFamily="2" charset="0"/>
              </a:rPr>
              <a:t> </a:t>
            </a:r>
            <a:r>
              <a:rPr lang="en-US" sz="2400" dirty="0" err="1">
                <a:solidFill>
                  <a:srgbClr val="2706EC"/>
                </a:solidFill>
                <a:latin typeface="VNI-Times" pitchFamily="2" charset="0"/>
              </a:rPr>
              <a:t>lieäu</a:t>
            </a:r>
            <a:r>
              <a:rPr lang="en-US" sz="2400" dirty="0">
                <a:solidFill>
                  <a:srgbClr val="2706EC"/>
                </a:solidFill>
                <a:latin typeface="VNI-Times" pitchFamily="2" charset="0"/>
              </a:rPr>
              <a:t> </a:t>
            </a:r>
            <a:r>
              <a:rPr lang="en-US" sz="2400" dirty="0" err="1">
                <a:solidFill>
                  <a:srgbClr val="2706EC"/>
                </a:solidFill>
                <a:latin typeface="VNI-Times" pitchFamily="2" charset="0"/>
              </a:rPr>
              <a:t>caøng</a:t>
            </a:r>
            <a:r>
              <a:rPr lang="en-US" sz="2400" dirty="0">
                <a:solidFill>
                  <a:srgbClr val="2706EC"/>
                </a:solidFill>
                <a:latin typeface="VNI-Times" pitchFamily="2" charset="0"/>
              </a:rPr>
              <a:t> </a:t>
            </a:r>
            <a:r>
              <a:rPr lang="en-US" sz="2400" dirty="0" err="1" smtClean="0">
                <a:solidFill>
                  <a:srgbClr val="2706EC"/>
                </a:solidFill>
                <a:latin typeface="VNI-Times" pitchFamily="2" charset="0"/>
              </a:rPr>
              <a:t>toát</a:t>
            </a:r>
            <a:r>
              <a:rPr lang="en-US" sz="2400" dirty="0" smtClean="0">
                <a:solidFill>
                  <a:srgbClr val="2706EC"/>
                </a:solidFill>
                <a:latin typeface="VNI-Times" pitchFamily="2" charset="0"/>
              </a:rPr>
              <a:t>. </a:t>
            </a:r>
            <a:r>
              <a:rPr lang="en-US" sz="2400" dirty="0" err="1" smtClean="0">
                <a:solidFill>
                  <a:srgbClr val="2706EC"/>
                </a:solidFill>
                <a:latin typeface="VNI-Times" pitchFamily="2" charset="0"/>
              </a:rPr>
              <a:t>Saùch</a:t>
            </a:r>
            <a:r>
              <a:rPr lang="en-US" sz="2400" dirty="0" smtClean="0">
                <a:solidFill>
                  <a:srgbClr val="2706EC"/>
                </a:solidFill>
                <a:latin typeface="VNI-Times" pitchFamily="2" charset="0"/>
              </a:rPr>
              <a:t> </a:t>
            </a:r>
            <a:r>
              <a:rPr lang="en-US" sz="2400" dirty="0">
                <a:solidFill>
                  <a:srgbClr val="2706EC"/>
                </a:solidFill>
                <a:latin typeface="VNI-Times" pitchFamily="2" charset="0"/>
              </a:rPr>
              <a:t>“</a:t>
            </a:r>
            <a:r>
              <a:rPr lang="en-US" sz="2400" dirty="0" err="1">
                <a:solidFill>
                  <a:srgbClr val="2706EC"/>
                </a:solidFill>
                <a:latin typeface="VNI-Times" pitchFamily="2" charset="0"/>
              </a:rPr>
              <a:t>Vaät</a:t>
            </a:r>
            <a:r>
              <a:rPr lang="en-US" sz="2400" dirty="0">
                <a:solidFill>
                  <a:srgbClr val="2706EC"/>
                </a:solidFill>
                <a:latin typeface="VNI-Times" pitchFamily="2" charset="0"/>
              </a:rPr>
              <a:t> </a:t>
            </a:r>
            <a:r>
              <a:rPr lang="en-US" sz="2400" dirty="0" err="1">
                <a:solidFill>
                  <a:srgbClr val="2706EC"/>
                </a:solidFill>
                <a:latin typeface="VNI-Times" pitchFamily="2" charset="0"/>
              </a:rPr>
              <a:t>lyù</a:t>
            </a:r>
            <a:r>
              <a:rPr lang="en-US" sz="2400" dirty="0">
                <a:solidFill>
                  <a:srgbClr val="2706EC"/>
                </a:solidFill>
                <a:latin typeface="VNI-Times" pitchFamily="2" charset="0"/>
              </a:rPr>
              <a:t> </a:t>
            </a:r>
            <a:r>
              <a:rPr lang="en-US" sz="2400" dirty="0" err="1">
                <a:solidFill>
                  <a:srgbClr val="2706EC"/>
                </a:solidFill>
                <a:latin typeface="VNI-Times" pitchFamily="2" charset="0"/>
              </a:rPr>
              <a:t>ñaïi</a:t>
            </a:r>
            <a:r>
              <a:rPr lang="en-US" sz="2400" dirty="0">
                <a:solidFill>
                  <a:srgbClr val="2706EC"/>
                </a:solidFill>
                <a:latin typeface="VNI-Times" pitchFamily="2" charset="0"/>
              </a:rPr>
              <a:t> </a:t>
            </a:r>
            <a:r>
              <a:rPr lang="en-US" sz="2400" dirty="0" err="1">
                <a:solidFill>
                  <a:srgbClr val="2706EC"/>
                </a:solidFill>
                <a:latin typeface="VNI-Times" pitchFamily="2" charset="0"/>
              </a:rPr>
              <a:t>cöông</a:t>
            </a:r>
            <a:r>
              <a:rPr lang="en-US" sz="2400" dirty="0">
                <a:solidFill>
                  <a:srgbClr val="2706EC"/>
                </a:solidFill>
                <a:latin typeface="VNI-Times" pitchFamily="2" charset="0"/>
              </a:rPr>
              <a:t> “</a:t>
            </a:r>
            <a:r>
              <a:rPr lang="en-US" sz="2400" dirty="0" err="1">
                <a:solidFill>
                  <a:srgbClr val="2706EC"/>
                </a:solidFill>
                <a:latin typeface="VNI-Times" pitchFamily="2" charset="0"/>
              </a:rPr>
              <a:t>naøo</a:t>
            </a:r>
            <a:r>
              <a:rPr lang="en-US" sz="2400" dirty="0">
                <a:solidFill>
                  <a:srgbClr val="2706EC"/>
                </a:solidFill>
                <a:latin typeface="VNI-Times" pitchFamily="2" charset="0"/>
              </a:rPr>
              <a:t> </a:t>
            </a:r>
            <a:r>
              <a:rPr lang="en-US" sz="2400" dirty="0" err="1">
                <a:solidFill>
                  <a:srgbClr val="2706EC"/>
                </a:solidFill>
                <a:latin typeface="VNI-Times" pitchFamily="2" charset="0"/>
              </a:rPr>
              <a:t>cuõng</a:t>
            </a:r>
            <a:r>
              <a:rPr lang="en-US" sz="2400" dirty="0">
                <a:solidFill>
                  <a:srgbClr val="2706EC"/>
                </a:solidFill>
                <a:latin typeface="VNI-Times" pitchFamily="2" charset="0"/>
              </a:rPr>
              <a:t> </a:t>
            </a:r>
            <a:r>
              <a:rPr lang="en-US" sz="2400" dirty="0" err="1" smtClean="0">
                <a:solidFill>
                  <a:srgbClr val="2706EC"/>
                </a:solidFill>
                <a:latin typeface="VNI-Times" pitchFamily="2" charset="0"/>
              </a:rPr>
              <a:t>toát</a:t>
            </a:r>
            <a:r>
              <a:rPr lang="en-US" sz="2400" dirty="0" smtClean="0">
                <a:solidFill>
                  <a:srgbClr val="2706EC"/>
                </a:solidFill>
                <a:latin typeface="VNI-Times" pitchFamily="2" charset="0"/>
              </a:rPr>
              <a:t>  </a:t>
            </a:r>
            <a:r>
              <a:rPr lang="en-US" sz="2400" dirty="0">
                <a:solidFill>
                  <a:srgbClr val="2706EC"/>
                </a:solidFill>
                <a:latin typeface="VNI-Times" pitchFamily="2" charset="0"/>
              </a:rPr>
              <a:t>(</a:t>
            </a:r>
            <a:r>
              <a:rPr lang="en-US" sz="2400" dirty="0" err="1">
                <a:solidFill>
                  <a:srgbClr val="2706EC"/>
                </a:solidFill>
                <a:latin typeface="VNI-Times" pitchFamily="2" charset="0"/>
              </a:rPr>
              <a:t>Keå</a:t>
            </a:r>
            <a:r>
              <a:rPr lang="en-US" sz="2400" dirty="0">
                <a:solidFill>
                  <a:srgbClr val="2706EC"/>
                </a:solidFill>
                <a:latin typeface="VNI-Times" pitchFamily="2" charset="0"/>
              </a:rPr>
              <a:t> </a:t>
            </a:r>
            <a:r>
              <a:rPr lang="en-US" sz="2400" dirty="0" err="1">
                <a:solidFill>
                  <a:srgbClr val="2706EC"/>
                </a:solidFill>
                <a:latin typeface="VNI-Times" pitchFamily="2" charset="0"/>
              </a:rPr>
              <a:t>caû</a:t>
            </a:r>
            <a:r>
              <a:rPr lang="en-US" sz="2400" dirty="0">
                <a:solidFill>
                  <a:srgbClr val="2706EC"/>
                </a:solidFill>
                <a:latin typeface="VNI-Times" pitchFamily="2" charset="0"/>
              </a:rPr>
              <a:t> </a:t>
            </a:r>
            <a:r>
              <a:rPr lang="en-US" sz="2400" dirty="0" err="1">
                <a:solidFill>
                  <a:srgbClr val="2706EC"/>
                </a:solidFill>
                <a:latin typeface="VNI-Times" pitchFamily="2" charset="0"/>
              </a:rPr>
              <a:t>trình</a:t>
            </a:r>
            <a:r>
              <a:rPr lang="en-US" sz="2400" dirty="0">
                <a:solidFill>
                  <a:srgbClr val="2706EC"/>
                </a:solidFill>
                <a:latin typeface="VNI-Times" pitchFamily="2" charset="0"/>
              </a:rPr>
              <a:t> </a:t>
            </a:r>
            <a:r>
              <a:rPr lang="en-US" sz="2400" dirty="0" err="1">
                <a:solidFill>
                  <a:srgbClr val="2706EC"/>
                </a:solidFill>
                <a:latin typeface="VNI-Times" pitchFamily="2" charset="0"/>
              </a:rPr>
              <a:t>ñoä</a:t>
            </a:r>
            <a:r>
              <a:rPr lang="en-US" sz="2400" dirty="0">
                <a:solidFill>
                  <a:srgbClr val="2706EC"/>
                </a:solidFill>
                <a:latin typeface="VNI-Times" pitchFamily="2" charset="0"/>
              </a:rPr>
              <a:t> Cao </a:t>
            </a:r>
            <a:r>
              <a:rPr lang="en-US" sz="2400" dirty="0" err="1">
                <a:solidFill>
                  <a:srgbClr val="2706EC"/>
                </a:solidFill>
                <a:latin typeface="VNI-Times" pitchFamily="2" charset="0"/>
              </a:rPr>
              <a:t>ñaúng</a:t>
            </a:r>
            <a:r>
              <a:rPr lang="en-US" sz="2400" dirty="0">
                <a:solidFill>
                  <a:srgbClr val="2706EC"/>
                </a:solidFill>
                <a:latin typeface="VNI-Times" pitchFamily="2" charset="0"/>
              </a:rPr>
              <a:t>)</a:t>
            </a:r>
          </a:p>
        </p:txBody>
      </p:sp>
      <p:sp>
        <p:nvSpPr>
          <p:cNvPr id="6" name="Text Box 6"/>
          <p:cNvSpPr txBox="1">
            <a:spLocks noChangeArrowheads="1"/>
          </p:cNvSpPr>
          <p:nvPr/>
        </p:nvSpPr>
        <p:spPr bwMode="auto">
          <a:xfrm>
            <a:off x="304800" y="2895600"/>
            <a:ext cx="8382000" cy="4524315"/>
          </a:xfrm>
          <a:prstGeom prst="rect">
            <a:avLst/>
          </a:prstGeom>
          <a:noFill/>
          <a:ln w="9525" algn="ctr">
            <a:noFill/>
            <a:miter lim="800000"/>
            <a:headEnd/>
            <a:tailEnd/>
          </a:ln>
          <a:effectLst/>
        </p:spPr>
        <p:txBody>
          <a:bodyPr wrap="square">
            <a:spAutoFit/>
          </a:bodyPr>
          <a:lstStyle/>
          <a:p>
            <a:pPr>
              <a:spcBef>
                <a:spcPct val="50000"/>
              </a:spcBef>
            </a:pPr>
            <a:r>
              <a:rPr lang="en-US" sz="2400" u="sng" dirty="0" err="1">
                <a:solidFill>
                  <a:srgbClr val="FF0000"/>
                </a:solidFill>
                <a:latin typeface="VNI-Times" pitchFamily="2" charset="0"/>
              </a:rPr>
              <a:t>Saùch</a:t>
            </a:r>
            <a:r>
              <a:rPr lang="en-US" sz="2400" u="sng" dirty="0">
                <a:solidFill>
                  <a:srgbClr val="FF0000"/>
                </a:solidFill>
                <a:latin typeface="VNI-Times" pitchFamily="2" charset="0"/>
              </a:rPr>
              <a:t> </a:t>
            </a:r>
            <a:r>
              <a:rPr lang="en-US" sz="2400" u="sng" dirty="0" err="1">
                <a:solidFill>
                  <a:srgbClr val="FF0000"/>
                </a:solidFill>
                <a:latin typeface="VNI-Times" pitchFamily="2" charset="0"/>
              </a:rPr>
              <a:t>tham</a:t>
            </a:r>
            <a:r>
              <a:rPr lang="en-US" sz="2400" u="sng" dirty="0">
                <a:solidFill>
                  <a:srgbClr val="FF0000"/>
                </a:solidFill>
                <a:latin typeface="VNI-Times" pitchFamily="2" charset="0"/>
              </a:rPr>
              <a:t> </a:t>
            </a:r>
            <a:r>
              <a:rPr lang="en-US" sz="2400" u="sng" dirty="0" err="1">
                <a:solidFill>
                  <a:srgbClr val="FF0000"/>
                </a:solidFill>
                <a:latin typeface="VNI-Times" pitchFamily="2" charset="0"/>
              </a:rPr>
              <a:t>khaûo</a:t>
            </a:r>
            <a:r>
              <a:rPr lang="en-US" sz="2400" u="sng" dirty="0">
                <a:solidFill>
                  <a:srgbClr val="FF0000"/>
                </a:solidFill>
                <a:latin typeface="VNI-Times" pitchFamily="2" charset="0"/>
              </a:rPr>
              <a:t> </a:t>
            </a:r>
            <a:r>
              <a:rPr lang="en-US" sz="2400" u="sng" dirty="0" err="1">
                <a:solidFill>
                  <a:srgbClr val="FF0000"/>
                </a:solidFill>
                <a:latin typeface="VNI-Times" pitchFamily="2" charset="0"/>
              </a:rPr>
              <a:t>chính</a:t>
            </a:r>
            <a:r>
              <a:rPr lang="en-US" sz="2400" u="sng" dirty="0">
                <a:solidFill>
                  <a:srgbClr val="FF0000"/>
                </a:solidFill>
                <a:latin typeface="VNI-Times" pitchFamily="2" charset="0"/>
              </a:rPr>
              <a:t> :</a:t>
            </a:r>
            <a:r>
              <a:rPr lang="en-US" sz="2400" dirty="0">
                <a:solidFill>
                  <a:srgbClr val="FF0000"/>
                </a:solidFill>
                <a:latin typeface="VNI-Times" pitchFamily="2" charset="0"/>
              </a:rPr>
              <a:t> </a:t>
            </a:r>
            <a:endParaRPr lang="en-US" sz="2400" dirty="0" smtClean="0">
              <a:solidFill>
                <a:srgbClr val="FF0000"/>
              </a:solidFill>
              <a:latin typeface="VNI-Times" pitchFamily="2" charset="0"/>
            </a:endParaRPr>
          </a:p>
          <a:p>
            <a:pPr lvl="1">
              <a:spcBef>
                <a:spcPct val="50000"/>
              </a:spcBef>
            </a:pPr>
            <a:r>
              <a:rPr lang="en-US" sz="2400" dirty="0" smtClean="0">
                <a:latin typeface="VNI-Times" pitchFamily="2" charset="0"/>
              </a:rPr>
              <a:t>1. </a:t>
            </a:r>
            <a:r>
              <a:rPr lang="en-US" sz="2400" dirty="0" err="1" smtClean="0">
                <a:latin typeface="VNI-Times" pitchFamily="2" charset="0"/>
              </a:rPr>
              <a:t>Nguyễn</a:t>
            </a:r>
            <a:r>
              <a:rPr lang="en-US" sz="2400" dirty="0" smtClean="0">
                <a:latin typeface="VNI-Times" pitchFamily="2" charset="0"/>
              </a:rPr>
              <a:t> </a:t>
            </a:r>
            <a:r>
              <a:rPr lang="en-US" sz="2400" dirty="0" err="1" smtClean="0">
                <a:latin typeface="VNI-Times" pitchFamily="2" charset="0"/>
              </a:rPr>
              <a:t>Nhật</a:t>
            </a:r>
            <a:r>
              <a:rPr lang="en-US" sz="2400" dirty="0" smtClean="0">
                <a:latin typeface="VNI-Times" pitchFamily="2" charset="0"/>
              </a:rPr>
              <a:t> </a:t>
            </a:r>
            <a:r>
              <a:rPr lang="en-US" sz="2400" dirty="0" err="1" smtClean="0">
                <a:latin typeface="VNI-Times" pitchFamily="2" charset="0"/>
              </a:rPr>
              <a:t>Khanh</a:t>
            </a:r>
            <a:endParaRPr lang="en-US" sz="2400" dirty="0" smtClean="0">
              <a:latin typeface="VNI-Times" pitchFamily="2" charset="0"/>
            </a:endParaRPr>
          </a:p>
          <a:p>
            <a:pPr lvl="2">
              <a:spcBef>
                <a:spcPct val="50000"/>
              </a:spcBef>
            </a:pPr>
            <a:r>
              <a:rPr lang="en-US" sz="2400" dirty="0" smtClean="0">
                <a:latin typeface="VNI-Times" pitchFamily="2"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CƠ NHIỆT”</a:t>
            </a:r>
            <a:endParaRPr lang="en-US" sz="2400" dirty="0">
              <a:latin typeface="Times New Roman" pitchFamily="18" charset="0"/>
              <a:cs typeface="Times New Roman" pitchFamily="18" charset="0"/>
            </a:endParaRPr>
          </a:p>
          <a:p>
            <a:pPr lvl="1">
              <a:spcBef>
                <a:spcPct val="50000"/>
              </a:spcBef>
            </a:pPr>
            <a:r>
              <a:rPr lang="en-US" sz="2400" dirty="0" smtClean="0">
                <a:latin typeface="VNI-Times" pitchFamily="2" charset="0"/>
              </a:rPr>
              <a:t>2. </a:t>
            </a:r>
            <a:r>
              <a:rPr lang="en-US" sz="2400" dirty="0" err="1" smtClean="0">
                <a:latin typeface="VNI-Times" pitchFamily="2" charset="0"/>
              </a:rPr>
              <a:t>Nguyeãn</a:t>
            </a:r>
            <a:r>
              <a:rPr lang="en-US" sz="2400" dirty="0" smtClean="0">
                <a:latin typeface="VNI-Times" pitchFamily="2" charset="0"/>
              </a:rPr>
              <a:t> </a:t>
            </a:r>
            <a:r>
              <a:rPr lang="en-US" sz="2400" dirty="0" err="1">
                <a:latin typeface="VNI-Times" pitchFamily="2" charset="0"/>
              </a:rPr>
              <a:t>thaønh</a:t>
            </a:r>
            <a:r>
              <a:rPr lang="en-US" sz="2400" dirty="0">
                <a:latin typeface="VNI-Times" pitchFamily="2" charset="0"/>
              </a:rPr>
              <a:t> </a:t>
            </a:r>
            <a:r>
              <a:rPr lang="en-US" sz="2400" dirty="0" err="1">
                <a:latin typeface="VNI-Times" pitchFamily="2" charset="0"/>
              </a:rPr>
              <a:t>Vaán</a:t>
            </a:r>
            <a:r>
              <a:rPr lang="en-US" sz="2400" dirty="0">
                <a:latin typeface="VNI-Times" pitchFamily="2" charset="0"/>
              </a:rPr>
              <a:t> -   </a:t>
            </a:r>
            <a:endParaRPr lang="en-US" sz="2400" dirty="0" smtClean="0">
              <a:latin typeface="VNI-Times" pitchFamily="2" charset="0"/>
            </a:endParaRPr>
          </a:p>
          <a:p>
            <a:pPr lvl="1" algn="just">
              <a:spcBef>
                <a:spcPct val="50000"/>
              </a:spcBef>
            </a:pPr>
            <a:r>
              <a:rPr lang="en-US" sz="2400" dirty="0" smtClean="0">
                <a:latin typeface="VNI-Times" pitchFamily="2" charset="0"/>
              </a:rPr>
              <a:t>     </a:t>
            </a:r>
            <a:r>
              <a:rPr lang="en-US" sz="2400" dirty="0">
                <a:latin typeface="VNI-Times" pitchFamily="2" charset="0"/>
              </a:rPr>
              <a:t>“</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lyù</a:t>
            </a:r>
            <a:r>
              <a:rPr lang="en-US" sz="2400" dirty="0">
                <a:latin typeface="VNI-Times" pitchFamily="2" charset="0"/>
              </a:rPr>
              <a:t> </a:t>
            </a:r>
            <a:r>
              <a:rPr lang="en-US" sz="2400" dirty="0" err="1">
                <a:latin typeface="VNI-Times" pitchFamily="2" charset="0"/>
              </a:rPr>
              <a:t>ñaïi</a:t>
            </a:r>
            <a:r>
              <a:rPr lang="en-US" sz="2400" dirty="0">
                <a:latin typeface="VNI-Times" pitchFamily="2" charset="0"/>
              </a:rPr>
              <a:t> </a:t>
            </a:r>
            <a:r>
              <a:rPr lang="en-US" sz="2400" dirty="0" err="1">
                <a:latin typeface="VNI-Times" pitchFamily="2" charset="0"/>
              </a:rPr>
              <a:t>cöông</a:t>
            </a:r>
            <a:r>
              <a:rPr lang="en-US" sz="2400" dirty="0">
                <a:latin typeface="VNI-Times" pitchFamily="2" charset="0"/>
              </a:rPr>
              <a:t> 1”( </a:t>
            </a:r>
            <a:r>
              <a:rPr lang="en-US" sz="2400" dirty="0" err="1">
                <a:latin typeface="VNI-Times" pitchFamily="2" charset="0"/>
              </a:rPr>
              <a:t>Cô</a:t>
            </a:r>
            <a:r>
              <a:rPr lang="en-US" sz="2400" dirty="0">
                <a:latin typeface="VNI-Times" pitchFamily="2" charset="0"/>
              </a:rPr>
              <a:t> </a:t>
            </a:r>
            <a:r>
              <a:rPr lang="en-US" sz="2400" dirty="0" err="1">
                <a:latin typeface="VNI-Times" pitchFamily="2" charset="0"/>
              </a:rPr>
              <a:t>nhieät</a:t>
            </a:r>
            <a:r>
              <a:rPr lang="en-US" sz="2400" dirty="0" smtClean="0">
                <a:latin typeface="VNI-Times" pitchFamily="2" charset="0"/>
              </a:rPr>
              <a:t>) LT&amp;BT </a:t>
            </a:r>
            <a:r>
              <a:rPr lang="en-US" sz="2400" dirty="0">
                <a:latin typeface="VNI-Times" pitchFamily="2" charset="0"/>
              </a:rPr>
              <a:t>; </a:t>
            </a:r>
            <a:r>
              <a:rPr lang="en-US" sz="2400" dirty="0" smtClean="0">
                <a:latin typeface="VNI-Times" pitchFamily="2" charset="0"/>
              </a:rPr>
              <a:t>NXB </a:t>
            </a:r>
            <a:r>
              <a:rPr lang="en-US" sz="2400" dirty="0" err="1">
                <a:latin typeface="VNI-Times" pitchFamily="2" charset="0"/>
              </a:rPr>
              <a:t>Ñaïi</a:t>
            </a:r>
            <a:r>
              <a:rPr lang="en-US" sz="2400" dirty="0">
                <a:latin typeface="VNI-Times" pitchFamily="2" charset="0"/>
              </a:rPr>
              <a:t> </a:t>
            </a:r>
            <a:r>
              <a:rPr lang="en-US" sz="2400" dirty="0" err="1">
                <a:latin typeface="VNI-Times" pitchFamily="2" charset="0"/>
              </a:rPr>
              <a:t>hoïc</a:t>
            </a:r>
            <a:r>
              <a:rPr lang="en-US" sz="2400" dirty="0">
                <a:latin typeface="VNI-Times" pitchFamily="2" charset="0"/>
              </a:rPr>
              <a:t> </a:t>
            </a:r>
            <a:r>
              <a:rPr lang="en-US" sz="2400" dirty="0" err="1">
                <a:latin typeface="VNI-Times" pitchFamily="2" charset="0"/>
              </a:rPr>
              <a:t>Quoác</a:t>
            </a:r>
            <a:r>
              <a:rPr lang="en-US" sz="2400" dirty="0">
                <a:latin typeface="VNI-Times" pitchFamily="2" charset="0"/>
              </a:rPr>
              <a:t> </a:t>
            </a:r>
            <a:r>
              <a:rPr lang="en-US" sz="2400" dirty="0" err="1">
                <a:latin typeface="VNI-Times" pitchFamily="2" charset="0"/>
              </a:rPr>
              <a:t>gia</a:t>
            </a:r>
            <a:r>
              <a:rPr lang="en-US" sz="2400" dirty="0">
                <a:latin typeface="VNI-Times" pitchFamily="2" charset="0"/>
              </a:rPr>
              <a:t> TP.HCM (2006</a:t>
            </a:r>
            <a:r>
              <a:rPr lang="en-US" sz="2400" dirty="0" smtClean="0">
                <a:latin typeface="VNI-Times" pitchFamily="2" charset="0"/>
              </a:rPr>
              <a:t>)</a:t>
            </a:r>
          </a:p>
          <a:p>
            <a:pPr algn="just">
              <a:spcBef>
                <a:spcPct val="50000"/>
              </a:spcBef>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3. </a:t>
            </a:r>
            <a:r>
              <a:rPr lang="en-US" sz="2400" dirty="0" err="1" smtClean="0">
                <a:latin typeface="Times New Roman" pitchFamily="18" charset="0"/>
                <a:cs typeface="Times New Roman" pitchFamily="18" charset="0"/>
              </a:rPr>
              <a:t>Lương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Duyên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Vật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tập</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Nhiệt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 &amp;BT NXB </a:t>
            </a:r>
            <a:r>
              <a:rPr lang="en-US" sz="2400" dirty="0" err="1">
                <a:latin typeface="Times New Roman" pitchFamily="18" charset="0"/>
                <a:cs typeface="Times New Roman" pitchFamily="18" charset="0"/>
              </a:rPr>
              <a:t>Giáo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dục</a:t>
            </a:r>
            <a:r>
              <a:rPr lang="en-US" sz="2400" dirty="0">
                <a:latin typeface="Times New Roman" pitchFamily="18" charset="0"/>
                <a:cs typeface="Times New Roman" pitchFamily="18" charset="0"/>
              </a:rPr>
              <a:t>, 1995.</a:t>
            </a:r>
          </a:p>
          <a:p>
            <a:pPr>
              <a:spcBef>
                <a:spcPct val="50000"/>
              </a:spcBef>
            </a:pPr>
            <a:endParaRPr lang="en-US" sz="2400" dirty="0">
              <a:latin typeface="VNI-Time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76350"/>
            <a:ext cx="8229600" cy="4525963"/>
          </a:xfrm>
        </p:spPr>
        <p:txBody>
          <a:bodyPr>
            <a:normAutofit/>
          </a:bodyPr>
          <a:lstStyle/>
          <a:p>
            <a:pPr algn="just"/>
            <a:r>
              <a:rPr lang="en-US" sz="3600" dirty="0" err="1" smtClean="0">
                <a:solidFill>
                  <a:srgbClr val="FF0000"/>
                </a:solidFill>
                <a:latin typeface="Times New Roman" pitchFamily="18" charset="0"/>
                <a:cs typeface="Times New Roman" pitchFamily="18" charset="0"/>
              </a:rPr>
              <a:t>Cách</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học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lên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lớp</a:t>
            </a:r>
            <a:r>
              <a:rPr lang="en-US" sz="3600" dirty="0" smtClean="0">
                <a:latin typeface="Times New Roman" pitchFamily="18" charset="0"/>
                <a:cs typeface="Times New Roman" pitchFamily="18" charset="0"/>
              </a:rPr>
              <a:t> LT, </a:t>
            </a:r>
            <a:r>
              <a:rPr lang="en-US" sz="3600" dirty="0" err="1" smtClean="0">
                <a:latin typeface="Times New Roman" pitchFamily="18" charset="0"/>
                <a:cs typeface="Times New Roman" pitchFamily="18" charset="0"/>
              </a:rPr>
              <a:t>mang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theo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liệu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cầm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tay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nghe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giảng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ghi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thêm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vào</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liệu</a:t>
            </a:r>
            <a:r>
              <a:rPr lang="en-US" sz="3600" dirty="0" smtClean="0">
                <a:latin typeface="Times New Roman" pitchFamily="18" charset="0"/>
                <a:cs typeface="Times New Roman" pitchFamily="18" charset="0"/>
              </a:rPr>
              <a:t>.</a:t>
            </a:r>
          </a:p>
          <a:p>
            <a:pPr algn="just"/>
            <a:endParaRPr lang="en-US" sz="3600" dirty="0" smtClean="0">
              <a:latin typeface="Times New Roman" pitchFamily="18" charset="0"/>
              <a:cs typeface="Times New Roman" pitchFamily="18" charset="0"/>
            </a:endParaRPr>
          </a:p>
          <a:p>
            <a:pPr algn="just"/>
            <a:r>
              <a:rPr lang="en-US" sz="3600" dirty="0" err="1" smtClean="0">
                <a:solidFill>
                  <a:srgbClr val="FF0000"/>
                </a:solidFill>
                <a:latin typeface="Times New Roman" pitchFamily="18" charset="0"/>
                <a:cs typeface="Times New Roman" pitchFamily="18" charset="0"/>
              </a:rPr>
              <a:t>Về</a:t>
            </a:r>
            <a:r>
              <a:rPr lang="en-US" sz="3600" dirty="0" smtClean="0">
                <a:solidFill>
                  <a:srgbClr val="FF0000"/>
                </a:solidFill>
                <a:latin typeface="Times New Roman" pitchFamily="18" charset="0"/>
                <a:cs typeface="Times New Roman" pitchFamily="18" charset="0"/>
              </a:rPr>
              <a:t> </a:t>
            </a:r>
            <a:r>
              <a:rPr lang="en-US" sz="3600" dirty="0" err="1" smtClean="0">
                <a:solidFill>
                  <a:srgbClr val="FF0000"/>
                </a:solidFill>
                <a:latin typeface="Times New Roman" pitchFamily="18" charset="0"/>
                <a:cs typeface="Times New Roman" pitchFamily="18" charset="0"/>
              </a:rPr>
              <a:t>nhà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xem</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lại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hiệu</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chỉnh</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lại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cùng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liệu</a:t>
            </a: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sym typeface="Wingdings" pitchFamily="2" charset="2"/>
              </a:rPr>
              <a:t> </a:t>
            </a:r>
            <a:r>
              <a:rPr lang="en-US" sz="3600" dirty="0" err="1" smtClean="0">
                <a:latin typeface="Times New Roman" pitchFamily="18" charset="0"/>
                <a:cs typeface="Times New Roman" pitchFamily="18" charset="0"/>
                <a:sym typeface="Wingdings" pitchFamily="2" charset="2"/>
              </a:rPr>
              <a:t>làm</a:t>
            </a:r>
            <a:r>
              <a:rPr lang="en-US" sz="3600" dirty="0" smtClean="0">
                <a:latin typeface="Times New Roman" pitchFamily="18" charset="0"/>
                <a:cs typeface="Times New Roman" pitchFamily="18" charset="0"/>
                <a:sym typeface="Wingdings" pitchFamily="2" charset="2"/>
              </a:rPr>
              <a:t> BT</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0" y="304800"/>
            <a:ext cx="91440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bodyPr>
          <a:lstStyle/>
          <a:p>
            <a:r>
              <a:rPr lang="en-US" sz="2800" dirty="0" err="1" smtClean="0">
                <a:latin typeface="Times New Roman" pitchFamily="18" charset="0"/>
                <a:cs typeface="Times New Roman" pitchFamily="18" charset="0"/>
              </a:rPr>
              <a:t>Kiến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a:t>
            </a:r>
          </a:p>
          <a:p>
            <a:r>
              <a:rPr lang="en-US" sz="2800" dirty="0" err="1" smtClean="0">
                <a:latin typeface="Times New Roman" pitchFamily="18" charset="0"/>
                <a:cs typeface="Times New Roman" pitchFamily="18" charset="0"/>
              </a:rPr>
              <a:t>Tư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luận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khoa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endParaRPr lang="en-US" sz="2800" dirty="0" smtClean="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thế</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khoa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học</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Title 1"/>
          <p:cNvSpPr>
            <a:spLocks noGrp="1"/>
          </p:cNvSpPr>
          <p:nvPr>
            <p:ph type="title"/>
          </p:nvPr>
        </p:nvSpPr>
        <p:spPr>
          <a:xfrm>
            <a:off x="381000" y="304800"/>
            <a:ext cx="8229600" cy="715962"/>
          </a:xfrm>
        </p:spPr>
        <p:txBody>
          <a:bodyPr>
            <a:normAutofit fontScale="90000"/>
          </a:bodyPr>
          <a:lstStyle/>
          <a:p>
            <a:pPr algn="l"/>
            <a:r>
              <a:rPr lang="en-US" b="1" dirty="0" err="1" smtClean="0">
                <a:solidFill>
                  <a:srgbClr val="0070C0"/>
                </a:solidFill>
                <a:latin typeface="Times New Roman" pitchFamily="18" charset="0"/>
                <a:cs typeface="Times New Roman" pitchFamily="18" charset="0"/>
              </a:rPr>
              <a:t>Mục</a:t>
            </a: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đích</a:t>
            </a: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học</a:t>
            </a: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Vật</a:t>
            </a: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lý</a:t>
            </a:r>
            <a:endParaRPr lang="en-US" b="1"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400" b="1" dirty="0" smtClean="0">
                <a:latin typeface="VNI-Times" pitchFamily="2" charset="0"/>
              </a:rPr>
              <a:t>BOÅ TUÙC KIEÁN THÖÙC TOAÙN HOÏC TOÁI THIEÅU        </a:t>
            </a:r>
            <a:r>
              <a:rPr lang="en-US" sz="2400" dirty="0" smtClean="0">
                <a:latin typeface="VNI-Times" pitchFamily="2" charset="0"/>
              </a:rPr>
              <a:t/>
            </a:r>
            <a:br>
              <a:rPr lang="en-US" sz="2400" dirty="0" smtClean="0">
                <a:latin typeface="VNI-Times" pitchFamily="2" charset="0"/>
              </a:rPr>
            </a:br>
            <a:r>
              <a:rPr lang="en-US" sz="2400" dirty="0" smtClean="0">
                <a:latin typeface="VNI-Times" pitchFamily="2" charset="0"/>
              </a:rPr>
              <a:t>   [ </a:t>
            </a:r>
            <a:r>
              <a:rPr lang="en-US" sz="2400" dirty="0" err="1" smtClean="0">
                <a:latin typeface="VNI-Times" pitchFamily="2" charset="0"/>
              </a:rPr>
              <a:t>Sinh</a:t>
            </a:r>
            <a:r>
              <a:rPr lang="en-US" sz="2400" dirty="0" smtClean="0">
                <a:latin typeface="VNI-Times" pitchFamily="2" charset="0"/>
              </a:rPr>
              <a:t> </a:t>
            </a:r>
            <a:r>
              <a:rPr lang="en-US" sz="2400" dirty="0" err="1" smtClean="0">
                <a:latin typeface="VNI-Times" pitchFamily="2" charset="0"/>
              </a:rPr>
              <a:t>Vieân</a:t>
            </a:r>
            <a:r>
              <a:rPr lang="en-US" sz="2400" dirty="0" smtClean="0">
                <a:latin typeface="VNI-Times" pitchFamily="2" charset="0"/>
              </a:rPr>
              <a:t> </a:t>
            </a:r>
            <a:r>
              <a:rPr lang="en-US" sz="2400" dirty="0" err="1" smtClean="0">
                <a:latin typeface="VNI-Times" pitchFamily="2" charset="0"/>
              </a:rPr>
              <a:t>caàn</a:t>
            </a:r>
            <a:r>
              <a:rPr lang="en-US" sz="2400" dirty="0" smtClean="0">
                <a:latin typeface="VNI-Times" pitchFamily="2" charset="0"/>
              </a:rPr>
              <a:t> </a:t>
            </a:r>
            <a:r>
              <a:rPr lang="en-US" sz="2400" u="sng" dirty="0" err="1" smtClean="0">
                <a:latin typeface="VNI-Times" pitchFamily="2" charset="0"/>
              </a:rPr>
              <a:t>tham</a:t>
            </a:r>
            <a:r>
              <a:rPr lang="en-US" sz="2400" u="sng" dirty="0" smtClean="0">
                <a:latin typeface="VNI-Times" pitchFamily="2" charset="0"/>
              </a:rPr>
              <a:t> </a:t>
            </a:r>
            <a:r>
              <a:rPr lang="en-US" sz="2400" u="sng" dirty="0" err="1" smtClean="0">
                <a:latin typeface="VNI-Times" pitchFamily="2" charset="0"/>
              </a:rPr>
              <a:t>khaûo</a:t>
            </a:r>
            <a:r>
              <a:rPr lang="en-US" sz="2400" u="sng" dirty="0" smtClean="0">
                <a:latin typeface="VNI-Times" pitchFamily="2" charset="0"/>
              </a:rPr>
              <a:t> </a:t>
            </a:r>
            <a:r>
              <a:rPr lang="en-US" sz="2400" u="sng" dirty="0" err="1" smtClean="0">
                <a:latin typeface="VNI-Times" pitchFamily="2" charset="0"/>
              </a:rPr>
              <a:t>kyõ</a:t>
            </a:r>
            <a:r>
              <a:rPr lang="en-US" sz="2400" u="sng" dirty="0" smtClean="0">
                <a:latin typeface="VNI-Times" pitchFamily="2" charset="0"/>
              </a:rPr>
              <a:t> </a:t>
            </a:r>
            <a:r>
              <a:rPr lang="en-US" sz="2400" u="sng" dirty="0" err="1" smtClean="0">
                <a:latin typeface="VNI-Times" pitchFamily="2" charset="0"/>
              </a:rPr>
              <a:t>hôn</a:t>
            </a:r>
            <a:r>
              <a:rPr lang="en-US" sz="2400" u="sng" dirty="0" smtClean="0">
                <a:latin typeface="VNI-Times" pitchFamily="2" charset="0"/>
              </a:rPr>
              <a:t> </a:t>
            </a:r>
            <a:r>
              <a:rPr lang="en-US" sz="2400" u="sng" dirty="0" err="1" smtClean="0">
                <a:latin typeface="VNI-Times" pitchFamily="2" charset="0"/>
              </a:rPr>
              <a:t>trong</a:t>
            </a:r>
            <a:r>
              <a:rPr lang="en-US" sz="2400" u="sng" dirty="0" smtClean="0">
                <a:latin typeface="VNI-Times" pitchFamily="2" charset="0"/>
              </a:rPr>
              <a:t> </a:t>
            </a:r>
            <a:r>
              <a:rPr lang="en-US" sz="2400" u="sng" dirty="0" err="1" smtClean="0">
                <a:latin typeface="VNI-Times" pitchFamily="2" charset="0"/>
              </a:rPr>
              <a:t>giaùo</a:t>
            </a:r>
            <a:r>
              <a:rPr lang="en-US" sz="2400" u="sng" dirty="0" smtClean="0">
                <a:latin typeface="VNI-Times" pitchFamily="2" charset="0"/>
              </a:rPr>
              <a:t> </a:t>
            </a:r>
            <a:r>
              <a:rPr lang="en-US" sz="2400" u="sng" dirty="0" err="1" smtClean="0">
                <a:latin typeface="VNI-Times" pitchFamily="2" charset="0"/>
              </a:rPr>
              <a:t>trình</a:t>
            </a:r>
            <a:r>
              <a:rPr lang="en-US" sz="2400" dirty="0" smtClean="0">
                <a:latin typeface="VNI-Times" pitchFamily="2" charset="0"/>
              </a:rPr>
              <a:t> ]</a:t>
            </a:r>
            <a:br>
              <a:rPr lang="en-US" sz="2400" dirty="0" smtClean="0">
                <a:latin typeface="VNI-Times" pitchFamily="2" charset="0"/>
              </a:rPr>
            </a:br>
            <a:endParaRPr lang="en-US" sz="2400" dirty="0"/>
          </a:p>
        </p:txBody>
      </p:sp>
      <p:sp>
        <p:nvSpPr>
          <p:cNvPr id="4" name="Rectangle 3"/>
          <p:cNvSpPr/>
          <p:nvPr/>
        </p:nvSpPr>
        <p:spPr>
          <a:xfrm>
            <a:off x="304800" y="1295400"/>
            <a:ext cx="8458200" cy="1569660"/>
          </a:xfrm>
          <a:prstGeom prst="rect">
            <a:avLst/>
          </a:prstGeom>
        </p:spPr>
        <p:txBody>
          <a:bodyPr wrap="square">
            <a:spAutoFit/>
          </a:bodyPr>
          <a:lstStyle/>
          <a:p>
            <a:pPr>
              <a:buNone/>
            </a:pP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thuộc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lý</a:t>
            </a:r>
            <a:endParaRPr lang="en-US" sz="2400" dirty="0" smtClean="0">
              <a:latin typeface="Times New Roman" pitchFamily="18" charset="0"/>
              <a:cs typeface="Times New Roman" pitchFamily="18" charset="0"/>
            </a:endParaRPr>
          </a:p>
          <a:p>
            <a:pPr>
              <a:buFont typeface="Wingdings" pitchFamily="2" charset="2"/>
              <a:buChar char="v"/>
            </a:pPr>
            <a:r>
              <a:rPr lang="en-US" sz="2400" dirty="0" err="1">
                <a:latin typeface="Times New Roman" pitchFamily="18" charset="0"/>
                <a:cs typeface="Times New Roman" pitchFamily="18" charset="0"/>
              </a:rPr>
              <a:t>Đ</a:t>
            </a:r>
            <a:r>
              <a:rPr lang="en-US" sz="2400" dirty="0" err="1" smtClean="0">
                <a:latin typeface="Times New Roman" pitchFamily="18" charset="0"/>
                <a:cs typeface="Times New Roman" pitchFamily="18" charset="0"/>
              </a:rPr>
              <a:t>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vô</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hướng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âm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dương</a:t>
            </a:r>
            <a:endParaRPr lang="en-US" sz="2400" dirty="0" smtClean="0">
              <a:latin typeface="Times New Roman" pitchFamily="18" charset="0"/>
              <a:cs typeface="Times New Roman" pitchFamily="18" charset="0"/>
            </a:endParaRPr>
          </a:p>
          <a:p>
            <a:pPr>
              <a:buFont typeface="Wingdings" pitchFamily="2" charset="2"/>
              <a:buChar char="v"/>
            </a:pPr>
            <a:r>
              <a:rPr lang="en-US" sz="2400" dirty="0" err="1" smtClean="0">
                <a:latin typeface="Times New Roman" pitchFamily="18" charset="0"/>
                <a:cs typeface="Times New Roman" pitchFamily="18" charset="0"/>
              </a:rPr>
              <a:t>Đại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hữu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hướng:Điểm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lớn</a:t>
            </a:r>
            <a:endParaRPr lang="en-US" sz="2400" dirty="0" smtClean="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685800" y="3657600"/>
            <a:ext cx="3105150" cy="952500"/>
          </a:xfrm>
          <a:prstGeom prst="rect">
            <a:avLst/>
          </a:prstGeom>
          <a:noFill/>
          <a:ln w="9525">
            <a:noFill/>
            <a:miter lim="800000"/>
            <a:headEnd/>
            <a:tailEnd/>
          </a:ln>
          <a:effectLst/>
        </p:spPr>
      </p:pic>
      <p:sp>
        <p:nvSpPr>
          <p:cNvPr id="6" name="Rectangle 5"/>
          <p:cNvSpPr/>
          <p:nvPr/>
        </p:nvSpPr>
        <p:spPr>
          <a:xfrm>
            <a:off x="685800" y="2590800"/>
            <a:ext cx="2365712" cy="461665"/>
          </a:xfrm>
          <a:prstGeom prst="rect">
            <a:avLst/>
          </a:prstGeom>
        </p:spPr>
        <p:txBody>
          <a:bodyPr wrap="none">
            <a:spAutoFit/>
          </a:bodyPr>
          <a:lstStyle/>
          <a:p>
            <a:r>
              <a:rPr lang="en-US" sz="2400" dirty="0" err="1" smtClean="0">
                <a:solidFill>
                  <a:srgbClr val="FF0000"/>
                </a:solidFill>
                <a:latin typeface="Times New Roman" pitchFamily="18" charset="0"/>
                <a:cs typeface="Times New Roman" pitchFamily="18" charset="0"/>
              </a:rPr>
              <a:t>Toạ</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độ</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của</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vectơ</a:t>
            </a:r>
            <a:r>
              <a:rPr lang="en-US" sz="2400" dirty="0" smtClean="0">
                <a:solidFill>
                  <a:srgbClr val="FF0000"/>
                </a:solidFill>
                <a:latin typeface="Times New Roman" pitchFamily="18" charset="0"/>
                <a:cs typeface="Times New Roman" pitchFamily="18" charset="0"/>
              </a:rPr>
              <a:t>:</a:t>
            </a:r>
            <a:endParaRPr lang="en-US" sz="2400" dirty="0">
              <a:solidFill>
                <a:srgbClr val="FF0000"/>
              </a:solidFill>
              <a:latin typeface="Times New Roman" pitchFamily="18" charset="0"/>
            </a:endParaRPr>
          </a:p>
        </p:txBody>
      </p:sp>
      <p:pic>
        <p:nvPicPr>
          <p:cNvPr id="3076" name="Picture 4"/>
          <p:cNvPicPr>
            <a:picLocks noChangeAspect="1" noChangeArrowheads="1"/>
          </p:cNvPicPr>
          <p:nvPr/>
        </p:nvPicPr>
        <p:blipFill>
          <a:blip r:embed="rId3"/>
          <a:srcRect/>
          <a:stretch>
            <a:fillRect/>
          </a:stretch>
        </p:blipFill>
        <p:spPr bwMode="auto">
          <a:xfrm>
            <a:off x="3733800" y="2667000"/>
            <a:ext cx="3581400" cy="321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1288</TotalTime>
  <Words>2039</Words>
  <Application>Microsoft Office PowerPoint</Application>
  <PresentationFormat>On-screen Show (4:3)</PresentationFormat>
  <Paragraphs>210</Paragraphs>
  <Slides>42</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Office Theme</vt:lpstr>
      <vt:lpstr>Equation</vt:lpstr>
      <vt:lpstr>Microsoft Equation 3.0</vt:lpstr>
      <vt:lpstr>   CƠ – NHIỆT </vt:lpstr>
      <vt:lpstr>PowerPoint Presentation</vt:lpstr>
      <vt:lpstr>PowerPoint Presentation</vt:lpstr>
      <vt:lpstr>PowerPoint Presentation</vt:lpstr>
      <vt:lpstr>PowerPoint Presentation</vt:lpstr>
      <vt:lpstr>PowerPoint Presentation</vt:lpstr>
      <vt:lpstr>PowerPoint Presentation</vt:lpstr>
      <vt:lpstr>Mục đích học Vật lý</vt:lpstr>
      <vt:lpstr>BOÅ TUÙC KIEÁN THÖÙC TOAÙN HOÏC TOÁI THIEÅU            [ Sinh Vieân caàn tham khaûo kyõ hôn trong giaùo trình ] </vt:lpstr>
      <vt:lpstr>PowerPoint Presentation</vt:lpstr>
      <vt:lpstr>PowerPoint Presentation</vt:lpstr>
      <vt:lpstr>PowerPoint Presentation</vt:lpstr>
      <vt:lpstr>PowerPoint Presentation</vt:lpstr>
      <vt:lpstr>Đơn vị, thứ nguyên của các đại lượng vật lý</vt:lpstr>
      <vt:lpstr>PowerPoint Presentation</vt:lpstr>
      <vt:lpstr>PowerPoint Presentation</vt:lpstr>
      <vt:lpstr>PowerPoint Presentation</vt:lpstr>
      <vt:lpstr>1. NHỮNG KHÁI NIỆM MỞ ĐẦU</vt:lpstr>
      <vt:lpstr>PowerPoint Presentation</vt:lpstr>
      <vt:lpstr>PowerPoint Presentation</vt:lpstr>
      <vt:lpstr>2. VẬN TỐC</vt:lpstr>
      <vt:lpstr>Vectơ vận tốc trong hệ toạ độ Descartes</vt:lpstr>
      <vt:lpstr>3. GIA TỐC</vt:lpstr>
      <vt:lpstr>PowerPoint Presentation</vt:lpstr>
      <vt:lpstr>PowerPoint Presentation</vt:lpstr>
      <vt:lpstr>PowerPoint Presentation</vt:lpstr>
      <vt:lpstr>PowerPoint Presentation</vt:lpstr>
      <vt:lpstr>3.2 Gia tốc tiếp tuyến – gia tốc pháp tuyến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CƠ – NHIỆT </dc:title>
  <dc:creator>hh</dc:creator>
  <cp:lastModifiedBy>WIN7</cp:lastModifiedBy>
  <cp:revision>82</cp:revision>
  <dcterms:created xsi:type="dcterms:W3CDTF">2014-08-26T16:02:18Z</dcterms:created>
  <dcterms:modified xsi:type="dcterms:W3CDTF">2020-10-15T03:32:13Z</dcterms:modified>
</cp:coreProperties>
</file>