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97" r:id="rId3"/>
    <p:sldId id="298" r:id="rId4"/>
    <p:sldId id="299" r:id="rId5"/>
    <p:sldId id="301" r:id="rId6"/>
    <p:sldId id="337" r:id="rId7"/>
    <p:sldId id="302" r:id="rId8"/>
    <p:sldId id="303" r:id="rId9"/>
    <p:sldId id="307" r:id="rId10"/>
    <p:sldId id="308" r:id="rId11"/>
    <p:sldId id="338" r:id="rId12"/>
    <p:sldId id="339" r:id="rId13"/>
    <p:sldId id="309" r:id="rId14"/>
    <p:sldId id="310" r:id="rId15"/>
    <p:sldId id="313" r:id="rId16"/>
    <p:sldId id="341" r:id="rId17"/>
    <p:sldId id="342" r:id="rId18"/>
    <p:sldId id="343" r:id="rId19"/>
    <p:sldId id="344" r:id="rId20"/>
    <p:sldId id="345" r:id="rId21"/>
    <p:sldId id="346" r:id="rId22"/>
    <p:sldId id="315" r:id="rId23"/>
    <p:sldId id="316" r:id="rId24"/>
    <p:sldId id="317" r:id="rId25"/>
    <p:sldId id="355" r:id="rId26"/>
    <p:sldId id="356" r:id="rId27"/>
    <p:sldId id="357" r:id="rId28"/>
    <p:sldId id="358" r:id="rId29"/>
    <p:sldId id="362" r:id="rId30"/>
    <p:sldId id="363" r:id="rId31"/>
    <p:sldId id="359" r:id="rId32"/>
    <p:sldId id="360" r:id="rId33"/>
    <p:sldId id="361" r:id="rId34"/>
    <p:sldId id="321" r:id="rId35"/>
    <p:sldId id="335" r:id="rId36"/>
    <p:sldId id="336" r:id="rId37"/>
    <p:sldId id="322" r:id="rId38"/>
    <p:sldId id="323" r:id="rId39"/>
    <p:sldId id="324" r:id="rId40"/>
    <p:sldId id="351" r:id="rId41"/>
    <p:sldId id="325" r:id="rId42"/>
    <p:sldId id="348" r:id="rId43"/>
    <p:sldId id="327" r:id="rId44"/>
    <p:sldId id="328" r:id="rId45"/>
    <p:sldId id="350" r:id="rId46"/>
    <p:sldId id="329" r:id="rId47"/>
    <p:sldId id="330" r:id="rId48"/>
    <p:sldId id="349" r:id="rId49"/>
    <p:sldId id="331" r:id="rId50"/>
    <p:sldId id="332" r:id="rId51"/>
    <p:sldId id="333" r:id="rId52"/>
    <p:sldId id="334" r:id="rId53"/>
    <p:sldId id="352" r:id="rId54"/>
    <p:sldId id="353" r:id="rId55"/>
    <p:sldId id="35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F750"/>
    <a:srgbClr val="B7DE2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4667" autoAdjust="0"/>
  </p:normalViewPr>
  <p:slideViewPr>
    <p:cSldViewPr>
      <p:cViewPr varScale="1">
        <p:scale>
          <a:sx n="74" d="100"/>
          <a:sy n="74" d="100"/>
        </p:scale>
        <p:origin x="173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ẢI ĐĂNG" userId="80c30424-fb04-46ab-8263-2a7dc309560f" providerId="ADAL" clId="{11C6D60A-6A56-4CAB-BF96-1127D6AF85E9}"/>
    <pc:docChg chg="modSld sldOrd">
      <pc:chgData name="NGUYỄN HẢI ĐĂNG" userId="80c30424-fb04-46ab-8263-2a7dc309560f" providerId="ADAL" clId="{11C6D60A-6A56-4CAB-BF96-1127D6AF85E9}" dt="2021-10-27T01:22:53.649" v="1"/>
      <pc:docMkLst>
        <pc:docMk/>
      </pc:docMkLst>
      <pc:sldChg chg="ord">
        <pc:chgData name="NGUYỄN HẢI ĐĂNG" userId="80c30424-fb04-46ab-8263-2a7dc309560f" providerId="ADAL" clId="{11C6D60A-6A56-4CAB-BF96-1127D6AF85E9}" dt="2021-10-27T01:22:53.649" v="1"/>
        <pc:sldMkLst>
          <pc:docMk/>
          <pc:sldMk cId="0"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defRPr>
            </a:lvl1pPr>
          </a:lstStyle>
          <a:p>
            <a:fld id="{3F91E1FC-DA7A-44FC-BF18-0564D44C247C}" type="datetimeFigureOut">
              <a:rPr lang="en-US" smtClean="0"/>
              <a:pPr/>
              <a:t>27/10/2021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defRPr>
            </a:lvl1pPr>
          </a:lstStyle>
          <a:p>
            <a:fld id="{A28B9F4E-25A2-4671-8968-5F8CCB5478B3}" type="slidenum">
              <a:rPr lang="en-US" smtClean="0"/>
              <a:pPr/>
              <a:t>‹#›</a:t>
            </a:fld>
            <a:endParaRPr lang="en-US" dirty="0"/>
          </a:p>
        </p:txBody>
      </p:sp>
    </p:spTree>
    <p:extLst>
      <p:ext uri="{BB962C8B-B14F-4D97-AF65-F5344CB8AC3E}">
        <p14:creationId xmlns:p14="http://schemas.microsoft.com/office/powerpoint/2010/main" val="216130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Tại</a:t>
            </a:r>
            <a:r>
              <a:rPr lang="en-US" baseline="0" dirty="0"/>
              <a:t> </a:t>
            </a:r>
            <a:r>
              <a:rPr lang="en-US" baseline="0" dirty="0" err="1"/>
              <a:t>mọi</a:t>
            </a:r>
            <a:r>
              <a:rPr lang="en-US" baseline="0" dirty="0"/>
              <a:t> </a:t>
            </a:r>
            <a:r>
              <a:rPr lang="en-US" baseline="0" dirty="0" err="1"/>
              <a:t>vị</a:t>
            </a:r>
            <a:r>
              <a:rPr lang="en-US" baseline="0" dirty="0"/>
              <a:t> </a:t>
            </a:r>
            <a:r>
              <a:rPr lang="en-US" baseline="0" dirty="0" err="1"/>
              <a:t>trí</a:t>
            </a:r>
            <a:r>
              <a:rPr lang="en-US" baseline="0" dirty="0"/>
              <a:t> </a:t>
            </a:r>
            <a:r>
              <a:rPr lang="en-US" baseline="0" dirty="0" err="1"/>
              <a:t>trong</a:t>
            </a:r>
            <a:r>
              <a:rPr lang="en-US" baseline="0" dirty="0"/>
              <a:t> </a:t>
            </a:r>
            <a:r>
              <a:rPr lang="en-US" baseline="0" dirty="0" err="1"/>
              <a:t>trường</a:t>
            </a:r>
            <a:r>
              <a:rPr lang="en-US" baseline="0" dirty="0"/>
              <a:t> </a:t>
            </a:r>
            <a:r>
              <a:rPr lang="en-US" baseline="0" dirty="0" err="1"/>
              <a:t>lực</a:t>
            </a:r>
            <a:r>
              <a:rPr lang="en-US" baseline="0" dirty="0"/>
              <a:t> </a:t>
            </a:r>
            <a:r>
              <a:rPr lang="en-US" baseline="0" dirty="0" err="1"/>
              <a:t>chất</a:t>
            </a:r>
            <a:r>
              <a:rPr lang="en-US" baseline="0" dirty="0"/>
              <a:t> </a:t>
            </a:r>
            <a:r>
              <a:rPr lang="en-US" baseline="0" dirty="0" err="1"/>
              <a:t>điểm</a:t>
            </a:r>
            <a:r>
              <a:rPr lang="en-US" baseline="0" dirty="0"/>
              <a:t> </a:t>
            </a:r>
            <a:r>
              <a:rPr lang="en-US" baseline="0" dirty="0" err="1"/>
              <a:t>đều</a:t>
            </a:r>
            <a:r>
              <a:rPr lang="en-US" baseline="0" dirty="0"/>
              <a:t> </a:t>
            </a:r>
            <a:r>
              <a:rPr lang="en-US" baseline="0" dirty="0" err="1"/>
              <a:t>bị</a:t>
            </a:r>
            <a:r>
              <a:rPr lang="en-US" baseline="0" dirty="0"/>
              <a:t> </a:t>
            </a:r>
            <a:r>
              <a:rPr lang="en-US" baseline="0" dirty="0" err="1"/>
              <a:t>lực</a:t>
            </a:r>
            <a:r>
              <a:rPr lang="en-US" baseline="0" dirty="0"/>
              <a:t> </a:t>
            </a:r>
            <a:r>
              <a:rPr lang="en-US" baseline="0" dirty="0" err="1"/>
              <a:t>tác</a:t>
            </a:r>
            <a:r>
              <a:rPr lang="en-US" baseline="0" dirty="0"/>
              <a:t> </a:t>
            </a:r>
            <a:r>
              <a:rPr lang="en-US" baseline="0" dirty="0" err="1"/>
              <a:t>dụng</a:t>
            </a:r>
            <a:r>
              <a:rPr lang="en-US" baseline="0" dirty="0"/>
              <a:t>. </a:t>
            </a:r>
            <a:r>
              <a:rPr lang="en-US" baseline="0" dirty="0" err="1"/>
              <a:t>Nếu</a:t>
            </a:r>
            <a:r>
              <a:rPr lang="en-US" baseline="0" dirty="0"/>
              <a:t> </a:t>
            </a:r>
            <a:r>
              <a:rPr lang="en-US" baseline="0" dirty="0" err="1"/>
              <a:t>công</a:t>
            </a:r>
            <a:r>
              <a:rPr lang="en-US" baseline="0" dirty="0"/>
              <a:t> </a:t>
            </a:r>
            <a:r>
              <a:rPr lang="en-US" baseline="0" dirty="0" err="1"/>
              <a:t>của</a:t>
            </a:r>
            <a:r>
              <a:rPr lang="en-US" baseline="0" dirty="0"/>
              <a:t> </a:t>
            </a:r>
            <a:r>
              <a:rPr lang="en-US" baseline="0" dirty="0" err="1"/>
              <a:t>nó</a:t>
            </a:r>
            <a:r>
              <a:rPr lang="en-US" baseline="0" dirty="0"/>
              <a:t> </a:t>
            </a:r>
            <a:r>
              <a:rPr lang="en-US" baseline="0" dirty="0" err="1"/>
              <a:t>không</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hình</a:t>
            </a:r>
            <a:r>
              <a:rPr lang="en-US" baseline="0" dirty="0"/>
              <a:t> </a:t>
            </a:r>
            <a:r>
              <a:rPr lang="en-US" baseline="0" dirty="0" err="1"/>
              <a:t>dạng</a:t>
            </a:r>
            <a:r>
              <a:rPr lang="en-US" baseline="0" dirty="0"/>
              <a:t> </a:t>
            </a:r>
            <a:r>
              <a:rPr lang="en-US" baseline="0" dirty="0" err="1"/>
              <a:t>đường</a:t>
            </a:r>
            <a:r>
              <a:rPr lang="en-US" baseline="0" dirty="0"/>
              <a:t> </a:t>
            </a:r>
            <a:r>
              <a:rPr lang="en-US" baseline="0" dirty="0" err="1"/>
              <a:t>đi</a:t>
            </a:r>
            <a:r>
              <a:rPr lang="en-US" baseline="0" dirty="0"/>
              <a:t> </a:t>
            </a:r>
            <a:r>
              <a:rPr lang="en-US" baseline="0" dirty="0" err="1"/>
              <a:t>mà</a:t>
            </a:r>
            <a:r>
              <a:rPr lang="en-US" baseline="0" dirty="0"/>
              <a:t> </a:t>
            </a:r>
            <a:r>
              <a:rPr lang="en-US" baseline="0" dirty="0" err="1"/>
              <a:t>chỉ</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vị</a:t>
            </a:r>
            <a:r>
              <a:rPr lang="en-US" baseline="0" dirty="0"/>
              <a:t> </a:t>
            </a:r>
            <a:r>
              <a:rPr lang="en-US" baseline="0" dirty="0" err="1"/>
              <a:t>trí</a:t>
            </a:r>
            <a:r>
              <a:rPr lang="en-US" baseline="0" dirty="0"/>
              <a:t> </a:t>
            </a:r>
            <a:r>
              <a:rPr lang="en-US" baseline="0" dirty="0" err="1"/>
              <a:t>điểm</a:t>
            </a:r>
            <a:r>
              <a:rPr lang="en-US" baseline="0" dirty="0"/>
              <a:t> </a:t>
            </a:r>
            <a:r>
              <a:rPr lang="en-US" baseline="0" dirty="0" err="1"/>
              <a:t>đầu</a:t>
            </a:r>
            <a:r>
              <a:rPr lang="en-US" baseline="0" dirty="0"/>
              <a:t> </a:t>
            </a:r>
            <a:r>
              <a:rPr lang="en-US" baseline="0" dirty="0" err="1"/>
              <a:t>và</a:t>
            </a:r>
            <a:r>
              <a:rPr lang="en-US" baseline="0" dirty="0"/>
              <a:t> </a:t>
            </a:r>
            <a:r>
              <a:rPr lang="en-US" baseline="0" dirty="0" err="1"/>
              <a:t>cuối</a:t>
            </a:r>
            <a:r>
              <a:rPr lang="en-US" baseline="0" dirty="0" err="1">
                <a:sym typeface="Wingdings" pitchFamily="2" charset="2"/>
              </a:rPr>
              <a:t></a:t>
            </a:r>
            <a:r>
              <a:rPr lang="en-US" baseline="0" dirty="0" err="1"/>
              <a:t>trường</a:t>
            </a:r>
            <a:r>
              <a:rPr lang="en-US" baseline="0" dirty="0"/>
              <a:t> </a:t>
            </a:r>
            <a:r>
              <a:rPr lang="en-US" baseline="0" dirty="0" err="1"/>
              <a:t>lực</a:t>
            </a:r>
            <a:r>
              <a:rPr lang="en-US" baseline="0" dirty="0"/>
              <a:t>  </a:t>
            </a:r>
            <a:r>
              <a:rPr lang="en-US" baseline="0" dirty="0" err="1"/>
              <a:t>thế</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baseline="0" dirty="0" err="1"/>
              <a:t>Lực</a:t>
            </a:r>
            <a:r>
              <a:rPr lang="en-US" baseline="0" dirty="0"/>
              <a:t> </a:t>
            </a:r>
            <a:r>
              <a:rPr lang="en-US" baseline="0" dirty="0" err="1"/>
              <a:t>thế</a:t>
            </a:r>
            <a:r>
              <a:rPr lang="en-US" baseline="0" dirty="0"/>
              <a:t>: </a:t>
            </a:r>
            <a:r>
              <a:rPr lang="en-US" baseline="0" dirty="0" err="1"/>
              <a:t>lực</a:t>
            </a:r>
            <a:r>
              <a:rPr lang="en-US" baseline="0" dirty="0"/>
              <a:t> </a:t>
            </a:r>
            <a:r>
              <a:rPr lang="en-US" baseline="0" dirty="0" err="1"/>
              <a:t>đàn</a:t>
            </a:r>
            <a:r>
              <a:rPr lang="en-US" baseline="0" dirty="0"/>
              <a:t> </a:t>
            </a:r>
            <a:r>
              <a:rPr lang="en-US" baseline="0" dirty="0" err="1"/>
              <a:t>hồi</a:t>
            </a:r>
            <a:r>
              <a:rPr lang="en-US" baseline="0" dirty="0"/>
              <a:t>, </a:t>
            </a:r>
            <a:r>
              <a:rPr lang="en-US" baseline="0" dirty="0" err="1"/>
              <a:t>trọng</a:t>
            </a:r>
            <a:r>
              <a:rPr lang="en-US" baseline="0" dirty="0"/>
              <a:t> </a:t>
            </a:r>
            <a:r>
              <a:rPr lang="en-US" baseline="0" dirty="0" err="1"/>
              <a:t>lực</a:t>
            </a:r>
            <a:r>
              <a:rPr lang="en-US" baseline="0" dirty="0"/>
              <a:t>,…</a:t>
            </a:r>
          </a:p>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2D13C2-490C-4D53-9818-890BE1ED7B2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27/10/2021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7D2D0383-053F-4478-A5AF-E76A32BC94A0}" type="datetimeFigureOut">
              <a:rPr lang="en-US" smtClean="0"/>
              <a:pPr/>
              <a:t>27/10/2021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65047844-BE8F-45E9-9EE6-1583E52C34F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7.wmf"/><Relationship Id="rId3" Type="http://schemas.openxmlformats.org/officeDocument/2006/relationships/image" Target="../media/image53.wmf"/><Relationship Id="rId7" Type="http://schemas.openxmlformats.org/officeDocument/2006/relationships/image" Target="../media/image55.wmf"/><Relationship Id="rId12" Type="http://schemas.openxmlformats.org/officeDocument/2006/relationships/oleObject" Target="../embeddings/oleObject58.bin"/><Relationship Id="rId17" Type="http://schemas.openxmlformats.org/officeDocument/2006/relationships/image" Target="../media/image59.wmf"/><Relationship Id="rId2" Type="http://schemas.openxmlformats.org/officeDocument/2006/relationships/oleObject" Target="../embeddings/oleObject53.bin"/><Relationship Id="rId16" Type="http://schemas.openxmlformats.org/officeDocument/2006/relationships/oleObject" Target="../embeddings/oleObject60.bin"/><Relationship Id="rId1" Type="http://schemas.openxmlformats.org/officeDocument/2006/relationships/slideLayout" Target="../slideLayouts/slideLayout12.xml"/><Relationship Id="rId6" Type="http://schemas.openxmlformats.org/officeDocument/2006/relationships/oleObject" Target="../embeddings/oleObject55.bin"/><Relationship Id="rId11" Type="http://schemas.openxmlformats.org/officeDocument/2006/relationships/image" Target="../media/image48.wmf"/><Relationship Id="rId5" Type="http://schemas.openxmlformats.org/officeDocument/2006/relationships/image" Target="../media/image54.wmf"/><Relationship Id="rId15" Type="http://schemas.openxmlformats.org/officeDocument/2006/relationships/image" Target="../media/image58.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6.wmf"/><Relationship Id="rId14" Type="http://schemas.openxmlformats.org/officeDocument/2006/relationships/oleObject" Target="../embeddings/oleObject59.bin"/></Relationships>
</file>

<file path=ppt/slides/_rels/slide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66.bin"/><Relationship Id="rId18" Type="http://schemas.openxmlformats.org/officeDocument/2006/relationships/image" Target="../media/image69.wmf"/><Relationship Id="rId26" Type="http://schemas.openxmlformats.org/officeDocument/2006/relationships/image" Target="../media/image73.wmf"/><Relationship Id="rId3" Type="http://schemas.openxmlformats.org/officeDocument/2006/relationships/oleObject" Target="../embeddings/oleObject61.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66.wmf"/><Relationship Id="rId17" Type="http://schemas.openxmlformats.org/officeDocument/2006/relationships/oleObject" Target="../embeddings/oleObject68.bin"/><Relationship Id="rId25" Type="http://schemas.openxmlformats.org/officeDocument/2006/relationships/oleObject" Target="../embeddings/oleObject72.bin"/><Relationship Id="rId2" Type="http://schemas.openxmlformats.org/officeDocument/2006/relationships/notesSlide" Target="../notesSlides/notesSlide2.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slideLayout" Target="../slideLayouts/slideLayout12.xml"/><Relationship Id="rId6" Type="http://schemas.openxmlformats.org/officeDocument/2006/relationships/image" Target="../media/image63.wmf"/><Relationship Id="rId11" Type="http://schemas.openxmlformats.org/officeDocument/2006/relationships/oleObject" Target="../embeddings/oleObject65.bin"/><Relationship Id="rId24" Type="http://schemas.openxmlformats.org/officeDocument/2006/relationships/image" Target="../media/image72.w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image" Target="../media/image74.wmf"/><Relationship Id="rId10" Type="http://schemas.openxmlformats.org/officeDocument/2006/relationships/image" Target="../media/image65.wmf"/><Relationship Id="rId19" Type="http://schemas.openxmlformats.org/officeDocument/2006/relationships/oleObject" Target="../embeddings/oleObject69.bin"/><Relationship Id="rId4" Type="http://schemas.openxmlformats.org/officeDocument/2006/relationships/image" Target="../media/image62.wmf"/><Relationship Id="rId9" Type="http://schemas.openxmlformats.org/officeDocument/2006/relationships/oleObject" Target="../embeddings/oleObject64.bin"/><Relationship Id="rId14" Type="http://schemas.openxmlformats.org/officeDocument/2006/relationships/image" Target="../media/image67.wmf"/><Relationship Id="rId22" Type="http://schemas.openxmlformats.org/officeDocument/2006/relationships/image" Target="../media/image71.wmf"/><Relationship Id="rId27" Type="http://schemas.openxmlformats.org/officeDocument/2006/relationships/oleObject" Target="../embeddings/oleObject73.bin"/></Relationships>
</file>

<file path=ppt/slides/_rels/slide14.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74.bin"/><Relationship Id="rId1" Type="http://schemas.openxmlformats.org/officeDocument/2006/relationships/slideLayout" Target="../slideLayouts/slideLayout4.xml"/><Relationship Id="rId5" Type="http://schemas.openxmlformats.org/officeDocument/2006/relationships/image" Target="../media/image70.wmf"/><Relationship Id="rId4" Type="http://schemas.openxmlformats.org/officeDocument/2006/relationships/oleObject" Target="../embeddings/oleObject7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76.wmf"/><Relationship Id="rId7" Type="http://schemas.openxmlformats.org/officeDocument/2006/relationships/image" Target="../media/image78.wmf"/><Relationship Id="rId12" Type="http://schemas.openxmlformats.org/officeDocument/2006/relationships/image" Target="../media/image81.png"/><Relationship Id="rId2" Type="http://schemas.openxmlformats.org/officeDocument/2006/relationships/oleObject" Target="../embeddings/oleObject76.bin"/><Relationship Id="rId1" Type="http://schemas.openxmlformats.org/officeDocument/2006/relationships/slideLayout" Target="../slideLayouts/slideLayout12.xml"/><Relationship Id="rId6" Type="http://schemas.openxmlformats.org/officeDocument/2006/relationships/oleObject" Target="../embeddings/oleObject78.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79.wmf"/></Relationships>
</file>

<file path=ppt/slides/_rels/slide16.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7.wmf"/><Relationship Id="rId2" Type="http://schemas.openxmlformats.org/officeDocument/2006/relationships/image" Target="../media/image82.png"/><Relationship Id="rId16" Type="http://schemas.openxmlformats.org/officeDocument/2006/relationships/image" Target="../media/image89.wmf"/><Relationship Id="rId1" Type="http://schemas.openxmlformats.org/officeDocument/2006/relationships/slideLayout" Target="../slideLayouts/slideLayout12.xml"/><Relationship Id="rId6" Type="http://schemas.openxmlformats.org/officeDocument/2006/relationships/image" Target="../media/image84.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4.bin"/><Relationship Id="rId14" Type="http://schemas.openxmlformats.org/officeDocument/2006/relationships/image" Target="../media/image8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95.wmf"/><Relationship Id="rId18" Type="http://schemas.openxmlformats.org/officeDocument/2006/relationships/oleObject" Target="../embeddings/oleObject96.bin"/><Relationship Id="rId3" Type="http://schemas.openxmlformats.org/officeDocument/2006/relationships/image" Target="../media/image90.wmf"/><Relationship Id="rId7" Type="http://schemas.openxmlformats.org/officeDocument/2006/relationships/image" Target="../media/image92.wmf"/><Relationship Id="rId12" Type="http://schemas.openxmlformats.org/officeDocument/2006/relationships/oleObject" Target="../embeddings/oleObject93.bin"/><Relationship Id="rId17" Type="http://schemas.openxmlformats.org/officeDocument/2006/relationships/image" Target="../media/image97.wmf"/><Relationship Id="rId2" Type="http://schemas.openxmlformats.org/officeDocument/2006/relationships/oleObject" Target="../embeddings/oleObject88.bin"/><Relationship Id="rId16" Type="http://schemas.openxmlformats.org/officeDocument/2006/relationships/oleObject" Target="../embeddings/oleObject95.bin"/><Relationship Id="rId1" Type="http://schemas.openxmlformats.org/officeDocument/2006/relationships/slideLayout" Target="../slideLayouts/slideLayout12.xml"/><Relationship Id="rId6" Type="http://schemas.openxmlformats.org/officeDocument/2006/relationships/oleObject" Target="../embeddings/oleObject90.bin"/><Relationship Id="rId11" Type="http://schemas.openxmlformats.org/officeDocument/2006/relationships/image" Target="../media/image94.wmf"/><Relationship Id="rId5" Type="http://schemas.openxmlformats.org/officeDocument/2006/relationships/image" Target="../media/image91.wmf"/><Relationship Id="rId15" Type="http://schemas.openxmlformats.org/officeDocument/2006/relationships/image" Target="../media/image96.wmf"/><Relationship Id="rId10" Type="http://schemas.openxmlformats.org/officeDocument/2006/relationships/oleObject" Target="../embeddings/oleObject92.bin"/><Relationship Id="rId19" Type="http://schemas.openxmlformats.org/officeDocument/2006/relationships/image" Target="../media/image98.wmf"/><Relationship Id="rId4" Type="http://schemas.openxmlformats.org/officeDocument/2006/relationships/oleObject" Target="../embeddings/oleObject89.bin"/><Relationship Id="rId9" Type="http://schemas.openxmlformats.org/officeDocument/2006/relationships/image" Target="../media/image93.wmf"/><Relationship Id="rId14" Type="http://schemas.openxmlformats.org/officeDocument/2006/relationships/oleObject" Target="../embeddings/oleObject9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1.wmf"/><Relationship Id="rId12" Type="http://schemas.openxmlformats.org/officeDocument/2006/relationships/oleObject" Target="../embeddings/oleObject102.bin"/><Relationship Id="rId2" Type="http://schemas.openxmlformats.org/officeDocument/2006/relationships/oleObject" Target="../embeddings/oleObject97.bin"/><Relationship Id="rId1" Type="http://schemas.openxmlformats.org/officeDocument/2006/relationships/slideLayout" Target="../slideLayouts/slideLayout12.xml"/><Relationship Id="rId6" Type="http://schemas.openxmlformats.org/officeDocument/2006/relationships/oleObject" Target="../embeddings/oleObject99.bin"/><Relationship Id="rId11" Type="http://schemas.openxmlformats.org/officeDocument/2006/relationships/image" Target="../media/image103.wmf"/><Relationship Id="rId5" Type="http://schemas.openxmlformats.org/officeDocument/2006/relationships/image" Target="../media/image100.w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102.wmf"/></Relationships>
</file>

<file path=ppt/slides/_rels/slide19.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oleObject" Target="../embeddings/oleObject103.bin"/><Relationship Id="rId1" Type="http://schemas.openxmlformats.org/officeDocument/2006/relationships/slideLayout" Target="../slideLayouts/slideLayout12.xml"/><Relationship Id="rId4" Type="http://schemas.openxmlformats.org/officeDocument/2006/relationships/oleObject" Target="../embeddings/oleObject10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oleObject" Target="../embeddings/oleObject105.bin"/><Relationship Id="rId1" Type="http://schemas.openxmlformats.org/officeDocument/2006/relationships/slideLayout" Target="../slideLayouts/slideLayout4.xml"/><Relationship Id="rId5" Type="http://schemas.openxmlformats.org/officeDocument/2006/relationships/image" Target="../media/image107.wmf"/><Relationship Id="rId4" Type="http://schemas.openxmlformats.org/officeDocument/2006/relationships/oleObject" Target="../embeddings/oleObject10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13.wmf"/><Relationship Id="rId18" Type="http://schemas.openxmlformats.org/officeDocument/2006/relationships/oleObject" Target="../embeddings/oleObject115.bin"/><Relationship Id="rId26" Type="http://schemas.openxmlformats.org/officeDocument/2006/relationships/image" Target="../media/image119.wmf"/><Relationship Id="rId3" Type="http://schemas.openxmlformats.org/officeDocument/2006/relationships/image" Target="../media/image108.wmf"/><Relationship Id="rId21" Type="http://schemas.openxmlformats.org/officeDocument/2006/relationships/image" Target="../media/image117.wmf"/><Relationship Id="rId7" Type="http://schemas.openxmlformats.org/officeDocument/2006/relationships/image" Target="../media/image110.wmf"/><Relationship Id="rId12" Type="http://schemas.openxmlformats.org/officeDocument/2006/relationships/oleObject" Target="../embeddings/oleObject112.bin"/><Relationship Id="rId17" Type="http://schemas.openxmlformats.org/officeDocument/2006/relationships/image" Target="../media/image115.wmf"/><Relationship Id="rId25" Type="http://schemas.openxmlformats.org/officeDocument/2006/relationships/oleObject" Target="../embeddings/oleObject119.bin"/><Relationship Id="rId2" Type="http://schemas.openxmlformats.org/officeDocument/2006/relationships/oleObject" Target="../embeddings/oleObject107.bin"/><Relationship Id="rId16" Type="http://schemas.openxmlformats.org/officeDocument/2006/relationships/oleObject" Target="../embeddings/oleObject114.bin"/><Relationship Id="rId20" Type="http://schemas.openxmlformats.org/officeDocument/2006/relationships/oleObject" Target="../embeddings/oleObject116.bin"/><Relationship Id="rId1" Type="http://schemas.openxmlformats.org/officeDocument/2006/relationships/slideLayout" Target="../slideLayouts/slideLayout12.xml"/><Relationship Id="rId6" Type="http://schemas.openxmlformats.org/officeDocument/2006/relationships/oleObject" Target="../embeddings/oleObject109.bin"/><Relationship Id="rId11" Type="http://schemas.openxmlformats.org/officeDocument/2006/relationships/image" Target="../media/image112.wmf"/><Relationship Id="rId24" Type="http://schemas.openxmlformats.org/officeDocument/2006/relationships/image" Target="../media/image118.wmf"/><Relationship Id="rId5" Type="http://schemas.openxmlformats.org/officeDocument/2006/relationships/image" Target="../media/image109.wmf"/><Relationship Id="rId15" Type="http://schemas.openxmlformats.org/officeDocument/2006/relationships/image" Target="../media/image114.wmf"/><Relationship Id="rId23" Type="http://schemas.openxmlformats.org/officeDocument/2006/relationships/oleObject" Target="../embeddings/oleObject118.bin"/><Relationship Id="rId10" Type="http://schemas.openxmlformats.org/officeDocument/2006/relationships/oleObject" Target="../embeddings/oleObject111.bin"/><Relationship Id="rId19" Type="http://schemas.openxmlformats.org/officeDocument/2006/relationships/image" Target="../media/image116.wmf"/><Relationship Id="rId4" Type="http://schemas.openxmlformats.org/officeDocument/2006/relationships/oleObject" Target="../embeddings/oleObject108.bin"/><Relationship Id="rId9" Type="http://schemas.openxmlformats.org/officeDocument/2006/relationships/image" Target="../media/image111.wmf"/><Relationship Id="rId14" Type="http://schemas.openxmlformats.org/officeDocument/2006/relationships/oleObject" Target="../embeddings/oleObject113.bin"/><Relationship Id="rId22" Type="http://schemas.openxmlformats.org/officeDocument/2006/relationships/oleObject" Target="../embeddings/oleObject11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25.wmf"/><Relationship Id="rId18" Type="http://schemas.openxmlformats.org/officeDocument/2006/relationships/oleObject" Target="../embeddings/oleObject128.bin"/><Relationship Id="rId26" Type="http://schemas.openxmlformats.org/officeDocument/2006/relationships/image" Target="../media/image130.wmf"/><Relationship Id="rId3" Type="http://schemas.openxmlformats.org/officeDocument/2006/relationships/image" Target="../media/image120.wmf"/><Relationship Id="rId21" Type="http://schemas.openxmlformats.org/officeDocument/2006/relationships/oleObject" Target="../embeddings/oleObject131.bin"/><Relationship Id="rId7" Type="http://schemas.openxmlformats.org/officeDocument/2006/relationships/image" Target="../media/image122.wmf"/><Relationship Id="rId12" Type="http://schemas.openxmlformats.org/officeDocument/2006/relationships/oleObject" Target="../embeddings/oleObject125.bin"/><Relationship Id="rId17" Type="http://schemas.openxmlformats.org/officeDocument/2006/relationships/image" Target="../media/image127.wmf"/><Relationship Id="rId25" Type="http://schemas.openxmlformats.org/officeDocument/2006/relationships/oleObject" Target="../embeddings/oleObject133.bin"/><Relationship Id="rId2" Type="http://schemas.openxmlformats.org/officeDocument/2006/relationships/oleObject" Target="../embeddings/oleObject120.bin"/><Relationship Id="rId16" Type="http://schemas.openxmlformats.org/officeDocument/2006/relationships/oleObject" Target="../embeddings/oleObject127.bin"/><Relationship Id="rId20" Type="http://schemas.openxmlformats.org/officeDocument/2006/relationships/oleObject" Target="../embeddings/oleObject130.bin"/><Relationship Id="rId1" Type="http://schemas.openxmlformats.org/officeDocument/2006/relationships/slideLayout" Target="../slideLayouts/slideLayout12.xml"/><Relationship Id="rId6" Type="http://schemas.openxmlformats.org/officeDocument/2006/relationships/oleObject" Target="../embeddings/oleObject122.bin"/><Relationship Id="rId11" Type="http://schemas.openxmlformats.org/officeDocument/2006/relationships/image" Target="../media/image124.wmf"/><Relationship Id="rId24" Type="http://schemas.openxmlformats.org/officeDocument/2006/relationships/image" Target="../media/image129.wmf"/><Relationship Id="rId5" Type="http://schemas.openxmlformats.org/officeDocument/2006/relationships/image" Target="../media/image121.wmf"/><Relationship Id="rId15" Type="http://schemas.openxmlformats.org/officeDocument/2006/relationships/image" Target="../media/image126.wmf"/><Relationship Id="rId23" Type="http://schemas.openxmlformats.org/officeDocument/2006/relationships/oleObject" Target="../embeddings/oleObject132.bin"/><Relationship Id="rId10" Type="http://schemas.openxmlformats.org/officeDocument/2006/relationships/oleObject" Target="../embeddings/oleObject124.bin"/><Relationship Id="rId19" Type="http://schemas.openxmlformats.org/officeDocument/2006/relationships/oleObject" Target="../embeddings/oleObject129.bin"/><Relationship Id="rId4" Type="http://schemas.openxmlformats.org/officeDocument/2006/relationships/oleObject" Target="../embeddings/oleObject121.bin"/><Relationship Id="rId9" Type="http://schemas.openxmlformats.org/officeDocument/2006/relationships/image" Target="../media/image123.wmf"/><Relationship Id="rId14" Type="http://schemas.openxmlformats.org/officeDocument/2006/relationships/oleObject" Target="../embeddings/oleObject126.bin"/><Relationship Id="rId22" Type="http://schemas.openxmlformats.org/officeDocument/2006/relationships/image" Target="../media/image128.wmf"/><Relationship Id="rId27" Type="http://schemas.openxmlformats.org/officeDocument/2006/relationships/oleObject" Target="../embeddings/oleObject13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36.wmf"/><Relationship Id="rId18" Type="http://schemas.openxmlformats.org/officeDocument/2006/relationships/oleObject" Target="../embeddings/oleObject143.bin"/><Relationship Id="rId3" Type="http://schemas.openxmlformats.org/officeDocument/2006/relationships/image" Target="../media/image131.wmf"/><Relationship Id="rId21" Type="http://schemas.openxmlformats.org/officeDocument/2006/relationships/image" Target="../media/image128.wmf"/><Relationship Id="rId7" Type="http://schemas.openxmlformats.org/officeDocument/2006/relationships/image" Target="../media/image133.wmf"/><Relationship Id="rId12" Type="http://schemas.openxmlformats.org/officeDocument/2006/relationships/oleObject" Target="../embeddings/oleObject140.bin"/><Relationship Id="rId17" Type="http://schemas.openxmlformats.org/officeDocument/2006/relationships/image" Target="../media/image138.wmf"/><Relationship Id="rId2" Type="http://schemas.openxmlformats.org/officeDocument/2006/relationships/oleObject" Target="../embeddings/oleObject135.bin"/><Relationship Id="rId16" Type="http://schemas.openxmlformats.org/officeDocument/2006/relationships/oleObject" Target="../embeddings/oleObject142.bin"/><Relationship Id="rId20" Type="http://schemas.openxmlformats.org/officeDocument/2006/relationships/oleObject" Target="../embeddings/oleObject144.bin"/><Relationship Id="rId1" Type="http://schemas.openxmlformats.org/officeDocument/2006/relationships/slideLayout" Target="../slideLayouts/slideLayout12.xml"/><Relationship Id="rId6" Type="http://schemas.openxmlformats.org/officeDocument/2006/relationships/oleObject" Target="../embeddings/oleObject137.bin"/><Relationship Id="rId11" Type="http://schemas.openxmlformats.org/officeDocument/2006/relationships/image" Target="../media/image135.wmf"/><Relationship Id="rId5" Type="http://schemas.openxmlformats.org/officeDocument/2006/relationships/image" Target="../media/image132.wmf"/><Relationship Id="rId15" Type="http://schemas.openxmlformats.org/officeDocument/2006/relationships/image" Target="../media/image137.wmf"/><Relationship Id="rId23" Type="http://schemas.openxmlformats.org/officeDocument/2006/relationships/image" Target="../media/image140.wmf"/><Relationship Id="rId10" Type="http://schemas.openxmlformats.org/officeDocument/2006/relationships/oleObject" Target="../embeddings/oleObject139.bin"/><Relationship Id="rId19" Type="http://schemas.openxmlformats.org/officeDocument/2006/relationships/image" Target="../media/image139.wmf"/><Relationship Id="rId4" Type="http://schemas.openxmlformats.org/officeDocument/2006/relationships/oleObject" Target="../embeddings/oleObject136.bin"/><Relationship Id="rId9" Type="http://schemas.openxmlformats.org/officeDocument/2006/relationships/image" Target="../media/image134.wmf"/><Relationship Id="rId14" Type="http://schemas.openxmlformats.org/officeDocument/2006/relationships/oleObject" Target="../embeddings/oleObject141.bin"/><Relationship Id="rId22" Type="http://schemas.openxmlformats.org/officeDocument/2006/relationships/oleObject" Target="../embeddings/oleObject145.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9.bin"/><Relationship Id="rId13" Type="http://schemas.openxmlformats.org/officeDocument/2006/relationships/image" Target="../media/image146.wmf"/><Relationship Id="rId18" Type="http://schemas.openxmlformats.org/officeDocument/2006/relationships/oleObject" Target="../embeddings/oleObject154.bin"/><Relationship Id="rId3" Type="http://schemas.openxmlformats.org/officeDocument/2006/relationships/image" Target="../media/image141.wmf"/><Relationship Id="rId21" Type="http://schemas.openxmlformats.org/officeDocument/2006/relationships/image" Target="../media/image150.wmf"/><Relationship Id="rId7" Type="http://schemas.openxmlformats.org/officeDocument/2006/relationships/image" Target="../media/image143.wmf"/><Relationship Id="rId12" Type="http://schemas.openxmlformats.org/officeDocument/2006/relationships/oleObject" Target="../embeddings/oleObject151.bin"/><Relationship Id="rId17" Type="http://schemas.openxmlformats.org/officeDocument/2006/relationships/image" Target="../media/image148.wmf"/><Relationship Id="rId2" Type="http://schemas.openxmlformats.org/officeDocument/2006/relationships/oleObject" Target="../embeddings/oleObject146.bin"/><Relationship Id="rId16" Type="http://schemas.openxmlformats.org/officeDocument/2006/relationships/oleObject" Target="../embeddings/oleObject153.bin"/><Relationship Id="rId20" Type="http://schemas.openxmlformats.org/officeDocument/2006/relationships/oleObject" Target="../embeddings/oleObject155.bin"/><Relationship Id="rId1" Type="http://schemas.openxmlformats.org/officeDocument/2006/relationships/slideLayout" Target="../slideLayouts/slideLayout12.xml"/><Relationship Id="rId6" Type="http://schemas.openxmlformats.org/officeDocument/2006/relationships/oleObject" Target="../embeddings/oleObject148.bin"/><Relationship Id="rId11" Type="http://schemas.openxmlformats.org/officeDocument/2006/relationships/image" Target="../media/image145.wmf"/><Relationship Id="rId5" Type="http://schemas.openxmlformats.org/officeDocument/2006/relationships/image" Target="../media/image142.wmf"/><Relationship Id="rId15" Type="http://schemas.openxmlformats.org/officeDocument/2006/relationships/image" Target="../media/image147.wmf"/><Relationship Id="rId10" Type="http://schemas.openxmlformats.org/officeDocument/2006/relationships/oleObject" Target="../embeddings/oleObject150.bin"/><Relationship Id="rId19" Type="http://schemas.openxmlformats.org/officeDocument/2006/relationships/image" Target="../media/image149.wmf"/><Relationship Id="rId4" Type="http://schemas.openxmlformats.org/officeDocument/2006/relationships/oleObject" Target="../embeddings/oleObject147.bin"/><Relationship Id="rId9" Type="http://schemas.openxmlformats.org/officeDocument/2006/relationships/image" Target="../media/image144.wmf"/><Relationship Id="rId14" Type="http://schemas.openxmlformats.org/officeDocument/2006/relationships/oleObject" Target="../embeddings/oleObject152.bin"/><Relationship Id="rId22" Type="http://schemas.openxmlformats.org/officeDocument/2006/relationships/oleObject" Target="../embeddings/oleObject15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oleObject" Target="../embeddings/oleObject157.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6.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8.jpeg"/><Relationship Id="rId2" Type="http://schemas.openxmlformats.org/officeDocument/2006/relationships/image" Target="../media/image15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64.wmf"/><Relationship Id="rId2" Type="http://schemas.openxmlformats.org/officeDocument/2006/relationships/image" Target="../media/image159.png"/><Relationship Id="rId1" Type="http://schemas.openxmlformats.org/officeDocument/2006/relationships/slideLayout" Target="../slideLayouts/slideLayout12.xml"/><Relationship Id="rId6" Type="http://schemas.openxmlformats.org/officeDocument/2006/relationships/image" Target="../media/image161.wmf"/><Relationship Id="rId11" Type="http://schemas.openxmlformats.org/officeDocument/2006/relationships/oleObject" Target="../embeddings/oleObject162.bin"/><Relationship Id="rId5" Type="http://schemas.openxmlformats.org/officeDocument/2006/relationships/oleObject" Target="../embeddings/oleObject159.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61.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171.wmf"/><Relationship Id="rId3" Type="http://schemas.openxmlformats.org/officeDocument/2006/relationships/image" Target="../media/image166.gif"/><Relationship Id="rId7" Type="http://schemas.openxmlformats.org/officeDocument/2006/relationships/image" Target="../media/image168.wmf"/><Relationship Id="rId12" Type="http://schemas.openxmlformats.org/officeDocument/2006/relationships/oleObject" Target="../embeddings/oleObject167.bin"/><Relationship Id="rId2" Type="http://schemas.openxmlformats.org/officeDocument/2006/relationships/image" Target="../media/image165.gif"/><Relationship Id="rId1" Type="http://schemas.openxmlformats.org/officeDocument/2006/relationships/slideLayout" Target="../slideLayouts/slideLayout12.xml"/><Relationship Id="rId6" Type="http://schemas.openxmlformats.org/officeDocument/2006/relationships/oleObject" Target="../embeddings/oleObject164.bin"/><Relationship Id="rId11" Type="http://schemas.openxmlformats.org/officeDocument/2006/relationships/image" Target="../media/image170.wmf"/><Relationship Id="rId5" Type="http://schemas.openxmlformats.org/officeDocument/2006/relationships/image" Target="../media/image167.wmf"/><Relationship Id="rId10" Type="http://schemas.openxmlformats.org/officeDocument/2006/relationships/oleObject" Target="../embeddings/oleObject166.bin"/><Relationship Id="rId4" Type="http://schemas.openxmlformats.org/officeDocument/2006/relationships/oleObject" Target="../embeddings/oleObject163.bin"/><Relationship Id="rId9" Type="http://schemas.openxmlformats.org/officeDocument/2006/relationships/image" Target="../media/image169.wmf"/></Relationships>
</file>

<file path=ppt/slides/_rels/slide39.xml.rels><?xml version="1.0" encoding="UTF-8" standalone="yes"?>
<Relationships xmlns="http://schemas.openxmlformats.org/package/2006/relationships"><Relationship Id="rId3" Type="http://schemas.openxmlformats.org/officeDocument/2006/relationships/image" Target="../media/image172.wmf"/><Relationship Id="rId7" Type="http://schemas.openxmlformats.org/officeDocument/2006/relationships/image" Target="../media/image174.wmf"/><Relationship Id="rId2" Type="http://schemas.openxmlformats.org/officeDocument/2006/relationships/oleObject" Target="../embeddings/oleObject168.bin"/><Relationship Id="rId1" Type="http://schemas.openxmlformats.org/officeDocument/2006/relationships/slideLayout" Target="../slideLayouts/slideLayout2.xml"/><Relationship Id="rId6" Type="http://schemas.openxmlformats.org/officeDocument/2006/relationships/oleObject" Target="../embeddings/oleObject170.bin"/><Relationship Id="rId5" Type="http://schemas.openxmlformats.org/officeDocument/2006/relationships/image" Target="../media/image173.wmf"/><Relationship Id="rId4" Type="http://schemas.openxmlformats.org/officeDocument/2006/relationships/oleObject" Target="../embeddings/oleObject169.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5.wmf"/><Relationship Id="rId3" Type="http://schemas.openxmlformats.org/officeDocument/2006/relationships/image" Target="../media/image6.wmf"/><Relationship Id="rId7" Type="http://schemas.openxmlformats.org/officeDocument/2006/relationships/image" Target="../media/image8.wmf"/><Relationship Id="rId12" Type="http://schemas.openxmlformats.org/officeDocument/2006/relationships/oleObject" Target="../embeddings/oleObject10.bin"/><Relationship Id="rId2" Type="http://schemas.openxmlformats.org/officeDocument/2006/relationships/oleObject" Target="../embeddings/oleObject5.bin"/><Relationship Id="rId1" Type="http://schemas.openxmlformats.org/officeDocument/2006/relationships/slideLayout" Target="../slideLayouts/slideLayout12.xml"/><Relationship Id="rId6" Type="http://schemas.openxmlformats.org/officeDocument/2006/relationships/oleObject" Target="../embeddings/oleObject7.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9.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74.bin"/><Relationship Id="rId13" Type="http://schemas.openxmlformats.org/officeDocument/2006/relationships/image" Target="../media/image180.wmf"/><Relationship Id="rId18" Type="http://schemas.openxmlformats.org/officeDocument/2006/relationships/oleObject" Target="../embeddings/oleObject179.bin"/><Relationship Id="rId26" Type="http://schemas.openxmlformats.org/officeDocument/2006/relationships/oleObject" Target="../embeddings/oleObject183.bin"/><Relationship Id="rId3" Type="http://schemas.openxmlformats.org/officeDocument/2006/relationships/image" Target="../media/image175.wmf"/><Relationship Id="rId21" Type="http://schemas.openxmlformats.org/officeDocument/2006/relationships/image" Target="../media/image184.wmf"/><Relationship Id="rId7" Type="http://schemas.openxmlformats.org/officeDocument/2006/relationships/image" Target="../media/image177.wmf"/><Relationship Id="rId12" Type="http://schemas.openxmlformats.org/officeDocument/2006/relationships/oleObject" Target="../embeddings/oleObject176.bin"/><Relationship Id="rId17" Type="http://schemas.openxmlformats.org/officeDocument/2006/relationships/image" Target="../media/image182.wmf"/><Relationship Id="rId25" Type="http://schemas.openxmlformats.org/officeDocument/2006/relationships/image" Target="../media/image186.wmf"/><Relationship Id="rId2" Type="http://schemas.openxmlformats.org/officeDocument/2006/relationships/oleObject" Target="../embeddings/oleObject171.bin"/><Relationship Id="rId16" Type="http://schemas.openxmlformats.org/officeDocument/2006/relationships/oleObject" Target="../embeddings/oleObject178.bin"/><Relationship Id="rId20" Type="http://schemas.openxmlformats.org/officeDocument/2006/relationships/oleObject" Target="../embeddings/oleObject180.bin"/><Relationship Id="rId1" Type="http://schemas.openxmlformats.org/officeDocument/2006/relationships/slideLayout" Target="../slideLayouts/slideLayout12.xml"/><Relationship Id="rId6" Type="http://schemas.openxmlformats.org/officeDocument/2006/relationships/oleObject" Target="../embeddings/oleObject173.bin"/><Relationship Id="rId11" Type="http://schemas.openxmlformats.org/officeDocument/2006/relationships/image" Target="../media/image179.wmf"/><Relationship Id="rId24" Type="http://schemas.openxmlformats.org/officeDocument/2006/relationships/oleObject" Target="../embeddings/oleObject182.bin"/><Relationship Id="rId5" Type="http://schemas.openxmlformats.org/officeDocument/2006/relationships/image" Target="../media/image176.wmf"/><Relationship Id="rId15" Type="http://schemas.openxmlformats.org/officeDocument/2006/relationships/image" Target="../media/image181.wmf"/><Relationship Id="rId23" Type="http://schemas.openxmlformats.org/officeDocument/2006/relationships/image" Target="../media/image185.wmf"/><Relationship Id="rId10" Type="http://schemas.openxmlformats.org/officeDocument/2006/relationships/oleObject" Target="../embeddings/oleObject175.bin"/><Relationship Id="rId19" Type="http://schemas.openxmlformats.org/officeDocument/2006/relationships/image" Target="../media/image183.wmf"/><Relationship Id="rId4" Type="http://schemas.openxmlformats.org/officeDocument/2006/relationships/oleObject" Target="../embeddings/oleObject172.bin"/><Relationship Id="rId9" Type="http://schemas.openxmlformats.org/officeDocument/2006/relationships/image" Target="../media/image178.wmf"/><Relationship Id="rId14" Type="http://schemas.openxmlformats.org/officeDocument/2006/relationships/oleObject" Target="../embeddings/oleObject177.bin"/><Relationship Id="rId22" Type="http://schemas.openxmlformats.org/officeDocument/2006/relationships/oleObject" Target="../embeddings/oleObject181.bin"/><Relationship Id="rId27" Type="http://schemas.openxmlformats.org/officeDocument/2006/relationships/image" Target="../media/image187.wmf"/></Relationships>
</file>

<file path=ppt/slides/_rels/slide41.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image" Target="../media/image194.wmf"/><Relationship Id="rId18" Type="http://schemas.openxmlformats.org/officeDocument/2006/relationships/oleObject" Target="../embeddings/oleObject192.bin"/><Relationship Id="rId26" Type="http://schemas.openxmlformats.org/officeDocument/2006/relationships/oleObject" Target="../embeddings/oleObject196.bin"/><Relationship Id="rId3" Type="http://schemas.openxmlformats.org/officeDocument/2006/relationships/image" Target="../media/image189.wmf"/><Relationship Id="rId21" Type="http://schemas.openxmlformats.org/officeDocument/2006/relationships/image" Target="../media/image198.wmf"/><Relationship Id="rId7" Type="http://schemas.openxmlformats.org/officeDocument/2006/relationships/image" Target="../media/image191.wmf"/><Relationship Id="rId12" Type="http://schemas.openxmlformats.org/officeDocument/2006/relationships/oleObject" Target="../embeddings/oleObject189.bin"/><Relationship Id="rId17" Type="http://schemas.openxmlformats.org/officeDocument/2006/relationships/image" Target="../media/image196.wmf"/><Relationship Id="rId25" Type="http://schemas.openxmlformats.org/officeDocument/2006/relationships/image" Target="../media/image200.wmf"/><Relationship Id="rId2" Type="http://schemas.openxmlformats.org/officeDocument/2006/relationships/oleObject" Target="../embeddings/oleObject184.bin"/><Relationship Id="rId16" Type="http://schemas.openxmlformats.org/officeDocument/2006/relationships/oleObject" Target="../embeddings/oleObject191.bin"/><Relationship Id="rId20" Type="http://schemas.openxmlformats.org/officeDocument/2006/relationships/oleObject" Target="../embeddings/oleObject193.bin"/><Relationship Id="rId1" Type="http://schemas.openxmlformats.org/officeDocument/2006/relationships/slideLayout" Target="../slideLayouts/slideLayout12.xml"/><Relationship Id="rId6" Type="http://schemas.openxmlformats.org/officeDocument/2006/relationships/oleObject" Target="../embeddings/oleObject186.bin"/><Relationship Id="rId11" Type="http://schemas.openxmlformats.org/officeDocument/2006/relationships/image" Target="../media/image193.wmf"/><Relationship Id="rId24" Type="http://schemas.openxmlformats.org/officeDocument/2006/relationships/oleObject" Target="../embeddings/oleObject195.bin"/><Relationship Id="rId5" Type="http://schemas.openxmlformats.org/officeDocument/2006/relationships/image" Target="../media/image190.wmf"/><Relationship Id="rId15" Type="http://schemas.openxmlformats.org/officeDocument/2006/relationships/image" Target="../media/image195.wmf"/><Relationship Id="rId23" Type="http://schemas.openxmlformats.org/officeDocument/2006/relationships/image" Target="../media/image199.wmf"/><Relationship Id="rId10" Type="http://schemas.openxmlformats.org/officeDocument/2006/relationships/oleObject" Target="../embeddings/oleObject188.bin"/><Relationship Id="rId19" Type="http://schemas.openxmlformats.org/officeDocument/2006/relationships/image" Target="../media/image197.wmf"/><Relationship Id="rId4" Type="http://schemas.openxmlformats.org/officeDocument/2006/relationships/oleObject" Target="../embeddings/oleObject185.bin"/><Relationship Id="rId9" Type="http://schemas.openxmlformats.org/officeDocument/2006/relationships/image" Target="../media/image192.wmf"/><Relationship Id="rId14" Type="http://schemas.openxmlformats.org/officeDocument/2006/relationships/oleObject" Target="../embeddings/oleObject190.bin"/><Relationship Id="rId22" Type="http://schemas.openxmlformats.org/officeDocument/2006/relationships/oleObject" Target="../embeddings/oleObject194.bin"/><Relationship Id="rId27" Type="http://schemas.openxmlformats.org/officeDocument/2006/relationships/image" Target="../media/image201.wmf"/></Relationships>
</file>

<file path=ppt/slides/_rels/slide43.x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oleObject" Target="../embeddings/oleObject202.bin"/><Relationship Id="rId3" Type="http://schemas.openxmlformats.org/officeDocument/2006/relationships/image" Target="../media/image202.wmf"/><Relationship Id="rId7" Type="http://schemas.openxmlformats.org/officeDocument/2006/relationships/image" Target="../media/image204.wmf"/><Relationship Id="rId12" Type="http://schemas.openxmlformats.org/officeDocument/2006/relationships/image" Target="../media/image207.wmf"/><Relationship Id="rId2" Type="http://schemas.openxmlformats.org/officeDocument/2006/relationships/oleObject" Target="../embeddings/oleObject197.bin"/><Relationship Id="rId1" Type="http://schemas.openxmlformats.org/officeDocument/2006/relationships/slideLayout" Target="../slideLayouts/slideLayout12.xml"/><Relationship Id="rId6" Type="http://schemas.openxmlformats.org/officeDocument/2006/relationships/oleObject" Target="../embeddings/oleObject199.bin"/><Relationship Id="rId11" Type="http://schemas.openxmlformats.org/officeDocument/2006/relationships/oleObject" Target="../embeddings/oleObject201.bin"/><Relationship Id="rId5" Type="http://schemas.openxmlformats.org/officeDocument/2006/relationships/image" Target="../media/image203.wmf"/><Relationship Id="rId10" Type="http://schemas.openxmlformats.org/officeDocument/2006/relationships/image" Target="../media/image206.wmf"/><Relationship Id="rId4" Type="http://schemas.openxmlformats.org/officeDocument/2006/relationships/oleObject" Target="../embeddings/oleObject198.bin"/><Relationship Id="rId9" Type="http://schemas.openxmlformats.org/officeDocument/2006/relationships/oleObject" Target="../embeddings/oleObject200.bin"/><Relationship Id="rId14" Type="http://schemas.openxmlformats.org/officeDocument/2006/relationships/image" Target="../media/image208.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06.bin"/><Relationship Id="rId3" Type="http://schemas.openxmlformats.org/officeDocument/2006/relationships/image" Target="../media/image209.wmf"/><Relationship Id="rId7" Type="http://schemas.openxmlformats.org/officeDocument/2006/relationships/image" Target="../media/image211.wmf"/><Relationship Id="rId2" Type="http://schemas.openxmlformats.org/officeDocument/2006/relationships/oleObject" Target="../embeddings/oleObject203.bin"/><Relationship Id="rId1" Type="http://schemas.openxmlformats.org/officeDocument/2006/relationships/slideLayout" Target="../slideLayouts/slideLayout12.xml"/><Relationship Id="rId6" Type="http://schemas.openxmlformats.org/officeDocument/2006/relationships/oleObject" Target="../embeddings/oleObject205.bin"/><Relationship Id="rId5" Type="http://schemas.openxmlformats.org/officeDocument/2006/relationships/image" Target="../media/image210.wmf"/><Relationship Id="rId4" Type="http://schemas.openxmlformats.org/officeDocument/2006/relationships/oleObject" Target="../embeddings/oleObject204.bin"/><Relationship Id="rId9" Type="http://schemas.openxmlformats.org/officeDocument/2006/relationships/image" Target="../media/image212.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image" Target="../media/image218.wmf"/><Relationship Id="rId18" Type="http://schemas.openxmlformats.org/officeDocument/2006/relationships/oleObject" Target="../embeddings/oleObject215.bin"/><Relationship Id="rId3" Type="http://schemas.openxmlformats.org/officeDocument/2006/relationships/image" Target="../media/image213.wmf"/><Relationship Id="rId21" Type="http://schemas.openxmlformats.org/officeDocument/2006/relationships/image" Target="../media/image222.wmf"/><Relationship Id="rId7" Type="http://schemas.openxmlformats.org/officeDocument/2006/relationships/image" Target="../media/image215.wmf"/><Relationship Id="rId12" Type="http://schemas.openxmlformats.org/officeDocument/2006/relationships/oleObject" Target="../embeddings/oleObject212.bin"/><Relationship Id="rId17" Type="http://schemas.openxmlformats.org/officeDocument/2006/relationships/image" Target="../media/image220.wmf"/><Relationship Id="rId2" Type="http://schemas.openxmlformats.org/officeDocument/2006/relationships/oleObject" Target="../embeddings/oleObject207.bin"/><Relationship Id="rId16" Type="http://schemas.openxmlformats.org/officeDocument/2006/relationships/oleObject" Target="../embeddings/oleObject214.bin"/><Relationship Id="rId20" Type="http://schemas.openxmlformats.org/officeDocument/2006/relationships/oleObject" Target="../embeddings/oleObject216.bin"/><Relationship Id="rId1" Type="http://schemas.openxmlformats.org/officeDocument/2006/relationships/slideLayout" Target="../slideLayouts/slideLayout12.xml"/><Relationship Id="rId6" Type="http://schemas.openxmlformats.org/officeDocument/2006/relationships/oleObject" Target="../embeddings/oleObject209.bin"/><Relationship Id="rId11" Type="http://schemas.openxmlformats.org/officeDocument/2006/relationships/image" Target="../media/image217.wmf"/><Relationship Id="rId5" Type="http://schemas.openxmlformats.org/officeDocument/2006/relationships/image" Target="../media/image214.wmf"/><Relationship Id="rId15" Type="http://schemas.openxmlformats.org/officeDocument/2006/relationships/image" Target="../media/image219.wmf"/><Relationship Id="rId10" Type="http://schemas.openxmlformats.org/officeDocument/2006/relationships/oleObject" Target="../embeddings/oleObject211.bin"/><Relationship Id="rId19" Type="http://schemas.openxmlformats.org/officeDocument/2006/relationships/image" Target="../media/image221.wmf"/><Relationship Id="rId4" Type="http://schemas.openxmlformats.org/officeDocument/2006/relationships/oleObject" Target="../embeddings/oleObject208.bin"/><Relationship Id="rId9" Type="http://schemas.openxmlformats.org/officeDocument/2006/relationships/image" Target="../media/image216.wmf"/><Relationship Id="rId14" Type="http://schemas.openxmlformats.org/officeDocument/2006/relationships/oleObject" Target="../embeddings/oleObject213.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20.bin"/><Relationship Id="rId13" Type="http://schemas.openxmlformats.org/officeDocument/2006/relationships/oleObject" Target="../embeddings/oleObject222.bin"/><Relationship Id="rId3" Type="http://schemas.openxmlformats.org/officeDocument/2006/relationships/image" Target="../media/image223.wmf"/><Relationship Id="rId7" Type="http://schemas.openxmlformats.org/officeDocument/2006/relationships/image" Target="../media/image225.wmf"/><Relationship Id="rId12" Type="http://schemas.openxmlformats.org/officeDocument/2006/relationships/image" Target="../media/image228.wmf"/><Relationship Id="rId17" Type="http://schemas.openxmlformats.org/officeDocument/2006/relationships/image" Target="../media/image231.png"/><Relationship Id="rId2" Type="http://schemas.openxmlformats.org/officeDocument/2006/relationships/oleObject" Target="../embeddings/oleObject217.bin"/><Relationship Id="rId16" Type="http://schemas.openxmlformats.org/officeDocument/2006/relationships/image" Target="../media/image230.wmf"/><Relationship Id="rId1" Type="http://schemas.openxmlformats.org/officeDocument/2006/relationships/slideLayout" Target="../slideLayouts/slideLayout12.xml"/><Relationship Id="rId6" Type="http://schemas.openxmlformats.org/officeDocument/2006/relationships/oleObject" Target="../embeddings/oleObject219.bin"/><Relationship Id="rId11" Type="http://schemas.openxmlformats.org/officeDocument/2006/relationships/image" Target="../media/image227.wmf"/><Relationship Id="rId5" Type="http://schemas.openxmlformats.org/officeDocument/2006/relationships/image" Target="../media/image224.wmf"/><Relationship Id="rId15" Type="http://schemas.openxmlformats.org/officeDocument/2006/relationships/oleObject" Target="../embeddings/oleObject223.bin"/><Relationship Id="rId10" Type="http://schemas.openxmlformats.org/officeDocument/2006/relationships/oleObject" Target="../embeddings/oleObject221.bin"/><Relationship Id="rId4" Type="http://schemas.openxmlformats.org/officeDocument/2006/relationships/oleObject" Target="../embeddings/oleObject218.bin"/><Relationship Id="rId9" Type="http://schemas.openxmlformats.org/officeDocument/2006/relationships/image" Target="../media/image226.wmf"/><Relationship Id="rId14" Type="http://schemas.openxmlformats.org/officeDocument/2006/relationships/image" Target="../media/image229.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27.bin"/><Relationship Id="rId13" Type="http://schemas.openxmlformats.org/officeDocument/2006/relationships/image" Target="../media/image237.wmf"/><Relationship Id="rId18" Type="http://schemas.openxmlformats.org/officeDocument/2006/relationships/oleObject" Target="../embeddings/oleObject232.bin"/><Relationship Id="rId26" Type="http://schemas.openxmlformats.org/officeDocument/2006/relationships/oleObject" Target="../embeddings/oleObject236.bin"/><Relationship Id="rId3" Type="http://schemas.openxmlformats.org/officeDocument/2006/relationships/image" Target="../media/image232.wmf"/><Relationship Id="rId21" Type="http://schemas.openxmlformats.org/officeDocument/2006/relationships/image" Target="../media/image241.wmf"/><Relationship Id="rId7" Type="http://schemas.openxmlformats.org/officeDocument/2006/relationships/image" Target="../media/image234.wmf"/><Relationship Id="rId12" Type="http://schemas.openxmlformats.org/officeDocument/2006/relationships/oleObject" Target="../embeddings/oleObject229.bin"/><Relationship Id="rId17" Type="http://schemas.openxmlformats.org/officeDocument/2006/relationships/image" Target="../media/image239.wmf"/><Relationship Id="rId25" Type="http://schemas.openxmlformats.org/officeDocument/2006/relationships/image" Target="../media/image243.wmf"/><Relationship Id="rId2" Type="http://schemas.openxmlformats.org/officeDocument/2006/relationships/oleObject" Target="../embeddings/oleObject224.bin"/><Relationship Id="rId16" Type="http://schemas.openxmlformats.org/officeDocument/2006/relationships/oleObject" Target="../embeddings/oleObject231.bin"/><Relationship Id="rId20" Type="http://schemas.openxmlformats.org/officeDocument/2006/relationships/oleObject" Target="../embeddings/oleObject233.bin"/><Relationship Id="rId1" Type="http://schemas.openxmlformats.org/officeDocument/2006/relationships/slideLayout" Target="../slideLayouts/slideLayout12.xml"/><Relationship Id="rId6" Type="http://schemas.openxmlformats.org/officeDocument/2006/relationships/oleObject" Target="../embeddings/oleObject226.bin"/><Relationship Id="rId11" Type="http://schemas.openxmlformats.org/officeDocument/2006/relationships/image" Target="../media/image236.wmf"/><Relationship Id="rId24" Type="http://schemas.openxmlformats.org/officeDocument/2006/relationships/oleObject" Target="../embeddings/oleObject235.bin"/><Relationship Id="rId5" Type="http://schemas.openxmlformats.org/officeDocument/2006/relationships/image" Target="../media/image233.wmf"/><Relationship Id="rId15" Type="http://schemas.openxmlformats.org/officeDocument/2006/relationships/image" Target="../media/image238.wmf"/><Relationship Id="rId23" Type="http://schemas.openxmlformats.org/officeDocument/2006/relationships/image" Target="../media/image242.wmf"/><Relationship Id="rId10" Type="http://schemas.openxmlformats.org/officeDocument/2006/relationships/oleObject" Target="../embeddings/oleObject228.bin"/><Relationship Id="rId19" Type="http://schemas.openxmlformats.org/officeDocument/2006/relationships/image" Target="../media/image240.wmf"/><Relationship Id="rId4" Type="http://schemas.openxmlformats.org/officeDocument/2006/relationships/oleObject" Target="../embeddings/oleObject225.bin"/><Relationship Id="rId9" Type="http://schemas.openxmlformats.org/officeDocument/2006/relationships/image" Target="../media/image235.wmf"/><Relationship Id="rId14" Type="http://schemas.openxmlformats.org/officeDocument/2006/relationships/oleObject" Target="../embeddings/oleObject230.bin"/><Relationship Id="rId22" Type="http://schemas.openxmlformats.org/officeDocument/2006/relationships/oleObject" Target="../embeddings/oleObject234.bin"/><Relationship Id="rId27" Type="http://schemas.openxmlformats.org/officeDocument/2006/relationships/image" Target="../media/image244.wmf"/></Relationships>
</file>

<file path=ppt/slides/_rels/slide48.xml.rels><?xml version="1.0" encoding="UTF-8" standalone="yes"?>
<Relationships xmlns="http://schemas.openxmlformats.org/package/2006/relationships"><Relationship Id="rId2" Type="http://schemas.openxmlformats.org/officeDocument/2006/relationships/image" Target="../media/image245.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image" Target="../media/image251.wmf"/><Relationship Id="rId18" Type="http://schemas.openxmlformats.org/officeDocument/2006/relationships/oleObject" Target="../embeddings/oleObject245.bin"/><Relationship Id="rId26" Type="http://schemas.openxmlformats.org/officeDocument/2006/relationships/oleObject" Target="../embeddings/oleObject249.bin"/><Relationship Id="rId3" Type="http://schemas.openxmlformats.org/officeDocument/2006/relationships/image" Target="../media/image247.wmf"/><Relationship Id="rId21" Type="http://schemas.openxmlformats.org/officeDocument/2006/relationships/image" Target="../media/image255.wmf"/><Relationship Id="rId7" Type="http://schemas.openxmlformats.org/officeDocument/2006/relationships/image" Target="../media/image249.wmf"/><Relationship Id="rId12" Type="http://schemas.openxmlformats.org/officeDocument/2006/relationships/oleObject" Target="../embeddings/oleObject242.bin"/><Relationship Id="rId17" Type="http://schemas.openxmlformats.org/officeDocument/2006/relationships/image" Target="../media/image253.wmf"/><Relationship Id="rId25" Type="http://schemas.openxmlformats.org/officeDocument/2006/relationships/image" Target="../media/image257.wmf"/><Relationship Id="rId2" Type="http://schemas.openxmlformats.org/officeDocument/2006/relationships/image" Target="../media/image246.wmf"/><Relationship Id="rId16" Type="http://schemas.openxmlformats.org/officeDocument/2006/relationships/oleObject" Target="../embeddings/oleObject244.bin"/><Relationship Id="rId20" Type="http://schemas.openxmlformats.org/officeDocument/2006/relationships/oleObject" Target="../embeddings/oleObject246.bin"/><Relationship Id="rId29" Type="http://schemas.openxmlformats.org/officeDocument/2006/relationships/image" Target="../media/image259.wmf"/><Relationship Id="rId1" Type="http://schemas.openxmlformats.org/officeDocument/2006/relationships/slideLayout" Target="../slideLayouts/slideLayout12.xml"/><Relationship Id="rId6" Type="http://schemas.openxmlformats.org/officeDocument/2006/relationships/oleObject" Target="../embeddings/oleObject238.bin"/><Relationship Id="rId11" Type="http://schemas.openxmlformats.org/officeDocument/2006/relationships/oleObject" Target="../embeddings/oleObject241.bin"/><Relationship Id="rId24" Type="http://schemas.openxmlformats.org/officeDocument/2006/relationships/oleObject" Target="../embeddings/oleObject248.bin"/><Relationship Id="rId5" Type="http://schemas.openxmlformats.org/officeDocument/2006/relationships/image" Target="../media/image248.wmf"/><Relationship Id="rId15" Type="http://schemas.openxmlformats.org/officeDocument/2006/relationships/image" Target="../media/image252.wmf"/><Relationship Id="rId23" Type="http://schemas.openxmlformats.org/officeDocument/2006/relationships/image" Target="../media/image256.wmf"/><Relationship Id="rId28" Type="http://schemas.openxmlformats.org/officeDocument/2006/relationships/oleObject" Target="../embeddings/oleObject250.bin"/><Relationship Id="rId10" Type="http://schemas.openxmlformats.org/officeDocument/2006/relationships/image" Target="../media/image250.wmf"/><Relationship Id="rId19" Type="http://schemas.openxmlformats.org/officeDocument/2006/relationships/image" Target="../media/image254.wmf"/><Relationship Id="rId4" Type="http://schemas.openxmlformats.org/officeDocument/2006/relationships/oleObject" Target="../embeddings/oleObject237.bin"/><Relationship Id="rId9" Type="http://schemas.openxmlformats.org/officeDocument/2006/relationships/oleObject" Target="../embeddings/oleObject240.bin"/><Relationship Id="rId14" Type="http://schemas.openxmlformats.org/officeDocument/2006/relationships/oleObject" Target="../embeddings/oleObject243.bin"/><Relationship Id="rId22" Type="http://schemas.openxmlformats.org/officeDocument/2006/relationships/oleObject" Target="../embeddings/oleObject247.bin"/><Relationship Id="rId27" Type="http://schemas.openxmlformats.org/officeDocument/2006/relationships/image" Target="../media/image258.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12.x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53.bin"/><Relationship Id="rId13" Type="http://schemas.openxmlformats.org/officeDocument/2006/relationships/image" Target="../media/image266.wmf"/><Relationship Id="rId18" Type="http://schemas.openxmlformats.org/officeDocument/2006/relationships/oleObject" Target="../embeddings/oleObject258.bin"/><Relationship Id="rId26" Type="http://schemas.openxmlformats.org/officeDocument/2006/relationships/oleObject" Target="../embeddings/oleObject262.bin"/><Relationship Id="rId3" Type="http://schemas.openxmlformats.org/officeDocument/2006/relationships/image" Target="../media/image261.wmf"/><Relationship Id="rId21" Type="http://schemas.openxmlformats.org/officeDocument/2006/relationships/image" Target="../media/image270.wmf"/><Relationship Id="rId7" Type="http://schemas.openxmlformats.org/officeDocument/2006/relationships/image" Target="../media/image263.wmf"/><Relationship Id="rId12" Type="http://schemas.openxmlformats.org/officeDocument/2006/relationships/oleObject" Target="../embeddings/oleObject255.bin"/><Relationship Id="rId17" Type="http://schemas.openxmlformats.org/officeDocument/2006/relationships/image" Target="../media/image268.wmf"/><Relationship Id="rId25" Type="http://schemas.openxmlformats.org/officeDocument/2006/relationships/image" Target="../media/image272.wmf"/><Relationship Id="rId2" Type="http://schemas.openxmlformats.org/officeDocument/2006/relationships/image" Target="../media/image260.wmf"/><Relationship Id="rId16" Type="http://schemas.openxmlformats.org/officeDocument/2006/relationships/oleObject" Target="../embeddings/oleObject257.bin"/><Relationship Id="rId20" Type="http://schemas.openxmlformats.org/officeDocument/2006/relationships/oleObject" Target="../embeddings/oleObject259.bin"/><Relationship Id="rId1" Type="http://schemas.openxmlformats.org/officeDocument/2006/relationships/slideLayout" Target="../slideLayouts/slideLayout12.xml"/><Relationship Id="rId6" Type="http://schemas.openxmlformats.org/officeDocument/2006/relationships/oleObject" Target="../embeddings/oleObject252.bin"/><Relationship Id="rId11" Type="http://schemas.openxmlformats.org/officeDocument/2006/relationships/image" Target="../media/image265.wmf"/><Relationship Id="rId24" Type="http://schemas.openxmlformats.org/officeDocument/2006/relationships/oleObject" Target="../embeddings/oleObject261.bin"/><Relationship Id="rId5" Type="http://schemas.openxmlformats.org/officeDocument/2006/relationships/image" Target="../media/image262.wmf"/><Relationship Id="rId15" Type="http://schemas.openxmlformats.org/officeDocument/2006/relationships/image" Target="../media/image267.wmf"/><Relationship Id="rId23" Type="http://schemas.openxmlformats.org/officeDocument/2006/relationships/image" Target="../media/image271.wmf"/><Relationship Id="rId10" Type="http://schemas.openxmlformats.org/officeDocument/2006/relationships/oleObject" Target="../embeddings/oleObject254.bin"/><Relationship Id="rId19" Type="http://schemas.openxmlformats.org/officeDocument/2006/relationships/image" Target="../media/image269.wmf"/><Relationship Id="rId4" Type="http://schemas.openxmlformats.org/officeDocument/2006/relationships/oleObject" Target="../embeddings/oleObject251.bin"/><Relationship Id="rId9" Type="http://schemas.openxmlformats.org/officeDocument/2006/relationships/image" Target="../media/image264.wmf"/><Relationship Id="rId14" Type="http://schemas.openxmlformats.org/officeDocument/2006/relationships/oleObject" Target="../embeddings/oleObject256.bin"/><Relationship Id="rId22" Type="http://schemas.openxmlformats.org/officeDocument/2006/relationships/oleObject" Target="../embeddings/oleObject260.bin"/><Relationship Id="rId27" Type="http://schemas.openxmlformats.org/officeDocument/2006/relationships/image" Target="../media/image273.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66.bin"/><Relationship Id="rId13" Type="http://schemas.openxmlformats.org/officeDocument/2006/relationships/image" Target="../media/image251.wmf"/><Relationship Id="rId18" Type="http://schemas.openxmlformats.org/officeDocument/2006/relationships/oleObject" Target="../embeddings/oleObject272.bin"/><Relationship Id="rId26" Type="http://schemas.openxmlformats.org/officeDocument/2006/relationships/oleObject" Target="../embeddings/oleObject276.bin"/><Relationship Id="rId3" Type="http://schemas.openxmlformats.org/officeDocument/2006/relationships/image" Target="../media/image274.wmf"/><Relationship Id="rId21" Type="http://schemas.openxmlformats.org/officeDocument/2006/relationships/image" Target="../media/image255.wmf"/><Relationship Id="rId7" Type="http://schemas.openxmlformats.org/officeDocument/2006/relationships/image" Target="../media/image276.wmf"/><Relationship Id="rId12" Type="http://schemas.openxmlformats.org/officeDocument/2006/relationships/oleObject" Target="../embeddings/oleObject269.bin"/><Relationship Id="rId17" Type="http://schemas.openxmlformats.org/officeDocument/2006/relationships/image" Target="../media/image253.wmf"/><Relationship Id="rId25" Type="http://schemas.openxmlformats.org/officeDocument/2006/relationships/image" Target="../media/image277.wmf"/><Relationship Id="rId2" Type="http://schemas.openxmlformats.org/officeDocument/2006/relationships/oleObject" Target="../embeddings/oleObject263.bin"/><Relationship Id="rId16" Type="http://schemas.openxmlformats.org/officeDocument/2006/relationships/oleObject" Target="../embeddings/oleObject271.bin"/><Relationship Id="rId20" Type="http://schemas.openxmlformats.org/officeDocument/2006/relationships/oleObject" Target="../embeddings/oleObject273.bin"/><Relationship Id="rId29" Type="http://schemas.openxmlformats.org/officeDocument/2006/relationships/image" Target="../media/image279.wmf"/><Relationship Id="rId1" Type="http://schemas.openxmlformats.org/officeDocument/2006/relationships/slideLayout" Target="../slideLayouts/slideLayout12.xml"/><Relationship Id="rId6" Type="http://schemas.openxmlformats.org/officeDocument/2006/relationships/oleObject" Target="../embeddings/oleObject265.bin"/><Relationship Id="rId11" Type="http://schemas.openxmlformats.org/officeDocument/2006/relationships/oleObject" Target="../embeddings/oleObject268.bin"/><Relationship Id="rId24" Type="http://schemas.openxmlformats.org/officeDocument/2006/relationships/oleObject" Target="../embeddings/oleObject275.bin"/><Relationship Id="rId5" Type="http://schemas.openxmlformats.org/officeDocument/2006/relationships/image" Target="../media/image275.wmf"/><Relationship Id="rId15" Type="http://schemas.openxmlformats.org/officeDocument/2006/relationships/image" Target="../media/image252.wmf"/><Relationship Id="rId23" Type="http://schemas.openxmlformats.org/officeDocument/2006/relationships/image" Target="../media/image256.wmf"/><Relationship Id="rId28" Type="http://schemas.openxmlformats.org/officeDocument/2006/relationships/oleObject" Target="../embeddings/oleObject277.bin"/><Relationship Id="rId10" Type="http://schemas.openxmlformats.org/officeDocument/2006/relationships/oleObject" Target="../embeddings/oleObject267.bin"/><Relationship Id="rId19" Type="http://schemas.openxmlformats.org/officeDocument/2006/relationships/image" Target="../media/image254.wmf"/><Relationship Id="rId31" Type="http://schemas.openxmlformats.org/officeDocument/2006/relationships/image" Target="../media/image280.wmf"/><Relationship Id="rId4" Type="http://schemas.openxmlformats.org/officeDocument/2006/relationships/oleObject" Target="../embeddings/oleObject264.bin"/><Relationship Id="rId9" Type="http://schemas.openxmlformats.org/officeDocument/2006/relationships/image" Target="../media/image249.wmf"/><Relationship Id="rId14" Type="http://schemas.openxmlformats.org/officeDocument/2006/relationships/oleObject" Target="../embeddings/oleObject270.bin"/><Relationship Id="rId22" Type="http://schemas.openxmlformats.org/officeDocument/2006/relationships/oleObject" Target="../embeddings/oleObject274.bin"/><Relationship Id="rId27" Type="http://schemas.openxmlformats.org/officeDocument/2006/relationships/image" Target="../media/image278.wmf"/><Relationship Id="rId30" Type="http://schemas.openxmlformats.org/officeDocument/2006/relationships/oleObject" Target="../embeddings/oleObject278.bin"/></Relationships>
</file>

<file path=ppt/slides/_rels/slide52.xml.rels><?xml version="1.0" encoding="UTF-8" standalone="yes"?>
<Relationships xmlns="http://schemas.openxmlformats.org/package/2006/relationships"><Relationship Id="rId8" Type="http://schemas.openxmlformats.org/officeDocument/2006/relationships/image" Target="../media/image284.wmf"/><Relationship Id="rId13" Type="http://schemas.openxmlformats.org/officeDocument/2006/relationships/oleObject" Target="../embeddings/oleObject284.bin"/><Relationship Id="rId3" Type="http://schemas.openxmlformats.org/officeDocument/2006/relationships/oleObject" Target="../embeddings/oleObject279.bin"/><Relationship Id="rId7" Type="http://schemas.openxmlformats.org/officeDocument/2006/relationships/oleObject" Target="../embeddings/oleObject281.bin"/><Relationship Id="rId12" Type="http://schemas.openxmlformats.org/officeDocument/2006/relationships/image" Target="../media/image286.wmf"/><Relationship Id="rId2" Type="http://schemas.openxmlformats.org/officeDocument/2006/relationships/image" Target="../media/image281.wmf"/><Relationship Id="rId1" Type="http://schemas.openxmlformats.org/officeDocument/2006/relationships/slideLayout" Target="../slideLayouts/slideLayout12.xml"/><Relationship Id="rId6" Type="http://schemas.openxmlformats.org/officeDocument/2006/relationships/image" Target="../media/image283.wmf"/><Relationship Id="rId11" Type="http://schemas.openxmlformats.org/officeDocument/2006/relationships/oleObject" Target="../embeddings/oleObject283.bin"/><Relationship Id="rId5" Type="http://schemas.openxmlformats.org/officeDocument/2006/relationships/oleObject" Target="../embeddings/oleObject280.bin"/><Relationship Id="rId10" Type="http://schemas.openxmlformats.org/officeDocument/2006/relationships/image" Target="../media/image285.wmf"/><Relationship Id="rId4" Type="http://schemas.openxmlformats.org/officeDocument/2006/relationships/image" Target="../media/image282.wmf"/><Relationship Id="rId9" Type="http://schemas.openxmlformats.org/officeDocument/2006/relationships/oleObject" Target="../embeddings/oleObject282.bin"/><Relationship Id="rId14" Type="http://schemas.openxmlformats.org/officeDocument/2006/relationships/image" Target="../media/image287.wmf"/></Relationships>
</file>

<file path=ppt/slides/_rels/slide53.xml.rels><?xml version="1.0" encoding="UTF-8" standalone="yes"?>
<Relationships xmlns="http://schemas.openxmlformats.org/package/2006/relationships"><Relationship Id="rId2" Type="http://schemas.openxmlformats.org/officeDocument/2006/relationships/image" Target="../media/image28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8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7.wmf"/><Relationship Id="rId12" Type="http://schemas.openxmlformats.org/officeDocument/2006/relationships/oleObject" Target="../embeddings/oleObject20.bin"/><Relationship Id="rId17" Type="http://schemas.openxmlformats.org/officeDocument/2006/relationships/image" Target="../media/image22.wmf"/><Relationship Id="rId2" Type="http://schemas.openxmlformats.org/officeDocument/2006/relationships/oleObject" Target="../embeddings/oleObject15.bin"/><Relationship Id="rId16" Type="http://schemas.openxmlformats.org/officeDocument/2006/relationships/oleObject" Target="../embeddings/oleObject22.bin"/><Relationship Id="rId1" Type="http://schemas.openxmlformats.org/officeDocument/2006/relationships/slideLayout" Target="../slideLayouts/slideLayout12.xml"/><Relationship Id="rId6" Type="http://schemas.openxmlformats.org/officeDocument/2006/relationships/oleObject" Target="../embeddings/oleObject17.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8.wmf"/><Relationship Id="rId1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8.wmf"/><Relationship Id="rId18" Type="http://schemas.openxmlformats.org/officeDocument/2006/relationships/oleObject" Target="../embeddings/oleObject31.bin"/><Relationship Id="rId3" Type="http://schemas.openxmlformats.org/officeDocument/2006/relationships/image" Target="../media/image23.wmf"/><Relationship Id="rId21" Type="http://schemas.openxmlformats.org/officeDocument/2006/relationships/image" Target="../media/image32.wmf"/><Relationship Id="rId7" Type="http://schemas.openxmlformats.org/officeDocument/2006/relationships/image" Target="../media/image25.wmf"/><Relationship Id="rId12" Type="http://schemas.openxmlformats.org/officeDocument/2006/relationships/oleObject" Target="../embeddings/oleObject28.bin"/><Relationship Id="rId17" Type="http://schemas.openxmlformats.org/officeDocument/2006/relationships/image" Target="../media/image30.wmf"/><Relationship Id="rId2" Type="http://schemas.openxmlformats.org/officeDocument/2006/relationships/oleObject" Target="../embeddings/oleObject23.bin"/><Relationship Id="rId16" Type="http://schemas.openxmlformats.org/officeDocument/2006/relationships/oleObject" Target="../embeddings/oleObject30.bin"/><Relationship Id="rId20" Type="http://schemas.openxmlformats.org/officeDocument/2006/relationships/oleObject" Target="../embeddings/oleObject32.bin"/><Relationship Id="rId1" Type="http://schemas.openxmlformats.org/officeDocument/2006/relationships/slideLayout" Target="../slideLayouts/slideLayout12.xml"/><Relationship Id="rId6" Type="http://schemas.openxmlformats.org/officeDocument/2006/relationships/oleObject" Target="../embeddings/oleObject25.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9.wmf"/><Relationship Id="rId10" Type="http://schemas.openxmlformats.org/officeDocument/2006/relationships/oleObject" Target="../embeddings/oleObject27.bin"/><Relationship Id="rId19" Type="http://schemas.openxmlformats.org/officeDocument/2006/relationships/image" Target="../media/image31.wmf"/><Relationship Id="rId4" Type="http://schemas.openxmlformats.org/officeDocument/2006/relationships/oleObject" Target="../embeddings/oleObject24.bin"/><Relationship Id="rId9" Type="http://schemas.openxmlformats.org/officeDocument/2006/relationships/image" Target="../media/image26.wmf"/><Relationship Id="rId1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8.bin"/><Relationship Id="rId18" Type="http://schemas.openxmlformats.org/officeDocument/2006/relationships/image" Target="../media/image40.wmf"/><Relationship Id="rId3" Type="http://schemas.openxmlformats.org/officeDocument/2006/relationships/oleObject" Target="../embeddings/oleObject33.bin"/><Relationship Id="rId21" Type="http://schemas.openxmlformats.org/officeDocument/2006/relationships/oleObject" Target="../embeddings/oleObject42.bin"/><Relationship Id="rId7" Type="http://schemas.openxmlformats.org/officeDocument/2006/relationships/oleObject" Target="../embeddings/oleObject35.bin"/><Relationship Id="rId12" Type="http://schemas.openxmlformats.org/officeDocument/2006/relationships/image" Target="../media/image37.wmf"/><Relationship Id="rId17" Type="http://schemas.openxmlformats.org/officeDocument/2006/relationships/oleObject" Target="../embeddings/oleObject40.bin"/><Relationship Id="rId2" Type="http://schemas.openxmlformats.org/officeDocument/2006/relationships/notesSlide" Target="../notesSlides/notesSlide1.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slideLayout" Target="../slideLayouts/slideLayout12.xml"/><Relationship Id="rId6" Type="http://schemas.openxmlformats.org/officeDocument/2006/relationships/image" Target="../media/image34.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36.wmf"/><Relationship Id="rId19" Type="http://schemas.openxmlformats.org/officeDocument/2006/relationships/oleObject" Target="../embeddings/oleObject41.bin"/><Relationship Id="rId4" Type="http://schemas.openxmlformats.org/officeDocument/2006/relationships/image" Target="../media/image33.wmf"/><Relationship Id="rId9" Type="http://schemas.openxmlformats.org/officeDocument/2006/relationships/oleObject" Target="../embeddings/oleObject36.bin"/><Relationship Id="rId14" Type="http://schemas.openxmlformats.org/officeDocument/2006/relationships/image" Target="../media/image38.wmf"/><Relationship Id="rId22" Type="http://schemas.openxmlformats.org/officeDocument/2006/relationships/image" Target="../media/image42.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48.wmf"/><Relationship Id="rId18" Type="http://schemas.openxmlformats.org/officeDocument/2006/relationships/oleObject" Target="../embeddings/oleObject51.bin"/><Relationship Id="rId3" Type="http://schemas.openxmlformats.org/officeDocument/2006/relationships/image" Target="../media/image43.wmf"/><Relationship Id="rId21" Type="http://schemas.openxmlformats.org/officeDocument/2006/relationships/image" Target="../media/image52.png"/><Relationship Id="rId7" Type="http://schemas.openxmlformats.org/officeDocument/2006/relationships/image" Target="../media/image45.wmf"/><Relationship Id="rId12" Type="http://schemas.openxmlformats.org/officeDocument/2006/relationships/oleObject" Target="../embeddings/oleObject48.bin"/><Relationship Id="rId17" Type="http://schemas.openxmlformats.org/officeDocument/2006/relationships/image" Target="../media/image50.wmf"/><Relationship Id="rId2" Type="http://schemas.openxmlformats.org/officeDocument/2006/relationships/oleObject" Target="../embeddings/oleObject43.bin"/><Relationship Id="rId16" Type="http://schemas.openxmlformats.org/officeDocument/2006/relationships/oleObject" Target="../embeddings/oleObject50.bin"/><Relationship Id="rId20" Type="http://schemas.openxmlformats.org/officeDocument/2006/relationships/oleObject" Target="../embeddings/oleObject52.bin"/><Relationship Id="rId1" Type="http://schemas.openxmlformats.org/officeDocument/2006/relationships/slideLayout" Target="../slideLayouts/slideLayout12.xml"/><Relationship Id="rId6" Type="http://schemas.openxmlformats.org/officeDocument/2006/relationships/oleObject" Target="../embeddings/oleObject45.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47.bin"/><Relationship Id="rId19" Type="http://schemas.openxmlformats.org/officeDocument/2006/relationships/image" Target="../media/image51.png"/><Relationship Id="rId4" Type="http://schemas.openxmlformats.org/officeDocument/2006/relationships/oleObject" Target="../embeddings/oleObject44.bin"/><Relationship Id="rId9" Type="http://schemas.openxmlformats.org/officeDocument/2006/relationships/image" Target="../media/image46.wmf"/><Relationship Id="rId14" Type="http://schemas.openxmlformats.org/officeDocument/2006/relationships/oleObject" Target="../embeddings/oleObject4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1524000"/>
            <a:ext cx="5867400" cy="2590800"/>
          </a:xfrm>
        </p:spPr>
        <p:txBody>
          <a:bodyPr>
            <a:normAutofit fontScale="90000"/>
          </a:bodyPr>
          <a:lstStyle/>
          <a:p>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br>
              <a:rPr lang="en-US" sz="4800" b="1" dirty="0">
                <a:latin typeface="Times New Roman" pitchFamily="18" charset="0"/>
                <a:cs typeface="Times New Roman" pitchFamily="18" charset="0"/>
              </a:rPr>
            </a:br>
            <a:r>
              <a:rPr lang="en-US" sz="6000" b="1" dirty="0">
                <a:latin typeface="Times New Roman" pitchFamily="18" charset="0"/>
                <a:cs typeface="Times New Roman" pitchFamily="18" charset="0"/>
              </a:rPr>
              <a:t>CƠ – NHIỆT </a:t>
            </a:r>
            <a:endParaRPr lang="en-US" sz="5300" b="1" dirty="0">
              <a:latin typeface="Times New Roman" pitchFamily="18" charset="0"/>
              <a:cs typeface="Times New Roman" pitchFamily="18" charset="0"/>
            </a:endParaRPr>
          </a:p>
        </p:txBody>
      </p:sp>
      <p:sp>
        <p:nvSpPr>
          <p:cNvPr id="3" name="Subtitle 2"/>
          <p:cNvSpPr>
            <a:spLocks noGrp="1"/>
          </p:cNvSpPr>
          <p:nvPr>
            <p:ph type="subTitle" idx="1"/>
          </p:nvPr>
        </p:nvSpPr>
        <p:spPr>
          <a:xfrm>
            <a:off x="3505200" y="5257800"/>
            <a:ext cx="5410200" cy="1143000"/>
          </a:xfrm>
        </p:spPr>
        <p:txBody>
          <a:bodyPr>
            <a:normAutofit/>
          </a:bodyPr>
          <a:lstStyle/>
          <a:p>
            <a:r>
              <a:rPr lang="en-US" sz="2000" dirty="0">
                <a:solidFill>
                  <a:schemeClr val="tx1"/>
                </a:solidFill>
                <a:latin typeface="Times New Roman" pitchFamily="18" charset="0"/>
                <a:cs typeface="Times New Roman" pitchFamily="18" charset="0"/>
              </a:rPr>
              <a:t>BIÊN SOẠN:</a:t>
            </a:r>
          </a:p>
          <a:p>
            <a:r>
              <a:rPr lang="en-US" b="1"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VÕ THỊ NGỌC THUỶ</a:t>
            </a:r>
            <a:endParaRPr lang="en-US" dirty="0">
              <a:solidFill>
                <a:schemeClr val="tx1"/>
              </a:solidFill>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228601" y="1143000"/>
            <a:ext cx="2819400" cy="3276600"/>
          </a:xfrm>
          <a:prstGeom prst="rect">
            <a:avLst/>
          </a:prstGeom>
          <a:noFill/>
          <a:ln w="9525">
            <a:noFill/>
            <a:miter lim="800000"/>
            <a:headEnd/>
            <a:tailEnd/>
          </a:ln>
        </p:spPr>
      </p:pic>
      <p:sp>
        <p:nvSpPr>
          <p:cNvPr id="5" name="Text Box 3"/>
          <p:cNvSpPr txBox="1">
            <a:spLocks noChangeArrowheads="1"/>
          </p:cNvSpPr>
          <p:nvPr/>
        </p:nvSpPr>
        <p:spPr bwMode="auto">
          <a:xfrm>
            <a:off x="4191000" y="2514600"/>
            <a:ext cx="3886200" cy="707886"/>
          </a:xfrm>
          <a:prstGeom prst="rect">
            <a:avLst/>
          </a:prstGeom>
          <a:solidFill>
            <a:srgbClr val="B7DE26"/>
          </a:solidFill>
          <a:ln w="9525">
            <a:solidFill>
              <a:srgbClr val="0066FF"/>
            </a:solidFill>
            <a:miter lim="800000"/>
            <a:headEnd/>
            <a:tailEnd/>
          </a:ln>
          <a:effectLst/>
        </p:spPr>
        <p:txBody>
          <a:bodyPr wrap="square">
            <a:spAutoFit/>
          </a:bodyPr>
          <a:lstStyle/>
          <a:p>
            <a:pPr algn="ctr">
              <a:spcBef>
                <a:spcPct val="50000"/>
              </a:spcBef>
            </a:pPr>
            <a:r>
              <a:rPr lang="en-US" sz="4000" b="1" dirty="0">
                <a:effectLst>
                  <a:outerShdw blurRad="38100" dist="38100" dir="2700000" algn="tl">
                    <a:srgbClr val="FFFFFF"/>
                  </a:outerShdw>
                </a:effectLst>
                <a:latin typeface="Times New Roman" pitchFamily="18" charset="0"/>
                <a:cs typeface="Times New Roman" pitchFamily="18" charset="0"/>
              </a:rPr>
              <a:t>VẬT LÝ 1</a:t>
            </a:r>
          </a:p>
        </p:txBody>
      </p:sp>
      <p:sp>
        <p:nvSpPr>
          <p:cNvPr id="6" name="Text Box 2"/>
          <p:cNvSpPr txBox="1">
            <a:spLocks noChangeArrowheads="1"/>
          </p:cNvSpPr>
          <p:nvPr/>
        </p:nvSpPr>
        <p:spPr bwMode="auto">
          <a:xfrm>
            <a:off x="3048000" y="1447800"/>
            <a:ext cx="3505200" cy="400110"/>
          </a:xfrm>
          <a:prstGeom prst="rect">
            <a:avLst/>
          </a:prstGeom>
          <a:noFill/>
          <a:ln w="9525">
            <a:noFill/>
            <a:miter lim="800000"/>
            <a:headEnd/>
            <a:tailEnd/>
          </a:ln>
          <a:effectLst/>
        </p:spPr>
        <p:txBody>
          <a:bodyPr>
            <a:spAutoFit/>
          </a:bodyPr>
          <a:lstStyle/>
          <a:p>
            <a:pPr algn="l">
              <a:spcBef>
                <a:spcPct val="50000"/>
              </a:spcBef>
            </a:pPr>
            <a:r>
              <a:rPr lang="en-US" sz="2000" b="1" dirty="0">
                <a:solidFill>
                  <a:srgbClr val="0066FF"/>
                </a:solidFill>
                <a:latin typeface="VNI-Times" pitchFamily="2" charset="0"/>
              </a:rPr>
              <a:t>BAØI GIAÛNG</a:t>
            </a:r>
            <a:r>
              <a:rPr lang="en-US" sz="1400" dirty="0">
                <a:solidFill>
                  <a:srgbClr val="0066FF"/>
                </a:solidFill>
                <a:latin typeface="VNI-Times" pitchFamily="2" charset="0"/>
              </a:rPr>
              <a:t>  </a:t>
            </a:r>
          </a:p>
        </p:txBody>
      </p:sp>
      <p:sp>
        <p:nvSpPr>
          <p:cNvPr id="7" name="Text Box 6"/>
          <p:cNvSpPr txBox="1">
            <a:spLocks noChangeArrowheads="1"/>
          </p:cNvSpPr>
          <p:nvPr/>
        </p:nvSpPr>
        <p:spPr bwMode="auto">
          <a:xfrm>
            <a:off x="228600" y="4648200"/>
            <a:ext cx="3276600" cy="366713"/>
          </a:xfrm>
          <a:prstGeom prst="rect">
            <a:avLst/>
          </a:prstGeom>
          <a:noFill/>
          <a:ln w="9525">
            <a:noFill/>
            <a:miter lim="800000"/>
            <a:headEnd/>
            <a:tailEnd/>
          </a:ln>
          <a:effectLst/>
        </p:spPr>
        <p:txBody>
          <a:bodyPr>
            <a:spAutoFit/>
          </a:bodyPr>
          <a:lstStyle/>
          <a:p>
            <a:pPr algn="l">
              <a:spcBef>
                <a:spcPct val="50000"/>
              </a:spcBef>
            </a:pPr>
            <a:r>
              <a:rPr lang="en-US" sz="1800" dirty="0">
                <a:latin typeface="Times New Roman" pitchFamily="18" charset="0"/>
              </a:rPr>
              <a:t>Isaac Newton ( 1642 – 1727 )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ppt_x"/>
                                          </p:val>
                                        </p:tav>
                                        <p:tav tm="100000">
                                          <p:val>
                                            <p:strVal val="#ppt_x"/>
                                          </p:val>
                                        </p:tav>
                                      </p:tavLst>
                                    </p:anim>
                                    <p:anim calcmode="lin" valueType="num">
                                      <p:cBhvr additive="base">
                                        <p:cTn id="22" dur="2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Text Box 2"/>
          <p:cNvSpPr txBox="1">
            <a:spLocks noChangeArrowheads="1"/>
          </p:cNvSpPr>
          <p:nvPr/>
        </p:nvSpPr>
        <p:spPr bwMode="auto">
          <a:xfrm>
            <a:off x="609600" y="228600"/>
            <a:ext cx="121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Ñaët :</a:t>
            </a:r>
          </a:p>
        </p:txBody>
      </p:sp>
      <p:graphicFrame>
        <p:nvGraphicFramePr>
          <p:cNvPr id="1045507" name="Object 3"/>
          <p:cNvGraphicFramePr>
            <a:graphicFrameLocks noGrp="1" noChangeAspect="1"/>
          </p:cNvGraphicFramePr>
          <p:nvPr>
            <p:ph sz="quarter" idx="1"/>
          </p:nvPr>
        </p:nvGraphicFramePr>
        <p:xfrm>
          <a:off x="1752600" y="-15875"/>
          <a:ext cx="1524000" cy="1006475"/>
        </p:xfrm>
        <a:graphic>
          <a:graphicData uri="http://schemas.openxmlformats.org/presentationml/2006/ole">
            <mc:AlternateContent xmlns:mc="http://schemas.openxmlformats.org/markup-compatibility/2006">
              <mc:Choice xmlns:v="urn:schemas-microsoft-com:vml" Requires="v">
                <p:oleObj name="Equation" r:id="rId2" imgW="634680" imgH="419040" progId="Equation.DSMT4">
                  <p:embed/>
                </p:oleObj>
              </mc:Choice>
              <mc:Fallback>
                <p:oleObj name="Equation" r:id="rId2" imgW="634680" imgH="419040" progId="Equation.DSMT4">
                  <p:embed/>
                  <p:pic>
                    <p:nvPicPr>
                      <p:cNvPr id="104550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875"/>
                        <a:ext cx="15240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5508" name="Object 4"/>
          <p:cNvGraphicFramePr>
            <a:graphicFrameLocks noGrp="1" noChangeAspect="1"/>
          </p:cNvGraphicFramePr>
          <p:nvPr>
            <p:ph sz="quarter" idx="2"/>
          </p:nvPr>
        </p:nvGraphicFramePr>
        <p:xfrm>
          <a:off x="4267200" y="228600"/>
          <a:ext cx="1447800" cy="501650"/>
        </p:xfrm>
        <a:graphic>
          <a:graphicData uri="http://schemas.openxmlformats.org/presentationml/2006/ole">
            <mc:AlternateContent xmlns:mc="http://schemas.openxmlformats.org/markup-compatibility/2006">
              <mc:Choice xmlns:v="urn:schemas-microsoft-com:vml" Requires="v">
                <p:oleObj name="Equation" r:id="rId4" imgW="622080" imgH="215640" progId="Equation.DSMT4">
                  <p:embed/>
                </p:oleObj>
              </mc:Choice>
              <mc:Fallback>
                <p:oleObj name="Equation" r:id="rId4" imgW="622080" imgH="215640" progId="Equation.DSMT4">
                  <p:embed/>
                  <p:pic>
                    <p:nvPicPr>
                      <p:cNvPr id="10455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28600"/>
                        <a:ext cx="14478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5509" name="Object 5"/>
          <p:cNvGraphicFramePr>
            <a:graphicFrameLocks noGrp="1" noChangeAspect="1"/>
          </p:cNvGraphicFramePr>
          <p:nvPr>
            <p:ph sz="quarter" idx="3"/>
          </p:nvPr>
        </p:nvGraphicFramePr>
        <p:xfrm>
          <a:off x="1295400" y="2625725"/>
          <a:ext cx="3429000" cy="1017588"/>
        </p:xfrm>
        <a:graphic>
          <a:graphicData uri="http://schemas.openxmlformats.org/presentationml/2006/ole">
            <mc:AlternateContent xmlns:mc="http://schemas.openxmlformats.org/markup-compatibility/2006">
              <mc:Choice xmlns:v="urn:schemas-microsoft-com:vml" Requires="v">
                <p:oleObj name="Equation" r:id="rId6" imgW="1625400" imgH="482400" progId="Equation.DSMT4">
                  <p:embed/>
                </p:oleObj>
              </mc:Choice>
              <mc:Fallback>
                <p:oleObj name="Equation" r:id="rId6" imgW="1625400" imgH="482400" progId="Equation.DSMT4">
                  <p:embed/>
                  <p:pic>
                    <p:nvPicPr>
                      <p:cNvPr id="104550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625725"/>
                        <a:ext cx="34290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510" name="Text Box 6"/>
          <p:cNvSpPr txBox="1">
            <a:spLocks noChangeArrowheads="1"/>
          </p:cNvSpPr>
          <p:nvPr/>
        </p:nvSpPr>
        <p:spPr bwMode="auto">
          <a:xfrm>
            <a:off x="4267200" y="1203325"/>
            <a:ext cx="11430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( 9 )</a:t>
            </a:r>
          </a:p>
        </p:txBody>
      </p:sp>
      <p:sp>
        <p:nvSpPr>
          <p:cNvPr id="1045511" name="AutoShape 7"/>
          <p:cNvSpPr>
            <a:spLocks noChangeArrowheads="1"/>
          </p:cNvSpPr>
          <p:nvPr/>
        </p:nvSpPr>
        <p:spPr bwMode="auto">
          <a:xfrm>
            <a:off x="990600" y="20574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1045512" name="Text Box 8"/>
          <p:cNvSpPr txBox="1">
            <a:spLocks noChangeArrowheads="1"/>
          </p:cNvSpPr>
          <p:nvPr/>
        </p:nvSpPr>
        <p:spPr bwMode="auto">
          <a:xfrm>
            <a:off x="1676400" y="1828800"/>
            <a:ext cx="2590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d(W</a:t>
            </a:r>
            <a:r>
              <a:rPr lang="en-US" sz="2400" baseline="-25000">
                <a:latin typeface="VNI-Times" pitchFamily="2" charset="0"/>
              </a:rPr>
              <a:t>d</a:t>
            </a:r>
            <a:r>
              <a:rPr lang="en-US" sz="2400">
                <a:latin typeface="VNI-Times" pitchFamily="2" charset="0"/>
              </a:rPr>
              <a:t> ) =  dA</a:t>
            </a:r>
          </a:p>
        </p:txBody>
      </p:sp>
      <p:sp>
        <p:nvSpPr>
          <p:cNvPr id="1045513" name="Text Box 9"/>
          <p:cNvSpPr txBox="1">
            <a:spLocks noChangeArrowheads="1"/>
          </p:cNvSpPr>
          <p:nvPr/>
        </p:nvSpPr>
        <p:spPr bwMode="auto">
          <a:xfrm>
            <a:off x="4800600" y="2895600"/>
            <a:ext cx="2057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a:t>
            </a:r>
            <a:r>
              <a:rPr lang="en-US" sz="2400" baseline="-25000">
                <a:latin typeface="VNI-Times" pitchFamily="2" charset="0"/>
              </a:rPr>
              <a:t>12</a:t>
            </a:r>
            <a:endParaRPr lang="en-US" sz="2400">
              <a:latin typeface="VNI-Times" pitchFamily="2" charset="0"/>
            </a:endParaRPr>
          </a:p>
        </p:txBody>
      </p:sp>
      <p:sp>
        <p:nvSpPr>
          <p:cNvPr id="1045514" name="Line 10"/>
          <p:cNvSpPr>
            <a:spLocks noChangeShapeType="1"/>
          </p:cNvSpPr>
          <p:nvPr/>
        </p:nvSpPr>
        <p:spPr bwMode="auto">
          <a:xfrm>
            <a:off x="2743200" y="3352800"/>
            <a:ext cx="0" cy="609600"/>
          </a:xfrm>
          <a:prstGeom prst="line">
            <a:avLst/>
          </a:prstGeom>
          <a:noFill/>
          <a:ln w="9525">
            <a:solidFill>
              <a:schemeClr val="tx1"/>
            </a:solidFill>
            <a:round/>
            <a:headEnd/>
            <a:tailEnd type="arrow" w="med" len="med"/>
          </a:ln>
        </p:spPr>
        <p:txBody>
          <a:bodyPr/>
          <a:lstStyle/>
          <a:p>
            <a:endParaRPr lang="en-US"/>
          </a:p>
        </p:txBody>
      </p:sp>
      <p:graphicFrame>
        <p:nvGraphicFramePr>
          <p:cNvPr id="1045515" name="Object 11"/>
          <p:cNvGraphicFramePr>
            <a:graphicFrameLocks noGrp="1" noChangeAspect="1"/>
          </p:cNvGraphicFramePr>
          <p:nvPr>
            <p:ph sz="quarter" idx="4"/>
          </p:nvPr>
        </p:nvGraphicFramePr>
        <p:xfrm>
          <a:off x="914400" y="3786188"/>
          <a:ext cx="4495800" cy="1036637"/>
        </p:xfrm>
        <a:graphic>
          <a:graphicData uri="http://schemas.openxmlformats.org/presentationml/2006/ole">
            <mc:AlternateContent xmlns:mc="http://schemas.openxmlformats.org/markup-compatibility/2006">
              <mc:Choice xmlns:v="urn:schemas-microsoft-com:vml" Requires="v">
                <p:oleObj name="Equation" r:id="rId8" imgW="1815840" imgH="419040" progId="Equation.DSMT4">
                  <p:embed/>
                </p:oleObj>
              </mc:Choice>
              <mc:Fallback>
                <p:oleObj name="Equation" r:id="rId8" imgW="1815840" imgH="419040" progId="Equation.DSMT4">
                  <p:embed/>
                  <p:pic>
                    <p:nvPicPr>
                      <p:cNvPr id="104551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3786188"/>
                        <a:ext cx="4495800"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516" name="Text Box 12"/>
          <p:cNvSpPr txBox="1">
            <a:spLocks noChangeArrowheads="1"/>
          </p:cNvSpPr>
          <p:nvPr/>
        </p:nvSpPr>
        <p:spPr bwMode="auto">
          <a:xfrm>
            <a:off x="4953000" y="4814888"/>
            <a:ext cx="2362200" cy="519112"/>
          </a:xfrm>
          <a:prstGeom prst="rect">
            <a:avLst/>
          </a:prstGeom>
          <a:solidFill>
            <a:srgbClr val="33CC33"/>
          </a:solidFill>
          <a:ln w="9525">
            <a:noFill/>
            <a:miter lim="800000"/>
            <a:headEnd/>
            <a:tailEnd/>
          </a:ln>
        </p:spPr>
        <p:txBody>
          <a:bodyPr>
            <a:spAutoFit/>
          </a:bodyPr>
          <a:lstStyle/>
          <a:p>
            <a:pPr algn="l">
              <a:spcBef>
                <a:spcPct val="50000"/>
              </a:spcBef>
            </a:pPr>
            <a:r>
              <a:rPr lang="en-US" sz="2800">
                <a:latin typeface="VNI-Times" pitchFamily="2" charset="0"/>
                <a:sym typeface="Symbol" pitchFamily="18" charset="2"/>
              </a:rPr>
              <a:t> W</a:t>
            </a:r>
            <a:r>
              <a:rPr lang="en-US" sz="2800" baseline="-25000">
                <a:latin typeface="VNI-Times" pitchFamily="2" charset="0"/>
                <a:sym typeface="Symbol" pitchFamily="18" charset="2"/>
              </a:rPr>
              <a:t>d </a:t>
            </a:r>
            <a:r>
              <a:rPr lang="en-US" sz="2800">
                <a:latin typeface="VNI-Times" pitchFamily="2" charset="0"/>
                <a:sym typeface="Symbol" pitchFamily="18" charset="2"/>
              </a:rPr>
              <a:t> =  A</a:t>
            </a:r>
            <a:r>
              <a:rPr lang="en-US" sz="2800" baseline="-25000">
                <a:latin typeface="VNI-Times" pitchFamily="2" charset="0"/>
                <a:sym typeface="Symbol" pitchFamily="18" charset="2"/>
              </a:rPr>
              <a:t>12</a:t>
            </a:r>
            <a:endParaRPr lang="en-US" sz="2800">
              <a:latin typeface="VNI-Times" pitchFamily="2" charset="0"/>
              <a:sym typeface="Symbol" pitchFamily="18" charset="2"/>
            </a:endParaRPr>
          </a:p>
        </p:txBody>
      </p:sp>
      <p:sp>
        <p:nvSpPr>
          <p:cNvPr id="1045517" name="Text Box 13"/>
          <p:cNvSpPr txBox="1">
            <a:spLocks noChangeArrowheads="1"/>
          </p:cNvSpPr>
          <p:nvPr/>
        </p:nvSpPr>
        <p:spPr bwMode="auto">
          <a:xfrm>
            <a:off x="7620000" y="4860925"/>
            <a:ext cx="9144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(13)</a:t>
            </a:r>
          </a:p>
        </p:txBody>
      </p:sp>
      <p:sp>
        <p:nvSpPr>
          <p:cNvPr id="1045518" name="AutoShape 14"/>
          <p:cNvSpPr>
            <a:spLocks noChangeArrowheads="1"/>
          </p:cNvSpPr>
          <p:nvPr/>
        </p:nvSpPr>
        <p:spPr bwMode="auto">
          <a:xfrm>
            <a:off x="990600" y="51054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1045519" name="Text Box 15"/>
          <p:cNvSpPr txBox="1">
            <a:spLocks noChangeArrowheads="1"/>
          </p:cNvSpPr>
          <p:nvPr/>
        </p:nvSpPr>
        <p:spPr bwMode="auto">
          <a:xfrm>
            <a:off x="1447800" y="4876800"/>
            <a:ext cx="3429000" cy="473075"/>
          </a:xfrm>
          <a:prstGeom prst="rect">
            <a:avLst/>
          </a:prstGeom>
          <a:noFill/>
          <a:ln w="9525">
            <a:noFill/>
            <a:miter lim="800000"/>
            <a:headEnd/>
            <a:tailEnd/>
          </a:ln>
        </p:spPr>
        <p:txBody>
          <a:bodyPr>
            <a:spAutoFit/>
          </a:bodyPr>
          <a:lstStyle/>
          <a:p>
            <a:pPr algn="l">
              <a:spcBef>
                <a:spcPct val="50000"/>
              </a:spcBef>
            </a:pPr>
            <a:r>
              <a:rPr lang="en-US" sz="2500" u="sng">
                <a:latin typeface="VNI-Times" pitchFamily="2" charset="0"/>
              </a:rPr>
              <a:t>Ñònh lyù  veà ñoäng naêng :</a:t>
            </a:r>
          </a:p>
        </p:txBody>
      </p:sp>
      <p:sp>
        <p:nvSpPr>
          <p:cNvPr id="1045520" name="Text Box 16"/>
          <p:cNvSpPr txBox="1">
            <a:spLocks noChangeArrowheads="1"/>
          </p:cNvSpPr>
          <p:nvPr/>
        </p:nvSpPr>
        <p:spPr bwMode="auto">
          <a:xfrm>
            <a:off x="152400" y="5486400"/>
            <a:ext cx="8991600" cy="861774"/>
          </a:xfrm>
          <a:prstGeom prst="rect">
            <a:avLst/>
          </a:prstGeom>
          <a:noFill/>
          <a:ln w="9525">
            <a:noFill/>
            <a:miter lim="800000"/>
            <a:headEnd/>
            <a:tailEnd/>
          </a:ln>
        </p:spPr>
        <p:txBody>
          <a:bodyPr wrap="square">
            <a:spAutoFit/>
          </a:bodyPr>
          <a:lstStyle/>
          <a:p>
            <a:pPr algn="l">
              <a:spcBef>
                <a:spcPct val="50000"/>
              </a:spcBef>
            </a:pPr>
            <a:r>
              <a:rPr lang="en-US" sz="2500" dirty="0">
                <a:latin typeface="VNI-Times" pitchFamily="2" charset="0"/>
              </a:rPr>
              <a:t>“ </a:t>
            </a:r>
            <a:r>
              <a:rPr lang="en-US" sz="2500" b="1" dirty="0" err="1">
                <a:latin typeface="VNI-Times" pitchFamily="2" charset="0"/>
              </a:rPr>
              <a:t>Coâng</a:t>
            </a:r>
            <a:r>
              <a:rPr lang="en-US" sz="2500" b="1" dirty="0">
                <a:latin typeface="VNI-Times" pitchFamily="2" charset="0"/>
              </a:rPr>
              <a:t> </a:t>
            </a:r>
            <a:r>
              <a:rPr lang="en-US" sz="2500" b="1" dirty="0" err="1">
                <a:latin typeface="VNI-Times" pitchFamily="2" charset="0"/>
              </a:rPr>
              <a:t>cuûa</a:t>
            </a:r>
            <a:r>
              <a:rPr lang="en-US" sz="2500" b="1" dirty="0">
                <a:latin typeface="VNI-Times" pitchFamily="2" charset="0"/>
              </a:rPr>
              <a:t> </a:t>
            </a:r>
            <a:r>
              <a:rPr lang="en-US" sz="2500" b="1" dirty="0" err="1">
                <a:latin typeface="VNI-Times" pitchFamily="2" charset="0"/>
              </a:rPr>
              <a:t>löïc</a:t>
            </a:r>
            <a:r>
              <a:rPr lang="en-US" sz="2500" b="1" dirty="0">
                <a:latin typeface="VNI-Times" pitchFamily="2" charset="0"/>
              </a:rPr>
              <a:t> </a:t>
            </a:r>
            <a:r>
              <a:rPr lang="en-US" sz="2500" b="1" dirty="0" err="1">
                <a:latin typeface="VNI-Times" pitchFamily="2" charset="0"/>
              </a:rPr>
              <a:t>toång</a:t>
            </a:r>
            <a:r>
              <a:rPr lang="en-US" sz="2500" b="1" dirty="0">
                <a:latin typeface="VNI-Times" pitchFamily="2" charset="0"/>
              </a:rPr>
              <a:t> </a:t>
            </a:r>
            <a:r>
              <a:rPr lang="en-US" sz="2500" b="1" dirty="0" err="1">
                <a:latin typeface="VNI-Times" pitchFamily="2" charset="0"/>
              </a:rPr>
              <a:t>hôïp</a:t>
            </a:r>
            <a:r>
              <a:rPr lang="en-US" sz="2500" b="1" dirty="0">
                <a:latin typeface="VNI-Times" pitchFamily="2" charset="0"/>
              </a:rPr>
              <a:t> </a:t>
            </a:r>
            <a:r>
              <a:rPr lang="en-US" sz="2500" b="1" dirty="0" err="1">
                <a:latin typeface="VNI-Times" pitchFamily="2" charset="0"/>
              </a:rPr>
              <a:t>taùc</a:t>
            </a:r>
            <a:r>
              <a:rPr lang="en-US" sz="2500" b="1" dirty="0">
                <a:latin typeface="VNI-Times" pitchFamily="2" charset="0"/>
              </a:rPr>
              <a:t> </a:t>
            </a:r>
            <a:r>
              <a:rPr lang="en-US" sz="2500" b="1" dirty="0" err="1">
                <a:latin typeface="VNI-Times" pitchFamily="2" charset="0"/>
              </a:rPr>
              <a:t>duïng</a:t>
            </a:r>
            <a:r>
              <a:rPr lang="en-US" sz="2500" b="1" dirty="0">
                <a:latin typeface="VNI-Times" pitchFamily="2" charset="0"/>
              </a:rPr>
              <a:t> </a:t>
            </a:r>
            <a:r>
              <a:rPr lang="en-US" sz="2500" b="1" dirty="0" err="1">
                <a:latin typeface="VNI-Times" pitchFamily="2" charset="0"/>
              </a:rPr>
              <a:t>leân</a:t>
            </a:r>
            <a:r>
              <a:rPr lang="en-US" sz="2500" b="1" dirty="0">
                <a:latin typeface="VNI-Times" pitchFamily="2" charset="0"/>
              </a:rPr>
              <a:t> </a:t>
            </a:r>
            <a:r>
              <a:rPr lang="en-US" sz="2500" b="1" dirty="0" err="1">
                <a:latin typeface="VNI-Times" pitchFamily="2" charset="0"/>
              </a:rPr>
              <a:t>vaät</a:t>
            </a:r>
            <a:r>
              <a:rPr lang="en-US" sz="2500" b="1" dirty="0">
                <a:latin typeface="VNI-Times" pitchFamily="2" charset="0"/>
              </a:rPr>
              <a:t> </a:t>
            </a:r>
            <a:r>
              <a:rPr lang="en-US" sz="2500" b="1" dirty="0" err="1">
                <a:latin typeface="VNI-Times" pitchFamily="2" charset="0"/>
              </a:rPr>
              <a:t>ñöôïc</a:t>
            </a:r>
            <a:r>
              <a:rPr lang="en-US" sz="2500" b="1" dirty="0">
                <a:latin typeface="VNI-Times" pitchFamily="2" charset="0"/>
              </a:rPr>
              <a:t> </a:t>
            </a:r>
            <a:r>
              <a:rPr lang="en-US" sz="2500" b="1" dirty="0" err="1">
                <a:latin typeface="VNI-Times" pitchFamily="2" charset="0"/>
              </a:rPr>
              <a:t>chuyeån</a:t>
            </a:r>
            <a:r>
              <a:rPr lang="en-US" sz="2500" b="1" dirty="0">
                <a:latin typeface="VNI-Times" pitchFamily="2" charset="0"/>
              </a:rPr>
              <a:t> </a:t>
            </a:r>
            <a:r>
              <a:rPr lang="en-US" sz="2500" b="1" dirty="0" err="1">
                <a:latin typeface="VNI-Times" pitchFamily="2" charset="0"/>
              </a:rPr>
              <a:t>thaønh</a:t>
            </a:r>
            <a:r>
              <a:rPr lang="en-US" sz="2500" b="1" dirty="0">
                <a:latin typeface="VNI-Times" pitchFamily="2" charset="0"/>
              </a:rPr>
              <a:t> </a:t>
            </a:r>
            <a:r>
              <a:rPr lang="en-US" sz="2500" b="1" dirty="0" err="1">
                <a:latin typeface="VNI-Times" pitchFamily="2" charset="0"/>
              </a:rPr>
              <a:t>ñoä</a:t>
            </a:r>
            <a:r>
              <a:rPr lang="en-US" sz="2500" b="1" dirty="0">
                <a:latin typeface="VNI-Times" pitchFamily="2" charset="0"/>
              </a:rPr>
              <a:t> </a:t>
            </a:r>
            <a:r>
              <a:rPr lang="en-US" sz="2500" b="1" dirty="0" err="1">
                <a:latin typeface="VNI-Times" pitchFamily="2" charset="0"/>
              </a:rPr>
              <a:t>bieán</a:t>
            </a:r>
            <a:r>
              <a:rPr lang="en-US" sz="2500" b="1" dirty="0">
                <a:latin typeface="VNI-Times" pitchFamily="2" charset="0"/>
              </a:rPr>
              <a:t> </a:t>
            </a:r>
            <a:r>
              <a:rPr lang="en-US" sz="2500" b="1" dirty="0" err="1">
                <a:latin typeface="VNI-Times" pitchFamily="2" charset="0"/>
              </a:rPr>
              <a:t>ñoåi</a:t>
            </a:r>
            <a:r>
              <a:rPr lang="en-US" sz="2500" b="1" dirty="0">
                <a:latin typeface="VNI-Times" pitchFamily="2" charset="0"/>
              </a:rPr>
              <a:t> </a:t>
            </a:r>
            <a:r>
              <a:rPr lang="en-US" sz="2500" b="1" dirty="0" err="1">
                <a:latin typeface="VNI-Times" pitchFamily="2" charset="0"/>
              </a:rPr>
              <a:t>ñoäng</a:t>
            </a:r>
            <a:r>
              <a:rPr lang="en-US" sz="2500" b="1" dirty="0">
                <a:latin typeface="VNI-Times" pitchFamily="2" charset="0"/>
              </a:rPr>
              <a:t> </a:t>
            </a:r>
            <a:r>
              <a:rPr lang="en-US" sz="2500" b="1" dirty="0" err="1">
                <a:latin typeface="VNI-Times" pitchFamily="2" charset="0"/>
              </a:rPr>
              <a:t>naêng</a:t>
            </a:r>
            <a:r>
              <a:rPr lang="en-US" sz="2500" b="1" dirty="0">
                <a:latin typeface="VNI-Times" pitchFamily="2" charset="0"/>
              </a:rPr>
              <a:t> </a:t>
            </a:r>
            <a:r>
              <a:rPr lang="en-US" sz="2500" b="1" dirty="0" err="1">
                <a:latin typeface="VNI-Times" pitchFamily="2" charset="0"/>
              </a:rPr>
              <a:t>cuûa</a:t>
            </a:r>
            <a:r>
              <a:rPr lang="en-US" sz="2500" b="1" dirty="0">
                <a:latin typeface="VNI-Times" pitchFamily="2" charset="0"/>
              </a:rPr>
              <a:t> </a:t>
            </a:r>
            <a:r>
              <a:rPr lang="en-US" sz="2500" b="1" dirty="0" err="1">
                <a:latin typeface="VNI-Times" pitchFamily="2" charset="0"/>
              </a:rPr>
              <a:t>vaät</a:t>
            </a:r>
            <a:r>
              <a:rPr lang="en-US" sz="2500" dirty="0">
                <a:latin typeface="VNI-Times" pitchFamily="2" charset="0"/>
              </a:rPr>
              <a:t> .”</a:t>
            </a:r>
          </a:p>
        </p:txBody>
      </p:sp>
      <p:sp>
        <p:nvSpPr>
          <p:cNvPr id="1045521" name="Text Box 17"/>
          <p:cNvSpPr txBox="1">
            <a:spLocks noChangeArrowheads="1"/>
          </p:cNvSpPr>
          <p:nvPr/>
        </p:nvSpPr>
        <p:spPr bwMode="auto">
          <a:xfrm>
            <a:off x="3581400" y="228600"/>
            <a:ext cx="76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vaø</a:t>
            </a:r>
          </a:p>
        </p:txBody>
      </p:sp>
      <p:sp>
        <p:nvSpPr>
          <p:cNvPr id="1045523" name="Line 19"/>
          <p:cNvSpPr>
            <a:spLocks noChangeShapeType="1"/>
          </p:cNvSpPr>
          <p:nvPr/>
        </p:nvSpPr>
        <p:spPr bwMode="auto">
          <a:xfrm>
            <a:off x="6019800" y="3810000"/>
            <a:ext cx="228600" cy="0"/>
          </a:xfrm>
          <a:prstGeom prst="line">
            <a:avLst/>
          </a:prstGeom>
          <a:noFill/>
          <a:ln w="9525">
            <a:solidFill>
              <a:schemeClr val="tx1"/>
            </a:solidFill>
            <a:round/>
            <a:headEnd/>
            <a:tailEnd/>
          </a:ln>
        </p:spPr>
        <p:txBody>
          <a:bodyPr/>
          <a:lstStyle/>
          <a:p>
            <a:endParaRPr lang="en-US"/>
          </a:p>
        </p:txBody>
      </p:sp>
      <p:sp>
        <p:nvSpPr>
          <p:cNvPr id="1045524" name="Line 20"/>
          <p:cNvSpPr>
            <a:spLocks noChangeShapeType="1"/>
          </p:cNvSpPr>
          <p:nvPr/>
        </p:nvSpPr>
        <p:spPr bwMode="auto">
          <a:xfrm>
            <a:off x="6248400" y="3810000"/>
            <a:ext cx="0" cy="990600"/>
          </a:xfrm>
          <a:prstGeom prst="line">
            <a:avLst/>
          </a:prstGeom>
          <a:noFill/>
          <a:ln w="9525">
            <a:solidFill>
              <a:schemeClr val="tx1"/>
            </a:solidFill>
            <a:round/>
            <a:headEnd/>
            <a:tailEnd type="arrow" w="med" len="med"/>
          </a:ln>
        </p:spPr>
        <p:txBody>
          <a:bodyPr/>
          <a:lstStyle/>
          <a:p>
            <a:endParaRPr lang="en-US"/>
          </a:p>
        </p:txBody>
      </p:sp>
      <p:graphicFrame>
        <p:nvGraphicFramePr>
          <p:cNvPr id="1045525" name="Object 21"/>
          <p:cNvGraphicFramePr>
            <a:graphicFrameLocks noChangeAspect="1"/>
          </p:cNvGraphicFramePr>
          <p:nvPr/>
        </p:nvGraphicFramePr>
        <p:xfrm>
          <a:off x="2743200" y="1011238"/>
          <a:ext cx="1524000" cy="741362"/>
        </p:xfrm>
        <a:graphic>
          <a:graphicData uri="http://schemas.openxmlformats.org/presentationml/2006/ole">
            <mc:AlternateContent xmlns:mc="http://schemas.openxmlformats.org/markup-compatibility/2006">
              <mc:Choice xmlns:v="urn:schemas-microsoft-com:vml" Requires="v">
                <p:oleObj name="Equation" r:id="rId10" imgW="990360" imgH="482400" progId="Equation.DSMT4">
                  <p:embed/>
                </p:oleObj>
              </mc:Choice>
              <mc:Fallback>
                <p:oleObj name="Equation" r:id="rId10" imgW="990360" imgH="482400" progId="Equation.DSMT4">
                  <p:embed/>
                  <p:pic>
                    <p:nvPicPr>
                      <p:cNvPr id="1045525"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1011238"/>
                        <a:ext cx="1524000" cy="741362"/>
                      </a:xfrm>
                      <a:prstGeom prst="rect">
                        <a:avLst/>
                      </a:prstGeom>
                      <a:solidFill>
                        <a:schemeClr val="bg1"/>
                      </a:solidFill>
                      <a:ln w="9525">
                        <a:solidFill>
                          <a:schemeClr val="hlink"/>
                        </a:solidFill>
                        <a:miter lim="800000"/>
                        <a:headEnd/>
                        <a:tailEnd/>
                      </a:ln>
                    </p:spPr>
                  </p:pic>
                </p:oleObj>
              </mc:Fallback>
            </mc:AlternateContent>
          </a:graphicData>
        </a:graphic>
      </p:graphicFrame>
      <p:sp>
        <p:nvSpPr>
          <p:cNvPr id="1045526" name="Line 22"/>
          <p:cNvSpPr>
            <a:spLocks noChangeShapeType="1"/>
          </p:cNvSpPr>
          <p:nvPr/>
        </p:nvSpPr>
        <p:spPr bwMode="auto">
          <a:xfrm>
            <a:off x="2362200" y="762000"/>
            <a:ext cx="0" cy="990600"/>
          </a:xfrm>
          <a:prstGeom prst="line">
            <a:avLst/>
          </a:prstGeom>
          <a:noFill/>
          <a:ln w="28575">
            <a:solidFill>
              <a:schemeClr val="tx1"/>
            </a:solidFill>
            <a:prstDash val="dash"/>
            <a:round/>
            <a:headEnd/>
            <a:tailEnd type="arrow" w="med" len="med"/>
          </a:ln>
        </p:spPr>
        <p:txBody>
          <a:bodyPr/>
          <a:lstStyle/>
          <a:p>
            <a:endParaRPr lang="en-US"/>
          </a:p>
        </p:txBody>
      </p:sp>
      <p:sp>
        <p:nvSpPr>
          <p:cNvPr id="1045527" name="Line 23"/>
          <p:cNvSpPr>
            <a:spLocks noChangeShapeType="1"/>
          </p:cNvSpPr>
          <p:nvPr/>
        </p:nvSpPr>
        <p:spPr bwMode="auto">
          <a:xfrm>
            <a:off x="2743200" y="2286000"/>
            <a:ext cx="0" cy="533400"/>
          </a:xfrm>
          <a:prstGeom prst="line">
            <a:avLst/>
          </a:prstGeom>
          <a:noFill/>
          <a:ln w="9525">
            <a:solidFill>
              <a:schemeClr val="tx1"/>
            </a:solidFill>
            <a:prstDash val="dash"/>
            <a:round/>
            <a:headEnd/>
            <a:tailEnd type="arrow" w="med" len="med"/>
          </a:ln>
        </p:spPr>
        <p:txBody>
          <a:bodyPr/>
          <a:lstStyle/>
          <a:p>
            <a:endParaRPr lang="en-US"/>
          </a:p>
        </p:txBody>
      </p:sp>
      <p:sp>
        <p:nvSpPr>
          <p:cNvPr id="1045529" name="Line 25"/>
          <p:cNvSpPr>
            <a:spLocks noChangeShapeType="1"/>
          </p:cNvSpPr>
          <p:nvPr/>
        </p:nvSpPr>
        <p:spPr bwMode="auto">
          <a:xfrm>
            <a:off x="5867400" y="228600"/>
            <a:ext cx="0" cy="2590800"/>
          </a:xfrm>
          <a:prstGeom prst="line">
            <a:avLst/>
          </a:prstGeom>
          <a:noFill/>
          <a:ln w="9525">
            <a:solidFill>
              <a:schemeClr val="tx1"/>
            </a:solidFill>
            <a:prstDash val="dash"/>
            <a:round/>
            <a:headEnd/>
            <a:tailEnd/>
          </a:ln>
        </p:spPr>
        <p:txBody>
          <a:bodyPr/>
          <a:lstStyle/>
          <a:p>
            <a:endParaRPr lang="en-US"/>
          </a:p>
        </p:txBody>
      </p:sp>
      <p:graphicFrame>
        <p:nvGraphicFramePr>
          <p:cNvPr id="1045530" name="Object 26"/>
          <p:cNvGraphicFramePr>
            <a:graphicFrameLocks noChangeAspect="1"/>
          </p:cNvGraphicFramePr>
          <p:nvPr/>
        </p:nvGraphicFramePr>
        <p:xfrm>
          <a:off x="6477000" y="0"/>
          <a:ext cx="2057400" cy="1014413"/>
        </p:xfrm>
        <a:graphic>
          <a:graphicData uri="http://schemas.openxmlformats.org/presentationml/2006/ole">
            <mc:AlternateContent xmlns:mc="http://schemas.openxmlformats.org/markup-compatibility/2006">
              <mc:Choice xmlns:v="urn:schemas-microsoft-com:vml" Requires="v">
                <p:oleObj name="Equation" r:id="rId12" imgW="977760" imgH="482400" progId="Equation.DSMT4">
                  <p:embed/>
                </p:oleObj>
              </mc:Choice>
              <mc:Fallback>
                <p:oleObj name="Equation" r:id="rId12" imgW="977760" imgH="482400" progId="Equation.DSMT4">
                  <p:embed/>
                  <p:pic>
                    <p:nvPicPr>
                      <p:cNvPr id="104553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0"/>
                        <a:ext cx="2057400"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5531" name="Object 27"/>
          <p:cNvGraphicFramePr>
            <a:graphicFrameLocks noChangeAspect="1"/>
          </p:cNvGraphicFramePr>
          <p:nvPr/>
        </p:nvGraphicFramePr>
        <p:xfrm>
          <a:off x="6096000" y="990600"/>
          <a:ext cx="2743200" cy="846138"/>
        </p:xfrm>
        <a:graphic>
          <a:graphicData uri="http://schemas.openxmlformats.org/presentationml/2006/ole">
            <mc:AlternateContent xmlns:mc="http://schemas.openxmlformats.org/markup-compatibility/2006">
              <mc:Choice xmlns:v="urn:schemas-microsoft-com:vml" Requires="v">
                <p:oleObj name="Equation" r:id="rId14" imgW="1358640" imgH="419040" progId="Equation.DSMT4">
                  <p:embed/>
                </p:oleObj>
              </mc:Choice>
              <mc:Fallback>
                <p:oleObj name="Equation" r:id="rId14" imgW="1358640" imgH="419040" progId="Equation.DSMT4">
                  <p:embed/>
                  <p:pic>
                    <p:nvPicPr>
                      <p:cNvPr id="1045531"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0" y="990600"/>
                        <a:ext cx="2743200"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5532" name="Object 28"/>
          <p:cNvGraphicFramePr>
            <a:graphicFrameLocks noChangeAspect="1"/>
          </p:cNvGraphicFramePr>
          <p:nvPr/>
        </p:nvGraphicFramePr>
        <p:xfrm>
          <a:off x="6096000" y="2362200"/>
          <a:ext cx="1905000" cy="552450"/>
        </p:xfrm>
        <a:graphic>
          <a:graphicData uri="http://schemas.openxmlformats.org/presentationml/2006/ole">
            <mc:AlternateContent xmlns:mc="http://schemas.openxmlformats.org/markup-compatibility/2006">
              <mc:Choice xmlns:v="urn:schemas-microsoft-com:vml" Requires="v">
                <p:oleObj name="Equation" r:id="rId16" imgW="876240" imgH="253800" progId="Equation.DSMT4">
                  <p:embed/>
                </p:oleObj>
              </mc:Choice>
              <mc:Fallback>
                <p:oleObj name="Equation" r:id="rId16" imgW="876240" imgH="253800" progId="Equation.DSMT4">
                  <p:embed/>
                  <p:pic>
                    <p:nvPicPr>
                      <p:cNvPr id="1045532"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0" y="2362200"/>
                        <a:ext cx="19050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533" name="Line 29"/>
          <p:cNvSpPr>
            <a:spLocks noChangeShapeType="1"/>
          </p:cNvSpPr>
          <p:nvPr/>
        </p:nvSpPr>
        <p:spPr bwMode="auto">
          <a:xfrm>
            <a:off x="5867400" y="533400"/>
            <a:ext cx="457200" cy="0"/>
          </a:xfrm>
          <a:prstGeom prst="line">
            <a:avLst/>
          </a:prstGeom>
          <a:noFill/>
          <a:ln w="9525">
            <a:solidFill>
              <a:schemeClr val="tx1"/>
            </a:solidFill>
            <a:round/>
            <a:headEnd/>
            <a:tailEnd type="arrow" w="med" len="med"/>
          </a:ln>
        </p:spPr>
        <p:txBody>
          <a:bodyPr/>
          <a:lstStyle/>
          <a:p>
            <a:endParaRPr lang="en-US"/>
          </a:p>
        </p:txBody>
      </p:sp>
      <p:sp>
        <p:nvSpPr>
          <p:cNvPr id="1045534" name="Line 30"/>
          <p:cNvSpPr>
            <a:spLocks noChangeShapeType="1"/>
          </p:cNvSpPr>
          <p:nvPr/>
        </p:nvSpPr>
        <p:spPr bwMode="auto">
          <a:xfrm>
            <a:off x="7162800" y="609600"/>
            <a:ext cx="0" cy="609600"/>
          </a:xfrm>
          <a:prstGeom prst="line">
            <a:avLst/>
          </a:prstGeom>
          <a:noFill/>
          <a:ln w="9525">
            <a:solidFill>
              <a:schemeClr val="tx1"/>
            </a:solidFill>
            <a:prstDash val="dash"/>
            <a:round/>
            <a:headEnd/>
            <a:tailEnd type="arrow" w="med" len="med"/>
          </a:ln>
        </p:spPr>
        <p:txBody>
          <a:bodyPr/>
          <a:lstStyle/>
          <a:p>
            <a:endParaRPr lang="en-US"/>
          </a:p>
        </p:txBody>
      </p:sp>
      <p:sp>
        <p:nvSpPr>
          <p:cNvPr id="1045535" name="Line 31"/>
          <p:cNvSpPr>
            <a:spLocks noChangeShapeType="1"/>
          </p:cNvSpPr>
          <p:nvPr/>
        </p:nvSpPr>
        <p:spPr bwMode="auto">
          <a:xfrm flipH="1">
            <a:off x="6858000" y="1600200"/>
            <a:ext cx="685800" cy="457200"/>
          </a:xfrm>
          <a:prstGeom prst="line">
            <a:avLst/>
          </a:prstGeom>
          <a:noFill/>
          <a:ln w="9525">
            <a:solidFill>
              <a:schemeClr val="tx1"/>
            </a:solidFill>
            <a:round/>
            <a:headEnd/>
            <a:tailEnd type="arrow" w="med" len="med"/>
          </a:ln>
        </p:spPr>
        <p:txBody>
          <a:bodyPr/>
          <a:lstStyle/>
          <a:p>
            <a:endParaRPr lang="en-US"/>
          </a:p>
        </p:txBody>
      </p:sp>
      <p:sp>
        <p:nvSpPr>
          <p:cNvPr id="1045536" name="Text Box 32"/>
          <p:cNvSpPr txBox="1">
            <a:spLocks noChangeArrowheads="1"/>
          </p:cNvSpPr>
          <p:nvPr/>
        </p:nvSpPr>
        <p:spPr bwMode="auto">
          <a:xfrm>
            <a:off x="6172200" y="1905000"/>
            <a:ext cx="19050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Caàn</a:t>
            </a:r>
            <a:r>
              <a:rPr lang="en-US" sz="2400" dirty="0">
                <a:latin typeface="VNI-Times" pitchFamily="2" charset="0"/>
              </a:rPr>
              <a:t> </a:t>
            </a:r>
            <a:r>
              <a:rPr lang="en-US" sz="2400" dirty="0" err="1">
                <a:latin typeface="VNI-Times" pitchFamily="2" charset="0"/>
              </a:rPr>
              <a:t>quy</a:t>
            </a:r>
            <a:r>
              <a:rPr lang="en-US" sz="2400" dirty="0">
                <a:latin typeface="VNI-Times" pitchFamily="2" charset="0"/>
              </a:rPr>
              <a:t> </a:t>
            </a:r>
            <a:r>
              <a:rPr lang="en-US" sz="2400" dirty="0" err="1">
                <a:latin typeface="VNI-Times" pitchFamily="2" charset="0"/>
              </a:rPr>
              <a:t>öôùc</a:t>
            </a:r>
            <a:r>
              <a:rPr lang="en-US" sz="2400" dirty="0">
                <a:latin typeface="VNI-Times" pitchFamily="2" charset="0"/>
              </a:rPr>
              <a:t>:</a:t>
            </a:r>
          </a:p>
        </p:txBody>
      </p:sp>
      <p:sp>
        <p:nvSpPr>
          <p:cNvPr id="1045537" name="Line 33"/>
          <p:cNvSpPr>
            <a:spLocks noChangeShapeType="1"/>
          </p:cNvSpPr>
          <p:nvPr/>
        </p:nvSpPr>
        <p:spPr bwMode="auto">
          <a:xfrm>
            <a:off x="8077200" y="2743200"/>
            <a:ext cx="304800" cy="0"/>
          </a:xfrm>
          <a:prstGeom prst="line">
            <a:avLst/>
          </a:prstGeom>
          <a:noFill/>
          <a:ln w="9525">
            <a:solidFill>
              <a:schemeClr val="tx1"/>
            </a:solidFill>
            <a:round/>
            <a:headEnd/>
            <a:tailEnd type="arrow" w="med" len="med"/>
          </a:ln>
        </p:spPr>
        <p:txBody>
          <a:bodyPr/>
          <a:lstStyle/>
          <a:p>
            <a:endParaRPr lang="en-US"/>
          </a:p>
        </p:txBody>
      </p:sp>
      <p:sp>
        <p:nvSpPr>
          <p:cNvPr id="1045538" name="Text Box 34"/>
          <p:cNvSpPr txBox="1">
            <a:spLocks noChangeArrowheads="1"/>
          </p:cNvSpPr>
          <p:nvPr/>
        </p:nvSpPr>
        <p:spPr bwMode="auto">
          <a:xfrm>
            <a:off x="8382000" y="25146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 = 0</a:t>
            </a:r>
          </a:p>
        </p:txBody>
      </p:sp>
      <p:sp>
        <p:nvSpPr>
          <p:cNvPr id="53281" name="Line 35"/>
          <p:cNvSpPr>
            <a:spLocks noChangeShapeType="1"/>
          </p:cNvSpPr>
          <p:nvPr/>
        </p:nvSpPr>
        <p:spPr bwMode="auto">
          <a:xfrm flipH="1">
            <a:off x="2438400" y="1371600"/>
            <a:ext cx="304800" cy="0"/>
          </a:xfrm>
          <a:prstGeom prst="line">
            <a:avLst/>
          </a:prstGeom>
          <a:noFill/>
          <a:ln w="9525">
            <a:solidFill>
              <a:schemeClr val="tx1"/>
            </a:solidFill>
            <a:round/>
            <a:headEnd/>
            <a:tailEnd type="arrow" w="med" len="med"/>
          </a:ln>
        </p:spPr>
        <p:txBody>
          <a:bodyPr/>
          <a:lstStyle/>
          <a:p>
            <a:endParaRPr lang="en-US"/>
          </a:p>
        </p:txBody>
      </p:sp>
      <p:sp>
        <p:nvSpPr>
          <p:cNvPr id="53282" name="AutoShape 36"/>
          <p:cNvSpPr>
            <a:spLocks/>
          </p:cNvSpPr>
          <p:nvPr/>
        </p:nvSpPr>
        <p:spPr bwMode="auto">
          <a:xfrm>
            <a:off x="5867400" y="3200400"/>
            <a:ext cx="76200" cy="1295400"/>
          </a:xfrm>
          <a:prstGeom prst="rightBrace">
            <a:avLst>
              <a:gd name="adj1" fmla="val 141667"/>
              <a:gd name="adj2" fmla="val 50000"/>
            </a:avLst>
          </a:prstGeom>
          <a:noFill/>
          <a:ln w="9525">
            <a:solidFill>
              <a:schemeClr val="tx1"/>
            </a:solidFill>
            <a:round/>
            <a:headEnd/>
            <a:tailEnd/>
          </a:ln>
        </p:spPr>
        <p:txBody>
          <a:bodyPr wrap="none" anchor="ctr"/>
          <a:lstStyle/>
          <a:p>
            <a:endParaRPr lang="en-US"/>
          </a:p>
        </p:txBody>
      </p:sp>
      <p:sp>
        <p:nvSpPr>
          <p:cNvPr id="35" name="Text Box 6"/>
          <p:cNvSpPr txBox="1">
            <a:spLocks noChangeArrowheads="1"/>
          </p:cNvSpPr>
          <p:nvPr/>
        </p:nvSpPr>
        <p:spPr bwMode="auto">
          <a:xfrm>
            <a:off x="4038600" y="1916668"/>
            <a:ext cx="11430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( 10 )</a:t>
            </a:r>
          </a:p>
        </p:txBody>
      </p:sp>
      <p:sp>
        <p:nvSpPr>
          <p:cNvPr id="36" name="Text Box 6"/>
          <p:cNvSpPr txBox="1">
            <a:spLocks noChangeArrowheads="1"/>
          </p:cNvSpPr>
          <p:nvPr/>
        </p:nvSpPr>
        <p:spPr bwMode="auto">
          <a:xfrm>
            <a:off x="5791200" y="2983468"/>
            <a:ext cx="11430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( 11 )</a:t>
            </a:r>
          </a:p>
        </p:txBody>
      </p:sp>
      <p:sp>
        <p:nvSpPr>
          <p:cNvPr id="37" name="Text Box 6"/>
          <p:cNvSpPr txBox="1">
            <a:spLocks noChangeArrowheads="1"/>
          </p:cNvSpPr>
          <p:nvPr/>
        </p:nvSpPr>
        <p:spPr bwMode="auto">
          <a:xfrm>
            <a:off x="5410200" y="4202668"/>
            <a:ext cx="11430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( 12 )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5506"/>
                                        </p:tgtEl>
                                        <p:attrNameLst>
                                          <p:attrName>style.visibility</p:attrName>
                                        </p:attrNameLst>
                                      </p:cBhvr>
                                      <p:to>
                                        <p:strVal val="visible"/>
                                      </p:to>
                                    </p:set>
                                    <p:animEffect transition="in" filter="blinds(horizontal)">
                                      <p:cBhvr>
                                        <p:cTn id="7" dur="500"/>
                                        <p:tgtEl>
                                          <p:spTgt spid="1045506"/>
                                        </p:tgtEl>
                                      </p:cBhvr>
                                    </p:animEffect>
                                  </p:childTnLst>
                                </p:cTn>
                              </p:par>
                              <p:par>
                                <p:cTn id="8" presetID="3" presetClass="entr" presetSubtype="10" fill="hold" nodeType="withEffect">
                                  <p:stCondLst>
                                    <p:cond delay="0"/>
                                  </p:stCondLst>
                                  <p:childTnLst>
                                    <p:set>
                                      <p:cBhvr>
                                        <p:cTn id="9" dur="1" fill="hold">
                                          <p:stCondLst>
                                            <p:cond delay="0"/>
                                          </p:stCondLst>
                                        </p:cTn>
                                        <p:tgtEl>
                                          <p:spTgt spid="1045507"/>
                                        </p:tgtEl>
                                        <p:attrNameLst>
                                          <p:attrName>style.visibility</p:attrName>
                                        </p:attrNameLst>
                                      </p:cBhvr>
                                      <p:to>
                                        <p:strVal val="visible"/>
                                      </p:to>
                                    </p:set>
                                    <p:animEffect transition="in" filter="blinds(horizontal)">
                                      <p:cBhvr>
                                        <p:cTn id="10" dur="500"/>
                                        <p:tgtEl>
                                          <p:spTgt spid="104550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45521"/>
                                        </p:tgtEl>
                                        <p:attrNameLst>
                                          <p:attrName>style.visibility</p:attrName>
                                        </p:attrNameLst>
                                      </p:cBhvr>
                                      <p:to>
                                        <p:strVal val="visible"/>
                                      </p:to>
                                    </p:set>
                                    <p:animEffect transition="in" filter="blinds(horizontal)">
                                      <p:cBhvr>
                                        <p:cTn id="13" dur="500"/>
                                        <p:tgtEl>
                                          <p:spTgt spid="1045521"/>
                                        </p:tgtEl>
                                      </p:cBhvr>
                                    </p:animEffect>
                                  </p:childTnLst>
                                </p:cTn>
                              </p:par>
                              <p:par>
                                <p:cTn id="14" presetID="3" presetClass="entr" presetSubtype="10" fill="hold" nodeType="withEffect">
                                  <p:stCondLst>
                                    <p:cond delay="0"/>
                                  </p:stCondLst>
                                  <p:childTnLst>
                                    <p:set>
                                      <p:cBhvr>
                                        <p:cTn id="15" dur="1" fill="hold">
                                          <p:stCondLst>
                                            <p:cond delay="0"/>
                                          </p:stCondLst>
                                        </p:cTn>
                                        <p:tgtEl>
                                          <p:spTgt spid="1045508"/>
                                        </p:tgtEl>
                                        <p:attrNameLst>
                                          <p:attrName>style.visibility</p:attrName>
                                        </p:attrNameLst>
                                      </p:cBhvr>
                                      <p:to>
                                        <p:strVal val="visible"/>
                                      </p:to>
                                    </p:set>
                                    <p:animEffect transition="in" filter="blinds(horizontal)">
                                      <p:cBhvr>
                                        <p:cTn id="16" dur="500"/>
                                        <p:tgtEl>
                                          <p:spTgt spid="104550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045525"/>
                                        </p:tgtEl>
                                        <p:attrNameLst>
                                          <p:attrName>style.visibility</p:attrName>
                                        </p:attrNameLst>
                                      </p:cBhvr>
                                      <p:to>
                                        <p:strVal val="visible"/>
                                      </p:to>
                                    </p:set>
                                    <p:animEffect transition="in" filter="box(in)">
                                      <p:cBhvr>
                                        <p:cTn id="21" dur="500"/>
                                        <p:tgtEl>
                                          <p:spTgt spid="104552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045510"/>
                                        </p:tgtEl>
                                        <p:attrNameLst>
                                          <p:attrName>style.visibility</p:attrName>
                                        </p:attrNameLst>
                                      </p:cBhvr>
                                      <p:to>
                                        <p:strVal val="visible"/>
                                      </p:to>
                                    </p:set>
                                    <p:animEffect transition="in" filter="checkerboard(across)">
                                      <p:cBhvr>
                                        <p:cTn id="26" dur="500"/>
                                        <p:tgtEl>
                                          <p:spTgt spid="104551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045526"/>
                                        </p:tgtEl>
                                        <p:attrNameLst>
                                          <p:attrName>style.visibility</p:attrName>
                                        </p:attrNameLst>
                                      </p:cBhvr>
                                      <p:to>
                                        <p:strVal val="visible"/>
                                      </p:to>
                                    </p:set>
                                    <p:animEffect transition="in" filter="circle(in)">
                                      <p:cBhvr>
                                        <p:cTn id="31" dur="2000"/>
                                        <p:tgtEl>
                                          <p:spTgt spid="104552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45511"/>
                                        </p:tgtEl>
                                        <p:attrNameLst>
                                          <p:attrName>style.visibility</p:attrName>
                                        </p:attrNameLst>
                                      </p:cBhvr>
                                      <p:to>
                                        <p:strVal val="visible"/>
                                      </p:to>
                                    </p:set>
                                    <p:animEffect transition="in" filter="blinds(horizontal)">
                                      <p:cBhvr>
                                        <p:cTn id="36" dur="500"/>
                                        <p:tgtEl>
                                          <p:spTgt spid="104551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045512"/>
                                        </p:tgtEl>
                                        <p:attrNameLst>
                                          <p:attrName>style.visibility</p:attrName>
                                        </p:attrNameLst>
                                      </p:cBhvr>
                                      <p:to>
                                        <p:strVal val="visible"/>
                                      </p:to>
                                    </p:set>
                                    <p:animEffect transition="in" filter="blinds(horizontal)">
                                      <p:cBhvr>
                                        <p:cTn id="39" dur="500"/>
                                        <p:tgtEl>
                                          <p:spTgt spid="104551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45527"/>
                                        </p:tgtEl>
                                        <p:attrNameLst>
                                          <p:attrName>style.visibility</p:attrName>
                                        </p:attrNameLst>
                                      </p:cBhvr>
                                      <p:to>
                                        <p:strVal val="visible"/>
                                      </p:to>
                                    </p:set>
                                    <p:animEffect transition="in" filter="blinds(horizontal)">
                                      <p:cBhvr>
                                        <p:cTn id="42" dur="500"/>
                                        <p:tgtEl>
                                          <p:spTgt spid="104552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45509"/>
                                        </p:tgtEl>
                                        <p:attrNameLst>
                                          <p:attrName>style.visibility</p:attrName>
                                        </p:attrNameLst>
                                      </p:cBhvr>
                                      <p:to>
                                        <p:strVal val="visible"/>
                                      </p:to>
                                    </p:set>
                                    <p:animEffect transition="in" filter="checkerboard(across)">
                                      <p:cBhvr>
                                        <p:cTn id="47" dur="500"/>
                                        <p:tgtEl>
                                          <p:spTgt spid="104550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045513"/>
                                        </p:tgtEl>
                                        <p:attrNameLst>
                                          <p:attrName>style.visibility</p:attrName>
                                        </p:attrNameLst>
                                      </p:cBhvr>
                                      <p:to>
                                        <p:strVal val="visible"/>
                                      </p:to>
                                    </p:set>
                                    <p:animEffect transition="in" filter="checkerboard(across)">
                                      <p:cBhvr>
                                        <p:cTn id="50" dur="500"/>
                                        <p:tgtEl>
                                          <p:spTgt spid="104551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1045514"/>
                                        </p:tgtEl>
                                        <p:attrNameLst>
                                          <p:attrName>style.visibility</p:attrName>
                                        </p:attrNameLst>
                                      </p:cBhvr>
                                      <p:to>
                                        <p:strVal val="visible"/>
                                      </p:to>
                                    </p:set>
                                    <p:animEffect transition="in" filter="checkerboard(across)">
                                      <p:cBhvr>
                                        <p:cTn id="55" dur="500"/>
                                        <p:tgtEl>
                                          <p:spTgt spid="1045514"/>
                                        </p:tgtEl>
                                      </p:cBhvr>
                                    </p:animEffect>
                                  </p:childTnLst>
                                </p:cTn>
                              </p:par>
                              <p:par>
                                <p:cTn id="56" presetID="5" presetClass="entr" presetSubtype="10" fill="hold" nodeType="withEffect">
                                  <p:stCondLst>
                                    <p:cond delay="0"/>
                                  </p:stCondLst>
                                  <p:childTnLst>
                                    <p:set>
                                      <p:cBhvr>
                                        <p:cTn id="57" dur="1" fill="hold">
                                          <p:stCondLst>
                                            <p:cond delay="0"/>
                                          </p:stCondLst>
                                        </p:cTn>
                                        <p:tgtEl>
                                          <p:spTgt spid="1045515"/>
                                        </p:tgtEl>
                                        <p:attrNameLst>
                                          <p:attrName>style.visibility</p:attrName>
                                        </p:attrNameLst>
                                      </p:cBhvr>
                                      <p:to>
                                        <p:strVal val="visible"/>
                                      </p:to>
                                    </p:set>
                                    <p:animEffect transition="in" filter="checkerboard(across)">
                                      <p:cBhvr>
                                        <p:cTn id="58" dur="500"/>
                                        <p:tgtEl>
                                          <p:spTgt spid="1045515"/>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045523"/>
                                        </p:tgtEl>
                                        <p:attrNameLst>
                                          <p:attrName>style.visibility</p:attrName>
                                        </p:attrNameLst>
                                      </p:cBhvr>
                                      <p:to>
                                        <p:strVal val="visible"/>
                                      </p:to>
                                    </p:set>
                                    <p:animEffect transition="in" filter="diamond(in)">
                                      <p:cBhvr>
                                        <p:cTn id="61" dur="2000"/>
                                        <p:tgtEl>
                                          <p:spTgt spid="1045523"/>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045524"/>
                                        </p:tgtEl>
                                        <p:attrNameLst>
                                          <p:attrName>style.visibility</p:attrName>
                                        </p:attrNameLst>
                                      </p:cBhvr>
                                      <p:to>
                                        <p:strVal val="visible"/>
                                      </p:to>
                                    </p:set>
                                    <p:animEffect transition="in" filter="diamond(in)">
                                      <p:cBhvr>
                                        <p:cTn id="64" dur="2000"/>
                                        <p:tgtEl>
                                          <p:spTgt spid="1045524"/>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045516"/>
                                        </p:tgtEl>
                                        <p:attrNameLst>
                                          <p:attrName>style.visibility</p:attrName>
                                        </p:attrNameLst>
                                      </p:cBhvr>
                                      <p:to>
                                        <p:strVal val="visible"/>
                                      </p:to>
                                    </p:set>
                                    <p:animEffect transition="in" filter="diamond(in)">
                                      <p:cBhvr>
                                        <p:cTn id="67" dur="2000"/>
                                        <p:tgtEl>
                                          <p:spTgt spid="1045516"/>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045517"/>
                                        </p:tgtEl>
                                        <p:attrNameLst>
                                          <p:attrName>style.visibility</p:attrName>
                                        </p:attrNameLst>
                                      </p:cBhvr>
                                      <p:to>
                                        <p:strVal val="visible"/>
                                      </p:to>
                                    </p:set>
                                    <p:animEffect transition="in" filter="diamond(in)">
                                      <p:cBhvr>
                                        <p:cTn id="70" dur="2000"/>
                                        <p:tgtEl>
                                          <p:spTgt spid="104551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45518"/>
                                        </p:tgtEl>
                                        <p:attrNameLst>
                                          <p:attrName>style.visibility</p:attrName>
                                        </p:attrNameLst>
                                      </p:cBhvr>
                                      <p:to>
                                        <p:strVal val="visible"/>
                                      </p:to>
                                    </p:set>
                                    <p:animEffect transition="in" filter="blinds(horizontal)">
                                      <p:cBhvr>
                                        <p:cTn id="75" dur="500"/>
                                        <p:tgtEl>
                                          <p:spTgt spid="104551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045519"/>
                                        </p:tgtEl>
                                        <p:attrNameLst>
                                          <p:attrName>style.visibility</p:attrName>
                                        </p:attrNameLst>
                                      </p:cBhvr>
                                      <p:to>
                                        <p:strVal val="visible"/>
                                      </p:to>
                                    </p:set>
                                    <p:animEffect transition="in" filter="blinds(horizontal)">
                                      <p:cBhvr>
                                        <p:cTn id="78" dur="500"/>
                                        <p:tgtEl>
                                          <p:spTgt spid="1045519"/>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1045520"/>
                                        </p:tgtEl>
                                        <p:attrNameLst>
                                          <p:attrName>style.visibility</p:attrName>
                                        </p:attrNameLst>
                                      </p:cBhvr>
                                      <p:to>
                                        <p:strVal val="visible"/>
                                      </p:to>
                                    </p:set>
                                    <p:animEffect transition="in" filter="checkerboard(across)">
                                      <p:cBhvr>
                                        <p:cTn id="83" dur="500"/>
                                        <p:tgtEl>
                                          <p:spTgt spid="104552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045529"/>
                                        </p:tgtEl>
                                        <p:attrNameLst>
                                          <p:attrName>style.visibility</p:attrName>
                                        </p:attrNameLst>
                                      </p:cBhvr>
                                      <p:to>
                                        <p:strVal val="visible"/>
                                      </p:to>
                                    </p:set>
                                    <p:animEffect transition="in" filter="blinds(horizontal)">
                                      <p:cBhvr>
                                        <p:cTn id="86" dur="500"/>
                                        <p:tgtEl>
                                          <p:spTgt spid="1045529"/>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045533"/>
                                        </p:tgtEl>
                                        <p:attrNameLst>
                                          <p:attrName>style.visibility</p:attrName>
                                        </p:attrNameLst>
                                      </p:cBhvr>
                                      <p:to>
                                        <p:strVal val="visible"/>
                                      </p:to>
                                    </p:set>
                                    <p:animEffect transition="in" filter="blinds(horizontal)">
                                      <p:cBhvr>
                                        <p:cTn id="89" dur="500"/>
                                        <p:tgtEl>
                                          <p:spTgt spid="1045533"/>
                                        </p:tgtEl>
                                      </p:cBhvr>
                                    </p:animEffect>
                                  </p:childTnLst>
                                </p:cTn>
                              </p:par>
                              <p:par>
                                <p:cTn id="90" presetID="3" presetClass="entr" presetSubtype="10" fill="hold" nodeType="withEffect">
                                  <p:stCondLst>
                                    <p:cond delay="0"/>
                                  </p:stCondLst>
                                  <p:childTnLst>
                                    <p:set>
                                      <p:cBhvr>
                                        <p:cTn id="91" dur="1" fill="hold">
                                          <p:stCondLst>
                                            <p:cond delay="0"/>
                                          </p:stCondLst>
                                        </p:cTn>
                                        <p:tgtEl>
                                          <p:spTgt spid="1045530"/>
                                        </p:tgtEl>
                                        <p:attrNameLst>
                                          <p:attrName>style.visibility</p:attrName>
                                        </p:attrNameLst>
                                      </p:cBhvr>
                                      <p:to>
                                        <p:strVal val="visible"/>
                                      </p:to>
                                    </p:set>
                                    <p:animEffect transition="in" filter="blinds(horizontal)">
                                      <p:cBhvr>
                                        <p:cTn id="92" dur="500"/>
                                        <p:tgtEl>
                                          <p:spTgt spid="104553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1045534"/>
                                        </p:tgtEl>
                                        <p:attrNameLst>
                                          <p:attrName>style.visibility</p:attrName>
                                        </p:attrNameLst>
                                      </p:cBhvr>
                                      <p:to>
                                        <p:strVal val="visible"/>
                                      </p:to>
                                    </p:set>
                                    <p:animEffect transition="in" filter="blinds(horizontal)">
                                      <p:cBhvr>
                                        <p:cTn id="95" dur="500"/>
                                        <p:tgtEl>
                                          <p:spTgt spid="1045534"/>
                                        </p:tgtEl>
                                      </p:cBhvr>
                                    </p:animEffect>
                                  </p:childTnLst>
                                </p:cTn>
                              </p:par>
                              <p:par>
                                <p:cTn id="96" presetID="3" presetClass="entr" presetSubtype="10" fill="hold" nodeType="withEffect">
                                  <p:stCondLst>
                                    <p:cond delay="0"/>
                                  </p:stCondLst>
                                  <p:childTnLst>
                                    <p:set>
                                      <p:cBhvr>
                                        <p:cTn id="97" dur="1" fill="hold">
                                          <p:stCondLst>
                                            <p:cond delay="0"/>
                                          </p:stCondLst>
                                        </p:cTn>
                                        <p:tgtEl>
                                          <p:spTgt spid="1045531"/>
                                        </p:tgtEl>
                                        <p:attrNameLst>
                                          <p:attrName>style.visibility</p:attrName>
                                        </p:attrNameLst>
                                      </p:cBhvr>
                                      <p:to>
                                        <p:strVal val="visible"/>
                                      </p:to>
                                    </p:set>
                                    <p:animEffect transition="in" filter="blinds(horizontal)">
                                      <p:cBhvr>
                                        <p:cTn id="98" dur="500"/>
                                        <p:tgtEl>
                                          <p:spTgt spid="1045531"/>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045535"/>
                                        </p:tgtEl>
                                        <p:attrNameLst>
                                          <p:attrName>style.visibility</p:attrName>
                                        </p:attrNameLst>
                                      </p:cBhvr>
                                      <p:to>
                                        <p:strVal val="visible"/>
                                      </p:to>
                                    </p:set>
                                    <p:animEffect transition="in" filter="blinds(horizontal)">
                                      <p:cBhvr>
                                        <p:cTn id="103" dur="500"/>
                                        <p:tgtEl>
                                          <p:spTgt spid="1045535"/>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045536"/>
                                        </p:tgtEl>
                                        <p:attrNameLst>
                                          <p:attrName>style.visibility</p:attrName>
                                        </p:attrNameLst>
                                      </p:cBhvr>
                                      <p:to>
                                        <p:strVal val="visible"/>
                                      </p:to>
                                    </p:set>
                                    <p:animEffect transition="in" filter="blinds(horizontal)">
                                      <p:cBhvr>
                                        <p:cTn id="106" dur="500"/>
                                        <p:tgtEl>
                                          <p:spTgt spid="1045536"/>
                                        </p:tgtEl>
                                      </p:cBhvr>
                                    </p:animEffect>
                                  </p:childTnLst>
                                </p:cTn>
                              </p:par>
                              <p:par>
                                <p:cTn id="107" presetID="3" presetClass="entr" presetSubtype="10" fill="hold" nodeType="withEffect">
                                  <p:stCondLst>
                                    <p:cond delay="0"/>
                                  </p:stCondLst>
                                  <p:childTnLst>
                                    <p:set>
                                      <p:cBhvr>
                                        <p:cTn id="108" dur="1" fill="hold">
                                          <p:stCondLst>
                                            <p:cond delay="0"/>
                                          </p:stCondLst>
                                        </p:cTn>
                                        <p:tgtEl>
                                          <p:spTgt spid="1045532"/>
                                        </p:tgtEl>
                                        <p:attrNameLst>
                                          <p:attrName>style.visibility</p:attrName>
                                        </p:attrNameLst>
                                      </p:cBhvr>
                                      <p:to>
                                        <p:strVal val="visible"/>
                                      </p:to>
                                    </p:set>
                                    <p:animEffect transition="in" filter="blinds(horizontal)">
                                      <p:cBhvr>
                                        <p:cTn id="109" dur="500"/>
                                        <p:tgtEl>
                                          <p:spTgt spid="1045532"/>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1045537"/>
                                        </p:tgtEl>
                                        <p:attrNameLst>
                                          <p:attrName>style.visibility</p:attrName>
                                        </p:attrNameLst>
                                      </p:cBhvr>
                                      <p:to>
                                        <p:strVal val="visible"/>
                                      </p:to>
                                    </p:set>
                                    <p:animEffect transition="in" filter="box(in)">
                                      <p:cBhvr>
                                        <p:cTn id="114" dur="500"/>
                                        <p:tgtEl>
                                          <p:spTgt spid="1045537"/>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1045538"/>
                                        </p:tgtEl>
                                        <p:attrNameLst>
                                          <p:attrName>style.visibility</p:attrName>
                                        </p:attrNameLst>
                                      </p:cBhvr>
                                      <p:to>
                                        <p:strVal val="visible"/>
                                      </p:to>
                                    </p:set>
                                    <p:animEffect transition="in" filter="box(in)">
                                      <p:cBhvr>
                                        <p:cTn id="117" dur="500"/>
                                        <p:tgtEl>
                                          <p:spTgt spid="1045538"/>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grpId="0"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checkerboard(across)">
                                      <p:cBhvr>
                                        <p:cTn id="122" dur="500"/>
                                        <p:tgtEl>
                                          <p:spTgt spid="35"/>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grpId="0" nodeType="click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checkerboard(across)">
                                      <p:cBhvr>
                                        <p:cTn id="127" dur="500"/>
                                        <p:tgtEl>
                                          <p:spTgt spid="36"/>
                                        </p:tgtEl>
                                      </p:cBhvr>
                                    </p:animEffect>
                                  </p:childTnLst>
                                </p:cTn>
                              </p:par>
                            </p:childTnLst>
                          </p:cTn>
                        </p:par>
                      </p:childTnLst>
                    </p:cTn>
                  </p:par>
                  <p:par>
                    <p:cTn id="128" fill="hold">
                      <p:stCondLst>
                        <p:cond delay="indefinite"/>
                      </p:stCondLst>
                      <p:childTnLst>
                        <p:par>
                          <p:cTn id="129" fill="hold">
                            <p:stCondLst>
                              <p:cond delay="0"/>
                            </p:stCondLst>
                            <p:childTnLst>
                              <p:par>
                                <p:cTn id="130" presetID="5" presetClass="entr" presetSubtype="10" fill="hold" grpId="0"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checkerboard(across)">
                                      <p:cBhvr>
                                        <p:cTn id="1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06" grpId="0"/>
      <p:bldP spid="1045510" grpId="0"/>
      <p:bldP spid="1045511" grpId="0" animBg="1"/>
      <p:bldP spid="1045512" grpId="0"/>
      <p:bldP spid="1045513" grpId="0"/>
      <p:bldP spid="1045514" grpId="0" animBg="1"/>
      <p:bldP spid="1045516" grpId="0" animBg="1"/>
      <p:bldP spid="1045517" grpId="0"/>
      <p:bldP spid="1045518" grpId="0" animBg="1"/>
      <p:bldP spid="1045519" grpId="0"/>
      <p:bldP spid="1045520" grpId="0"/>
      <p:bldP spid="1045521" grpId="0"/>
      <p:bldP spid="1045523" grpId="0" animBg="1"/>
      <p:bldP spid="1045524" grpId="0" animBg="1"/>
      <p:bldP spid="1045526" grpId="0" animBg="1"/>
      <p:bldP spid="1045527" grpId="0" animBg="1"/>
      <p:bldP spid="1045529" grpId="0" animBg="1"/>
      <p:bldP spid="1045533" grpId="0" animBg="1"/>
      <p:bldP spid="1045534" grpId="0" animBg="1"/>
      <p:bldP spid="1045535" grpId="0" animBg="1"/>
      <p:bldP spid="1045536" grpId="0"/>
      <p:bldP spid="1045537" grpId="0" animBg="1"/>
      <p:bldP spid="1045538"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2"/>
          <p:cNvPicPr>
            <a:picLocks noChangeAspect="1" noChangeArrowheads="1"/>
          </p:cNvPicPr>
          <p:nvPr/>
        </p:nvPicPr>
        <p:blipFill>
          <a:blip r:embed="rId2"/>
          <a:srcRect/>
          <a:stretch>
            <a:fillRect/>
          </a:stretch>
        </p:blipFill>
        <p:spPr bwMode="auto">
          <a:xfrm>
            <a:off x="233363" y="176213"/>
            <a:ext cx="8677275" cy="65055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0" y="228600"/>
            <a:ext cx="9144000" cy="507831"/>
          </a:xfrm>
          <a:prstGeom prst="rect">
            <a:avLst/>
          </a:prstGeom>
          <a:noFill/>
          <a:ln w="9525">
            <a:noFill/>
            <a:miter lim="800000"/>
            <a:headEnd/>
            <a:tailEnd/>
          </a:ln>
        </p:spPr>
        <p:txBody>
          <a:bodyPr wrap="square">
            <a:spAutoFit/>
          </a:bodyPr>
          <a:lstStyle/>
          <a:p>
            <a:pPr algn="ctr">
              <a:spcBef>
                <a:spcPct val="50000"/>
              </a:spcBef>
            </a:pPr>
            <a:r>
              <a:rPr lang="en-US" sz="2700" b="1" dirty="0">
                <a:solidFill>
                  <a:srgbClr val="FF0000"/>
                </a:solidFill>
                <a:latin typeface="Times New Roman" pitchFamily="18" charset="0"/>
                <a:cs typeface="Times New Roman" pitchFamily="18" charset="0"/>
              </a:rPr>
              <a:t>4. THẾ NĂNG CỦA CHẤT ĐIỂM TRONG TRƯỜNG THẾ </a:t>
            </a:r>
          </a:p>
        </p:txBody>
      </p:sp>
      <p:sp>
        <p:nvSpPr>
          <p:cNvPr id="8" name="Text Box 2"/>
          <p:cNvSpPr txBox="1">
            <a:spLocks noChangeArrowheads="1"/>
          </p:cNvSpPr>
          <p:nvPr/>
        </p:nvSpPr>
        <p:spPr bwMode="auto">
          <a:xfrm>
            <a:off x="152400" y="863769"/>
            <a:ext cx="6096000" cy="507831"/>
          </a:xfrm>
          <a:prstGeom prst="rect">
            <a:avLst/>
          </a:prstGeom>
          <a:noFill/>
          <a:ln w="9525">
            <a:noFill/>
            <a:miter lim="800000"/>
            <a:headEnd/>
            <a:tailEnd/>
          </a:ln>
        </p:spPr>
        <p:txBody>
          <a:bodyPr wrap="square">
            <a:spAutoFit/>
          </a:bodyPr>
          <a:lstStyle/>
          <a:p>
            <a:pPr>
              <a:spcBef>
                <a:spcPct val="50000"/>
              </a:spcBef>
            </a:pPr>
            <a:r>
              <a:rPr lang="en-US" sz="2700" b="1" dirty="0">
                <a:solidFill>
                  <a:srgbClr val="FF0000"/>
                </a:solidFill>
                <a:latin typeface="Times New Roman" pitchFamily="18" charset="0"/>
                <a:cs typeface="Times New Roman" pitchFamily="18" charset="0"/>
              </a:rPr>
              <a:t>4.1. </a:t>
            </a:r>
            <a:r>
              <a:rPr lang="en-US" sz="2700" b="1" dirty="0" err="1">
                <a:solidFill>
                  <a:srgbClr val="FF0000"/>
                </a:solidFill>
                <a:latin typeface="Times New Roman" pitchFamily="18" charset="0"/>
                <a:cs typeface="Times New Roman" pitchFamily="18" charset="0"/>
              </a:rPr>
              <a:t>Định</a:t>
            </a:r>
            <a:r>
              <a:rPr lang="en-US" sz="2700" b="1" dirty="0">
                <a:solidFill>
                  <a:srgbClr val="FF0000"/>
                </a:solidFill>
                <a:latin typeface="Times New Roman" pitchFamily="18" charset="0"/>
                <a:cs typeface="Times New Roman" pitchFamily="18" charset="0"/>
              </a:rPr>
              <a:t> </a:t>
            </a:r>
            <a:r>
              <a:rPr lang="en-US" sz="2700" b="1" dirty="0" err="1">
                <a:solidFill>
                  <a:srgbClr val="FF0000"/>
                </a:solidFill>
                <a:latin typeface="Times New Roman" pitchFamily="18" charset="0"/>
                <a:cs typeface="Times New Roman" pitchFamily="18" charset="0"/>
              </a:rPr>
              <a:t>nghĩa</a:t>
            </a:r>
            <a:r>
              <a:rPr lang="en-US" sz="2700" b="1" dirty="0">
                <a:solidFill>
                  <a:srgbClr val="FF0000"/>
                </a:solidFill>
                <a:latin typeface="Times New Roman" pitchFamily="18" charset="0"/>
                <a:cs typeface="Times New Roman" pitchFamily="18" charset="0"/>
              </a:rPr>
              <a:t> </a:t>
            </a:r>
            <a:r>
              <a:rPr lang="en-US" sz="2700" b="1" dirty="0" err="1">
                <a:solidFill>
                  <a:srgbClr val="FF0000"/>
                </a:solidFill>
                <a:latin typeface="Times New Roman" pitchFamily="18" charset="0"/>
                <a:cs typeface="Times New Roman" pitchFamily="18" charset="0"/>
              </a:rPr>
              <a:t>Trường</a:t>
            </a:r>
            <a:r>
              <a:rPr lang="en-US" sz="2700" b="1" dirty="0">
                <a:solidFill>
                  <a:srgbClr val="FF0000"/>
                </a:solidFill>
                <a:latin typeface="Times New Roman" pitchFamily="18" charset="0"/>
                <a:cs typeface="Times New Roman" pitchFamily="18" charset="0"/>
              </a:rPr>
              <a:t>  </a:t>
            </a:r>
            <a:r>
              <a:rPr lang="en-US" sz="2700" b="1" dirty="0" err="1">
                <a:solidFill>
                  <a:srgbClr val="FF0000"/>
                </a:solidFill>
                <a:latin typeface="Times New Roman" pitchFamily="18" charset="0"/>
                <a:cs typeface="Times New Roman" pitchFamily="18" charset="0"/>
              </a:rPr>
              <a:t>lực</a:t>
            </a:r>
            <a:r>
              <a:rPr lang="en-US" sz="2700" b="1" dirty="0">
                <a:solidFill>
                  <a:srgbClr val="FF0000"/>
                </a:solidFill>
                <a:latin typeface="Times New Roman" pitchFamily="18" charset="0"/>
                <a:cs typeface="Times New Roman" pitchFamily="18" charset="0"/>
              </a:rPr>
              <a:t> </a:t>
            </a:r>
            <a:r>
              <a:rPr lang="en-US" sz="2700" b="1" dirty="0" err="1">
                <a:solidFill>
                  <a:srgbClr val="FF0000"/>
                </a:solidFill>
                <a:latin typeface="Times New Roman" pitchFamily="18" charset="0"/>
                <a:cs typeface="Times New Roman" pitchFamily="18" charset="0"/>
              </a:rPr>
              <a:t>thế</a:t>
            </a:r>
            <a:endParaRPr lang="en-US" sz="2700" b="1" dirty="0">
              <a:solidFill>
                <a:srgbClr val="FF0000"/>
              </a:solidFill>
              <a:latin typeface="Times New Roman" pitchFamily="18" charset="0"/>
              <a:cs typeface="Times New Roman" pitchFamily="18" charset="0"/>
            </a:endParaRPr>
          </a:p>
        </p:txBody>
      </p:sp>
      <p:pic>
        <p:nvPicPr>
          <p:cNvPr id="196610" name="Picture 2"/>
          <p:cNvPicPr>
            <a:picLocks noChangeAspect="1" noChangeArrowheads="1"/>
          </p:cNvPicPr>
          <p:nvPr/>
        </p:nvPicPr>
        <p:blipFill>
          <a:blip r:embed="rId2"/>
          <a:srcRect/>
          <a:stretch>
            <a:fillRect/>
          </a:stretch>
        </p:blipFill>
        <p:spPr bwMode="auto">
          <a:xfrm>
            <a:off x="228600" y="1422408"/>
            <a:ext cx="8601075" cy="52482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1" name="Line 3"/>
          <p:cNvSpPr>
            <a:spLocks noChangeShapeType="1"/>
          </p:cNvSpPr>
          <p:nvPr/>
        </p:nvSpPr>
        <p:spPr bwMode="auto">
          <a:xfrm>
            <a:off x="990600" y="1066800"/>
            <a:ext cx="0" cy="1524000"/>
          </a:xfrm>
          <a:prstGeom prst="line">
            <a:avLst/>
          </a:prstGeom>
          <a:noFill/>
          <a:ln w="9525">
            <a:solidFill>
              <a:schemeClr val="tx1"/>
            </a:solidFill>
            <a:round/>
            <a:headEnd type="arrow" w="med" len="med"/>
            <a:tailEnd/>
          </a:ln>
        </p:spPr>
        <p:txBody>
          <a:bodyPr/>
          <a:lstStyle/>
          <a:p>
            <a:endParaRPr lang="en-US"/>
          </a:p>
        </p:txBody>
      </p:sp>
      <p:sp>
        <p:nvSpPr>
          <p:cNvPr id="1046532" name="Line 4"/>
          <p:cNvSpPr>
            <a:spLocks noChangeShapeType="1"/>
          </p:cNvSpPr>
          <p:nvPr/>
        </p:nvSpPr>
        <p:spPr bwMode="auto">
          <a:xfrm>
            <a:off x="990600" y="2590800"/>
            <a:ext cx="0" cy="685800"/>
          </a:xfrm>
          <a:prstGeom prst="line">
            <a:avLst/>
          </a:prstGeom>
          <a:noFill/>
          <a:ln w="9525">
            <a:solidFill>
              <a:schemeClr val="tx1"/>
            </a:solidFill>
            <a:prstDash val="dash"/>
            <a:round/>
            <a:headEnd/>
            <a:tailEnd/>
          </a:ln>
        </p:spPr>
        <p:txBody>
          <a:bodyPr/>
          <a:lstStyle/>
          <a:p>
            <a:endParaRPr lang="en-US"/>
          </a:p>
        </p:txBody>
      </p:sp>
      <p:sp>
        <p:nvSpPr>
          <p:cNvPr id="1046533" name="Line 5"/>
          <p:cNvSpPr>
            <a:spLocks noChangeShapeType="1"/>
          </p:cNvSpPr>
          <p:nvPr/>
        </p:nvSpPr>
        <p:spPr bwMode="auto">
          <a:xfrm>
            <a:off x="533400" y="3276600"/>
            <a:ext cx="2819400" cy="0"/>
          </a:xfrm>
          <a:prstGeom prst="line">
            <a:avLst/>
          </a:prstGeom>
          <a:noFill/>
          <a:ln w="9525">
            <a:solidFill>
              <a:schemeClr val="tx1"/>
            </a:solidFill>
            <a:round/>
            <a:headEnd/>
            <a:tailEnd/>
          </a:ln>
        </p:spPr>
        <p:txBody>
          <a:bodyPr/>
          <a:lstStyle/>
          <a:p>
            <a:endParaRPr lang="en-US"/>
          </a:p>
        </p:txBody>
      </p:sp>
      <p:sp>
        <p:nvSpPr>
          <p:cNvPr id="1046534" name="Line 6"/>
          <p:cNvSpPr>
            <a:spLocks noChangeShapeType="1"/>
          </p:cNvSpPr>
          <p:nvPr/>
        </p:nvSpPr>
        <p:spPr bwMode="auto">
          <a:xfrm>
            <a:off x="990600" y="1447800"/>
            <a:ext cx="2362200" cy="0"/>
          </a:xfrm>
          <a:prstGeom prst="line">
            <a:avLst/>
          </a:prstGeom>
          <a:noFill/>
          <a:ln w="9525">
            <a:solidFill>
              <a:schemeClr val="tx1"/>
            </a:solidFill>
            <a:prstDash val="dash"/>
            <a:round/>
            <a:headEnd/>
            <a:tailEnd/>
          </a:ln>
        </p:spPr>
        <p:txBody>
          <a:bodyPr/>
          <a:lstStyle/>
          <a:p>
            <a:endParaRPr lang="en-US"/>
          </a:p>
        </p:txBody>
      </p:sp>
      <p:sp>
        <p:nvSpPr>
          <p:cNvPr id="1046535" name="Line 7"/>
          <p:cNvSpPr>
            <a:spLocks noChangeShapeType="1"/>
          </p:cNvSpPr>
          <p:nvPr/>
        </p:nvSpPr>
        <p:spPr bwMode="auto">
          <a:xfrm>
            <a:off x="990600" y="2667000"/>
            <a:ext cx="2362200" cy="0"/>
          </a:xfrm>
          <a:prstGeom prst="line">
            <a:avLst/>
          </a:prstGeom>
          <a:noFill/>
          <a:ln w="9525">
            <a:solidFill>
              <a:schemeClr val="tx1"/>
            </a:solidFill>
            <a:prstDash val="dash"/>
            <a:round/>
            <a:headEnd/>
            <a:tailEnd/>
          </a:ln>
        </p:spPr>
        <p:txBody>
          <a:bodyPr/>
          <a:lstStyle/>
          <a:p>
            <a:endParaRPr lang="en-US"/>
          </a:p>
        </p:txBody>
      </p:sp>
      <p:sp>
        <p:nvSpPr>
          <p:cNvPr id="1046536" name="Oval 8"/>
          <p:cNvSpPr>
            <a:spLocks noChangeArrowheads="1"/>
          </p:cNvSpPr>
          <p:nvPr/>
        </p:nvSpPr>
        <p:spPr bwMode="auto">
          <a:xfrm>
            <a:off x="2819400" y="1371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6537" name="Oval 9"/>
          <p:cNvSpPr>
            <a:spLocks noChangeArrowheads="1"/>
          </p:cNvSpPr>
          <p:nvPr/>
        </p:nvSpPr>
        <p:spPr bwMode="auto">
          <a:xfrm>
            <a:off x="2286000" y="25908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6538" name="Line 10"/>
          <p:cNvSpPr>
            <a:spLocks noChangeShapeType="1"/>
          </p:cNvSpPr>
          <p:nvPr/>
        </p:nvSpPr>
        <p:spPr bwMode="auto">
          <a:xfrm flipH="1">
            <a:off x="2362200" y="1447800"/>
            <a:ext cx="457200" cy="1143000"/>
          </a:xfrm>
          <a:prstGeom prst="line">
            <a:avLst/>
          </a:prstGeom>
          <a:noFill/>
          <a:ln w="9525">
            <a:solidFill>
              <a:schemeClr val="tx1"/>
            </a:solidFill>
            <a:round/>
            <a:headEnd/>
            <a:tailEnd type="arrow" w="med" len="med"/>
          </a:ln>
        </p:spPr>
        <p:txBody>
          <a:bodyPr/>
          <a:lstStyle/>
          <a:p>
            <a:endParaRPr lang="en-US"/>
          </a:p>
        </p:txBody>
      </p:sp>
      <p:sp>
        <p:nvSpPr>
          <p:cNvPr id="1046539" name="Freeform 11"/>
          <p:cNvSpPr>
            <a:spLocks/>
          </p:cNvSpPr>
          <p:nvPr/>
        </p:nvSpPr>
        <p:spPr bwMode="auto">
          <a:xfrm>
            <a:off x="2362200" y="1447800"/>
            <a:ext cx="1079500" cy="1384300"/>
          </a:xfrm>
          <a:custGeom>
            <a:avLst/>
            <a:gdLst>
              <a:gd name="T0" fmla="*/ 533400 w 680"/>
              <a:gd name="T1" fmla="*/ 0 h 872"/>
              <a:gd name="T2" fmla="*/ 914400 w 680"/>
              <a:gd name="T3" fmla="*/ 152400 h 872"/>
              <a:gd name="T4" fmla="*/ 914400 w 680"/>
              <a:gd name="T5" fmla="*/ 381000 h 872"/>
              <a:gd name="T6" fmla="*/ 1066800 w 680"/>
              <a:gd name="T7" fmla="*/ 685800 h 872"/>
              <a:gd name="T8" fmla="*/ 838200 w 680"/>
              <a:gd name="T9" fmla="*/ 914400 h 872"/>
              <a:gd name="T10" fmla="*/ 457200 w 680"/>
              <a:gd name="T11" fmla="*/ 1143000 h 872"/>
              <a:gd name="T12" fmla="*/ 304800 w 680"/>
              <a:gd name="T13" fmla="*/ 1371600 h 872"/>
              <a:gd name="T14" fmla="*/ 0 w 680"/>
              <a:gd name="T15" fmla="*/ 1219200 h 872"/>
              <a:gd name="T16" fmla="*/ 0 60000 65536"/>
              <a:gd name="T17" fmla="*/ 0 60000 65536"/>
              <a:gd name="T18" fmla="*/ 0 60000 65536"/>
              <a:gd name="T19" fmla="*/ 0 60000 65536"/>
              <a:gd name="T20" fmla="*/ 0 60000 65536"/>
              <a:gd name="T21" fmla="*/ 0 60000 65536"/>
              <a:gd name="T22" fmla="*/ 0 60000 65536"/>
              <a:gd name="T23" fmla="*/ 0 60000 65536"/>
              <a:gd name="T24" fmla="*/ 0 w 680"/>
              <a:gd name="T25" fmla="*/ 0 h 872"/>
              <a:gd name="T26" fmla="*/ 680 w 680"/>
              <a:gd name="T27" fmla="*/ 872 h 8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0" h="872">
                <a:moveTo>
                  <a:pt x="336" y="0"/>
                </a:moveTo>
                <a:cubicBezTo>
                  <a:pt x="436" y="28"/>
                  <a:pt x="536" y="56"/>
                  <a:pt x="576" y="96"/>
                </a:cubicBezTo>
                <a:cubicBezTo>
                  <a:pt x="616" y="136"/>
                  <a:pt x="560" y="184"/>
                  <a:pt x="576" y="240"/>
                </a:cubicBezTo>
                <a:cubicBezTo>
                  <a:pt x="592" y="296"/>
                  <a:pt x="680" y="376"/>
                  <a:pt x="672" y="432"/>
                </a:cubicBezTo>
                <a:cubicBezTo>
                  <a:pt x="664" y="488"/>
                  <a:pt x="592" y="528"/>
                  <a:pt x="528" y="576"/>
                </a:cubicBezTo>
                <a:cubicBezTo>
                  <a:pt x="464" y="624"/>
                  <a:pt x="344" y="672"/>
                  <a:pt x="288" y="720"/>
                </a:cubicBezTo>
                <a:cubicBezTo>
                  <a:pt x="232" y="768"/>
                  <a:pt x="240" y="856"/>
                  <a:pt x="192" y="864"/>
                </a:cubicBezTo>
                <a:cubicBezTo>
                  <a:pt x="144" y="872"/>
                  <a:pt x="32" y="784"/>
                  <a:pt x="0" y="768"/>
                </a:cubicBezTo>
              </a:path>
            </a:pathLst>
          </a:custGeom>
          <a:noFill/>
          <a:ln w="9525">
            <a:solidFill>
              <a:schemeClr val="tx1"/>
            </a:solidFill>
            <a:round/>
            <a:headEnd/>
            <a:tailEnd/>
          </a:ln>
        </p:spPr>
        <p:txBody>
          <a:bodyPr/>
          <a:lstStyle/>
          <a:p>
            <a:endParaRPr lang="en-US"/>
          </a:p>
        </p:txBody>
      </p:sp>
      <p:sp>
        <p:nvSpPr>
          <p:cNvPr id="1046540" name="Line 12"/>
          <p:cNvSpPr>
            <a:spLocks noChangeShapeType="1"/>
          </p:cNvSpPr>
          <p:nvPr/>
        </p:nvSpPr>
        <p:spPr bwMode="auto">
          <a:xfrm>
            <a:off x="3810000" y="1447800"/>
            <a:ext cx="457200" cy="0"/>
          </a:xfrm>
          <a:prstGeom prst="line">
            <a:avLst/>
          </a:prstGeom>
          <a:noFill/>
          <a:ln w="9525">
            <a:solidFill>
              <a:schemeClr val="tx1"/>
            </a:solidFill>
            <a:prstDash val="dash"/>
            <a:round/>
            <a:headEnd/>
            <a:tailEnd/>
          </a:ln>
        </p:spPr>
        <p:txBody>
          <a:bodyPr/>
          <a:lstStyle/>
          <a:p>
            <a:endParaRPr lang="en-US"/>
          </a:p>
        </p:txBody>
      </p:sp>
      <p:sp>
        <p:nvSpPr>
          <p:cNvPr id="1046541" name="Line 13"/>
          <p:cNvSpPr>
            <a:spLocks noChangeShapeType="1"/>
          </p:cNvSpPr>
          <p:nvPr/>
        </p:nvSpPr>
        <p:spPr bwMode="auto">
          <a:xfrm>
            <a:off x="3810000" y="2667000"/>
            <a:ext cx="457200" cy="0"/>
          </a:xfrm>
          <a:prstGeom prst="line">
            <a:avLst/>
          </a:prstGeom>
          <a:noFill/>
          <a:ln w="9525">
            <a:solidFill>
              <a:schemeClr val="tx1"/>
            </a:solidFill>
            <a:prstDash val="dash"/>
            <a:round/>
            <a:headEnd/>
            <a:tailEnd/>
          </a:ln>
        </p:spPr>
        <p:txBody>
          <a:bodyPr/>
          <a:lstStyle/>
          <a:p>
            <a:endParaRPr lang="en-US"/>
          </a:p>
        </p:txBody>
      </p:sp>
      <p:sp>
        <p:nvSpPr>
          <p:cNvPr id="1046542" name="Line 14"/>
          <p:cNvSpPr>
            <a:spLocks noChangeShapeType="1"/>
          </p:cNvSpPr>
          <p:nvPr/>
        </p:nvSpPr>
        <p:spPr bwMode="auto">
          <a:xfrm>
            <a:off x="4114800" y="1447800"/>
            <a:ext cx="0" cy="1219200"/>
          </a:xfrm>
          <a:prstGeom prst="line">
            <a:avLst/>
          </a:prstGeom>
          <a:noFill/>
          <a:ln w="9525">
            <a:solidFill>
              <a:schemeClr val="tx1"/>
            </a:solidFill>
            <a:round/>
            <a:headEnd type="arrow" w="med" len="med"/>
            <a:tailEnd type="arrow" w="med" len="med"/>
          </a:ln>
        </p:spPr>
        <p:txBody>
          <a:bodyPr/>
          <a:lstStyle/>
          <a:p>
            <a:endParaRPr lang="en-US"/>
          </a:p>
        </p:txBody>
      </p:sp>
      <p:graphicFrame>
        <p:nvGraphicFramePr>
          <p:cNvPr id="1046543" name="Object 15"/>
          <p:cNvGraphicFramePr>
            <a:graphicFrameLocks noGrp="1" noChangeAspect="1"/>
          </p:cNvGraphicFramePr>
          <p:nvPr>
            <p:ph sz="quarter" idx="1"/>
          </p:nvPr>
        </p:nvGraphicFramePr>
        <p:xfrm>
          <a:off x="4191000" y="1828800"/>
          <a:ext cx="762000" cy="558800"/>
        </p:xfrm>
        <a:graphic>
          <a:graphicData uri="http://schemas.openxmlformats.org/presentationml/2006/ole">
            <mc:AlternateContent xmlns:mc="http://schemas.openxmlformats.org/markup-compatibility/2006">
              <mc:Choice xmlns:v="urn:schemas-microsoft-com:vml" Requires="v">
                <p:oleObj name="Equation" r:id="rId3" imgW="380880" imgH="279360" progId="Equation.DSMT4">
                  <p:embed/>
                </p:oleObj>
              </mc:Choice>
              <mc:Fallback>
                <p:oleObj name="Equation" r:id="rId3" imgW="380880" imgH="279360" progId="Equation.DSMT4">
                  <p:embed/>
                  <p:pic>
                    <p:nvPicPr>
                      <p:cNvPr id="1046543"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828800"/>
                        <a:ext cx="762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44" name="Object 16"/>
          <p:cNvGraphicFramePr>
            <a:graphicFrameLocks noGrp="1" noChangeAspect="1"/>
          </p:cNvGraphicFramePr>
          <p:nvPr>
            <p:ph sz="quarter" idx="2"/>
          </p:nvPr>
        </p:nvGraphicFramePr>
        <p:xfrm>
          <a:off x="1981200" y="1676400"/>
          <a:ext cx="487363" cy="609600"/>
        </p:xfrm>
        <a:graphic>
          <a:graphicData uri="http://schemas.openxmlformats.org/presentationml/2006/ole">
            <mc:AlternateContent xmlns:mc="http://schemas.openxmlformats.org/markup-compatibility/2006">
              <mc:Choice xmlns:v="urn:schemas-microsoft-com:vml" Requires="v">
                <p:oleObj name="Equation" r:id="rId5" imgW="203040" imgH="253800" progId="Equation.DSMT4">
                  <p:embed/>
                </p:oleObj>
              </mc:Choice>
              <mc:Fallback>
                <p:oleObj name="Equation" r:id="rId5" imgW="203040" imgH="253800" progId="Equation.DSMT4">
                  <p:embed/>
                  <p:pic>
                    <p:nvPicPr>
                      <p:cNvPr id="1046544"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676400"/>
                        <a:ext cx="4873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45" name="Object 17"/>
          <p:cNvGraphicFramePr>
            <a:graphicFrameLocks noGrp="1" noChangeAspect="1"/>
          </p:cNvGraphicFramePr>
          <p:nvPr>
            <p:ph sz="quarter" idx="3"/>
          </p:nvPr>
        </p:nvGraphicFramePr>
        <p:xfrm>
          <a:off x="6096000" y="1295400"/>
          <a:ext cx="2654300" cy="450850"/>
        </p:xfrm>
        <a:graphic>
          <a:graphicData uri="http://schemas.openxmlformats.org/presentationml/2006/ole">
            <mc:AlternateContent xmlns:mc="http://schemas.openxmlformats.org/markup-compatibility/2006">
              <mc:Choice xmlns:v="urn:schemas-microsoft-com:vml" Requires="v">
                <p:oleObj name="Equation" r:id="rId7" imgW="1422360" imgH="241200" progId="Equation.DSMT4">
                  <p:embed/>
                </p:oleObj>
              </mc:Choice>
              <mc:Fallback>
                <p:oleObj name="Equation" r:id="rId7" imgW="1422360" imgH="241200" progId="Equation.DSMT4">
                  <p:embed/>
                  <p:pic>
                    <p:nvPicPr>
                      <p:cNvPr id="1046545"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295400"/>
                        <a:ext cx="26543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46" name="Text Box 18"/>
          <p:cNvSpPr txBox="1">
            <a:spLocks noChangeArrowheads="1"/>
          </p:cNvSpPr>
          <p:nvPr/>
        </p:nvSpPr>
        <p:spPr bwMode="auto">
          <a:xfrm>
            <a:off x="2971800" y="9906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1046547" name="Text Box 19"/>
          <p:cNvSpPr txBox="1">
            <a:spLocks noChangeArrowheads="1"/>
          </p:cNvSpPr>
          <p:nvPr/>
        </p:nvSpPr>
        <p:spPr bwMode="auto">
          <a:xfrm>
            <a:off x="2057400" y="27432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1046548" name="Text Box 20"/>
          <p:cNvSpPr txBox="1">
            <a:spLocks noChangeArrowheads="1"/>
          </p:cNvSpPr>
          <p:nvPr/>
        </p:nvSpPr>
        <p:spPr bwMode="auto">
          <a:xfrm>
            <a:off x="381000" y="12192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a:t>
            </a:r>
            <a:r>
              <a:rPr lang="en-US" baseline="-25000">
                <a:latin typeface="VNI-Times" pitchFamily="2" charset="0"/>
              </a:rPr>
              <a:t>1</a:t>
            </a:r>
            <a:endParaRPr lang="en-US">
              <a:latin typeface="VNI-Times" pitchFamily="2" charset="0"/>
            </a:endParaRPr>
          </a:p>
        </p:txBody>
      </p:sp>
      <p:sp>
        <p:nvSpPr>
          <p:cNvPr id="1046549" name="Text Box 21"/>
          <p:cNvSpPr txBox="1">
            <a:spLocks noChangeArrowheads="1"/>
          </p:cNvSpPr>
          <p:nvPr/>
        </p:nvSpPr>
        <p:spPr bwMode="auto">
          <a:xfrm>
            <a:off x="381000" y="25146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a:t>
            </a:r>
            <a:r>
              <a:rPr lang="en-US" baseline="-25000">
                <a:latin typeface="VNI-Times" pitchFamily="2" charset="0"/>
              </a:rPr>
              <a:t>2</a:t>
            </a:r>
            <a:endParaRPr lang="en-US">
              <a:latin typeface="VNI-Times" pitchFamily="2" charset="0"/>
            </a:endParaRPr>
          </a:p>
        </p:txBody>
      </p:sp>
      <p:sp>
        <p:nvSpPr>
          <p:cNvPr id="1046550" name="Text Box 22"/>
          <p:cNvSpPr txBox="1">
            <a:spLocks noChangeArrowheads="1"/>
          </p:cNvSpPr>
          <p:nvPr/>
        </p:nvSpPr>
        <p:spPr bwMode="auto">
          <a:xfrm>
            <a:off x="4648200" y="457200"/>
            <a:ext cx="3352800" cy="830997"/>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Xeùt</a:t>
            </a:r>
            <a:r>
              <a:rPr lang="en-US" sz="2400" dirty="0">
                <a:latin typeface="VNI-Times" pitchFamily="2" charset="0"/>
              </a:rPr>
              <a:t> </a:t>
            </a:r>
            <a:r>
              <a:rPr lang="en-US" sz="2400" dirty="0" err="1">
                <a:latin typeface="VNI-Times" pitchFamily="2" charset="0"/>
              </a:rPr>
              <a:t>troïng</a:t>
            </a:r>
            <a:r>
              <a:rPr lang="en-US" sz="2400" dirty="0">
                <a:latin typeface="VNI-Times" pitchFamily="2" charset="0"/>
              </a:rPr>
              <a:t> </a:t>
            </a:r>
            <a:r>
              <a:rPr lang="en-US" sz="2400" dirty="0" err="1">
                <a:latin typeface="VNI-Times" pitchFamily="2" charset="0"/>
              </a:rPr>
              <a:t>tröôøng</a:t>
            </a:r>
            <a:r>
              <a:rPr lang="en-US" sz="2400" dirty="0">
                <a:latin typeface="VNI-Times" pitchFamily="2" charset="0"/>
              </a:rPr>
              <a:t> </a:t>
            </a:r>
            <a:r>
              <a:rPr lang="en-US" sz="2400" dirty="0" err="1">
                <a:latin typeface="VNI-Times" pitchFamily="2" charset="0"/>
              </a:rPr>
              <a:t>đều</a:t>
            </a:r>
            <a:r>
              <a:rPr lang="en-US" sz="2400" dirty="0">
                <a:latin typeface="VNI-Times" pitchFamily="2" charset="0"/>
              </a:rPr>
              <a:t>: </a:t>
            </a:r>
            <a:r>
              <a:rPr lang="en-US" sz="2400" dirty="0" err="1">
                <a:latin typeface="VNI-Times" pitchFamily="2" charset="0"/>
              </a:rPr>
              <a:t>gần</a:t>
            </a:r>
            <a:r>
              <a:rPr lang="en-US" sz="2400" dirty="0">
                <a:latin typeface="VNI-Times" pitchFamily="2" charset="0"/>
              </a:rPr>
              <a:t> </a:t>
            </a:r>
            <a:r>
              <a:rPr lang="en-US" sz="2400" dirty="0" err="1">
                <a:latin typeface="VNI-Times" pitchFamily="2" charset="0"/>
              </a:rPr>
              <a:t>mặt</a:t>
            </a:r>
            <a:r>
              <a:rPr lang="en-US" sz="2400" dirty="0">
                <a:latin typeface="VNI-Times" pitchFamily="2" charset="0"/>
              </a:rPr>
              <a:t> </a:t>
            </a:r>
            <a:r>
              <a:rPr lang="en-US" sz="2400" dirty="0" err="1">
                <a:latin typeface="VNI-Times" pitchFamily="2" charset="0"/>
              </a:rPr>
              <a:t>đất</a:t>
            </a:r>
            <a:r>
              <a:rPr lang="en-US" sz="2400" dirty="0">
                <a:latin typeface="VNI-Times" pitchFamily="2" charset="0"/>
              </a:rPr>
              <a:t>  .</a:t>
            </a:r>
          </a:p>
        </p:txBody>
      </p:sp>
      <p:sp>
        <p:nvSpPr>
          <p:cNvPr id="1046551" name="Text Box 23"/>
          <p:cNvSpPr txBox="1">
            <a:spLocks noChangeArrowheads="1"/>
          </p:cNvSpPr>
          <p:nvPr/>
        </p:nvSpPr>
        <p:spPr bwMode="auto">
          <a:xfrm>
            <a:off x="4800600" y="1295400"/>
            <a:ext cx="121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Giaû söû :</a:t>
            </a:r>
          </a:p>
        </p:txBody>
      </p:sp>
      <p:graphicFrame>
        <p:nvGraphicFramePr>
          <p:cNvPr id="1046552" name="Object 24"/>
          <p:cNvGraphicFramePr>
            <a:graphicFrameLocks noGrp="1" noChangeAspect="1"/>
          </p:cNvGraphicFramePr>
          <p:nvPr>
            <p:ph sz="quarter" idx="4"/>
          </p:nvPr>
        </p:nvGraphicFramePr>
        <p:xfrm>
          <a:off x="5334000" y="1752600"/>
          <a:ext cx="3810000" cy="819150"/>
        </p:xfrm>
        <a:graphic>
          <a:graphicData uri="http://schemas.openxmlformats.org/presentationml/2006/ole">
            <mc:AlternateContent xmlns:mc="http://schemas.openxmlformats.org/markup-compatibility/2006">
              <mc:Choice xmlns:v="urn:schemas-microsoft-com:vml" Requires="v">
                <p:oleObj name="Equation" r:id="rId9" imgW="1714320" imgH="368280" progId="Equation.DSMT4">
                  <p:embed/>
                </p:oleObj>
              </mc:Choice>
              <mc:Fallback>
                <p:oleObj name="Equation" r:id="rId9" imgW="1714320" imgH="368280" progId="Equation.DSMT4">
                  <p:embed/>
                  <p:pic>
                    <p:nvPicPr>
                      <p:cNvPr id="1046552"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752600"/>
                        <a:ext cx="38100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3" name="Object 25"/>
          <p:cNvGraphicFramePr>
            <a:graphicFrameLocks noChangeAspect="1"/>
          </p:cNvGraphicFramePr>
          <p:nvPr/>
        </p:nvGraphicFramePr>
        <p:xfrm>
          <a:off x="6172200" y="2743200"/>
          <a:ext cx="1911350" cy="652463"/>
        </p:xfrm>
        <a:graphic>
          <a:graphicData uri="http://schemas.openxmlformats.org/presentationml/2006/ole">
            <mc:AlternateContent xmlns:mc="http://schemas.openxmlformats.org/markup-compatibility/2006">
              <mc:Choice xmlns:v="urn:schemas-microsoft-com:vml" Requires="v">
                <p:oleObj name="Equation" r:id="rId11" imgW="1079280" imgH="368280" progId="Equation.DSMT4">
                  <p:embed/>
                </p:oleObj>
              </mc:Choice>
              <mc:Fallback>
                <p:oleObj name="Equation" r:id="rId11" imgW="1079280" imgH="368280" progId="Equation.DSMT4">
                  <p:embed/>
                  <p:pic>
                    <p:nvPicPr>
                      <p:cNvPr id="1046553"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2200" y="2743200"/>
                        <a:ext cx="191135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4" name="Object 26"/>
          <p:cNvGraphicFramePr>
            <a:graphicFrameLocks noChangeAspect="1"/>
          </p:cNvGraphicFramePr>
          <p:nvPr/>
        </p:nvGraphicFramePr>
        <p:xfrm>
          <a:off x="5486400" y="3394075"/>
          <a:ext cx="2819400" cy="644525"/>
        </p:xfrm>
        <a:graphic>
          <a:graphicData uri="http://schemas.openxmlformats.org/presentationml/2006/ole">
            <mc:AlternateContent xmlns:mc="http://schemas.openxmlformats.org/markup-compatibility/2006">
              <mc:Choice xmlns:v="urn:schemas-microsoft-com:vml" Requires="v">
                <p:oleObj name="Equation" r:id="rId13" imgW="1333440" imgH="304560" progId="Equation.DSMT4">
                  <p:embed/>
                </p:oleObj>
              </mc:Choice>
              <mc:Fallback>
                <p:oleObj name="Equation" r:id="rId13" imgW="1333440" imgH="304560" progId="Equation.DSMT4">
                  <p:embed/>
                  <p:pic>
                    <p:nvPicPr>
                      <p:cNvPr id="1046554"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3394075"/>
                        <a:ext cx="28194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5" name="Object 27"/>
          <p:cNvGraphicFramePr>
            <a:graphicFrameLocks noChangeAspect="1"/>
          </p:cNvGraphicFramePr>
          <p:nvPr/>
        </p:nvGraphicFramePr>
        <p:xfrm>
          <a:off x="2362200" y="3797300"/>
          <a:ext cx="3581400" cy="596900"/>
        </p:xfrm>
        <a:graphic>
          <a:graphicData uri="http://schemas.openxmlformats.org/presentationml/2006/ole">
            <mc:AlternateContent xmlns:mc="http://schemas.openxmlformats.org/markup-compatibility/2006">
              <mc:Choice xmlns:v="urn:schemas-microsoft-com:vml" Requires="v">
                <p:oleObj name="Equation" r:id="rId15" imgW="1752480" imgH="291960" progId="Equation.DSMT4">
                  <p:embed/>
                </p:oleObj>
              </mc:Choice>
              <mc:Fallback>
                <p:oleObj name="Equation" r:id="rId15" imgW="1752480" imgH="291960" progId="Equation.DSMT4">
                  <p:embed/>
                  <p:pic>
                    <p:nvPicPr>
                      <p:cNvPr id="1046555"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3797300"/>
                        <a:ext cx="35814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6" name="Object 28"/>
          <p:cNvGraphicFramePr>
            <a:graphicFrameLocks noChangeAspect="1"/>
          </p:cNvGraphicFramePr>
          <p:nvPr/>
        </p:nvGraphicFramePr>
        <p:xfrm>
          <a:off x="3911600" y="4981575"/>
          <a:ext cx="2184400" cy="587375"/>
        </p:xfrm>
        <a:graphic>
          <a:graphicData uri="http://schemas.openxmlformats.org/presentationml/2006/ole">
            <mc:AlternateContent xmlns:mc="http://schemas.openxmlformats.org/markup-compatibility/2006">
              <mc:Choice xmlns:v="urn:schemas-microsoft-com:vml" Requires="v">
                <p:oleObj name="Equation" r:id="rId17" imgW="1041120" imgH="279360" progId="Equation.DSMT4">
                  <p:embed/>
                </p:oleObj>
              </mc:Choice>
              <mc:Fallback>
                <p:oleObj name="Equation" r:id="rId17" imgW="1041120" imgH="279360" progId="Equation.DSMT4">
                  <p:embed/>
                  <p:pic>
                    <p:nvPicPr>
                      <p:cNvPr id="1046556"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11600" y="4981575"/>
                        <a:ext cx="21844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57" name="Object 29"/>
          <p:cNvGraphicFramePr>
            <a:graphicFrameLocks noChangeAspect="1"/>
          </p:cNvGraphicFramePr>
          <p:nvPr/>
        </p:nvGraphicFramePr>
        <p:xfrm>
          <a:off x="1371600" y="4343400"/>
          <a:ext cx="2743200" cy="638175"/>
        </p:xfrm>
        <a:graphic>
          <a:graphicData uri="http://schemas.openxmlformats.org/presentationml/2006/ole">
            <mc:AlternateContent xmlns:mc="http://schemas.openxmlformats.org/markup-compatibility/2006">
              <mc:Choice xmlns:v="urn:schemas-microsoft-com:vml" Requires="v">
                <p:oleObj name="Equation" r:id="rId19" imgW="1091880" imgH="253800" progId="Equation.DSMT4">
                  <p:embed/>
                </p:oleObj>
              </mc:Choice>
              <mc:Fallback>
                <p:oleObj name="Equation" r:id="rId19" imgW="1091880" imgH="253800" progId="Equation.DSMT4">
                  <p:embed/>
                  <p:pic>
                    <p:nvPicPr>
                      <p:cNvPr id="1046557"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600" y="4343400"/>
                        <a:ext cx="2743200" cy="638175"/>
                      </a:xfrm>
                      <a:prstGeom prst="rect">
                        <a:avLst/>
                      </a:prstGeom>
                      <a:solidFill>
                        <a:srgbClr val="33CC33"/>
                      </a:solidFill>
                    </p:spPr>
                  </p:pic>
                </p:oleObj>
              </mc:Fallback>
            </mc:AlternateContent>
          </a:graphicData>
        </a:graphic>
      </p:graphicFrame>
      <p:sp>
        <p:nvSpPr>
          <p:cNvPr id="1046558" name="Line 30"/>
          <p:cNvSpPr>
            <a:spLocks noChangeShapeType="1"/>
          </p:cNvSpPr>
          <p:nvPr/>
        </p:nvSpPr>
        <p:spPr bwMode="auto">
          <a:xfrm>
            <a:off x="6096000" y="2362200"/>
            <a:ext cx="0" cy="13716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1046559" name="Object 31"/>
          <p:cNvGraphicFramePr>
            <a:graphicFrameLocks noChangeAspect="1"/>
          </p:cNvGraphicFramePr>
          <p:nvPr/>
        </p:nvGraphicFramePr>
        <p:xfrm>
          <a:off x="5791200" y="4448175"/>
          <a:ext cx="1981200" cy="588963"/>
        </p:xfrm>
        <a:graphic>
          <a:graphicData uri="http://schemas.openxmlformats.org/presentationml/2006/ole">
            <mc:AlternateContent xmlns:mc="http://schemas.openxmlformats.org/markup-compatibility/2006">
              <mc:Choice xmlns:v="urn:schemas-microsoft-com:vml" Requires="v">
                <p:oleObj name="Equation" r:id="rId21" imgW="939600" imgH="279360" progId="Equation.DSMT4">
                  <p:embed/>
                </p:oleObj>
              </mc:Choice>
              <mc:Fallback>
                <p:oleObj name="Equation" r:id="rId21" imgW="939600" imgH="279360" progId="Equation.DSMT4">
                  <p:embed/>
                  <p:pic>
                    <p:nvPicPr>
                      <p:cNvPr id="1046559"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91200" y="4448175"/>
                        <a:ext cx="198120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6560" name="Object 32"/>
          <p:cNvGraphicFramePr>
            <a:graphicFrameLocks noChangeAspect="1"/>
          </p:cNvGraphicFramePr>
          <p:nvPr/>
        </p:nvGraphicFramePr>
        <p:xfrm>
          <a:off x="3200400" y="2209800"/>
          <a:ext cx="336550" cy="381000"/>
        </p:xfrm>
        <a:graphic>
          <a:graphicData uri="http://schemas.openxmlformats.org/presentationml/2006/ole">
            <mc:AlternateContent xmlns:mc="http://schemas.openxmlformats.org/markup-compatibility/2006">
              <mc:Choice xmlns:v="urn:schemas-microsoft-com:vml" Requires="v">
                <p:oleObj name="Equation" r:id="rId23" imgW="190440" imgH="215640" progId="Equation.DSMT4">
                  <p:embed/>
                </p:oleObj>
              </mc:Choice>
              <mc:Fallback>
                <p:oleObj name="Equation" r:id="rId23" imgW="190440" imgH="215640" progId="Equation.DSMT4">
                  <p:embed/>
                  <p:pic>
                    <p:nvPicPr>
                      <p:cNvPr id="104656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00400" y="2209800"/>
                        <a:ext cx="3365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61" name="Line 33"/>
          <p:cNvSpPr>
            <a:spLocks noChangeShapeType="1"/>
          </p:cNvSpPr>
          <p:nvPr/>
        </p:nvSpPr>
        <p:spPr bwMode="auto">
          <a:xfrm flipH="1">
            <a:off x="3048000" y="2286000"/>
            <a:ext cx="228600" cy="152400"/>
          </a:xfrm>
          <a:prstGeom prst="line">
            <a:avLst/>
          </a:prstGeom>
          <a:noFill/>
          <a:ln w="28575">
            <a:solidFill>
              <a:srgbClr val="0000FF"/>
            </a:solidFill>
            <a:round/>
            <a:headEnd/>
            <a:tailEnd type="arrow" w="med" len="med"/>
          </a:ln>
        </p:spPr>
        <p:txBody>
          <a:bodyPr/>
          <a:lstStyle/>
          <a:p>
            <a:endParaRPr lang="en-US"/>
          </a:p>
        </p:txBody>
      </p:sp>
      <p:sp>
        <p:nvSpPr>
          <p:cNvPr id="1046562" name="Line 34"/>
          <p:cNvSpPr>
            <a:spLocks noChangeShapeType="1"/>
          </p:cNvSpPr>
          <p:nvPr/>
        </p:nvSpPr>
        <p:spPr bwMode="auto">
          <a:xfrm>
            <a:off x="4343400" y="4676775"/>
            <a:ext cx="1371600" cy="0"/>
          </a:xfrm>
          <a:prstGeom prst="line">
            <a:avLst/>
          </a:prstGeom>
          <a:noFill/>
          <a:ln w="9525">
            <a:solidFill>
              <a:schemeClr val="tx1"/>
            </a:solidFill>
            <a:round/>
            <a:headEnd type="arrow" w="med" len="med"/>
            <a:tailEnd/>
          </a:ln>
        </p:spPr>
        <p:txBody>
          <a:bodyPr/>
          <a:lstStyle/>
          <a:p>
            <a:endParaRPr lang="en-US"/>
          </a:p>
        </p:txBody>
      </p:sp>
      <p:sp>
        <p:nvSpPr>
          <p:cNvPr id="1046563" name="Text Box 35"/>
          <p:cNvSpPr txBox="1">
            <a:spLocks noChangeArrowheads="1"/>
          </p:cNvSpPr>
          <p:nvPr/>
        </p:nvSpPr>
        <p:spPr bwMode="auto">
          <a:xfrm>
            <a:off x="304800" y="5562600"/>
            <a:ext cx="8839200" cy="769441"/>
          </a:xfrm>
          <a:prstGeom prst="rect">
            <a:avLst/>
          </a:prstGeom>
          <a:noFill/>
          <a:ln w="9525">
            <a:noFill/>
            <a:miter lim="800000"/>
            <a:headEnd/>
            <a:tailEnd/>
          </a:ln>
        </p:spPr>
        <p:txBody>
          <a:bodyPr>
            <a:spAutoFit/>
          </a:bodyPr>
          <a:lstStyle/>
          <a:p>
            <a:pPr algn="l">
              <a:spcBef>
                <a:spcPct val="50000"/>
              </a:spcBef>
            </a:pPr>
            <a:r>
              <a:rPr lang="en-US" sz="2200" b="1" dirty="0" err="1">
                <a:latin typeface="VNI-Times" pitchFamily="2" charset="0"/>
              </a:rPr>
              <a:t>Coâng</a:t>
            </a:r>
            <a:r>
              <a:rPr lang="en-US" sz="2200" b="1" dirty="0">
                <a:latin typeface="VNI-Times" pitchFamily="2" charset="0"/>
              </a:rPr>
              <a:t> </a:t>
            </a:r>
            <a:r>
              <a:rPr lang="en-US" sz="2200" b="1" dirty="0" err="1">
                <a:latin typeface="VNI-Times" pitchFamily="2" charset="0"/>
              </a:rPr>
              <a:t>của</a:t>
            </a:r>
            <a:r>
              <a:rPr lang="en-US" sz="2200" b="1" dirty="0">
                <a:latin typeface="VNI-Times" pitchFamily="2" charset="0"/>
              </a:rPr>
              <a:t> </a:t>
            </a:r>
            <a:r>
              <a:rPr lang="en-US" sz="2200" b="1" dirty="0" err="1">
                <a:latin typeface="VNI-Times" pitchFamily="2" charset="0"/>
              </a:rPr>
              <a:t>lực</a:t>
            </a:r>
            <a:r>
              <a:rPr lang="en-US" sz="2200" b="1" dirty="0">
                <a:latin typeface="VNI-Times" pitchFamily="2" charset="0"/>
              </a:rPr>
              <a:t> </a:t>
            </a:r>
            <a:r>
              <a:rPr lang="en-US" sz="2200" b="1" dirty="0" err="1">
                <a:latin typeface="VNI-Times" pitchFamily="2" charset="0"/>
              </a:rPr>
              <a:t>hấp</a:t>
            </a:r>
            <a:r>
              <a:rPr lang="en-US" sz="2200" b="1" dirty="0">
                <a:latin typeface="VNI-Times" pitchFamily="2" charset="0"/>
              </a:rPr>
              <a:t> </a:t>
            </a:r>
            <a:r>
              <a:rPr lang="en-US" sz="2200" b="1" dirty="0" err="1">
                <a:latin typeface="VNI-Times" pitchFamily="2" charset="0"/>
              </a:rPr>
              <a:t>dẫn</a:t>
            </a:r>
            <a:r>
              <a:rPr lang="en-US" sz="2200" b="1" dirty="0">
                <a:latin typeface="VNI-Times" pitchFamily="2" charset="0"/>
              </a:rPr>
              <a:t> </a:t>
            </a:r>
            <a:r>
              <a:rPr lang="en-US" sz="2200" b="1" dirty="0" err="1">
                <a:latin typeface="VNI-Times" pitchFamily="2" charset="0"/>
              </a:rPr>
              <a:t>khoâng</a:t>
            </a:r>
            <a:r>
              <a:rPr lang="en-US" sz="2200" b="1" dirty="0">
                <a:latin typeface="VNI-Times" pitchFamily="2" charset="0"/>
              </a:rPr>
              <a:t> </a:t>
            </a:r>
            <a:r>
              <a:rPr lang="en-US" sz="2200" b="1" dirty="0" err="1">
                <a:latin typeface="VNI-Times" pitchFamily="2" charset="0"/>
              </a:rPr>
              <a:t>phuï</a:t>
            </a:r>
            <a:r>
              <a:rPr lang="en-US" sz="2200" b="1" dirty="0">
                <a:latin typeface="VNI-Times" pitchFamily="2" charset="0"/>
              </a:rPr>
              <a:t> </a:t>
            </a:r>
            <a:r>
              <a:rPr lang="en-US" sz="2200" b="1" dirty="0" err="1">
                <a:latin typeface="VNI-Times" pitchFamily="2" charset="0"/>
              </a:rPr>
              <a:t>thuoäc</a:t>
            </a:r>
            <a:r>
              <a:rPr lang="en-US" sz="2200" b="1" dirty="0">
                <a:latin typeface="VNI-Times" pitchFamily="2" charset="0"/>
              </a:rPr>
              <a:t> </a:t>
            </a:r>
            <a:r>
              <a:rPr lang="en-US" sz="2200" b="1" dirty="0" err="1">
                <a:latin typeface="VNI-Times" pitchFamily="2" charset="0"/>
              </a:rPr>
              <a:t>daïng</a:t>
            </a:r>
            <a:r>
              <a:rPr lang="en-US" sz="2200" b="1" dirty="0">
                <a:latin typeface="VNI-Times" pitchFamily="2" charset="0"/>
              </a:rPr>
              <a:t> </a:t>
            </a:r>
            <a:r>
              <a:rPr lang="en-US" sz="2200" b="1" dirty="0" err="1">
                <a:latin typeface="VNI-Times" pitchFamily="2" charset="0"/>
              </a:rPr>
              <a:t>ñöôøng</a:t>
            </a:r>
            <a:r>
              <a:rPr lang="en-US" sz="2200" b="1" dirty="0">
                <a:latin typeface="VNI-Times" pitchFamily="2" charset="0"/>
              </a:rPr>
              <a:t> </a:t>
            </a:r>
            <a:r>
              <a:rPr lang="en-US" sz="2200" b="1" dirty="0" err="1">
                <a:latin typeface="VNI-Times" pitchFamily="2" charset="0"/>
              </a:rPr>
              <a:t>ñi,chæ</a:t>
            </a:r>
            <a:r>
              <a:rPr lang="en-US" sz="2200" b="1" dirty="0">
                <a:latin typeface="VNI-Times" pitchFamily="2" charset="0"/>
              </a:rPr>
              <a:t> </a:t>
            </a:r>
            <a:r>
              <a:rPr lang="en-US" sz="2200" b="1" dirty="0" err="1">
                <a:latin typeface="VNI-Times" pitchFamily="2" charset="0"/>
              </a:rPr>
              <a:t>phuï</a:t>
            </a:r>
            <a:r>
              <a:rPr lang="en-US" sz="2200" b="1" dirty="0">
                <a:latin typeface="VNI-Times" pitchFamily="2" charset="0"/>
              </a:rPr>
              <a:t> </a:t>
            </a:r>
            <a:r>
              <a:rPr lang="en-US" sz="2200" b="1" dirty="0" err="1">
                <a:latin typeface="VNI-Times" pitchFamily="2" charset="0"/>
              </a:rPr>
              <a:t>thuoäc</a:t>
            </a:r>
            <a:r>
              <a:rPr lang="en-US" sz="2200" b="1" dirty="0">
                <a:latin typeface="VNI-Times" pitchFamily="2" charset="0"/>
              </a:rPr>
              <a:t> </a:t>
            </a:r>
            <a:r>
              <a:rPr lang="en-US" sz="2200" b="1" dirty="0" err="1">
                <a:latin typeface="VNI-Times" pitchFamily="2" charset="0"/>
              </a:rPr>
              <a:t>vò</a:t>
            </a:r>
            <a:r>
              <a:rPr lang="en-US" sz="2200" b="1" dirty="0">
                <a:latin typeface="VNI-Times" pitchFamily="2" charset="0"/>
              </a:rPr>
              <a:t> </a:t>
            </a:r>
            <a:r>
              <a:rPr lang="en-US" sz="2200" b="1" dirty="0" err="1">
                <a:latin typeface="VNI-Times" pitchFamily="2" charset="0"/>
              </a:rPr>
              <a:t>trí</a:t>
            </a:r>
            <a:r>
              <a:rPr lang="en-US" sz="2200" b="1" dirty="0">
                <a:latin typeface="VNI-Times" pitchFamily="2" charset="0"/>
              </a:rPr>
              <a:t> </a:t>
            </a:r>
            <a:r>
              <a:rPr lang="en-US" sz="2200" b="1" dirty="0" err="1">
                <a:latin typeface="VNI-Times" pitchFamily="2" charset="0"/>
              </a:rPr>
              <a:t>ñaàu</a:t>
            </a:r>
            <a:r>
              <a:rPr lang="en-US" sz="2200" b="1" dirty="0">
                <a:latin typeface="VNI-Times" pitchFamily="2" charset="0"/>
              </a:rPr>
              <a:t> </a:t>
            </a:r>
            <a:r>
              <a:rPr lang="en-US" sz="2200" b="1" dirty="0" err="1">
                <a:latin typeface="VNI-Times" pitchFamily="2" charset="0"/>
              </a:rPr>
              <a:t>vaø</a:t>
            </a:r>
            <a:r>
              <a:rPr lang="en-US" sz="2200" b="1" dirty="0">
                <a:latin typeface="VNI-Times" pitchFamily="2" charset="0"/>
              </a:rPr>
              <a:t> </a:t>
            </a:r>
            <a:r>
              <a:rPr lang="en-US" sz="2200" b="1" dirty="0" err="1">
                <a:latin typeface="VNI-Times" pitchFamily="2" charset="0"/>
              </a:rPr>
              <a:t>cuoái</a:t>
            </a:r>
            <a:r>
              <a:rPr lang="en-US" sz="2200" b="1" dirty="0">
                <a:latin typeface="VNI-Times" pitchFamily="2" charset="0"/>
              </a:rPr>
              <a:t>.</a:t>
            </a:r>
          </a:p>
        </p:txBody>
      </p:sp>
      <p:sp>
        <p:nvSpPr>
          <p:cNvPr id="1046564" name="Line 36"/>
          <p:cNvSpPr>
            <a:spLocks noChangeShapeType="1"/>
          </p:cNvSpPr>
          <p:nvPr/>
        </p:nvSpPr>
        <p:spPr bwMode="auto">
          <a:xfrm>
            <a:off x="2438400" y="6248400"/>
            <a:ext cx="457200" cy="0"/>
          </a:xfrm>
          <a:prstGeom prst="line">
            <a:avLst/>
          </a:prstGeom>
          <a:noFill/>
          <a:ln w="9525">
            <a:solidFill>
              <a:schemeClr val="tx1"/>
            </a:solidFill>
            <a:round/>
            <a:headEnd/>
            <a:tailEnd type="triangle" w="med" len="med"/>
          </a:ln>
        </p:spPr>
        <p:txBody>
          <a:bodyPr/>
          <a:lstStyle/>
          <a:p>
            <a:endParaRPr lang="en-US"/>
          </a:p>
        </p:txBody>
      </p:sp>
      <p:sp>
        <p:nvSpPr>
          <p:cNvPr id="1046565" name="Text Box 37"/>
          <p:cNvSpPr txBox="1">
            <a:spLocks noChangeArrowheads="1"/>
          </p:cNvSpPr>
          <p:nvPr/>
        </p:nvSpPr>
        <p:spPr bwMode="auto">
          <a:xfrm>
            <a:off x="3124200" y="6096000"/>
            <a:ext cx="3886200" cy="457200"/>
          </a:xfrm>
          <a:prstGeom prst="rect">
            <a:avLst/>
          </a:prstGeom>
          <a:solidFill>
            <a:srgbClr val="33CC33"/>
          </a:solidFill>
          <a:ln w="9525">
            <a:noFill/>
            <a:miter lim="800000"/>
            <a:headEnd/>
            <a:tailEnd/>
          </a:ln>
        </p:spPr>
        <p:txBody>
          <a:bodyPr>
            <a:spAutoFit/>
          </a:bodyPr>
          <a:lstStyle/>
          <a:p>
            <a:pPr algn="l">
              <a:spcBef>
                <a:spcPct val="50000"/>
              </a:spcBef>
            </a:pPr>
            <a:r>
              <a:rPr lang="en-US" sz="2400" b="1" i="1" dirty="0" err="1">
                <a:latin typeface="VNI-Times" pitchFamily="2" charset="0"/>
              </a:rPr>
              <a:t>Troïng</a:t>
            </a:r>
            <a:r>
              <a:rPr lang="en-US" sz="2400" b="1" i="1" dirty="0">
                <a:latin typeface="VNI-Times" pitchFamily="2" charset="0"/>
              </a:rPr>
              <a:t> </a:t>
            </a:r>
            <a:r>
              <a:rPr lang="en-US" sz="2400" b="1" i="1" dirty="0" err="1">
                <a:latin typeface="VNI-Times" pitchFamily="2" charset="0"/>
              </a:rPr>
              <a:t>tröôøng</a:t>
            </a:r>
            <a:r>
              <a:rPr lang="en-US" sz="2400" b="1" i="1" dirty="0">
                <a:latin typeface="VNI-Times" pitchFamily="2" charset="0"/>
              </a:rPr>
              <a:t> </a:t>
            </a:r>
            <a:r>
              <a:rPr lang="en-US" sz="2400" b="1" i="1" dirty="0" err="1">
                <a:latin typeface="VNI-Times" pitchFamily="2" charset="0"/>
              </a:rPr>
              <a:t>laø</a:t>
            </a:r>
            <a:r>
              <a:rPr lang="en-US" sz="2400" b="1" i="1" dirty="0">
                <a:latin typeface="VNI-Times" pitchFamily="2" charset="0"/>
              </a:rPr>
              <a:t> </a:t>
            </a:r>
            <a:r>
              <a:rPr lang="en-US" sz="2400" b="1" i="1" dirty="0" err="1">
                <a:latin typeface="VNI-Times" pitchFamily="2" charset="0"/>
              </a:rPr>
              <a:t>tröôøng</a:t>
            </a:r>
            <a:r>
              <a:rPr lang="en-US" sz="2400" b="1" i="1" dirty="0">
                <a:latin typeface="VNI-Times" pitchFamily="2" charset="0"/>
              </a:rPr>
              <a:t> </a:t>
            </a:r>
            <a:r>
              <a:rPr lang="en-US" sz="2400" b="1" i="1" dirty="0" err="1">
                <a:latin typeface="VNI-Times" pitchFamily="2" charset="0"/>
              </a:rPr>
              <a:t>theá</a:t>
            </a:r>
            <a:r>
              <a:rPr lang="en-US" sz="2400" b="1" i="1" dirty="0">
                <a:latin typeface="VNI-Times" pitchFamily="2" charset="0"/>
              </a:rPr>
              <a:t> .</a:t>
            </a:r>
          </a:p>
        </p:txBody>
      </p:sp>
      <p:sp>
        <p:nvSpPr>
          <p:cNvPr id="1046566" name="Line 38"/>
          <p:cNvSpPr>
            <a:spLocks noChangeShapeType="1"/>
          </p:cNvSpPr>
          <p:nvPr/>
        </p:nvSpPr>
        <p:spPr bwMode="auto">
          <a:xfrm>
            <a:off x="1828800" y="5029200"/>
            <a:ext cx="0" cy="457200"/>
          </a:xfrm>
          <a:prstGeom prst="line">
            <a:avLst/>
          </a:prstGeom>
          <a:noFill/>
          <a:ln w="9525">
            <a:solidFill>
              <a:schemeClr val="tx1"/>
            </a:solidFill>
            <a:round/>
            <a:headEnd/>
            <a:tailEnd type="triangle" w="med" len="med"/>
          </a:ln>
        </p:spPr>
        <p:txBody>
          <a:bodyPr/>
          <a:lstStyle/>
          <a:p>
            <a:endParaRPr lang="en-US"/>
          </a:p>
        </p:txBody>
      </p:sp>
      <p:graphicFrame>
        <p:nvGraphicFramePr>
          <p:cNvPr id="1046567" name="Object 39"/>
          <p:cNvGraphicFramePr>
            <a:graphicFrameLocks noChangeAspect="1"/>
          </p:cNvGraphicFramePr>
          <p:nvPr/>
        </p:nvGraphicFramePr>
        <p:xfrm>
          <a:off x="3505200" y="2895600"/>
          <a:ext cx="787400" cy="374650"/>
        </p:xfrm>
        <a:graphic>
          <a:graphicData uri="http://schemas.openxmlformats.org/presentationml/2006/ole">
            <mc:AlternateContent xmlns:mc="http://schemas.openxmlformats.org/markup-compatibility/2006">
              <mc:Choice xmlns:v="urn:schemas-microsoft-com:vml" Requires="v">
                <p:oleObj name="Equation" r:id="rId25" imgW="507960" imgH="241200" progId="Equation.DSMT4">
                  <p:embed/>
                </p:oleObj>
              </mc:Choice>
              <mc:Fallback>
                <p:oleObj name="Equation" r:id="rId25" imgW="507960" imgH="241200" progId="Equation.DSMT4">
                  <p:embed/>
                  <p:pic>
                    <p:nvPicPr>
                      <p:cNvPr id="1046567" name="Object 3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05200" y="2895600"/>
                        <a:ext cx="7874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68" name="Line 40"/>
          <p:cNvSpPr>
            <a:spLocks noChangeShapeType="1"/>
          </p:cNvSpPr>
          <p:nvPr/>
        </p:nvSpPr>
        <p:spPr bwMode="auto">
          <a:xfrm>
            <a:off x="3733800" y="2133600"/>
            <a:ext cx="0" cy="762000"/>
          </a:xfrm>
          <a:prstGeom prst="line">
            <a:avLst/>
          </a:prstGeom>
          <a:noFill/>
          <a:ln w="9525">
            <a:solidFill>
              <a:schemeClr val="tx1"/>
            </a:solidFill>
            <a:round/>
            <a:headEnd/>
            <a:tailEnd type="arrow" w="med" len="med"/>
          </a:ln>
        </p:spPr>
        <p:txBody>
          <a:bodyPr/>
          <a:lstStyle/>
          <a:p>
            <a:endParaRPr lang="en-US"/>
          </a:p>
        </p:txBody>
      </p:sp>
      <p:graphicFrame>
        <p:nvGraphicFramePr>
          <p:cNvPr id="1046569" name="Object 41"/>
          <p:cNvGraphicFramePr>
            <a:graphicFrameLocks noChangeAspect="1"/>
          </p:cNvGraphicFramePr>
          <p:nvPr/>
        </p:nvGraphicFramePr>
        <p:xfrm>
          <a:off x="4648200" y="2514600"/>
          <a:ext cx="334963" cy="577850"/>
        </p:xfrm>
        <a:graphic>
          <a:graphicData uri="http://schemas.openxmlformats.org/presentationml/2006/ole">
            <mc:AlternateContent xmlns:mc="http://schemas.openxmlformats.org/markup-compatibility/2006">
              <mc:Choice xmlns:v="urn:schemas-microsoft-com:vml" Requires="v">
                <p:oleObj name="Equation" r:id="rId27" imgW="139680" imgH="241200" progId="Equation.DSMT4">
                  <p:embed/>
                </p:oleObj>
              </mc:Choice>
              <mc:Fallback>
                <p:oleObj name="Equation" r:id="rId27" imgW="139680" imgH="241200" progId="Equation.DSMT4">
                  <p:embed/>
                  <p:pic>
                    <p:nvPicPr>
                      <p:cNvPr id="1046569" name="Object 4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48200" y="2514600"/>
                        <a:ext cx="334963"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570" name="Line 42"/>
          <p:cNvSpPr>
            <a:spLocks noChangeShapeType="1"/>
          </p:cNvSpPr>
          <p:nvPr/>
        </p:nvSpPr>
        <p:spPr bwMode="auto">
          <a:xfrm>
            <a:off x="4495800" y="2438400"/>
            <a:ext cx="0" cy="533400"/>
          </a:xfrm>
          <a:prstGeom prst="line">
            <a:avLst/>
          </a:prstGeom>
          <a:noFill/>
          <a:ln w="9525">
            <a:solidFill>
              <a:schemeClr val="tx1"/>
            </a:solidFill>
            <a:round/>
            <a:headEnd/>
            <a:tailEnd type="arrow" w="med" len="med"/>
          </a:ln>
        </p:spPr>
        <p:txBody>
          <a:bodyPr/>
          <a:lstStyle/>
          <a:p>
            <a:endParaRPr lang="en-US"/>
          </a:p>
        </p:txBody>
      </p:sp>
      <p:sp>
        <p:nvSpPr>
          <p:cNvPr id="54317" name="Text Box 45"/>
          <p:cNvSpPr txBox="1">
            <a:spLocks noChangeArrowheads="1"/>
          </p:cNvSpPr>
          <p:nvPr/>
        </p:nvSpPr>
        <p:spPr bwMode="auto">
          <a:xfrm>
            <a:off x="304800" y="4419600"/>
            <a:ext cx="9906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(14)</a:t>
            </a:r>
          </a:p>
        </p:txBody>
      </p:sp>
      <p:sp>
        <p:nvSpPr>
          <p:cNvPr id="47" name="Text Box 2"/>
          <p:cNvSpPr txBox="1">
            <a:spLocks noChangeArrowheads="1"/>
          </p:cNvSpPr>
          <p:nvPr/>
        </p:nvSpPr>
        <p:spPr bwMode="auto">
          <a:xfrm>
            <a:off x="152400" y="101769"/>
            <a:ext cx="6096000" cy="507831"/>
          </a:xfrm>
          <a:prstGeom prst="rect">
            <a:avLst/>
          </a:prstGeom>
          <a:noFill/>
          <a:ln w="9525">
            <a:noFill/>
            <a:miter lim="800000"/>
            <a:headEnd/>
            <a:tailEnd/>
          </a:ln>
        </p:spPr>
        <p:txBody>
          <a:bodyPr wrap="square">
            <a:spAutoFit/>
          </a:bodyPr>
          <a:lstStyle/>
          <a:p>
            <a:pPr>
              <a:spcBef>
                <a:spcPct val="50000"/>
              </a:spcBef>
            </a:pPr>
            <a:r>
              <a:rPr lang="en-US" sz="2700" b="1" dirty="0">
                <a:solidFill>
                  <a:srgbClr val="FF0000"/>
                </a:solidFill>
                <a:latin typeface="Times New Roman" pitchFamily="18" charset="0"/>
                <a:cs typeface="Times New Roman" pitchFamily="18" charset="0"/>
              </a:rPr>
              <a:t>4.2. </a:t>
            </a:r>
            <a:r>
              <a:rPr lang="en-US" sz="2700" b="1" dirty="0" err="1">
                <a:solidFill>
                  <a:srgbClr val="FF0000"/>
                </a:solidFill>
                <a:latin typeface="Times New Roman" pitchFamily="18" charset="0"/>
                <a:cs typeface="Times New Roman" pitchFamily="18" charset="0"/>
              </a:rPr>
              <a:t>Ví</a:t>
            </a:r>
            <a:r>
              <a:rPr lang="en-US" sz="2700" b="1" dirty="0">
                <a:solidFill>
                  <a:srgbClr val="FF0000"/>
                </a:solidFill>
                <a:latin typeface="Times New Roman" pitchFamily="18" charset="0"/>
                <a:cs typeface="Times New Roman" pitchFamily="18" charset="0"/>
              </a:rPr>
              <a:t> </a:t>
            </a:r>
            <a:r>
              <a:rPr lang="en-US" sz="2700" b="1" dirty="0" err="1">
                <a:solidFill>
                  <a:srgbClr val="FF0000"/>
                </a:solidFill>
                <a:latin typeface="Times New Roman" pitchFamily="18" charset="0"/>
                <a:cs typeface="Times New Roman" pitchFamily="18" charset="0"/>
              </a:rPr>
              <a:t>dụ</a:t>
            </a:r>
            <a:r>
              <a:rPr lang="en-US" sz="2700" b="1" dirty="0">
                <a:solidFill>
                  <a:srgbClr val="FF0000"/>
                </a:solidFill>
                <a:latin typeface="Times New Roman" pitchFamily="18" charset="0"/>
                <a:cs typeface="Times New Roman" pitchFamily="18" charset="0"/>
              </a:rPr>
              <a:t> </a:t>
            </a:r>
            <a:r>
              <a:rPr lang="en-US" sz="2700" b="1" dirty="0" err="1">
                <a:solidFill>
                  <a:srgbClr val="FF0000"/>
                </a:solidFill>
                <a:latin typeface="Times New Roman" pitchFamily="18" charset="0"/>
                <a:cs typeface="Times New Roman" pitchFamily="18" charset="0"/>
              </a:rPr>
              <a:t>về</a:t>
            </a:r>
            <a:r>
              <a:rPr lang="en-US" sz="2700" b="1" dirty="0">
                <a:solidFill>
                  <a:srgbClr val="FF0000"/>
                </a:solidFill>
                <a:latin typeface="Times New Roman" pitchFamily="18" charset="0"/>
                <a:cs typeface="Times New Roman" pitchFamily="18" charset="0"/>
              </a:rPr>
              <a:t> </a:t>
            </a:r>
            <a:r>
              <a:rPr lang="en-US" sz="2700" b="1" dirty="0" err="1">
                <a:solidFill>
                  <a:srgbClr val="FF0000"/>
                </a:solidFill>
                <a:latin typeface="Times New Roman" pitchFamily="18" charset="0"/>
                <a:cs typeface="Times New Roman" pitchFamily="18" charset="0"/>
              </a:rPr>
              <a:t>Trường</a:t>
            </a:r>
            <a:r>
              <a:rPr lang="en-US" sz="2700" b="1" dirty="0">
                <a:solidFill>
                  <a:srgbClr val="FF0000"/>
                </a:solidFill>
                <a:latin typeface="Times New Roman" pitchFamily="18" charset="0"/>
                <a:cs typeface="Times New Roman" pitchFamily="18" charset="0"/>
              </a:rPr>
              <a:t>  </a:t>
            </a:r>
            <a:r>
              <a:rPr lang="en-US" sz="2700" b="1" dirty="0" err="1">
                <a:solidFill>
                  <a:srgbClr val="FF0000"/>
                </a:solidFill>
                <a:latin typeface="Times New Roman" pitchFamily="18" charset="0"/>
                <a:cs typeface="Times New Roman" pitchFamily="18" charset="0"/>
              </a:rPr>
              <a:t>lực</a:t>
            </a:r>
            <a:r>
              <a:rPr lang="en-US" sz="2700" b="1" dirty="0">
                <a:solidFill>
                  <a:srgbClr val="FF0000"/>
                </a:solidFill>
                <a:latin typeface="Times New Roman" pitchFamily="18" charset="0"/>
                <a:cs typeface="Times New Roman" pitchFamily="18" charset="0"/>
              </a:rPr>
              <a:t> </a:t>
            </a:r>
            <a:r>
              <a:rPr lang="en-US" sz="2700" b="1" dirty="0" err="1">
                <a:solidFill>
                  <a:srgbClr val="FF0000"/>
                </a:solidFill>
                <a:latin typeface="Times New Roman" pitchFamily="18" charset="0"/>
                <a:cs typeface="Times New Roman" pitchFamily="18" charset="0"/>
              </a:rPr>
              <a:t>thế</a:t>
            </a:r>
            <a:endParaRPr lang="en-US" sz="27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6550"/>
                                        </p:tgtEl>
                                        <p:attrNameLst>
                                          <p:attrName>style.visibility</p:attrName>
                                        </p:attrNameLst>
                                      </p:cBhvr>
                                      <p:to>
                                        <p:strVal val="visible"/>
                                      </p:to>
                                    </p:set>
                                    <p:animEffect transition="in" filter="blinds(horizontal)">
                                      <p:cBhvr>
                                        <p:cTn id="7" dur="500"/>
                                        <p:tgtEl>
                                          <p:spTgt spid="10465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6551"/>
                                        </p:tgtEl>
                                        <p:attrNameLst>
                                          <p:attrName>style.visibility</p:attrName>
                                        </p:attrNameLst>
                                      </p:cBhvr>
                                      <p:to>
                                        <p:strVal val="visible"/>
                                      </p:to>
                                    </p:set>
                                    <p:animEffect transition="in" filter="blinds(horizontal)">
                                      <p:cBhvr>
                                        <p:cTn id="10" dur="500"/>
                                        <p:tgtEl>
                                          <p:spTgt spid="1046551"/>
                                        </p:tgtEl>
                                      </p:cBhvr>
                                    </p:animEffect>
                                  </p:childTnLst>
                                </p:cTn>
                              </p:par>
                              <p:par>
                                <p:cTn id="11" presetID="3" presetClass="entr" presetSubtype="10" fill="hold" nodeType="withEffect">
                                  <p:stCondLst>
                                    <p:cond delay="0"/>
                                  </p:stCondLst>
                                  <p:childTnLst>
                                    <p:set>
                                      <p:cBhvr>
                                        <p:cTn id="12" dur="1" fill="hold">
                                          <p:stCondLst>
                                            <p:cond delay="0"/>
                                          </p:stCondLst>
                                        </p:cTn>
                                        <p:tgtEl>
                                          <p:spTgt spid="1046545"/>
                                        </p:tgtEl>
                                        <p:attrNameLst>
                                          <p:attrName>style.visibility</p:attrName>
                                        </p:attrNameLst>
                                      </p:cBhvr>
                                      <p:to>
                                        <p:strVal val="visible"/>
                                      </p:to>
                                    </p:set>
                                    <p:animEffect transition="in" filter="blinds(horizontal)">
                                      <p:cBhvr>
                                        <p:cTn id="13" dur="500"/>
                                        <p:tgtEl>
                                          <p:spTgt spid="104654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46536"/>
                                        </p:tgtEl>
                                        <p:attrNameLst>
                                          <p:attrName>style.visibility</p:attrName>
                                        </p:attrNameLst>
                                      </p:cBhvr>
                                      <p:to>
                                        <p:strVal val="visible"/>
                                      </p:to>
                                    </p:set>
                                    <p:animEffect transition="in" filter="box(in)">
                                      <p:cBhvr>
                                        <p:cTn id="18" dur="500"/>
                                        <p:tgtEl>
                                          <p:spTgt spid="104653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46538"/>
                                        </p:tgtEl>
                                        <p:attrNameLst>
                                          <p:attrName>style.visibility</p:attrName>
                                        </p:attrNameLst>
                                      </p:cBhvr>
                                      <p:to>
                                        <p:strVal val="visible"/>
                                      </p:to>
                                    </p:set>
                                    <p:animEffect transition="in" filter="box(in)">
                                      <p:cBhvr>
                                        <p:cTn id="21" dur="500"/>
                                        <p:tgtEl>
                                          <p:spTgt spid="104653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046537"/>
                                        </p:tgtEl>
                                        <p:attrNameLst>
                                          <p:attrName>style.visibility</p:attrName>
                                        </p:attrNameLst>
                                      </p:cBhvr>
                                      <p:to>
                                        <p:strVal val="visible"/>
                                      </p:to>
                                    </p:set>
                                    <p:animEffect transition="in" filter="box(in)">
                                      <p:cBhvr>
                                        <p:cTn id="24" dur="500"/>
                                        <p:tgtEl>
                                          <p:spTgt spid="1046537"/>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046539"/>
                                        </p:tgtEl>
                                        <p:attrNameLst>
                                          <p:attrName>style.visibility</p:attrName>
                                        </p:attrNameLst>
                                      </p:cBhvr>
                                      <p:to>
                                        <p:strVal val="visible"/>
                                      </p:to>
                                    </p:set>
                                    <p:animEffect transition="in" filter="box(in)">
                                      <p:cBhvr>
                                        <p:cTn id="27" dur="500"/>
                                        <p:tgtEl>
                                          <p:spTgt spid="1046539"/>
                                        </p:tgtEl>
                                      </p:cBhvr>
                                    </p:animEffect>
                                  </p:childTnLst>
                                </p:cTn>
                              </p:par>
                              <p:par>
                                <p:cTn id="28" presetID="4" presetClass="entr" presetSubtype="16" fill="hold" nodeType="withEffect">
                                  <p:stCondLst>
                                    <p:cond delay="0"/>
                                  </p:stCondLst>
                                  <p:childTnLst>
                                    <p:set>
                                      <p:cBhvr>
                                        <p:cTn id="29" dur="1" fill="hold">
                                          <p:stCondLst>
                                            <p:cond delay="0"/>
                                          </p:stCondLst>
                                        </p:cTn>
                                        <p:tgtEl>
                                          <p:spTgt spid="1046560"/>
                                        </p:tgtEl>
                                        <p:attrNameLst>
                                          <p:attrName>style.visibility</p:attrName>
                                        </p:attrNameLst>
                                      </p:cBhvr>
                                      <p:to>
                                        <p:strVal val="visible"/>
                                      </p:to>
                                    </p:set>
                                    <p:animEffect transition="in" filter="box(in)">
                                      <p:cBhvr>
                                        <p:cTn id="30" dur="500"/>
                                        <p:tgtEl>
                                          <p:spTgt spid="104656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046561"/>
                                        </p:tgtEl>
                                        <p:attrNameLst>
                                          <p:attrName>style.visibility</p:attrName>
                                        </p:attrNameLst>
                                      </p:cBhvr>
                                      <p:to>
                                        <p:strVal val="visible"/>
                                      </p:to>
                                    </p:set>
                                    <p:animEffect transition="in" filter="box(in)">
                                      <p:cBhvr>
                                        <p:cTn id="33" dur="500"/>
                                        <p:tgtEl>
                                          <p:spTgt spid="104656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46546"/>
                                        </p:tgtEl>
                                        <p:attrNameLst>
                                          <p:attrName>style.visibility</p:attrName>
                                        </p:attrNameLst>
                                      </p:cBhvr>
                                      <p:to>
                                        <p:strVal val="visible"/>
                                      </p:to>
                                    </p:set>
                                    <p:animEffect transition="in" filter="blinds(horizontal)">
                                      <p:cBhvr>
                                        <p:cTn id="38" dur="500"/>
                                        <p:tgtEl>
                                          <p:spTgt spid="104654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46547"/>
                                        </p:tgtEl>
                                        <p:attrNameLst>
                                          <p:attrName>style.visibility</p:attrName>
                                        </p:attrNameLst>
                                      </p:cBhvr>
                                      <p:to>
                                        <p:strVal val="visible"/>
                                      </p:to>
                                    </p:set>
                                    <p:animEffect transition="in" filter="blinds(horizontal)">
                                      <p:cBhvr>
                                        <p:cTn id="41" dur="500"/>
                                        <p:tgtEl>
                                          <p:spTgt spid="1046547"/>
                                        </p:tgtEl>
                                      </p:cBhvr>
                                    </p:animEffect>
                                  </p:childTnLst>
                                </p:cTn>
                              </p:par>
                              <p:par>
                                <p:cTn id="42" presetID="3" presetClass="entr" presetSubtype="10" fill="hold" nodeType="withEffect">
                                  <p:stCondLst>
                                    <p:cond delay="0"/>
                                  </p:stCondLst>
                                  <p:childTnLst>
                                    <p:set>
                                      <p:cBhvr>
                                        <p:cTn id="43" dur="1" fill="hold">
                                          <p:stCondLst>
                                            <p:cond delay="0"/>
                                          </p:stCondLst>
                                        </p:cTn>
                                        <p:tgtEl>
                                          <p:spTgt spid="1046544"/>
                                        </p:tgtEl>
                                        <p:attrNameLst>
                                          <p:attrName>style.visibility</p:attrName>
                                        </p:attrNameLst>
                                      </p:cBhvr>
                                      <p:to>
                                        <p:strVal val="visible"/>
                                      </p:to>
                                    </p:set>
                                    <p:animEffect transition="in" filter="blinds(horizontal)">
                                      <p:cBhvr>
                                        <p:cTn id="44" dur="500"/>
                                        <p:tgtEl>
                                          <p:spTgt spid="104654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046532"/>
                                        </p:tgtEl>
                                        <p:attrNameLst>
                                          <p:attrName>style.visibility</p:attrName>
                                        </p:attrNameLst>
                                      </p:cBhvr>
                                      <p:to>
                                        <p:strVal val="visible"/>
                                      </p:to>
                                    </p:set>
                                    <p:animEffect transition="in" filter="box(in)">
                                      <p:cBhvr>
                                        <p:cTn id="49" dur="500"/>
                                        <p:tgtEl>
                                          <p:spTgt spid="1046532"/>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046531"/>
                                        </p:tgtEl>
                                        <p:attrNameLst>
                                          <p:attrName>style.visibility</p:attrName>
                                        </p:attrNameLst>
                                      </p:cBhvr>
                                      <p:to>
                                        <p:strVal val="visible"/>
                                      </p:to>
                                    </p:set>
                                    <p:animEffect transition="in" filter="box(in)">
                                      <p:cBhvr>
                                        <p:cTn id="52" dur="500"/>
                                        <p:tgtEl>
                                          <p:spTgt spid="1046531"/>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046533"/>
                                        </p:tgtEl>
                                        <p:attrNameLst>
                                          <p:attrName>style.visibility</p:attrName>
                                        </p:attrNameLst>
                                      </p:cBhvr>
                                      <p:to>
                                        <p:strVal val="visible"/>
                                      </p:to>
                                    </p:set>
                                    <p:animEffect transition="in" filter="box(in)">
                                      <p:cBhvr>
                                        <p:cTn id="55" dur="500"/>
                                        <p:tgtEl>
                                          <p:spTgt spid="1046533"/>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046534"/>
                                        </p:tgtEl>
                                        <p:attrNameLst>
                                          <p:attrName>style.visibility</p:attrName>
                                        </p:attrNameLst>
                                      </p:cBhvr>
                                      <p:to>
                                        <p:strVal val="visible"/>
                                      </p:to>
                                    </p:set>
                                    <p:animEffect transition="in" filter="box(in)">
                                      <p:cBhvr>
                                        <p:cTn id="58" dur="500"/>
                                        <p:tgtEl>
                                          <p:spTgt spid="1046534"/>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046535"/>
                                        </p:tgtEl>
                                        <p:attrNameLst>
                                          <p:attrName>style.visibility</p:attrName>
                                        </p:attrNameLst>
                                      </p:cBhvr>
                                      <p:to>
                                        <p:strVal val="visible"/>
                                      </p:to>
                                    </p:set>
                                    <p:animEffect transition="in" filter="box(in)">
                                      <p:cBhvr>
                                        <p:cTn id="61" dur="500"/>
                                        <p:tgtEl>
                                          <p:spTgt spid="1046535"/>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1046540"/>
                                        </p:tgtEl>
                                        <p:attrNameLst>
                                          <p:attrName>style.visibility</p:attrName>
                                        </p:attrNameLst>
                                      </p:cBhvr>
                                      <p:to>
                                        <p:strVal val="visible"/>
                                      </p:to>
                                    </p:set>
                                    <p:animEffect transition="in" filter="box(in)">
                                      <p:cBhvr>
                                        <p:cTn id="64" dur="500"/>
                                        <p:tgtEl>
                                          <p:spTgt spid="1046540"/>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1046541"/>
                                        </p:tgtEl>
                                        <p:attrNameLst>
                                          <p:attrName>style.visibility</p:attrName>
                                        </p:attrNameLst>
                                      </p:cBhvr>
                                      <p:to>
                                        <p:strVal val="visible"/>
                                      </p:to>
                                    </p:set>
                                    <p:animEffect transition="in" filter="box(in)">
                                      <p:cBhvr>
                                        <p:cTn id="67" dur="500"/>
                                        <p:tgtEl>
                                          <p:spTgt spid="1046541"/>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1046542"/>
                                        </p:tgtEl>
                                        <p:attrNameLst>
                                          <p:attrName>style.visibility</p:attrName>
                                        </p:attrNameLst>
                                      </p:cBhvr>
                                      <p:to>
                                        <p:strVal val="visible"/>
                                      </p:to>
                                    </p:set>
                                    <p:animEffect transition="in" filter="box(in)">
                                      <p:cBhvr>
                                        <p:cTn id="70" dur="500"/>
                                        <p:tgtEl>
                                          <p:spTgt spid="1046542"/>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1046549"/>
                                        </p:tgtEl>
                                        <p:attrNameLst>
                                          <p:attrName>style.visibility</p:attrName>
                                        </p:attrNameLst>
                                      </p:cBhvr>
                                      <p:to>
                                        <p:strVal val="visible"/>
                                      </p:to>
                                    </p:set>
                                    <p:animEffect transition="in" filter="box(in)">
                                      <p:cBhvr>
                                        <p:cTn id="73" dur="500"/>
                                        <p:tgtEl>
                                          <p:spTgt spid="104654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1046548"/>
                                        </p:tgtEl>
                                        <p:attrNameLst>
                                          <p:attrName>style.visibility</p:attrName>
                                        </p:attrNameLst>
                                      </p:cBhvr>
                                      <p:to>
                                        <p:strVal val="visible"/>
                                      </p:to>
                                    </p:set>
                                    <p:animEffect transition="in" filter="box(in)">
                                      <p:cBhvr>
                                        <p:cTn id="76" dur="500"/>
                                        <p:tgtEl>
                                          <p:spTgt spid="104654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046568"/>
                                        </p:tgtEl>
                                        <p:attrNameLst>
                                          <p:attrName>style.visibility</p:attrName>
                                        </p:attrNameLst>
                                      </p:cBhvr>
                                      <p:to>
                                        <p:strVal val="visible"/>
                                      </p:to>
                                    </p:set>
                                    <p:animEffect transition="in" filter="blinds(horizontal)">
                                      <p:cBhvr>
                                        <p:cTn id="81" dur="500"/>
                                        <p:tgtEl>
                                          <p:spTgt spid="1046568"/>
                                        </p:tgtEl>
                                      </p:cBhvr>
                                    </p:animEffect>
                                  </p:childTnLst>
                                </p:cTn>
                              </p:par>
                              <p:par>
                                <p:cTn id="82" presetID="3" presetClass="entr" presetSubtype="10" fill="hold" nodeType="withEffect">
                                  <p:stCondLst>
                                    <p:cond delay="0"/>
                                  </p:stCondLst>
                                  <p:childTnLst>
                                    <p:set>
                                      <p:cBhvr>
                                        <p:cTn id="83" dur="1" fill="hold">
                                          <p:stCondLst>
                                            <p:cond delay="0"/>
                                          </p:stCondLst>
                                        </p:cTn>
                                        <p:tgtEl>
                                          <p:spTgt spid="1046567"/>
                                        </p:tgtEl>
                                        <p:attrNameLst>
                                          <p:attrName>style.visibility</p:attrName>
                                        </p:attrNameLst>
                                      </p:cBhvr>
                                      <p:to>
                                        <p:strVal val="visible"/>
                                      </p:to>
                                    </p:set>
                                    <p:animEffect transition="in" filter="blinds(horizontal)">
                                      <p:cBhvr>
                                        <p:cTn id="84" dur="500"/>
                                        <p:tgtEl>
                                          <p:spTgt spid="104656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046570"/>
                                        </p:tgtEl>
                                        <p:attrNameLst>
                                          <p:attrName>style.visibility</p:attrName>
                                        </p:attrNameLst>
                                      </p:cBhvr>
                                      <p:to>
                                        <p:strVal val="visible"/>
                                      </p:to>
                                    </p:set>
                                    <p:animEffect transition="in" filter="blinds(horizontal)">
                                      <p:cBhvr>
                                        <p:cTn id="87" dur="500"/>
                                        <p:tgtEl>
                                          <p:spTgt spid="1046570"/>
                                        </p:tgtEl>
                                      </p:cBhvr>
                                    </p:animEffect>
                                  </p:childTnLst>
                                </p:cTn>
                              </p:par>
                              <p:par>
                                <p:cTn id="88" presetID="3" presetClass="entr" presetSubtype="10" fill="hold" nodeType="withEffect">
                                  <p:stCondLst>
                                    <p:cond delay="0"/>
                                  </p:stCondLst>
                                  <p:childTnLst>
                                    <p:set>
                                      <p:cBhvr>
                                        <p:cTn id="89" dur="1" fill="hold">
                                          <p:stCondLst>
                                            <p:cond delay="0"/>
                                          </p:stCondLst>
                                        </p:cTn>
                                        <p:tgtEl>
                                          <p:spTgt spid="1046569"/>
                                        </p:tgtEl>
                                        <p:attrNameLst>
                                          <p:attrName>style.visibility</p:attrName>
                                        </p:attrNameLst>
                                      </p:cBhvr>
                                      <p:to>
                                        <p:strVal val="visible"/>
                                      </p:to>
                                    </p:set>
                                    <p:animEffect transition="in" filter="blinds(horizontal)">
                                      <p:cBhvr>
                                        <p:cTn id="90" dur="500"/>
                                        <p:tgtEl>
                                          <p:spTgt spid="1046569"/>
                                        </p:tgtEl>
                                      </p:cBhvr>
                                    </p:animEffect>
                                  </p:childTnLst>
                                </p:cTn>
                              </p:par>
                              <p:par>
                                <p:cTn id="91" presetID="3" presetClass="entr" presetSubtype="10" fill="hold" grpId="1" nodeType="withEffect">
                                  <p:stCondLst>
                                    <p:cond delay="0"/>
                                  </p:stCondLst>
                                  <p:childTnLst>
                                    <p:set>
                                      <p:cBhvr>
                                        <p:cTn id="92" dur="1" fill="hold">
                                          <p:stCondLst>
                                            <p:cond delay="0"/>
                                          </p:stCondLst>
                                        </p:cTn>
                                        <p:tgtEl>
                                          <p:spTgt spid="1046542"/>
                                        </p:tgtEl>
                                        <p:attrNameLst>
                                          <p:attrName>style.visibility</p:attrName>
                                        </p:attrNameLst>
                                      </p:cBhvr>
                                      <p:to>
                                        <p:strVal val="visible"/>
                                      </p:to>
                                    </p:set>
                                    <p:animEffect transition="in" filter="blinds(horizontal)">
                                      <p:cBhvr>
                                        <p:cTn id="93" dur="500"/>
                                        <p:tgtEl>
                                          <p:spTgt spid="1046542"/>
                                        </p:tgtEl>
                                      </p:cBhvr>
                                    </p:animEffect>
                                  </p:childTnLst>
                                </p:cTn>
                              </p:par>
                              <p:par>
                                <p:cTn id="94" presetID="3" presetClass="entr" presetSubtype="10" fill="hold" nodeType="withEffect">
                                  <p:stCondLst>
                                    <p:cond delay="0"/>
                                  </p:stCondLst>
                                  <p:childTnLst>
                                    <p:set>
                                      <p:cBhvr>
                                        <p:cTn id="95" dur="1" fill="hold">
                                          <p:stCondLst>
                                            <p:cond delay="0"/>
                                          </p:stCondLst>
                                        </p:cTn>
                                        <p:tgtEl>
                                          <p:spTgt spid="1046543"/>
                                        </p:tgtEl>
                                        <p:attrNameLst>
                                          <p:attrName>style.visibility</p:attrName>
                                        </p:attrNameLst>
                                      </p:cBhvr>
                                      <p:to>
                                        <p:strVal val="visible"/>
                                      </p:to>
                                    </p:set>
                                    <p:animEffect transition="in" filter="blinds(horizontal)">
                                      <p:cBhvr>
                                        <p:cTn id="96" dur="500"/>
                                        <p:tgtEl>
                                          <p:spTgt spid="1046543"/>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1046552"/>
                                        </p:tgtEl>
                                        <p:attrNameLst>
                                          <p:attrName>style.visibility</p:attrName>
                                        </p:attrNameLst>
                                      </p:cBhvr>
                                      <p:to>
                                        <p:strVal val="visible"/>
                                      </p:to>
                                    </p:set>
                                    <p:animEffect transition="in" filter="blinds(horizontal)">
                                      <p:cBhvr>
                                        <p:cTn id="101" dur="500"/>
                                        <p:tgtEl>
                                          <p:spTgt spid="1046552"/>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nodeType="clickEffect">
                                  <p:stCondLst>
                                    <p:cond delay="0"/>
                                  </p:stCondLst>
                                  <p:childTnLst>
                                    <p:set>
                                      <p:cBhvr>
                                        <p:cTn id="105" dur="1" fill="hold">
                                          <p:stCondLst>
                                            <p:cond delay="0"/>
                                          </p:stCondLst>
                                        </p:cTn>
                                        <p:tgtEl>
                                          <p:spTgt spid="1046553"/>
                                        </p:tgtEl>
                                        <p:attrNameLst>
                                          <p:attrName>style.visibility</p:attrName>
                                        </p:attrNameLst>
                                      </p:cBhvr>
                                      <p:to>
                                        <p:strVal val="visible"/>
                                      </p:to>
                                    </p:set>
                                    <p:animEffect transition="in" filter="box(in)">
                                      <p:cBhvr>
                                        <p:cTn id="106" dur="500"/>
                                        <p:tgtEl>
                                          <p:spTgt spid="1046553"/>
                                        </p:tgtEl>
                                      </p:cBhvr>
                                    </p:animEffect>
                                  </p:childTnLst>
                                </p:cTn>
                              </p:par>
                            </p:childTnLst>
                          </p:cTn>
                        </p:par>
                      </p:childTnLst>
                    </p:cTn>
                  </p:par>
                  <p:par>
                    <p:cTn id="107" fill="hold">
                      <p:stCondLst>
                        <p:cond delay="indefinite"/>
                      </p:stCondLst>
                      <p:childTnLst>
                        <p:par>
                          <p:cTn id="108" fill="hold">
                            <p:stCondLst>
                              <p:cond delay="0"/>
                            </p:stCondLst>
                            <p:childTnLst>
                              <p:par>
                                <p:cTn id="109" presetID="5" presetClass="entr" presetSubtype="10" fill="hold" grpId="0" nodeType="clickEffect">
                                  <p:stCondLst>
                                    <p:cond delay="0"/>
                                  </p:stCondLst>
                                  <p:childTnLst>
                                    <p:set>
                                      <p:cBhvr>
                                        <p:cTn id="110" dur="1" fill="hold">
                                          <p:stCondLst>
                                            <p:cond delay="0"/>
                                          </p:stCondLst>
                                        </p:cTn>
                                        <p:tgtEl>
                                          <p:spTgt spid="1046558"/>
                                        </p:tgtEl>
                                        <p:attrNameLst>
                                          <p:attrName>style.visibility</p:attrName>
                                        </p:attrNameLst>
                                      </p:cBhvr>
                                      <p:to>
                                        <p:strVal val="visible"/>
                                      </p:to>
                                    </p:set>
                                    <p:animEffect transition="in" filter="checkerboard(across)">
                                      <p:cBhvr>
                                        <p:cTn id="111" dur="500"/>
                                        <p:tgtEl>
                                          <p:spTgt spid="1046558"/>
                                        </p:tgtEl>
                                      </p:cBhvr>
                                    </p:animEffect>
                                  </p:childTnLst>
                                </p:cTn>
                              </p:par>
                              <p:par>
                                <p:cTn id="112" presetID="5" presetClass="entr" presetSubtype="10" fill="hold" nodeType="withEffect">
                                  <p:stCondLst>
                                    <p:cond delay="0"/>
                                  </p:stCondLst>
                                  <p:childTnLst>
                                    <p:set>
                                      <p:cBhvr>
                                        <p:cTn id="113" dur="1" fill="hold">
                                          <p:stCondLst>
                                            <p:cond delay="0"/>
                                          </p:stCondLst>
                                        </p:cTn>
                                        <p:tgtEl>
                                          <p:spTgt spid="1046554"/>
                                        </p:tgtEl>
                                        <p:attrNameLst>
                                          <p:attrName>style.visibility</p:attrName>
                                        </p:attrNameLst>
                                      </p:cBhvr>
                                      <p:to>
                                        <p:strVal val="visible"/>
                                      </p:to>
                                    </p:set>
                                    <p:animEffect transition="in" filter="checkerboard(across)">
                                      <p:cBhvr>
                                        <p:cTn id="114" dur="500"/>
                                        <p:tgtEl>
                                          <p:spTgt spid="1046554"/>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1046555"/>
                                        </p:tgtEl>
                                        <p:attrNameLst>
                                          <p:attrName>style.visibility</p:attrName>
                                        </p:attrNameLst>
                                      </p:cBhvr>
                                      <p:to>
                                        <p:strVal val="visible"/>
                                      </p:to>
                                    </p:set>
                                    <p:animEffect transition="in" filter="box(in)">
                                      <p:cBhvr>
                                        <p:cTn id="119" dur="500"/>
                                        <p:tgtEl>
                                          <p:spTgt spid="1046555"/>
                                        </p:tgtEl>
                                      </p:cBhvr>
                                    </p:animEffect>
                                  </p:childTnLst>
                                </p:cTn>
                              </p:par>
                              <p:par>
                                <p:cTn id="120" presetID="4" presetClass="entr" presetSubtype="16" fill="hold" nodeType="withEffect">
                                  <p:stCondLst>
                                    <p:cond delay="0"/>
                                  </p:stCondLst>
                                  <p:childTnLst>
                                    <p:set>
                                      <p:cBhvr>
                                        <p:cTn id="121" dur="1" fill="hold">
                                          <p:stCondLst>
                                            <p:cond delay="0"/>
                                          </p:stCondLst>
                                        </p:cTn>
                                        <p:tgtEl>
                                          <p:spTgt spid="1046559"/>
                                        </p:tgtEl>
                                        <p:attrNameLst>
                                          <p:attrName>style.visibility</p:attrName>
                                        </p:attrNameLst>
                                      </p:cBhvr>
                                      <p:to>
                                        <p:strVal val="visible"/>
                                      </p:to>
                                    </p:set>
                                    <p:animEffect transition="in" filter="box(in)">
                                      <p:cBhvr>
                                        <p:cTn id="122" dur="500"/>
                                        <p:tgtEl>
                                          <p:spTgt spid="1046559"/>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nodeType="clickEffect">
                                  <p:stCondLst>
                                    <p:cond delay="0"/>
                                  </p:stCondLst>
                                  <p:childTnLst>
                                    <p:set>
                                      <p:cBhvr>
                                        <p:cTn id="126" dur="1" fill="hold">
                                          <p:stCondLst>
                                            <p:cond delay="0"/>
                                          </p:stCondLst>
                                        </p:cTn>
                                        <p:tgtEl>
                                          <p:spTgt spid="1046556"/>
                                        </p:tgtEl>
                                        <p:attrNameLst>
                                          <p:attrName>style.visibility</p:attrName>
                                        </p:attrNameLst>
                                      </p:cBhvr>
                                      <p:to>
                                        <p:strVal val="visible"/>
                                      </p:to>
                                    </p:set>
                                    <p:animEffect transition="in" filter="checkerboard(across)">
                                      <p:cBhvr>
                                        <p:cTn id="127" dur="500"/>
                                        <p:tgtEl>
                                          <p:spTgt spid="1046556"/>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1046562"/>
                                        </p:tgtEl>
                                        <p:attrNameLst>
                                          <p:attrName>style.visibility</p:attrName>
                                        </p:attrNameLst>
                                      </p:cBhvr>
                                      <p:to>
                                        <p:strVal val="visible"/>
                                      </p:to>
                                    </p:set>
                                    <p:animEffect transition="in" filter="checkerboard(across)">
                                      <p:cBhvr>
                                        <p:cTn id="130" dur="500"/>
                                        <p:tgtEl>
                                          <p:spTgt spid="1046562"/>
                                        </p:tgtEl>
                                      </p:cBhvr>
                                    </p:animEffect>
                                  </p:childTnLst>
                                </p:cTn>
                              </p:par>
                              <p:par>
                                <p:cTn id="131" presetID="5" presetClass="entr" presetSubtype="10" fill="hold" nodeType="withEffect">
                                  <p:stCondLst>
                                    <p:cond delay="0"/>
                                  </p:stCondLst>
                                  <p:childTnLst>
                                    <p:set>
                                      <p:cBhvr>
                                        <p:cTn id="132" dur="1" fill="hold">
                                          <p:stCondLst>
                                            <p:cond delay="0"/>
                                          </p:stCondLst>
                                        </p:cTn>
                                        <p:tgtEl>
                                          <p:spTgt spid="1046557"/>
                                        </p:tgtEl>
                                        <p:attrNameLst>
                                          <p:attrName>style.visibility</p:attrName>
                                        </p:attrNameLst>
                                      </p:cBhvr>
                                      <p:to>
                                        <p:strVal val="visible"/>
                                      </p:to>
                                    </p:set>
                                    <p:animEffect transition="in" filter="checkerboard(across)">
                                      <p:cBhvr>
                                        <p:cTn id="133" dur="500"/>
                                        <p:tgtEl>
                                          <p:spTgt spid="1046557"/>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1046566"/>
                                        </p:tgtEl>
                                        <p:attrNameLst>
                                          <p:attrName>style.visibility</p:attrName>
                                        </p:attrNameLst>
                                      </p:cBhvr>
                                      <p:to>
                                        <p:strVal val="visible"/>
                                      </p:to>
                                    </p:set>
                                    <p:animEffect transition="in" filter="box(in)">
                                      <p:cBhvr>
                                        <p:cTn id="136" dur="500"/>
                                        <p:tgtEl>
                                          <p:spTgt spid="1046566"/>
                                        </p:tgtEl>
                                      </p:cBhvr>
                                    </p:animEffect>
                                  </p:childTnLst>
                                </p:cTn>
                              </p:par>
                            </p:childTnLst>
                          </p:cTn>
                        </p:par>
                      </p:childTnLst>
                    </p:cTn>
                  </p:par>
                  <p:par>
                    <p:cTn id="137" fill="hold">
                      <p:stCondLst>
                        <p:cond delay="indefinite"/>
                      </p:stCondLst>
                      <p:childTnLst>
                        <p:par>
                          <p:cTn id="138" fill="hold">
                            <p:stCondLst>
                              <p:cond delay="0"/>
                            </p:stCondLst>
                            <p:childTnLst>
                              <p:par>
                                <p:cTn id="139" presetID="5" presetClass="entr" presetSubtype="10" fill="hold" grpId="0" nodeType="clickEffect">
                                  <p:stCondLst>
                                    <p:cond delay="0"/>
                                  </p:stCondLst>
                                  <p:childTnLst>
                                    <p:set>
                                      <p:cBhvr>
                                        <p:cTn id="140" dur="1" fill="hold">
                                          <p:stCondLst>
                                            <p:cond delay="0"/>
                                          </p:stCondLst>
                                        </p:cTn>
                                        <p:tgtEl>
                                          <p:spTgt spid="1046563"/>
                                        </p:tgtEl>
                                        <p:attrNameLst>
                                          <p:attrName>style.visibility</p:attrName>
                                        </p:attrNameLst>
                                      </p:cBhvr>
                                      <p:to>
                                        <p:strVal val="visible"/>
                                      </p:to>
                                    </p:set>
                                    <p:animEffect transition="in" filter="checkerboard(across)">
                                      <p:cBhvr>
                                        <p:cTn id="141" dur="500"/>
                                        <p:tgtEl>
                                          <p:spTgt spid="1046563"/>
                                        </p:tgtEl>
                                      </p:cBhvr>
                                    </p:animEffect>
                                  </p:childTnLst>
                                </p:cTn>
                              </p:par>
                            </p:childTnLst>
                          </p:cTn>
                        </p:par>
                      </p:childTnLst>
                    </p:cTn>
                  </p:par>
                  <p:par>
                    <p:cTn id="142" fill="hold">
                      <p:stCondLst>
                        <p:cond delay="indefinite"/>
                      </p:stCondLst>
                      <p:childTnLst>
                        <p:par>
                          <p:cTn id="143" fill="hold">
                            <p:stCondLst>
                              <p:cond delay="0"/>
                            </p:stCondLst>
                            <p:childTnLst>
                              <p:par>
                                <p:cTn id="144" presetID="8" presetClass="entr" presetSubtype="16" fill="hold" grpId="0" nodeType="clickEffect">
                                  <p:stCondLst>
                                    <p:cond delay="0"/>
                                  </p:stCondLst>
                                  <p:childTnLst>
                                    <p:set>
                                      <p:cBhvr>
                                        <p:cTn id="145" dur="1" fill="hold">
                                          <p:stCondLst>
                                            <p:cond delay="0"/>
                                          </p:stCondLst>
                                        </p:cTn>
                                        <p:tgtEl>
                                          <p:spTgt spid="1046564"/>
                                        </p:tgtEl>
                                        <p:attrNameLst>
                                          <p:attrName>style.visibility</p:attrName>
                                        </p:attrNameLst>
                                      </p:cBhvr>
                                      <p:to>
                                        <p:strVal val="visible"/>
                                      </p:to>
                                    </p:set>
                                    <p:animEffect transition="in" filter="diamond(in)">
                                      <p:cBhvr>
                                        <p:cTn id="146" dur="2000"/>
                                        <p:tgtEl>
                                          <p:spTgt spid="1046564"/>
                                        </p:tgtEl>
                                      </p:cBhvr>
                                    </p:animEffect>
                                  </p:childTnLst>
                                </p:cTn>
                              </p:par>
                              <p:par>
                                <p:cTn id="147" presetID="8" presetClass="entr" presetSubtype="16" fill="hold" grpId="0" nodeType="withEffect">
                                  <p:stCondLst>
                                    <p:cond delay="0"/>
                                  </p:stCondLst>
                                  <p:childTnLst>
                                    <p:set>
                                      <p:cBhvr>
                                        <p:cTn id="148" dur="1" fill="hold">
                                          <p:stCondLst>
                                            <p:cond delay="0"/>
                                          </p:stCondLst>
                                        </p:cTn>
                                        <p:tgtEl>
                                          <p:spTgt spid="1046565"/>
                                        </p:tgtEl>
                                        <p:attrNameLst>
                                          <p:attrName>style.visibility</p:attrName>
                                        </p:attrNameLst>
                                      </p:cBhvr>
                                      <p:to>
                                        <p:strVal val="visible"/>
                                      </p:to>
                                    </p:set>
                                    <p:animEffect transition="in" filter="diamond(in)">
                                      <p:cBhvr>
                                        <p:cTn id="149" dur="2000"/>
                                        <p:tgtEl>
                                          <p:spTgt spid="1046565"/>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linds(horizontal)">
                                      <p:cBhvr>
                                        <p:cTn id="15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1" grpId="0" animBg="1"/>
      <p:bldP spid="1046532" grpId="0" animBg="1"/>
      <p:bldP spid="1046533" grpId="0" animBg="1"/>
      <p:bldP spid="1046534" grpId="0" animBg="1"/>
      <p:bldP spid="1046535" grpId="0" animBg="1"/>
      <p:bldP spid="1046536" grpId="0" animBg="1"/>
      <p:bldP spid="1046537" grpId="0" animBg="1"/>
      <p:bldP spid="1046538" grpId="0" animBg="1"/>
      <p:bldP spid="1046539" grpId="0" animBg="1"/>
      <p:bldP spid="1046540" grpId="0" animBg="1"/>
      <p:bldP spid="1046541" grpId="0" animBg="1"/>
      <p:bldP spid="1046542" grpId="0" animBg="1"/>
      <p:bldP spid="1046542" grpId="1" animBg="1"/>
      <p:bldP spid="1046546" grpId="0"/>
      <p:bldP spid="1046547" grpId="0"/>
      <p:bldP spid="1046548" grpId="0"/>
      <p:bldP spid="1046549" grpId="0"/>
      <p:bldP spid="1046550" grpId="0"/>
      <p:bldP spid="1046551" grpId="0"/>
      <p:bldP spid="1046558" grpId="0" animBg="1"/>
      <p:bldP spid="1046561" grpId="0" animBg="1"/>
      <p:bldP spid="1046562" grpId="0" animBg="1"/>
      <p:bldP spid="1046563" grpId="0"/>
      <p:bldP spid="1046564" grpId="0" animBg="1"/>
      <p:bldP spid="1046565" grpId="0" animBg="1"/>
      <p:bldP spid="1046566" grpId="0" animBg="1"/>
      <p:bldP spid="1046568" grpId="0" animBg="1"/>
      <p:bldP spid="1046570"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Text Box 2"/>
          <p:cNvSpPr txBox="1">
            <a:spLocks noChangeArrowheads="1"/>
          </p:cNvSpPr>
          <p:nvPr/>
        </p:nvSpPr>
        <p:spPr bwMode="auto">
          <a:xfrm>
            <a:off x="533400" y="304800"/>
            <a:ext cx="7086600" cy="473075"/>
          </a:xfrm>
          <a:prstGeom prst="rect">
            <a:avLst/>
          </a:prstGeom>
          <a:noFill/>
          <a:ln w="9525">
            <a:noFill/>
            <a:miter lim="800000"/>
            <a:headEnd/>
            <a:tailEnd/>
          </a:ln>
        </p:spPr>
        <p:txBody>
          <a:bodyPr>
            <a:spAutoFit/>
          </a:bodyPr>
          <a:lstStyle/>
          <a:p>
            <a:pPr algn="l">
              <a:spcBef>
                <a:spcPct val="50000"/>
              </a:spcBef>
            </a:pPr>
            <a:r>
              <a:rPr lang="en-US" sz="2500" b="1" dirty="0">
                <a:solidFill>
                  <a:srgbClr val="0070C0"/>
                </a:solidFill>
                <a:latin typeface="VNI-Times" pitchFamily="2" charset="0"/>
              </a:rPr>
              <a:t>* </a:t>
            </a:r>
            <a:r>
              <a:rPr lang="en-US" sz="2500" b="1" u="sng" dirty="0" err="1">
                <a:solidFill>
                  <a:srgbClr val="0070C0"/>
                </a:solidFill>
                <a:latin typeface="VNI-Times" pitchFamily="2" charset="0"/>
              </a:rPr>
              <a:t>Theá</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naêng</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cuûa</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chaát</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ñieåm</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trong</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tröôøng</a:t>
            </a:r>
            <a:r>
              <a:rPr lang="en-US" sz="2500" b="1" u="sng" dirty="0">
                <a:solidFill>
                  <a:srgbClr val="0070C0"/>
                </a:solidFill>
                <a:latin typeface="VNI-Times" pitchFamily="2" charset="0"/>
              </a:rPr>
              <a:t> </a:t>
            </a:r>
            <a:r>
              <a:rPr lang="en-US" sz="2500" b="1" u="sng" dirty="0" err="1">
                <a:solidFill>
                  <a:srgbClr val="0070C0"/>
                </a:solidFill>
                <a:latin typeface="VNI-Times" pitchFamily="2" charset="0"/>
              </a:rPr>
              <a:t>theá</a:t>
            </a:r>
            <a:r>
              <a:rPr lang="en-US" sz="2500" b="1" dirty="0">
                <a:solidFill>
                  <a:srgbClr val="0070C0"/>
                </a:solidFill>
                <a:latin typeface="VNI-Times" pitchFamily="2" charset="0"/>
              </a:rPr>
              <a:t> :</a:t>
            </a:r>
          </a:p>
        </p:txBody>
      </p:sp>
      <p:sp>
        <p:nvSpPr>
          <p:cNvPr id="1048579" name="Text Box 3"/>
          <p:cNvSpPr txBox="1">
            <a:spLocks noChangeArrowheads="1"/>
          </p:cNvSpPr>
          <p:nvPr/>
        </p:nvSpPr>
        <p:spPr bwMode="auto">
          <a:xfrm>
            <a:off x="381000" y="762000"/>
            <a:ext cx="8534400" cy="822325"/>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Trong moät tröôøng theá,öùng vôùi moãi vò trí r baát kyø ngöôøi ta gaùn cho chaát ñieåm moät giaù trò haøm U(r) naøo ñoù,sao cho thoûa maõn heä thöùc :</a:t>
            </a:r>
          </a:p>
        </p:txBody>
      </p:sp>
      <p:graphicFrame>
        <p:nvGraphicFramePr>
          <p:cNvPr id="1048580" name="Object 4"/>
          <p:cNvGraphicFramePr>
            <a:graphicFrameLocks noGrp="1" noChangeAspect="1"/>
          </p:cNvGraphicFramePr>
          <p:nvPr>
            <p:ph sz="half" idx="1"/>
          </p:nvPr>
        </p:nvGraphicFramePr>
        <p:xfrm>
          <a:off x="1905000" y="1752600"/>
          <a:ext cx="4038600" cy="593725"/>
        </p:xfrm>
        <a:graphic>
          <a:graphicData uri="http://schemas.openxmlformats.org/presentationml/2006/ole">
            <mc:AlternateContent xmlns:mc="http://schemas.openxmlformats.org/markup-compatibility/2006">
              <mc:Choice xmlns:v="urn:schemas-microsoft-com:vml" Requires="v">
                <p:oleObj name="Equation" r:id="rId2" imgW="1726920" imgH="253800" progId="Equation.DSMT4">
                  <p:embed/>
                </p:oleObj>
              </mc:Choice>
              <mc:Fallback>
                <p:oleObj name="Equation" r:id="rId2" imgW="1726920" imgH="253800" progId="Equation.DSMT4">
                  <p:embed/>
                  <p:pic>
                    <p:nvPicPr>
                      <p:cNvPr id="10485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752600"/>
                        <a:ext cx="40386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2" name="Text Box 5"/>
          <p:cNvSpPr txBox="1">
            <a:spLocks noChangeArrowheads="1"/>
          </p:cNvSpPr>
          <p:nvPr/>
        </p:nvSpPr>
        <p:spPr bwMode="auto">
          <a:xfrm>
            <a:off x="6629400" y="1820863"/>
            <a:ext cx="16764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048582" name="Text Box 6"/>
          <p:cNvSpPr txBox="1">
            <a:spLocks noChangeArrowheads="1"/>
          </p:cNvSpPr>
          <p:nvPr/>
        </p:nvSpPr>
        <p:spPr bwMode="auto">
          <a:xfrm>
            <a:off x="6400800" y="17526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(1.20)</a:t>
            </a:r>
          </a:p>
        </p:txBody>
      </p:sp>
      <p:sp>
        <p:nvSpPr>
          <p:cNvPr id="1048583" name="Text Box 7"/>
          <p:cNvSpPr txBox="1">
            <a:spLocks noChangeArrowheads="1"/>
          </p:cNvSpPr>
          <p:nvPr/>
        </p:nvSpPr>
        <p:spPr bwMode="auto">
          <a:xfrm>
            <a:off x="914400" y="2286000"/>
            <a:ext cx="7391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Haøm </a:t>
            </a:r>
            <a:r>
              <a:rPr lang="en-US" sz="2400" i="1">
                <a:latin typeface="VNI-Times" pitchFamily="2" charset="0"/>
              </a:rPr>
              <a:t>U(r)</a:t>
            </a:r>
            <a:r>
              <a:rPr lang="en-US" sz="2400">
                <a:latin typeface="VNI-Times" pitchFamily="2" charset="0"/>
              </a:rPr>
              <a:t> nhö theá goïi laø </a:t>
            </a:r>
            <a:r>
              <a:rPr lang="en-US" sz="2400" u="sng">
                <a:latin typeface="VNI-Times" pitchFamily="2" charset="0"/>
              </a:rPr>
              <a:t>haøm theá naêng</a:t>
            </a:r>
            <a:r>
              <a:rPr lang="en-US" sz="2400">
                <a:latin typeface="VNI-Times" pitchFamily="2" charset="0"/>
              </a:rPr>
              <a:t> (hay” </a:t>
            </a:r>
            <a:r>
              <a:rPr lang="en-US" sz="2400" b="1" i="1">
                <a:latin typeface="VNI-Times" pitchFamily="2" charset="0"/>
              </a:rPr>
              <a:t>theá naêng</a:t>
            </a:r>
            <a:r>
              <a:rPr lang="en-US" sz="2400">
                <a:latin typeface="VNI-Times" pitchFamily="2" charset="0"/>
              </a:rPr>
              <a:t>”) cuûa chaát ñieåm trong tröôøng theá.</a:t>
            </a:r>
          </a:p>
        </p:txBody>
      </p:sp>
      <p:graphicFrame>
        <p:nvGraphicFramePr>
          <p:cNvPr id="1048584" name="Object 8"/>
          <p:cNvGraphicFramePr>
            <a:graphicFrameLocks noGrp="1" noChangeAspect="1"/>
          </p:cNvGraphicFramePr>
          <p:nvPr>
            <p:ph sz="half" idx="2"/>
          </p:nvPr>
        </p:nvGraphicFramePr>
        <p:xfrm>
          <a:off x="2133600" y="3208338"/>
          <a:ext cx="2590800" cy="601662"/>
        </p:xfrm>
        <a:graphic>
          <a:graphicData uri="http://schemas.openxmlformats.org/presentationml/2006/ole">
            <mc:AlternateContent xmlns:mc="http://schemas.openxmlformats.org/markup-compatibility/2006">
              <mc:Choice xmlns:v="urn:schemas-microsoft-com:vml" Requires="v">
                <p:oleObj name="Equation" r:id="rId4" imgW="1091880" imgH="253800" progId="Equation.DSMT4">
                  <p:embed/>
                </p:oleObj>
              </mc:Choice>
              <mc:Fallback>
                <p:oleObj name="Equation" r:id="rId4" imgW="1091880" imgH="253800" progId="Equation.DSMT4">
                  <p:embed/>
                  <p:pic>
                    <p:nvPicPr>
                      <p:cNvPr id="104858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208338"/>
                        <a:ext cx="2590800" cy="601662"/>
                      </a:xfrm>
                      <a:prstGeom prst="rect">
                        <a:avLst/>
                      </a:prstGeom>
                      <a:solidFill>
                        <a:srgbClr val="CCFFFF"/>
                      </a:solidFill>
                    </p:spPr>
                  </p:pic>
                </p:oleObj>
              </mc:Fallback>
            </mc:AlternateContent>
          </a:graphicData>
        </a:graphic>
      </p:graphicFrame>
      <p:sp>
        <p:nvSpPr>
          <p:cNvPr id="1048585" name="Line 9"/>
          <p:cNvSpPr>
            <a:spLocks noChangeShapeType="1"/>
          </p:cNvSpPr>
          <p:nvPr/>
        </p:nvSpPr>
        <p:spPr bwMode="auto">
          <a:xfrm>
            <a:off x="4953000" y="2133600"/>
            <a:ext cx="0" cy="228600"/>
          </a:xfrm>
          <a:prstGeom prst="line">
            <a:avLst/>
          </a:prstGeom>
          <a:noFill/>
          <a:ln w="38100">
            <a:solidFill>
              <a:schemeClr val="folHlink"/>
            </a:solidFill>
            <a:prstDash val="dash"/>
            <a:round/>
            <a:headEnd/>
            <a:tailEnd/>
          </a:ln>
        </p:spPr>
        <p:txBody>
          <a:bodyPr/>
          <a:lstStyle/>
          <a:p>
            <a:endParaRPr lang="en-US"/>
          </a:p>
        </p:txBody>
      </p:sp>
      <p:sp>
        <p:nvSpPr>
          <p:cNvPr id="1048586" name="AutoShape 10"/>
          <p:cNvSpPr>
            <a:spLocks noChangeArrowheads="1"/>
          </p:cNvSpPr>
          <p:nvPr/>
        </p:nvSpPr>
        <p:spPr bwMode="auto">
          <a:xfrm>
            <a:off x="5181600" y="31242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48587" name="Text Box 11"/>
          <p:cNvSpPr txBox="1">
            <a:spLocks noChangeArrowheads="1"/>
          </p:cNvSpPr>
          <p:nvPr/>
        </p:nvSpPr>
        <p:spPr bwMode="auto">
          <a:xfrm>
            <a:off x="5715000" y="2971800"/>
            <a:ext cx="30480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Theá naêng chaát ñieåm trong troïng tröôøng, taïi ñoä cao h : U (h) = ? </a:t>
            </a:r>
          </a:p>
        </p:txBody>
      </p:sp>
      <p:sp>
        <p:nvSpPr>
          <p:cNvPr id="1048588" name="Text Box 12"/>
          <p:cNvSpPr txBox="1">
            <a:spLocks noChangeArrowheads="1"/>
          </p:cNvSpPr>
          <p:nvPr/>
        </p:nvSpPr>
        <p:spPr bwMode="auto">
          <a:xfrm>
            <a:off x="4114800" y="4271963"/>
            <a:ext cx="2209800" cy="528637"/>
          </a:xfrm>
          <a:prstGeom prst="rect">
            <a:avLst/>
          </a:prstGeom>
          <a:solidFill>
            <a:srgbClr val="CCFF33"/>
          </a:solidFill>
          <a:ln w="9525">
            <a:solidFill>
              <a:schemeClr val="accent2"/>
            </a:solidFill>
            <a:miter lim="800000"/>
            <a:headEnd/>
            <a:tailEnd/>
          </a:ln>
        </p:spPr>
        <p:txBody>
          <a:bodyPr>
            <a:spAutoFit/>
          </a:bodyPr>
          <a:lstStyle/>
          <a:p>
            <a:pPr algn="l">
              <a:spcBef>
                <a:spcPct val="50000"/>
              </a:spcBef>
            </a:pPr>
            <a:r>
              <a:rPr lang="en-US" sz="2800">
                <a:latin typeface="VNI-Times" pitchFamily="2" charset="0"/>
              </a:rPr>
              <a:t>U (h) = mgh      </a:t>
            </a:r>
            <a:endParaRPr lang="en-US" sz="2400">
              <a:latin typeface="VNI-Times" pitchFamily="2" charset="0"/>
            </a:endParaRPr>
          </a:p>
        </p:txBody>
      </p:sp>
      <p:sp>
        <p:nvSpPr>
          <p:cNvPr id="1048589" name="Line 13"/>
          <p:cNvSpPr>
            <a:spLocks noChangeShapeType="1"/>
          </p:cNvSpPr>
          <p:nvPr/>
        </p:nvSpPr>
        <p:spPr bwMode="auto">
          <a:xfrm>
            <a:off x="685800" y="3810000"/>
            <a:ext cx="0" cy="2362200"/>
          </a:xfrm>
          <a:prstGeom prst="line">
            <a:avLst/>
          </a:prstGeom>
          <a:noFill/>
          <a:ln w="9525">
            <a:solidFill>
              <a:schemeClr val="tx1"/>
            </a:solidFill>
            <a:round/>
            <a:headEnd/>
            <a:tailEnd/>
          </a:ln>
        </p:spPr>
        <p:txBody>
          <a:bodyPr/>
          <a:lstStyle/>
          <a:p>
            <a:endParaRPr lang="en-US"/>
          </a:p>
        </p:txBody>
      </p:sp>
      <p:sp>
        <p:nvSpPr>
          <p:cNvPr id="1048590" name="Line 14"/>
          <p:cNvSpPr>
            <a:spLocks noChangeShapeType="1"/>
          </p:cNvSpPr>
          <p:nvPr/>
        </p:nvSpPr>
        <p:spPr bwMode="auto">
          <a:xfrm>
            <a:off x="685800" y="4114800"/>
            <a:ext cx="1828800" cy="0"/>
          </a:xfrm>
          <a:prstGeom prst="line">
            <a:avLst/>
          </a:prstGeom>
          <a:noFill/>
          <a:ln w="9525">
            <a:solidFill>
              <a:schemeClr val="tx1"/>
            </a:solidFill>
            <a:prstDash val="dash"/>
            <a:round/>
            <a:headEnd/>
            <a:tailEnd/>
          </a:ln>
        </p:spPr>
        <p:txBody>
          <a:bodyPr/>
          <a:lstStyle/>
          <a:p>
            <a:endParaRPr lang="en-US"/>
          </a:p>
        </p:txBody>
      </p:sp>
      <p:sp>
        <p:nvSpPr>
          <p:cNvPr id="1048591" name="Line 15"/>
          <p:cNvSpPr>
            <a:spLocks noChangeShapeType="1"/>
          </p:cNvSpPr>
          <p:nvPr/>
        </p:nvSpPr>
        <p:spPr bwMode="auto">
          <a:xfrm>
            <a:off x="609600" y="5029200"/>
            <a:ext cx="838200" cy="0"/>
          </a:xfrm>
          <a:prstGeom prst="line">
            <a:avLst/>
          </a:prstGeom>
          <a:noFill/>
          <a:ln w="38100">
            <a:solidFill>
              <a:schemeClr val="tx1"/>
            </a:solidFill>
            <a:round/>
            <a:headEnd/>
            <a:tailEnd/>
          </a:ln>
        </p:spPr>
        <p:txBody>
          <a:bodyPr/>
          <a:lstStyle/>
          <a:p>
            <a:endParaRPr lang="en-US"/>
          </a:p>
        </p:txBody>
      </p:sp>
      <p:sp>
        <p:nvSpPr>
          <p:cNvPr id="1048592" name="Line 16"/>
          <p:cNvSpPr>
            <a:spLocks noChangeShapeType="1"/>
          </p:cNvSpPr>
          <p:nvPr/>
        </p:nvSpPr>
        <p:spPr bwMode="auto">
          <a:xfrm>
            <a:off x="1447800" y="5029200"/>
            <a:ext cx="0" cy="914400"/>
          </a:xfrm>
          <a:prstGeom prst="line">
            <a:avLst/>
          </a:prstGeom>
          <a:noFill/>
          <a:ln w="38100">
            <a:solidFill>
              <a:schemeClr val="tx1"/>
            </a:solidFill>
            <a:round/>
            <a:headEnd/>
            <a:tailEnd/>
          </a:ln>
        </p:spPr>
        <p:txBody>
          <a:bodyPr/>
          <a:lstStyle/>
          <a:p>
            <a:endParaRPr lang="en-US"/>
          </a:p>
        </p:txBody>
      </p:sp>
      <p:sp>
        <p:nvSpPr>
          <p:cNvPr id="1048593" name="Line 17"/>
          <p:cNvSpPr>
            <a:spLocks noChangeShapeType="1"/>
          </p:cNvSpPr>
          <p:nvPr/>
        </p:nvSpPr>
        <p:spPr bwMode="auto">
          <a:xfrm>
            <a:off x="1447800" y="5943600"/>
            <a:ext cx="609600" cy="0"/>
          </a:xfrm>
          <a:prstGeom prst="line">
            <a:avLst/>
          </a:prstGeom>
          <a:noFill/>
          <a:ln w="38100">
            <a:solidFill>
              <a:schemeClr val="tx1"/>
            </a:solidFill>
            <a:round/>
            <a:headEnd/>
            <a:tailEnd/>
          </a:ln>
        </p:spPr>
        <p:txBody>
          <a:bodyPr/>
          <a:lstStyle/>
          <a:p>
            <a:endParaRPr lang="en-US"/>
          </a:p>
        </p:txBody>
      </p:sp>
      <p:sp>
        <p:nvSpPr>
          <p:cNvPr id="1048594" name="Line 18"/>
          <p:cNvSpPr>
            <a:spLocks noChangeShapeType="1"/>
          </p:cNvSpPr>
          <p:nvPr/>
        </p:nvSpPr>
        <p:spPr bwMode="auto">
          <a:xfrm>
            <a:off x="2057400" y="5029200"/>
            <a:ext cx="0" cy="914400"/>
          </a:xfrm>
          <a:prstGeom prst="line">
            <a:avLst/>
          </a:prstGeom>
          <a:noFill/>
          <a:ln w="38100">
            <a:solidFill>
              <a:schemeClr val="tx1"/>
            </a:solidFill>
            <a:round/>
            <a:headEnd/>
            <a:tailEnd/>
          </a:ln>
        </p:spPr>
        <p:txBody>
          <a:bodyPr/>
          <a:lstStyle/>
          <a:p>
            <a:endParaRPr lang="en-US"/>
          </a:p>
        </p:txBody>
      </p:sp>
      <p:sp>
        <p:nvSpPr>
          <p:cNvPr id="1048595" name="Line 19"/>
          <p:cNvSpPr>
            <a:spLocks noChangeShapeType="1"/>
          </p:cNvSpPr>
          <p:nvPr/>
        </p:nvSpPr>
        <p:spPr bwMode="auto">
          <a:xfrm>
            <a:off x="2057400" y="5029200"/>
            <a:ext cx="533400" cy="0"/>
          </a:xfrm>
          <a:prstGeom prst="line">
            <a:avLst/>
          </a:prstGeom>
          <a:noFill/>
          <a:ln w="38100">
            <a:solidFill>
              <a:schemeClr val="tx1"/>
            </a:solidFill>
            <a:round/>
            <a:headEnd/>
            <a:tailEnd/>
          </a:ln>
        </p:spPr>
        <p:txBody>
          <a:bodyPr/>
          <a:lstStyle/>
          <a:p>
            <a:endParaRPr lang="en-US"/>
          </a:p>
        </p:txBody>
      </p:sp>
      <p:sp>
        <p:nvSpPr>
          <p:cNvPr id="1048596" name="Text Box 20"/>
          <p:cNvSpPr txBox="1">
            <a:spLocks noChangeArrowheads="1"/>
          </p:cNvSpPr>
          <p:nvPr/>
        </p:nvSpPr>
        <p:spPr bwMode="auto">
          <a:xfrm>
            <a:off x="228600" y="4876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sp>
        <p:nvSpPr>
          <p:cNvPr id="1048597" name="Text Box 21"/>
          <p:cNvSpPr txBox="1">
            <a:spLocks noChangeArrowheads="1"/>
          </p:cNvSpPr>
          <p:nvPr/>
        </p:nvSpPr>
        <p:spPr bwMode="auto">
          <a:xfrm>
            <a:off x="304800" y="3810000"/>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a:t>
            </a:r>
          </a:p>
        </p:txBody>
      </p:sp>
      <p:sp>
        <p:nvSpPr>
          <p:cNvPr id="1048598" name="Text Box 22"/>
          <p:cNvSpPr txBox="1">
            <a:spLocks noChangeArrowheads="1"/>
          </p:cNvSpPr>
          <p:nvPr/>
        </p:nvSpPr>
        <p:spPr bwMode="auto">
          <a:xfrm>
            <a:off x="0" y="57150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 h</a:t>
            </a:r>
          </a:p>
        </p:txBody>
      </p:sp>
      <p:sp>
        <p:nvSpPr>
          <p:cNvPr id="55319" name="Line 23"/>
          <p:cNvSpPr>
            <a:spLocks noChangeShapeType="1"/>
          </p:cNvSpPr>
          <p:nvPr/>
        </p:nvSpPr>
        <p:spPr bwMode="auto">
          <a:xfrm>
            <a:off x="685800" y="5943600"/>
            <a:ext cx="762000" cy="0"/>
          </a:xfrm>
          <a:prstGeom prst="line">
            <a:avLst/>
          </a:prstGeom>
          <a:noFill/>
          <a:ln w="9525">
            <a:solidFill>
              <a:schemeClr val="tx1"/>
            </a:solidFill>
            <a:prstDash val="dash"/>
            <a:round/>
            <a:headEnd/>
            <a:tailEnd/>
          </a:ln>
        </p:spPr>
        <p:txBody>
          <a:bodyPr/>
          <a:lstStyle/>
          <a:p>
            <a:endParaRPr lang="en-US"/>
          </a:p>
        </p:txBody>
      </p:sp>
      <p:sp>
        <p:nvSpPr>
          <p:cNvPr id="1048600" name="Oval 24"/>
          <p:cNvSpPr>
            <a:spLocks noChangeArrowheads="1"/>
          </p:cNvSpPr>
          <p:nvPr/>
        </p:nvSpPr>
        <p:spPr bwMode="auto">
          <a:xfrm>
            <a:off x="16764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8601" name="Oval 25"/>
          <p:cNvSpPr>
            <a:spLocks noChangeArrowheads="1"/>
          </p:cNvSpPr>
          <p:nvPr/>
        </p:nvSpPr>
        <p:spPr bwMode="auto">
          <a:xfrm>
            <a:off x="22098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8602" name="Oval 26"/>
          <p:cNvSpPr>
            <a:spLocks noChangeArrowheads="1"/>
          </p:cNvSpPr>
          <p:nvPr/>
        </p:nvSpPr>
        <p:spPr bwMode="auto">
          <a:xfrm>
            <a:off x="22098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8603" name="Text Box 27"/>
          <p:cNvSpPr txBox="1">
            <a:spLocks noChangeArrowheads="1"/>
          </p:cNvSpPr>
          <p:nvPr/>
        </p:nvSpPr>
        <p:spPr bwMode="auto">
          <a:xfrm>
            <a:off x="2667000" y="3962400"/>
            <a:ext cx="1447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U </a:t>
            </a:r>
            <a:r>
              <a:rPr lang="en-US" sz="2200" baseline="-25000">
                <a:latin typeface="VNI-Times" pitchFamily="2" charset="0"/>
              </a:rPr>
              <a:t>a </a:t>
            </a:r>
            <a:r>
              <a:rPr lang="en-US" sz="2200">
                <a:latin typeface="VNI-Times" pitchFamily="2" charset="0"/>
              </a:rPr>
              <a:t>= mgh</a:t>
            </a:r>
          </a:p>
        </p:txBody>
      </p:sp>
      <p:sp>
        <p:nvSpPr>
          <p:cNvPr id="1048604" name="Text Box 28"/>
          <p:cNvSpPr txBox="1">
            <a:spLocks noChangeArrowheads="1"/>
          </p:cNvSpPr>
          <p:nvPr/>
        </p:nvSpPr>
        <p:spPr bwMode="auto">
          <a:xfrm>
            <a:off x="2667000" y="4800600"/>
            <a:ext cx="1600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U </a:t>
            </a:r>
            <a:r>
              <a:rPr lang="en-US" baseline="-25000">
                <a:latin typeface="VNI-Times" pitchFamily="2" charset="0"/>
              </a:rPr>
              <a:t>b </a:t>
            </a:r>
            <a:r>
              <a:rPr lang="en-US">
                <a:latin typeface="VNI-Times" pitchFamily="2" charset="0"/>
              </a:rPr>
              <a:t>= 0</a:t>
            </a:r>
          </a:p>
        </p:txBody>
      </p:sp>
      <p:sp>
        <p:nvSpPr>
          <p:cNvPr id="1048605" name="Text Box 29"/>
          <p:cNvSpPr txBox="1">
            <a:spLocks noChangeArrowheads="1"/>
          </p:cNvSpPr>
          <p:nvPr/>
        </p:nvSpPr>
        <p:spPr bwMode="auto">
          <a:xfrm>
            <a:off x="2286000" y="5638800"/>
            <a:ext cx="22860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U</a:t>
            </a:r>
            <a:r>
              <a:rPr lang="en-US" sz="2200" baseline="-25000">
                <a:latin typeface="VNI-Times" pitchFamily="2" charset="0"/>
              </a:rPr>
              <a:t>c </a:t>
            </a:r>
            <a:r>
              <a:rPr lang="en-US" sz="2200">
                <a:latin typeface="VNI-Times" pitchFamily="2" charset="0"/>
              </a:rPr>
              <a:t>= mg(-h) </a:t>
            </a:r>
            <a:r>
              <a:rPr lang="en-US" sz="2200">
                <a:latin typeface="VNI-Times" pitchFamily="2" charset="0"/>
                <a:sym typeface="Symbol" pitchFamily="18" charset="2"/>
              </a:rPr>
              <a:t> 0</a:t>
            </a:r>
          </a:p>
        </p:txBody>
      </p:sp>
      <p:sp>
        <p:nvSpPr>
          <p:cNvPr id="1048606" name="Text Box 30"/>
          <p:cNvSpPr txBox="1">
            <a:spLocks noChangeArrowheads="1"/>
          </p:cNvSpPr>
          <p:nvPr/>
        </p:nvSpPr>
        <p:spPr bwMode="auto">
          <a:xfrm>
            <a:off x="3962400" y="5105400"/>
            <a:ext cx="487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Coù theå choïn goác tính theá naêng tuøy yù</a:t>
            </a:r>
          </a:p>
        </p:txBody>
      </p:sp>
      <p:sp>
        <p:nvSpPr>
          <p:cNvPr id="1048607" name="Text Box 31"/>
          <p:cNvSpPr txBox="1">
            <a:spLocks noChangeArrowheads="1"/>
          </p:cNvSpPr>
          <p:nvPr/>
        </p:nvSpPr>
        <p:spPr bwMode="auto">
          <a:xfrm>
            <a:off x="4800600" y="5715000"/>
            <a:ext cx="3886200" cy="457200"/>
          </a:xfrm>
          <a:prstGeom prst="rect">
            <a:avLst/>
          </a:prstGeom>
          <a:noFill/>
          <a:ln w="9525">
            <a:noFill/>
            <a:miter lim="800000"/>
            <a:headEnd/>
            <a:tailEnd/>
          </a:ln>
        </p:spPr>
        <p:txBody>
          <a:bodyPr>
            <a:spAutoFit/>
          </a:bodyPr>
          <a:lstStyle/>
          <a:p>
            <a:pPr algn="l">
              <a:spcBef>
                <a:spcPct val="50000"/>
              </a:spcBef>
            </a:pPr>
            <a:r>
              <a:rPr lang="en-US">
                <a:latin typeface="Times" pitchFamily="18" charset="0"/>
              </a:rPr>
              <a:t>→ </a:t>
            </a:r>
            <a:r>
              <a:rPr lang="en-US" sz="2400">
                <a:latin typeface="VNI-Times" pitchFamily="2" charset="0"/>
              </a:rPr>
              <a:t>Theá naêng coù theå aâm.</a:t>
            </a:r>
          </a:p>
        </p:txBody>
      </p:sp>
      <p:sp>
        <p:nvSpPr>
          <p:cNvPr id="1048608" name="Line 32"/>
          <p:cNvSpPr>
            <a:spLocks noChangeShapeType="1"/>
          </p:cNvSpPr>
          <p:nvPr/>
        </p:nvSpPr>
        <p:spPr bwMode="auto">
          <a:xfrm>
            <a:off x="4953000" y="2743200"/>
            <a:ext cx="0" cy="1219200"/>
          </a:xfrm>
          <a:prstGeom prst="line">
            <a:avLst/>
          </a:prstGeom>
          <a:noFill/>
          <a:ln w="38100">
            <a:solidFill>
              <a:schemeClr val="folHlink"/>
            </a:solidFill>
            <a:prstDash val="dash"/>
            <a:round/>
            <a:headEnd/>
            <a:tailEnd type="arrow" w="med" len="med"/>
          </a:ln>
        </p:spPr>
        <p:txBody>
          <a:bodyPr/>
          <a:lstStyle/>
          <a:p>
            <a:endParaRPr lang="en-US"/>
          </a:p>
        </p:txBody>
      </p:sp>
      <p:sp>
        <p:nvSpPr>
          <p:cNvPr id="55329" name="Text Box 33"/>
          <p:cNvSpPr txBox="1">
            <a:spLocks noChangeArrowheads="1"/>
          </p:cNvSpPr>
          <p:nvPr/>
        </p:nvSpPr>
        <p:spPr bwMode="auto">
          <a:xfrm>
            <a:off x="6477000" y="4343400"/>
            <a:ext cx="1219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blinds(horizontal)">
                                      <p:cBhvr>
                                        <p:cTn id="7" dur="500"/>
                                        <p:tgtEl>
                                          <p:spTgt spid="1048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579"/>
                                        </p:tgtEl>
                                        <p:attrNameLst>
                                          <p:attrName>style.visibility</p:attrName>
                                        </p:attrNameLst>
                                      </p:cBhvr>
                                      <p:to>
                                        <p:strVal val="visible"/>
                                      </p:to>
                                    </p:set>
                                    <p:animEffect transition="in" filter="checkerboard(across)">
                                      <p:cBhvr>
                                        <p:cTn id="12" dur="500"/>
                                        <p:tgtEl>
                                          <p:spTgt spid="104857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48580"/>
                                        </p:tgtEl>
                                        <p:attrNameLst>
                                          <p:attrName>style.visibility</p:attrName>
                                        </p:attrNameLst>
                                      </p:cBhvr>
                                      <p:to>
                                        <p:strVal val="visible"/>
                                      </p:to>
                                    </p:set>
                                    <p:animEffect transition="in" filter="checkerboard(across)">
                                      <p:cBhvr>
                                        <p:cTn id="17" dur="500"/>
                                        <p:tgtEl>
                                          <p:spTgt spid="104858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048582"/>
                                        </p:tgtEl>
                                        <p:attrNameLst>
                                          <p:attrName>style.visibility</p:attrName>
                                        </p:attrNameLst>
                                      </p:cBhvr>
                                      <p:to>
                                        <p:strVal val="visible"/>
                                      </p:to>
                                    </p:set>
                                    <p:animEffect transition="in" filter="checkerboard(across)">
                                      <p:cBhvr>
                                        <p:cTn id="20" dur="500"/>
                                        <p:tgtEl>
                                          <p:spTgt spid="104858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48583"/>
                                        </p:tgtEl>
                                        <p:attrNameLst>
                                          <p:attrName>style.visibility</p:attrName>
                                        </p:attrNameLst>
                                      </p:cBhvr>
                                      <p:to>
                                        <p:strVal val="visible"/>
                                      </p:to>
                                    </p:set>
                                    <p:animEffect transition="in" filter="blinds(horizontal)">
                                      <p:cBhvr>
                                        <p:cTn id="25" dur="500"/>
                                        <p:tgtEl>
                                          <p:spTgt spid="104858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048584"/>
                                        </p:tgtEl>
                                        <p:attrNameLst>
                                          <p:attrName>style.visibility</p:attrName>
                                        </p:attrNameLst>
                                      </p:cBhvr>
                                      <p:to>
                                        <p:strVal val="visible"/>
                                      </p:to>
                                    </p:set>
                                    <p:animEffect transition="in" filter="checkerboard(across)">
                                      <p:cBhvr>
                                        <p:cTn id="30" dur="500"/>
                                        <p:tgtEl>
                                          <p:spTgt spid="1048584"/>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048586"/>
                                        </p:tgtEl>
                                        <p:attrNameLst>
                                          <p:attrName>style.visibility</p:attrName>
                                        </p:attrNameLst>
                                      </p:cBhvr>
                                      <p:to>
                                        <p:strVal val="visible"/>
                                      </p:to>
                                    </p:set>
                                    <p:animEffect transition="in" filter="checkerboard(across)">
                                      <p:cBhvr>
                                        <p:cTn id="33" dur="500"/>
                                        <p:tgtEl>
                                          <p:spTgt spid="1048586"/>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048587"/>
                                        </p:tgtEl>
                                        <p:attrNameLst>
                                          <p:attrName>style.visibility</p:attrName>
                                        </p:attrNameLst>
                                      </p:cBhvr>
                                      <p:to>
                                        <p:strVal val="visible"/>
                                      </p:to>
                                    </p:set>
                                    <p:animEffect transition="in" filter="checkerboard(across)">
                                      <p:cBhvr>
                                        <p:cTn id="36" dur="500"/>
                                        <p:tgtEl>
                                          <p:spTgt spid="1048587"/>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048608"/>
                                        </p:tgtEl>
                                        <p:attrNameLst>
                                          <p:attrName>style.visibility</p:attrName>
                                        </p:attrNameLst>
                                      </p:cBhvr>
                                      <p:to>
                                        <p:strVal val="visible"/>
                                      </p:to>
                                    </p:set>
                                    <p:animEffect transition="in" filter="circle(in)">
                                      <p:cBhvr>
                                        <p:cTn id="41" dur="2000"/>
                                        <p:tgtEl>
                                          <p:spTgt spid="1048608"/>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048585"/>
                                        </p:tgtEl>
                                        <p:attrNameLst>
                                          <p:attrName>style.visibility</p:attrName>
                                        </p:attrNameLst>
                                      </p:cBhvr>
                                      <p:to>
                                        <p:strVal val="visible"/>
                                      </p:to>
                                    </p:set>
                                    <p:animEffect transition="in" filter="circle(in)">
                                      <p:cBhvr>
                                        <p:cTn id="44" dur="2000"/>
                                        <p:tgtEl>
                                          <p:spTgt spid="1048585"/>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048588"/>
                                        </p:tgtEl>
                                        <p:attrNameLst>
                                          <p:attrName>style.visibility</p:attrName>
                                        </p:attrNameLst>
                                      </p:cBhvr>
                                      <p:to>
                                        <p:strVal val="visible"/>
                                      </p:to>
                                    </p:set>
                                    <p:animEffect transition="in" filter="checkerboard(across)">
                                      <p:cBhvr>
                                        <p:cTn id="49" dur="500"/>
                                        <p:tgtEl>
                                          <p:spTgt spid="1048588"/>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048589"/>
                                        </p:tgtEl>
                                        <p:attrNameLst>
                                          <p:attrName>style.visibility</p:attrName>
                                        </p:attrNameLst>
                                      </p:cBhvr>
                                      <p:to>
                                        <p:strVal val="visible"/>
                                      </p:to>
                                    </p:set>
                                    <p:animEffect transition="in" filter="box(in)">
                                      <p:cBhvr>
                                        <p:cTn id="54" dur="500"/>
                                        <p:tgtEl>
                                          <p:spTgt spid="1048589"/>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048591"/>
                                        </p:tgtEl>
                                        <p:attrNameLst>
                                          <p:attrName>style.visibility</p:attrName>
                                        </p:attrNameLst>
                                      </p:cBhvr>
                                      <p:to>
                                        <p:strVal val="visible"/>
                                      </p:to>
                                    </p:set>
                                    <p:animEffect transition="in" filter="box(in)">
                                      <p:cBhvr>
                                        <p:cTn id="57" dur="500"/>
                                        <p:tgtEl>
                                          <p:spTgt spid="1048591"/>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1048592"/>
                                        </p:tgtEl>
                                        <p:attrNameLst>
                                          <p:attrName>style.visibility</p:attrName>
                                        </p:attrNameLst>
                                      </p:cBhvr>
                                      <p:to>
                                        <p:strVal val="visible"/>
                                      </p:to>
                                    </p:set>
                                    <p:animEffect transition="in" filter="box(in)">
                                      <p:cBhvr>
                                        <p:cTn id="60" dur="500"/>
                                        <p:tgtEl>
                                          <p:spTgt spid="1048592"/>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048593"/>
                                        </p:tgtEl>
                                        <p:attrNameLst>
                                          <p:attrName>style.visibility</p:attrName>
                                        </p:attrNameLst>
                                      </p:cBhvr>
                                      <p:to>
                                        <p:strVal val="visible"/>
                                      </p:to>
                                    </p:set>
                                    <p:animEffect transition="in" filter="box(in)">
                                      <p:cBhvr>
                                        <p:cTn id="63" dur="500"/>
                                        <p:tgtEl>
                                          <p:spTgt spid="1048593"/>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048594"/>
                                        </p:tgtEl>
                                        <p:attrNameLst>
                                          <p:attrName>style.visibility</p:attrName>
                                        </p:attrNameLst>
                                      </p:cBhvr>
                                      <p:to>
                                        <p:strVal val="visible"/>
                                      </p:to>
                                    </p:set>
                                    <p:animEffect transition="in" filter="box(in)">
                                      <p:cBhvr>
                                        <p:cTn id="66" dur="500"/>
                                        <p:tgtEl>
                                          <p:spTgt spid="1048594"/>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048595"/>
                                        </p:tgtEl>
                                        <p:attrNameLst>
                                          <p:attrName>style.visibility</p:attrName>
                                        </p:attrNameLst>
                                      </p:cBhvr>
                                      <p:to>
                                        <p:strVal val="visible"/>
                                      </p:to>
                                    </p:set>
                                    <p:animEffect transition="in" filter="box(in)">
                                      <p:cBhvr>
                                        <p:cTn id="69" dur="500"/>
                                        <p:tgtEl>
                                          <p:spTgt spid="1048595"/>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1048596"/>
                                        </p:tgtEl>
                                        <p:attrNameLst>
                                          <p:attrName>style.visibility</p:attrName>
                                        </p:attrNameLst>
                                      </p:cBhvr>
                                      <p:to>
                                        <p:strVal val="visible"/>
                                      </p:to>
                                    </p:set>
                                    <p:animEffect transition="in" filter="box(in)">
                                      <p:cBhvr>
                                        <p:cTn id="72" dur="500"/>
                                        <p:tgtEl>
                                          <p:spTgt spid="1048596"/>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1048598"/>
                                        </p:tgtEl>
                                        <p:attrNameLst>
                                          <p:attrName>style.visibility</p:attrName>
                                        </p:attrNameLst>
                                      </p:cBhvr>
                                      <p:to>
                                        <p:strVal val="visible"/>
                                      </p:to>
                                    </p:set>
                                    <p:animEffect transition="in" filter="box(in)">
                                      <p:cBhvr>
                                        <p:cTn id="75" dur="500"/>
                                        <p:tgtEl>
                                          <p:spTgt spid="104859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048597"/>
                                        </p:tgtEl>
                                        <p:attrNameLst>
                                          <p:attrName>style.visibility</p:attrName>
                                        </p:attrNameLst>
                                      </p:cBhvr>
                                      <p:to>
                                        <p:strVal val="visible"/>
                                      </p:to>
                                    </p:set>
                                    <p:animEffect transition="in" filter="blinds(horizontal)">
                                      <p:cBhvr>
                                        <p:cTn id="80" dur="500"/>
                                        <p:tgtEl>
                                          <p:spTgt spid="104859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048602"/>
                                        </p:tgtEl>
                                        <p:attrNameLst>
                                          <p:attrName>style.visibility</p:attrName>
                                        </p:attrNameLst>
                                      </p:cBhvr>
                                      <p:to>
                                        <p:strVal val="visible"/>
                                      </p:to>
                                    </p:set>
                                    <p:animEffect transition="in" filter="blinds(horizontal)">
                                      <p:cBhvr>
                                        <p:cTn id="83" dur="500"/>
                                        <p:tgtEl>
                                          <p:spTgt spid="104860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048590"/>
                                        </p:tgtEl>
                                        <p:attrNameLst>
                                          <p:attrName>style.visibility</p:attrName>
                                        </p:attrNameLst>
                                      </p:cBhvr>
                                      <p:to>
                                        <p:strVal val="visible"/>
                                      </p:to>
                                    </p:set>
                                    <p:animEffect transition="in" filter="blinds(horizontal)">
                                      <p:cBhvr>
                                        <p:cTn id="86" dur="500"/>
                                        <p:tgtEl>
                                          <p:spTgt spid="1048590"/>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048601"/>
                                        </p:tgtEl>
                                        <p:attrNameLst>
                                          <p:attrName>style.visibility</p:attrName>
                                        </p:attrNameLst>
                                      </p:cBhvr>
                                      <p:to>
                                        <p:strVal val="visible"/>
                                      </p:to>
                                    </p:set>
                                    <p:animEffect transition="in" filter="blinds(horizontal)">
                                      <p:cBhvr>
                                        <p:cTn id="89" dur="500"/>
                                        <p:tgtEl>
                                          <p:spTgt spid="1048601"/>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1048600"/>
                                        </p:tgtEl>
                                        <p:attrNameLst>
                                          <p:attrName>style.visibility</p:attrName>
                                        </p:attrNameLst>
                                      </p:cBhvr>
                                      <p:to>
                                        <p:strVal val="visible"/>
                                      </p:to>
                                    </p:set>
                                    <p:animEffect transition="in" filter="blinds(horizontal)">
                                      <p:cBhvr>
                                        <p:cTn id="92" dur="500"/>
                                        <p:tgtEl>
                                          <p:spTgt spid="104860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048606"/>
                                        </p:tgtEl>
                                        <p:attrNameLst>
                                          <p:attrName>style.visibility</p:attrName>
                                        </p:attrNameLst>
                                      </p:cBhvr>
                                      <p:to>
                                        <p:strVal val="visible"/>
                                      </p:to>
                                    </p:set>
                                    <p:animEffect transition="in" filter="blinds(horizontal)">
                                      <p:cBhvr>
                                        <p:cTn id="97" dur="500"/>
                                        <p:tgtEl>
                                          <p:spTgt spid="1048606"/>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048604"/>
                                        </p:tgtEl>
                                        <p:attrNameLst>
                                          <p:attrName>style.visibility</p:attrName>
                                        </p:attrNameLst>
                                      </p:cBhvr>
                                      <p:to>
                                        <p:strVal val="visible"/>
                                      </p:to>
                                    </p:set>
                                    <p:animEffect transition="in" filter="blinds(horizontal)">
                                      <p:cBhvr>
                                        <p:cTn id="100" dur="500"/>
                                        <p:tgtEl>
                                          <p:spTgt spid="1048604"/>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048603"/>
                                        </p:tgtEl>
                                        <p:attrNameLst>
                                          <p:attrName>style.visibility</p:attrName>
                                        </p:attrNameLst>
                                      </p:cBhvr>
                                      <p:to>
                                        <p:strVal val="visible"/>
                                      </p:to>
                                    </p:set>
                                    <p:animEffect transition="in" filter="blinds(horizontal)">
                                      <p:cBhvr>
                                        <p:cTn id="105" dur="500"/>
                                        <p:tgtEl>
                                          <p:spTgt spid="1048603"/>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048605"/>
                                        </p:tgtEl>
                                        <p:attrNameLst>
                                          <p:attrName>style.visibility</p:attrName>
                                        </p:attrNameLst>
                                      </p:cBhvr>
                                      <p:to>
                                        <p:strVal val="visible"/>
                                      </p:to>
                                    </p:set>
                                    <p:animEffect transition="in" filter="blinds(horizontal)">
                                      <p:cBhvr>
                                        <p:cTn id="108" dur="500"/>
                                        <p:tgtEl>
                                          <p:spTgt spid="1048605"/>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048607"/>
                                        </p:tgtEl>
                                        <p:attrNameLst>
                                          <p:attrName>style.visibility</p:attrName>
                                        </p:attrNameLst>
                                      </p:cBhvr>
                                      <p:to>
                                        <p:strVal val="visible"/>
                                      </p:to>
                                    </p:set>
                                    <p:animEffect transition="in" filter="blinds(horizontal)">
                                      <p:cBhvr>
                                        <p:cTn id="111" dur="500"/>
                                        <p:tgtEl>
                                          <p:spTgt spid="1048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p:bldP spid="1048579" grpId="0"/>
      <p:bldP spid="1048582" grpId="0"/>
      <p:bldP spid="1048583" grpId="0"/>
      <p:bldP spid="1048585" grpId="0" animBg="1"/>
      <p:bldP spid="1048586" grpId="0" animBg="1"/>
      <p:bldP spid="1048587" grpId="0"/>
      <p:bldP spid="1048588" grpId="0" animBg="1"/>
      <p:bldP spid="1048589" grpId="0" animBg="1"/>
      <p:bldP spid="1048590" grpId="0" animBg="1"/>
      <p:bldP spid="1048591" grpId="0" animBg="1"/>
      <p:bldP spid="1048592" grpId="0" animBg="1"/>
      <p:bldP spid="1048593" grpId="0" animBg="1"/>
      <p:bldP spid="1048594" grpId="0" animBg="1"/>
      <p:bldP spid="1048595" grpId="0" animBg="1"/>
      <p:bldP spid="1048596" grpId="0"/>
      <p:bldP spid="1048597" grpId="0"/>
      <p:bldP spid="1048598" grpId="0"/>
      <p:bldP spid="1048600" grpId="0" animBg="1"/>
      <p:bldP spid="1048601" grpId="0" animBg="1"/>
      <p:bldP spid="1048602" grpId="0" animBg="1"/>
      <p:bldP spid="1048603" grpId="0"/>
      <p:bldP spid="1048604" grpId="0"/>
      <p:bldP spid="1048605" grpId="0"/>
      <p:bldP spid="1048606" grpId="0"/>
      <p:bldP spid="1048607" grpId="0"/>
      <p:bldP spid="10486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609600" y="1182912"/>
            <a:ext cx="79248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chuyeån</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töø</a:t>
            </a:r>
            <a:r>
              <a:rPr lang="en-US" sz="2400" dirty="0">
                <a:latin typeface="VNI-Times" pitchFamily="2" charset="0"/>
              </a:rPr>
              <a:t> </a:t>
            </a:r>
            <a:r>
              <a:rPr lang="en-US" sz="2400" dirty="0" err="1">
                <a:latin typeface="VNI-Times" pitchFamily="2" charset="0"/>
              </a:rPr>
              <a:t>vò</a:t>
            </a:r>
            <a:r>
              <a:rPr lang="en-US" sz="2400" dirty="0">
                <a:latin typeface="VNI-Times" pitchFamily="2" charset="0"/>
              </a:rPr>
              <a:t> </a:t>
            </a:r>
            <a:r>
              <a:rPr lang="en-US" sz="2400" dirty="0" err="1">
                <a:latin typeface="VNI-Times" pitchFamily="2" charset="0"/>
              </a:rPr>
              <a:t>trí</a:t>
            </a:r>
            <a:r>
              <a:rPr lang="en-US" sz="2400" dirty="0">
                <a:latin typeface="VNI-Times" pitchFamily="2" charset="0"/>
              </a:rPr>
              <a:t> (1) </a:t>
            </a:r>
            <a:r>
              <a:rPr lang="en-US" sz="2400" dirty="0" err="1">
                <a:latin typeface="VNI-Times" pitchFamily="2" charset="0"/>
              </a:rPr>
              <a:t>ñeán</a:t>
            </a:r>
            <a:r>
              <a:rPr lang="en-US" sz="2400" dirty="0">
                <a:latin typeface="VNI-Times" pitchFamily="2" charset="0"/>
              </a:rPr>
              <a:t> </a:t>
            </a:r>
            <a:r>
              <a:rPr lang="en-US" sz="2400" dirty="0" err="1">
                <a:latin typeface="VNI-Times" pitchFamily="2" charset="0"/>
              </a:rPr>
              <a:t>vò</a:t>
            </a:r>
            <a:r>
              <a:rPr lang="en-US" sz="2400" dirty="0">
                <a:latin typeface="VNI-Times" pitchFamily="2" charset="0"/>
              </a:rPr>
              <a:t> </a:t>
            </a:r>
            <a:r>
              <a:rPr lang="en-US" sz="2400" dirty="0" err="1">
                <a:latin typeface="VNI-Times" pitchFamily="2" charset="0"/>
              </a:rPr>
              <a:t>trí</a:t>
            </a:r>
            <a:r>
              <a:rPr lang="en-US" sz="2400" dirty="0">
                <a:latin typeface="VNI-Times" pitchFamily="2" charset="0"/>
              </a:rPr>
              <a:t> (2)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tröôøng</a:t>
            </a:r>
            <a:r>
              <a:rPr lang="en-US" sz="2400" dirty="0">
                <a:latin typeface="VNI-Times" pitchFamily="2" charset="0"/>
              </a:rPr>
              <a:t> </a:t>
            </a:r>
            <a:r>
              <a:rPr lang="en-US" sz="2400" dirty="0" err="1">
                <a:latin typeface="VNI-Times" pitchFamily="2" charset="0"/>
              </a:rPr>
              <a:t>theá</a:t>
            </a:r>
            <a:r>
              <a:rPr lang="en-US" dirty="0">
                <a:latin typeface="VNI-Times" pitchFamily="2" charset="0"/>
              </a:rPr>
              <a:t>.</a:t>
            </a:r>
          </a:p>
        </p:txBody>
      </p:sp>
      <p:sp>
        <p:nvSpPr>
          <p:cNvPr id="79876" name="Text Box 4"/>
          <p:cNvSpPr txBox="1">
            <a:spLocks noChangeArrowheads="1"/>
          </p:cNvSpPr>
          <p:nvPr/>
        </p:nvSpPr>
        <p:spPr bwMode="auto">
          <a:xfrm>
            <a:off x="609600" y="1676400"/>
            <a:ext cx="2743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Ñònh lyù ñoäng naêng :</a:t>
            </a:r>
          </a:p>
        </p:txBody>
      </p:sp>
      <p:graphicFrame>
        <p:nvGraphicFramePr>
          <p:cNvPr id="79877" name="Object 5"/>
          <p:cNvGraphicFramePr>
            <a:graphicFrameLocks noGrp="1" noChangeAspect="1"/>
          </p:cNvGraphicFramePr>
          <p:nvPr>
            <p:ph sz="quarter" idx="1"/>
          </p:nvPr>
        </p:nvGraphicFramePr>
        <p:xfrm>
          <a:off x="4343400" y="1677988"/>
          <a:ext cx="2514600" cy="592137"/>
        </p:xfrm>
        <a:graphic>
          <a:graphicData uri="http://schemas.openxmlformats.org/presentationml/2006/ole">
            <mc:AlternateContent xmlns:mc="http://schemas.openxmlformats.org/markup-compatibility/2006">
              <mc:Choice xmlns:v="urn:schemas-microsoft-com:vml" Requires="v">
                <p:oleObj name="Equation" r:id="rId2" imgW="1079280" imgH="253800" progId="Equation.DSMT4">
                  <p:embed/>
                </p:oleObj>
              </mc:Choice>
              <mc:Fallback>
                <p:oleObj name="Equation" r:id="rId2" imgW="1079280" imgH="253800" progId="Equation.DSMT4">
                  <p:embed/>
                  <p:pic>
                    <p:nvPicPr>
                      <p:cNvPr id="7987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677988"/>
                        <a:ext cx="2514600"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8" name="Object 6"/>
          <p:cNvGraphicFramePr>
            <a:graphicFrameLocks noGrp="1" noChangeAspect="1"/>
          </p:cNvGraphicFramePr>
          <p:nvPr>
            <p:ph sz="quarter" idx="2"/>
          </p:nvPr>
        </p:nvGraphicFramePr>
        <p:xfrm>
          <a:off x="4343400" y="2286000"/>
          <a:ext cx="2362200" cy="622300"/>
        </p:xfrm>
        <a:graphic>
          <a:graphicData uri="http://schemas.openxmlformats.org/presentationml/2006/ole">
            <mc:AlternateContent xmlns:mc="http://schemas.openxmlformats.org/markup-compatibility/2006">
              <mc:Choice xmlns:v="urn:schemas-microsoft-com:vml" Requires="v">
                <p:oleObj name="Equation" r:id="rId4" imgW="965160" imgH="253800" progId="Equation.DSMT4">
                  <p:embed/>
                </p:oleObj>
              </mc:Choice>
              <mc:Fallback>
                <p:oleObj name="Equation" r:id="rId4" imgW="965160" imgH="253800" progId="Equation.DSMT4">
                  <p:embed/>
                  <p:pic>
                    <p:nvPicPr>
                      <p:cNvPr id="79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286000"/>
                        <a:ext cx="23622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9" name="Object 7"/>
          <p:cNvGraphicFramePr>
            <a:graphicFrameLocks noGrp="1" noChangeAspect="1"/>
          </p:cNvGraphicFramePr>
          <p:nvPr>
            <p:ph sz="quarter" idx="3"/>
          </p:nvPr>
        </p:nvGraphicFramePr>
        <p:xfrm>
          <a:off x="3797300" y="3276600"/>
          <a:ext cx="3670300" cy="633413"/>
        </p:xfrm>
        <a:graphic>
          <a:graphicData uri="http://schemas.openxmlformats.org/presentationml/2006/ole">
            <mc:AlternateContent xmlns:mc="http://schemas.openxmlformats.org/markup-compatibility/2006">
              <mc:Choice xmlns:v="urn:schemas-microsoft-com:vml" Requires="v">
                <p:oleObj name="Equation" r:id="rId6" imgW="1473120" imgH="253800" progId="Equation.DSMT4">
                  <p:embed/>
                </p:oleObj>
              </mc:Choice>
              <mc:Fallback>
                <p:oleObj name="Equation" r:id="rId6" imgW="1473120" imgH="253800" progId="Equation.DSMT4">
                  <p:embed/>
                  <p:pic>
                    <p:nvPicPr>
                      <p:cNvPr id="7987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7300" y="3276600"/>
                        <a:ext cx="36703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0" name="Object 8"/>
          <p:cNvGraphicFramePr>
            <a:graphicFrameLocks noGrp="1" noChangeAspect="1"/>
          </p:cNvGraphicFramePr>
          <p:nvPr>
            <p:ph sz="quarter" idx="4"/>
          </p:nvPr>
        </p:nvGraphicFramePr>
        <p:xfrm>
          <a:off x="3657600" y="4191000"/>
          <a:ext cx="3810000" cy="655638"/>
        </p:xfrm>
        <a:graphic>
          <a:graphicData uri="http://schemas.openxmlformats.org/presentationml/2006/ole">
            <mc:AlternateContent xmlns:mc="http://schemas.openxmlformats.org/markup-compatibility/2006">
              <mc:Choice xmlns:v="urn:schemas-microsoft-com:vml" Requires="v">
                <p:oleObj name="Equation" r:id="rId8" imgW="1473120" imgH="253800" progId="Equation.DSMT4">
                  <p:embed/>
                </p:oleObj>
              </mc:Choice>
              <mc:Fallback>
                <p:oleObj name="Equation" r:id="rId8" imgW="1473120" imgH="253800" progId="Equation.DSMT4">
                  <p:embed/>
                  <p:pic>
                    <p:nvPicPr>
                      <p:cNvPr id="7988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4191000"/>
                        <a:ext cx="38100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1" name="Object 9"/>
          <p:cNvGraphicFramePr>
            <a:graphicFrameLocks noChangeAspect="1"/>
          </p:cNvGraphicFramePr>
          <p:nvPr/>
        </p:nvGraphicFramePr>
        <p:xfrm>
          <a:off x="5105400" y="4876800"/>
          <a:ext cx="3352800" cy="504825"/>
        </p:xfrm>
        <a:graphic>
          <a:graphicData uri="http://schemas.openxmlformats.org/presentationml/2006/ole">
            <mc:AlternateContent xmlns:mc="http://schemas.openxmlformats.org/markup-compatibility/2006">
              <mc:Choice xmlns:v="urn:schemas-microsoft-com:vml" Requires="v">
                <p:oleObj name="Equation" r:id="rId10" imgW="1180800" imgH="177480" progId="Equation.DSMT4">
                  <p:embed/>
                </p:oleObj>
              </mc:Choice>
              <mc:Fallback>
                <p:oleObj name="Equation" r:id="rId10" imgW="1180800" imgH="177480" progId="Equation.DSMT4">
                  <p:embed/>
                  <p:pic>
                    <p:nvPicPr>
                      <p:cNvPr id="7988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4876800"/>
                        <a:ext cx="3352800" cy="504825"/>
                      </a:xfrm>
                      <a:prstGeom prst="rect">
                        <a:avLst/>
                      </a:prstGeom>
                      <a:solidFill>
                        <a:srgbClr val="CCFFFF"/>
                      </a:solidFill>
                    </p:spPr>
                  </p:pic>
                </p:oleObj>
              </mc:Fallback>
            </mc:AlternateContent>
          </a:graphicData>
        </a:graphic>
      </p:graphicFrame>
      <p:sp>
        <p:nvSpPr>
          <p:cNvPr id="79882" name="Text Box 10"/>
          <p:cNvSpPr txBox="1">
            <a:spLocks noChangeArrowheads="1"/>
          </p:cNvSpPr>
          <p:nvPr/>
        </p:nvSpPr>
        <p:spPr bwMode="auto">
          <a:xfrm>
            <a:off x="533400" y="2286000"/>
            <a:ext cx="3581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Ñònh nghóa cuûa theá naêng :</a:t>
            </a:r>
          </a:p>
        </p:txBody>
      </p:sp>
      <p:sp>
        <p:nvSpPr>
          <p:cNvPr id="79883" name="Line 11"/>
          <p:cNvSpPr>
            <a:spLocks noChangeShapeType="1"/>
          </p:cNvSpPr>
          <p:nvPr/>
        </p:nvSpPr>
        <p:spPr bwMode="auto">
          <a:xfrm>
            <a:off x="4419600" y="3048000"/>
            <a:ext cx="2438400" cy="0"/>
          </a:xfrm>
          <a:prstGeom prst="line">
            <a:avLst/>
          </a:prstGeom>
          <a:noFill/>
          <a:ln w="9525">
            <a:solidFill>
              <a:schemeClr val="tx1"/>
            </a:solidFill>
            <a:round/>
            <a:headEnd/>
            <a:tailEnd/>
          </a:ln>
        </p:spPr>
        <p:txBody>
          <a:bodyPr/>
          <a:lstStyle/>
          <a:p>
            <a:endParaRPr lang="en-US"/>
          </a:p>
        </p:txBody>
      </p:sp>
      <p:sp>
        <p:nvSpPr>
          <p:cNvPr id="79884" name="Line 12"/>
          <p:cNvSpPr>
            <a:spLocks noChangeShapeType="1"/>
          </p:cNvSpPr>
          <p:nvPr/>
        </p:nvSpPr>
        <p:spPr bwMode="auto">
          <a:xfrm>
            <a:off x="5486400" y="3048000"/>
            <a:ext cx="0" cy="381000"/>
          </a:xfrm>
          <a:prstGeom prst="line">
            <a:avLst/>
          </a:prstGeom>
          <a:noFill/>
          <a:ln w="9525">
            <a:solidFill>
              <a:schemeClr val="tx1"/>
            </a:solidFill>
            <a:round/>
            <a:headEnd/>
            <a:tailEnd type="arrow" w="med" len="med"/>
          </a:ln>
        </p:spPr>
        <p:txBody>
          <a:bodyPr/>
          <a:lstStyle/>
          <a:p>
            <a:endParaRPr lang="en-US"/>
          </a:p>
        </p:txBody>
      </p:sp>
      <p:sp>
        <p:nvSpPr>
          <p:cNvPr id="79885" name="Line 13"/>
          <p:cNvSpPr>
            <a:spLocks noChangeShapeType="1"/>
          </p:cNvSpPr>
          <p:nvPr/>
        </p:nvSpPr>
        <p:spPr bwMode="auto">
          <a:xfrm>
            <a:off x="5486400" y="3886200"/>
            <a:ext cx="0" cy="457200"/>
          </a:xfrm>
          <a:prstGeom prst="line">
            <a:avLst/>
          </a:prstGeom>
          <a:noFill/>
          <a:ln w="9525">
            <a:solidFill>
              <a:schemeClr val="tx1"/>
            </a:solidFill>
            <a:round/>
            <a:headEnd/>
            <a:tailEnd type="arrow" w="med" len="med"/>
          </a:ln>
        </p:spPr>
        <p:txBody>
          <a:bodyPr/>
          <a:lstStyle/>
          <a:p>
            <a:endParaRPr lang="en-US"/>
          </a:p>
        </p:txBody>
      </p:sp>
      <p:sp>
        <p:nvSpPr>
          <p:cNvPr id="79886" name="Line 14"/>
          <p:cNvSpPr>
            <a:spLocks noChangeShapeType="1"/>
          </p:cNvSpPr>
          <p:nvPr/>
        </p:nvSpPr>
        <p:spPr bwMode="auto">
          <a:xfrm>
            <a:off x="3810000" y="5105400"/>
            <a:ext cx="762000" cy="0"/>
          </a:xfrm>
          <a:prstGeom prst="line">
            <a:avLst/>
          </a:prstGeom>
          <a:noFill/>
          <a:ln w="9525">
            <a:solidFill>
              <a:schemeClr val="tx1"/>
            </a:solidFill>
            <a:round/>
            <a:headEnd/>
            <a:tailEnd type="triangle" w="med" len="med"/>
          </a:ln>
        </p:spPr>
        <p:txBody>
          <a:bodyPr/>
          <a:lstStyle/>
          <a:p>
            <a:endParaRPr lang="en-US"/>
          </a:p>
        </p:txBody>
      </p:sp>
      <p:sp>
        <p:nvSpPr>
          <p:cNvPr id="79887" name="Text Box 15"/>
          <p:cNvSpPr txBox="1">
            <a:spLocks noChangeArrowheads="1"/>
          </p:cNvSpPr>
          <p:nvPr/>
        </p:nvSpPr>
        <p:spPr bwMode="auto">
          <a:xfrm>
            <a:off x="1524000" y="5334000"/>
            <a:ext cx="7315200" cy="1187450"/>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Khi vaät chuyeån ñoäng trong tröôøng löïc theá(maø khoâng chòu taùc duïng cuûa moät löïc naøo khaùc),cô naêng cuûa vaät ñöôïc baûo toøan.</a:t>
            </a:r>
          </a:p>
        </p:txBody>
      </p:sp>
      <p:sp>
        <p:nvSpPr>
          <p:cNvPr id="79888" name="AutoShape 16"/>
          <p:cNvSpPr>
            <a:spLocks noChangeArrowheads="1"/>
          </p:cNvSpPr>
          <p:nvPr/>
        </p:nvSpPr>
        <p:spPr bwMode="auto">
          <a:xfrm>
            <a:off x="838200" y="5867400"/>
            <a:ext cx="381000" cy="762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sp>
        <p:nvSpPr>
          <p:cNvPr id="79889" name="Line 17"/>
          <p:cNvSpPr>
            <a:spLocks noChangeShapeType="1"/>
          </p:cNvSpPr>
          <p:nvPr/>
        </p:nvSpPr>
        <p:spPr bwMode="auto">
          <a:xfrm>
            <a:off x="1371600" y="5562600"/>
            <a:ext cx="0" cy="914400"/>
          </a:xfrm>
          <a:prstGeom prst="line">
            <a:avLst/>
          </a:prstGeom>
          <a:noFill/>
          <a:ln w="28575">
            <a:solidFill>
              <a:srgbClr val="008000"/>
            </a:solidFill>
            <a:round/>
            <a:headEnd/>
            <a:tailEnd/>
          </a:ln>
        </p:spPr>
        <p:txBody>
          <a:bodyPr/>
          <a:lstStyle/>
          <a:p>
            <a:endParaRPr lang="en-US"/>
          </a:p>
        </p:txBody>
      </p:sp>
      <p:sp>
        <p:nvSpPr>
          <p:cNvPr id="79890" name="Freeform 18"/>
          <p:cNvSpPr>
            <a:spLocks/>
          </p:cNvSpPr>
          <p:nvPr/>
        </p:nvSpPr>
        <p:spPr bwMode="auto">
          <a:xfrm>
            <a:off x="457200" y="3276600"/>
            <a:ext cx="2362200" cy="838200"/>
          </a:xfrm>
          <a:custGeom>
            <a:avLst/>
            <a:gdLst>
              <a:gd name="T0" fmla="*/ 0 w 1488"/>
              <a:gd name="T1" fmla="*/ 838200 h 528"/>
              <a:gd name="T2" fmla="*/ 381000 w 1488"/>
              <a:gd name="T3" fmla="*/ 762000 h 528"/>
              <a:gd name="T4" fmla="*/ 533400 w 1488"/>
              <a:gd name="T5" fmla="*/ 609600 h 528"/>
              <a:gd name="T6" fmla="*/ 762000 w 1488"/>
              <a:gd name="T7" fmla="*/ 457200 h 528"/>
              <a:gd name="T8" fmla="*/ 1295400 w 1488"/>
              <a:gd name="T9" fmla="*/ 457200 h 528"/>
              <a:gd name="T10" fmla="*/ 1600200 w 1488"/>
              <a:gd name="T11" fmla="*/ 228600 h 528"/>
              <a:gd name="T12" fmla="*/ 2057400 w 1488"/>
              <a:gd name="T13" fmla="*/ 76200 h 528"/>
              <a:gd name="T14" fmla="*/ 2362200 w 1488"/>
              <a:gd name="T15" fmla="*/ 0 h 528"/>
              <a:gd name="T16" fmla="*/ 0 60000 65536"/>
              <a:gd name="T17" fmla="*/ 0 60000 65536"/>
              <a:gd name="T18" fmla="*/ 0 60000 65536"/>
              <a:gd name="T19" fmla="*/ 0 60000 65536"/>
              <a:gd name="T20" fmla="*/ 0 60000 65536"/>
              <a:gd name="T21" fmla="*/ 0 60000 65536"/>
              <a:gd name="T22" fmla="*/ 0 60000 65536"/>
              <a:gd name="T23" fmla="*/ 0 60000 65536"/>
              <a:gd name="T24" fmla="*/ 0 w 1488"/>
              <a:gd name="T25" fmla="*/ 0 h 528"/>
              <a:gd name="T26" fmla="*/ 1488 w 1488"/>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88" h="528">
                <a:moveTo>
                  <a:pt x="0" y="528"/>
                </a:moveTo>
                <a:cubicBezTo>
                  <a:pt x="92" y="516"/>
                  <a:pt x="184" y="504"/>
                  <a:pt x="240" y="480"/>
                </a:cubicBezTo>
                <a:cubicBezTo>
                  <a:pt x="296" y="456"/>
                  <a:pt x="296" y="416"/>
                  <a:pt x="336" y="384"/>
                </a:cubicBezTo>
                <a:cubicBezTo>
                  <a:pt x="376" y="352"/>
                  <a:pt x="400" y="304"/>
                  <a:pt x="480" y="288"/>
                </a:cubicBezTo>
                <a:cubicBezTo>
                  <a:pt x="560" y="272"/>
                  <a:pt x="728" y="312"/>
                  <a:pt x="816" y="288"/>
                </a:cubicBezTo>
                <a:cubicBezTo>
                  <a:pt x="904" y="264"/>
                  <a:pt x="928" y="184"/>
                  <a:pt x="1008" y="144"/>
                </a:cubicBezTo>
                <a:cubicBezTo>
                  <a:pt x="1088" y="104"/>
                  <a:pt x="1216" y="72"/>
                  <a:pt x="1296" y="48"/>
                </a:cubicBezTo>
                <a:cubicBezTo>
                  <a:pt x="1376" y="24"/>
                  <a:pt x="1456" y="8"/>
                  <a:pt x="1488" y="0"/>
                </a:cubicBezTo>
              </a:path>
            </a:pathLst>
          </a:custGeom>
          <a:noFill/>
          <a:ln w="9525">
            <a:solidFill>
              <a:schemeClr val="tx1"/>
            </a:solidFill>
            <a:round/>
            <a:headEnd/>
            <a:tailEnd type="triangle" w="med" len="med"/>
          </a:ln>
        </p:spPr>
        <p:txBody>
          <a:bodyPr/>
          <a:lstStyle/>
          <a:p>
            <a:endParaRPr lang="en-US"/>
          </a:p>
        </p:txBody>
      </p:sp>
      <p:sp>
        <p:nvSpPr>
          <p:cNvPr id="79891" name="Oval 19"/>
          <p:cNvSpPr>
            <a:spLocks noChangeArrowheads="1"/>
          </p:cNvSpPr>
          <p:nvPr/>
        </p:nvSpPr>
        <p:spPr bwMode="auto">
          <a:xfrm>
            <a:off x="381000" y="4038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9892" name="Oval 20"/>
          <p:cNvSpPr>
            <a:spLocks noChangeArrowheads="1"/>
          </p:cNvSpPr>
          <p:nvPr/>
        </p:nvSpPr>
        <p:spPr bwMode="auto">
          <a:xfrm>
            <a:off x="2743200" y="3276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9893" name="Text Box 21"/>
          <p:cNvSpPr txBox="1">
            <a:spLocks noChangeArrowheads="1"/>
          </p:cNvSpPr>
          <p:nvPr/>
        </p:nvSpPr>
        <p:spPr bwMode="auto">
          <a:xfrm>
            <a:off x="228600" y="3657600"/>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79894" name="Text Box 22"/>
          <p:cNvSpPr txBox="1">
            <a:spLocks noChangeArrowheads="1"/>
          </p:cNvSpPr>
          <p:nvPr/>
        </p:nvSpPr>
        <p:spPr bwMode="auto">
          <a:xfrm>
            <a:off x="2819400" y="3048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79895" name="Text Box 23"/>
          <p:cNvSpPr txBox="1">
            <a:spLocks noChangeArrowheads="1"/>
          </p:cNvSpPr>
          <p:nvPr/>
        </p:nvSpPr>
        <p:spPr bwMode="auto">
          <a:xfrm>
            <a:off x="304800" y="41910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W</a:t>
            </a:r>
            <a:r>
              <a:rPr lang="en-US" baseline="-25000">
                <a:latin typeface="VNI-Times" pitchFamily="2" charset="0"/>
              </a:rPr>
              <a:t>d1 </a:t>
            </a:r>
            <a:endParaRPr lang="en-US">
              <a:latin typeface="VNI-Times" pitchFamily="2" charset="0"/>
            </a:endParaRPr>
          </a:p>
        </p:txBody>
      </p:sp>
      <p:sp>
        <p:nvSpPr>
          <p:cNvPr id="79896" name="Text Box 24"/>
          <p:cNvSpPr txBox="1">
            <a:spLocks noChangeArrowheads="1"/>
          </p:cNvSpPr>
          <p:nvPr/>
        </p:nvSpPr>
        <p:spPr bwMode="auto">
          <a:xfrm>
            <a:off x="304800" y="46482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U</a:t>
            </a:r>
            <a:r>
              <a:rPr lang="en-US" baseline="-25000">
                <a:latin typeface="VNI-Times" pitchFamily="2" charset="0"/>
              </a:rPr>
              <a:t>1</a:t>
            </a:r>
            <a:endParaRPr lang="en-US">
              <a:latin typeface="VNI-Times" pitchFamily="2" charset="0"/>
            </a:endParaRPr>
          </a:p>
        </p:txBody>
      </p:sp>
      <p:sp>
        <p:nvSpPr>
          <p:cNvPr id="79897" name="Text Box 25"/>
          <p:cNvSpPr txBox="1">
            <a:spLocks noChangeArrowheads="1"/>
          </p:cNvSpPr>
          <p:nvPr/>
        </p:nvSpPr>
        <p:spPr bwMode="auto">
          <a:xfrm>
            <a:off x="2438400" y="3505200"/>
            <a:ext cx="914400" cy="396875"/>
          </a:xfrm>
          <a:prstGeom prst="rect">
            <a:avLst/>
          </a:prstGeom>
          <a:noFill/>
          <a:ln w="9525">
            <a:noFill/>
            <a:miter lim="800000"/>
            <a:headEnd/>
            <a:tailEnd/>
          </a:ln>
        </p:spPr>
        <p:txBody>
          <a:bodyPr>
            <a:spAutoFit/>
          </a:bodyPr>
          <a:lstStyle/>
          <a:p>
            <a:pPr algn="l">
              <a:spcBef>
                <a:spcPct val="50000"/>
              </a:spcBef>
            </a:pPr>
            <a:r>
              <a:rPr lang="en-US" baseline="-25000">
                <a:latin typeface="VNI-Times" pitchFamily="2" charset="0"/>
              </a:rPr>
              <a:t> </a:t>
            </a:r>
            <a:r>
              <a:rPr lang="en-US">
                <a:latin typeface="VNI-Times" pitchFamily="2" charset="0"/>
              </a:rPr>
              <a:t>W</a:t>
            </a:r>
            <a:r>
              <a:rPr lang="en-US" baseline="-25000">
                <a:latin typeface="VNI-Times" pitchFamily="2" charset="0"/>
              </a:rPr>
              <a:t>d2</a:t>
            </a:r>
          </a:p>
        </p:txBody>
      </p:sp>
      <p:sp>
        <p:nvSpPr>
          <p:cNvPr id="79898" name="Text Box 26"/>
          <p:cNvSpPr txBox="1">
            <a:spLocks noChangeArrowheads="1"/>
          </p:cNvSpPr>
          <p:nvPr/>
        </p:nvSpPr>
        <p:spPr bwMode="auto">
          <a:xfrm>
            <a:off x="2514600" y="38862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U</a:t>
            </a:r>
            <a:r>
              <a:rPr lang="en-US" baseline="-25000">
                <a:latin typeface="VNI-Times" pitchFamily="2" charset="0"/>
              </a:rPr>
              <a:t>2</a:t>
            </a:r>
            <a:endParaRPr lang="en-US">
              <a:latin typeface="VNI-Times" pitchFamily="2" charset="0"/>
            </a:endParaRPr>
          </a:p>
        </p:txBody>
      </p:sp>
      <p:sp>
        <p:nvSpPr>
          <p:cNvPr id="79899" name="AutoShape 27"/>
          <p:cNvSpPr>
            <a:spLocks/>
          </p:cNvSpPr>
          <p:nvPr/>
        </p:nvSpPr>
        <p:spPr bwMode="auto">
          <a:xfrm>
            <a:off x="76200" y="4343400"/>
            <a:ext cx="228600" cy="533400"/>
          </a:xfrm>
          <a:prstGeom prst="leftBrace">
            <a:avLst>
              <a:gd name="adj1" fmla="val 19444"/>
              <a:gd name="adj2" fmla="val 50000"/>
            </a:avLst>
          </a:prstGeom>
          <a:noFill/>
          <a:ln w="9525">
            <a:solidFill>
              <a:schemeClr val="tx1"/>
            </a:solidFill>
            <a:prstDash val="dash"/>
            <a:round/>
            <a:headEnd/>
            <a:tailEnd/>
          </a:ln>
        </p:spPr>
        <p:txBody>
          <a:bodyPr wrap="none" anchor="ctr"/>
          <a:lstStyle/>
          <a:p>
            <a:endParaRPr lang="en-US"/>
          </a:p>
        </p:txBody>
      </p:sp>
      <p:sp>
        <p:nvSpPr>
          <p:cNvPr id="79900" name="AutoShape 28"/>
          <p:cNvSpPr>
            <a:spLocks/>
          </p:cNvSpPr>
          <p:nvPr/>
        </p:nvSpPr>
        <p:spPr bwMode="auto">
          <a:xfrm>
            <a:off x="2286000" y="3657600"/>
            <a:ext cx="228600" cy="533400"/>
          </a:xfrm>
          <a:prstGeom prst="leftBrace">
            <a:avLst>
              <a:gd name="adj1" fmla="val 19444"/>
              <a:gd name="adj2" fmla="val 50000"/>
            </a:avLst>
          </a:prstGeom>
          <a:noFill/>
          <a:ln w="9525">
            <a:solidFill>
              <a:schemeClr val="tx1"/>
            </a:solidFill>
            <a:prstDash val="dash"/>
            <a:round/>
            <a:headEnd/>
            <a:tailEnd/>
          </a:ln>
        </p:spPr>
        <p:txBody>
          <a:bodyPr wrap="none" anchor="ctr"/>
          <a:lstStyle/>
          <a:p>
            <a:endParaRPr lang="en-US"/>
          </a:p>
        </p:txBody>
      </p:sp>
      <p:sp>
        <p:nvSpPr>
          <p:cNvPr id="29" name="Text Box 2"/>
          <p:cNvSpPr txBox="1">
            <a:spLocks noChangeArrowheads="1"/>
          </p:cNvSpPr>
          <p:nvPr/>
        </p:nvSpPr>
        <p:spPr bwMode="auto">
          <a:xfrm>
            <a:off x="0" y="141516"/>
            <a:ext cx="9144000" cy="461665"/>
          </a:xfrm>
          <a:prstGeom prst="rect">
            <a:avLst/>
          </a:prstGeom>
          <a:noFill/>
          <a:ln w="9525">
            <a:noFill/>
            <a:miter lim="800000"/>
            <a:headEnd/>
            <a:tailEnd/>
          </a:ln>
        </p:spPr>
        <p:txBody>
          <a:bodyPr wrap="square">
            <a:spAutoFit/>
          </a:bodyPr>
          <a:lstStyle/>
          <a:p>
            <a:pPr algn="ctr">
              <a:spcBef>
                <a:spcPct val="50000"/>
              </a:spcBef>
            </a:pPr>
            <a:r>
              <a:rPr lang="en-US" sz="2400" b="1" dirty="0">
                <a:solidFill>
                  <a:srgbClr val="FF0000"/>
                </a:solidFill>
                <a:latin typeface="Times New Roman" pitchFamily="18" charset="0"/>
                <a:cs typeface="Times New Roman" pitchFamily="18" charset="0"/>
              </a:rPr>
              <a:t>5.  ĐỊNH LUẬT BẢO TOÀN CƠ NĂNG TRONG TRƯỜNG THẾ </a:t>
            </a:r>
          </a:p>
        </p:txBody>
      </p:sp>
      <p:sp>
        <p:nvSpPr>
          <p:cNvPr id="30" name="Text Box 3"/>
          <p:cNvSpPr txBox="1">
            <a:spLocks noChangeArrowheads="1"/>
          </p:cNvSpPr>
          <p:nvPr/>
        </p:nvSpPr>
        <p:spPr bwMode="auto">
          <a:xfrm>
            <a:off x="762000" y="685800"/>
            <a:ext cx="79248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Cơ</a:t>
            </a:r>
            <a:r>
              <a:rPr lang="en-US" sz="2400" dirty="0">
                <a:latin typeface="VNI-Times" pitchFamily="2" charset="0"/>
              </a:rPr>
              <a:t> </a:t>
            </a:r>
            <a:r>
              <a:rPr lang="en-US" sz="2400" dirty="0" err="1">
                <a:latin typeface="VNI-Times" pitchFamily="2" charset="0"/>
              </a:rPr>
              <a:t>năng</a:t>
            </a:r>
            <a:r>
              <a:rPr lang="en-US" sz="2400" dirty="0">
                <a:latin typeface="VNI-Times" pitchFamily="2" charset="0"/>
              </a:rPr>
              <a:t> </a:t>
            </a:r>
            <a:r>
              <a:rPr lang="en-US" sz="2400" dirty="0" err="1">
                <a:latin typeface="VNI-Times" pitchFamily="2" charset="0"/>
              </a:rPr>
              <a:t>của</a:t>
            </a:r>
            <a:r>
              <a:rPr lang="en-US" sz="2400" dirty="0">
                <a:latin typeface="VNI-Times" pitchFamily="2" charset="0"/>
              </a:rPr>
              <a:t> </a:t>
            </a:r>
            <a:r>
              <a:rPr lang="en-US" sz="2400" dirty="0" err="1">
                <a:latin typeface="VNI-Times" pitchFamily="2" charset="0"/>
              </a:rPr>
              <a:t>chất</a:t>
            </a:r>
            <a:r>
              <a:rPr lang="en-US" sz="2400" dirty="0">
                <a:latin typeface="VNI-Times" pitchFamily="2" charset="0"/>
              </a:rPr>
              <a:t> </a:t>
            </a:r>
            <a:r>
              <a:rPr lang="en-US" sz="2400" dirty="0" err="1">
                <a:latin typeface="VNI-Times" pitchFamily="2" charset="0"/>
              </a:rPr>
              <a:t>điểm</a:t>
            </a:r>
            <a:r>
              <a:rPr lang="en-US" sz="2400" dirty="0">
                <a:latin typeface="VNI-Times" pitchFamily="2" charset="0"/>
              </a:rPr>
              <a:t>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trường</a:t>
            </a:r>
            <a:r>
              <a:rPr lang="en-US" sz="2400" dirty="0">
                <a:latin typeface="VNI-Times" pitchFamily="2" charset="0"/>
              </a:rPr>
              <a:t> </a:t>
            </a:r>
            <a:r>
              <a:rPr lang="en-US" sz="2400" dirty="0" err="1">
                <a:latin typeface="VNI-Times" pitchFamily="2" charset="0"/>
              </a:rPr>
              <a:t>thế</a:t>
            </a:r>
            <a:r>
              <a:rPr lang="en-US" sz="2400" dirty="0">
                <a:latin typeface="VNI-Times" pitchFamily="2" charset="0"/>
              </a:rPr>
              <a:t>:</a:t>
            </a:r>
            <a:endParaRPr lang="en-US" dirty="0">
              <a:latin typeface="VNI-Times" pitchFamily="2" charset="0"/>
            </a:endParaRPr>
          </a:p>
        </p:txBody>
      </p:sp>
      <p:pic>
        <p:nvPicPr>
          <p:cNvPr id="155655" name="Picture 7"/>
          <p:cNvPicPr>
            <a:picLocks noChangeAspect="1" noChangeArrowheads="1"/>
          </p:cNvPicPr>
          <p:nvPr/>
        </p:nvPicPr>
        <p:blipFill>
          <a:blip r:embed="rId12"/>
          <a:srcRect/>
          <a:stretch>
            <a:fillRect/>
          </a:stretch>
        </p:blipFill>
        <p:spPr bwMode="auto">
          <a:xfrm>
            <a:off x="6019800" y="685800"/>
            <a:ext cx="2371725" cy="571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blinds(horizontal)">
                                      <p:cBhvr>
                                        <p:cTn id="7" dur="500"/>
                                        <p:tgtEl>
                                          <p:spTgt spid="798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890"/>
                                        </p:tgtEl>
                                        <p:attrNameLst>
                                          <p:attrName>style.visibility</p:attrName>
                                        </p:attrNameLst>
                                      </p:cBhvr>
                                      <p:to>
                                        <p:strVal val="visible"/>
                                      </p:to>
                                    </p:set>
                                    <p:animEffect transition="in" filter="blinds(horizontal)">
                                      <p:cBhvr>
                                        <p:cTn id="10" dur="500"/>
                                        <p:tgtEl>
                                          <p:spTgt spid="7989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93"/>
                                        </p:tgtEl>
                                        <p:attrNameLst>
                                          <p:attrName>style.visibility</p:attrName>
                                        </p:attrNameLst>
                                      </p:cBhvr>
                                      <p:to>
                                        <p:strVal val="visible"/>
                                      </p:to>
                                    </p:set>
                                    <p:animEffect transition="in" filter="blinds(horizontal)">
                                      <p:cBhvr>
                                        <p:cTn id="13" dur="500"/>
                                        <p:tgtEl>
                                          <p:spTgt spid="7989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9894"/>
                                        </p:tgtEl>
                                        <p:attrNameLst>
                                          <p:attrName>style.visibility</p:attrName>
                                        </p:attrNameLst>
                                      </p:cBhvr>
                                      <p:to>
                                        <p:strVal val="visible"/>
                                      </p:to>
                                    </p:set>
                                    <p:animEffect transition="in" filter="blinds(horizontal)">
                                      <p:cBhvr>
                                        <p:cTn id="16" dur="500"/>
                                        <p:tgtEl>
                                          <p:spTgt spid="7989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9891"/>
                                        </p:tgtEl>
                                        <p:attrNameLst>
                                          <p:attrName>style.visibility</p:attrName>
                                        </p:attrNameLst>
                                      </p:cBhvr>
                                      <p:to>
                                        <p:strVal val="visible"/>
                                      </p:to>
                                    </p:set>
                                    <p:animEffect transition="in" filter="blinds(horizontal)">
                                      <p:cBhvr>
                                        <p:cTn id="21" dur="500"/>
                                        <p:tgtEl>
                                          <p:spTgt spid="7989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892"/>
                                        </p:tgtEl>
                                        <p:attrNameLst>
                                          <p:attrName>style.visibility</p:attrName>
                                        </p:attrNameLst>
                                      </p:cBhvr>
                                      <p:to>
                                        <p:strVal val="visible"/>
                                      </p:to>
                                    </p:set>
                                    <p:animEffect transition="in" filter="blinds(horizontal)">
                                      <p:cBhvr>
                                        <p:cTn id="24" dur="500"/>
                                        <p:tgtEl>
                                          <p:spTgt spid="79892"/>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9876"/>
                                        </p:tgtEl>
                                        <p:attrNameLst>
                                          <p:attrName>style.visibility</p:attrName>
                                        </p:attrNameLst>
                                      </p:cBhvr>
                                      <p:to>
                                        <p:strVal val="visible"/>
                                      </p:to>
                                    </p:set>
                                    <p:animEffect transition="in" filter="box(in)">
                                      <p:cBhvr>
                                        <p:cTn id="29" dur="500"/>
                                        <p:tgtEl>
                                          <p:spTgt spid="79876"/>
                                        </p:tgtEl>
                                      </p:cBhvr>
                                    </p:animEffect>
                                  </p:childTnLst>
                                </p:cTn>
                              </p:par>
                              <p:par>
                                <p:cTn id="30" presetID="4" presetClass="entr" presetSubtype="16" fill="hold" nodeType="withEffect">
                                  <p:stCondLst>
                                    <p:cond delay="0"/>
                                  </p:stCondLst>
                                  <p:childTnLst>
                                    <p:set>
                                      <p:cBhvr>
                                        <p:cTn id="31" dur="1" fill="hold">
                                          <p:stCondLst>
                                            <p:cond delay="0"/>
                                          </p:stCondLst>
                                        </p:cTn>
                                        <p:tgtEl>
                                          <p:spTgt spid="79877"/>
                                        </p:tgtEl>
                                        <p:attrNameLst>
                                          <p:attrName>style.visibility</p:attrName>
                                        </p:attrNameLst>
                                      </p:cBhvr>
                                      <p:to>
                                        <p:strVal val="visible"/>
                                      </p:to>
                                    </p:set>
                                    <p:animEffect transition="in" filter="box(in)">
                                      <p:cBhvr>
                                        <p:cTn id="32" dur="500"/>
                                        <p:tgtEl>
                                          <p:spTgt spid="79877"/>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79895"/>
                                        </p:tgtEl>
                                        <p:attrNameLst>
                                          <p:attrName>style.visibility</p:attrName>
                                        </p:attrNameLst>
                                      </p:cBhvr>
                                      <p:to>
                                        <p:strVal val="visible"/>
                                      </p:to>
                                    </p:set>
                                    <p:animEffect transition="in" filter="box(in)">
                                      <p:cBhvr>
                                        <p:cTn id="35" dur="500"/>
                                        <p:tgtEl>
                                          <p:spTgt spid="7989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79897"/>
                                        </p:tgtEl>
                                        <p:attrNameLst>
                                          <p:attrName>style.visibility</p:attrName>
                                        </p:attrNameLst>
                                      </p:cBhvr>
                                      <p:to>
                                        <p:strVal val="visible"/>
                                      </p:to>
                                    </p:set>
                                    <p:animEffect transition="in" filter="box(in)">
                                      <p:cBhvr>
                                        <p:cTn id="38" dur="500"/>
                                        <p:tgtEl>
                                          <p:spTgt spid="7989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9882"/>
                                        </p:tgtEl>
                                        <p:attrNameLst>
                                          <p:attrName>style.visibility</p:attrName>
                                        </p:attrNameLst>
                                      </p:cBhvr>
                                      <p:to>
                                        <p:strVal val="visible"/>
                                      </p:to>
                                    </p:set>
                                    <p:animEffect transition="in" filter="blinds(horizontal)">
                                      <p:cBhvr>
                                        <p:cTn id="43" dur="500"/>
                                        <p:tgtEl>
                                          <p:spTgt spid="79882"/>
                                        </p:tgtEl>
                                      </p:cBhvr>
                                    </p:animEffect>
                                  </p:childTnLst>
                                </p:cTn>
                              </p:par>
                              <p:par>
                                <p:cTn id="44" presetID="3" presetClass="entr" presetSubtype="10" fill="hold" nodeType="withEffect">
                                  <p:stCondLst>
                                    <p:cond delay="0"/>
                                  </p:stCondLst>
                                  <p:childTnLst>
                                    <p:set>
                                      <p:cBhvr>
                                        <p:cTn id="45" dur="1" fill="hold">
                                          <p:stCondLst>
                                            <p:cond delay="0"/>
                                          </p:stCondLst>
                                        </p:cTn>
                                        <p:tgtEl>
                                          <p:spTgt spid="79878"/>
                                        </p:tgtEl>
                                        <p:attrNameLst>
                                          <p:attrName>style.visibility</p:attrName>
                                        </p:attrNameLst>
                                      </p:cBhvr>
                                      <p:to>
                                        <p:strVal val="visible"/>
                                      </p:to>
                                    </p:set>
                                    <p:animEffect transition="in" filter="blinds(horizontal)">
                                      <p:cBhvr>
                                        <p:cTn id="46" dur="500"/>
                                        <p:tgtEl>
                                          <p:spTgt spid="7987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9898"/>
                                        </p:tgtEl>
                                        <p:attrNameLst>
                                          <p:attrName>style.visibility</p:attrName>
                                        </p:attrNameLst>
                                      </p:cBhvr>
                                      <p:to>
                                        <p:strVal val="visible"/>
                                      </p:to>
                                    </p:set>
                                    <p:animEffect transition="in" filter="blinds(horizontal)">
                                      <p:cBhvr>
                                        <p:cTn id="49" dur="500"/>
                                        <p:tgtEl>
                                          <p:spTgt spid="7989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9896"/>
                                        </p:tgtEl>
                                        <p:attrNameLst>
                                          <p:attrName>style.visibility</p:attrName>
                                        </p:attrNameLst>
                                      </p:cBhvr>
                                      <p:to>
                                        <p:strVal val="visible"/>
                                      </p:to>
                                    </p:set>
                                    <p:animEffect transition="in" filter="blinds(horizontal)">
                                      <p:cBhvr>
                                        <p:cTn id="52" dur="500"/>
                                        <p:tgtEl>
                                          <p:spTgt spid="7989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9899"/>
                                        </p:tgtEl>
                                        <p:attrNameLst>
                                          <p:attrName>style.visibility</p:attrName>
                                        </p:attrNameLst>
                                      </p:cBhvr>
                                      <p:to>
                                        <p:strVal val="visible"/>
                                      </p:to>
                                    </p:set>
                                    <p:animEffect transition="in" filter="blinds(horizontal)">
                                      <p:cBhvr>
                                        <p:cTn id="55" dur="500"/>
                                        <p:tgtEl>
                                          <p:spTgt spid="7989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9900"/>
                                        </p:tgtEl>
                                        <p:attrNameLst>
                                          <p:attrName>style.visibility</p:attrName>
                                        </p:attrNameLst>
                                      </p:cBhvr>
                                      <p:to>
                                        <p:strVal val="visible"/>
                                      </p:to>
                                    </p:set>
                                    <p:animEffect transition="in" filter="blinds(horizontal)">
                                      <p:cBhvr>
                                        <p:cTn id="58" dur="500"/>
                                        <p:tgtEl>
                                          <p:spTgt spid="79900"/>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79883"/>
                                        </p:tgtEl>
                                        <p:attrNameLst>
                                          <p:attrName>style.visibility</p:attrName>
                                        </p:attrNameLst>
                                      </p:cBhvr>
                                      <p:to>
                                        <p:strVal val="visible"/>
                                      </p:to>
                                    </p:set>
                                    <p:animEffect transition="in" filter="box(in)">
                                      <p:cBhvr>
                                        <p:cTn id="63" dur="500"/>
                                        <p:tgtEl>
                                          <p:spTgt spid="79883"/>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79884"/>
                                        </p:tgtEl>
                                        <p:attrNameLst>
                                          <p:attrName>style.visibility</p:attrName>
                                        </p:attrNameLst>
                                      </p:cBhvr>
                                      <p:to>
                                        <p:strVal val="visible"/>
                                      </p:to>
                                    </p:set>
                                    <p:animEffect transition="in" filter="box(in)">
                                      <p:cBhvr>
                                        <p:cTn id="66" dur="500"/>
                                        <p:tgtEl>
                                          <p:spTgt spid="79884"/>
                                        </p:tgtEl>
                                      </p:cBhvr>
                                    </p:animEffect>
                                  </p:childTnLst>
                                </p:cTn>
                              </p:par>
                              <p:par>
                                <p:cTn id="67" presetID="4" presetClass="entr" presetSubtype="16" fill="hold" nodeType="withEffect">
                                  <p:stCondLst>
                                    <p:cond delay="0"/>
                                  </p:stCondLst>
                                  <p:childTnLst>
                                    <p:set>
                                      <p:cBhvr>
                                        <p:cTn id="68" dur="1" fill="hold">
                                          <p:stCondLst>
                                            <p:cond delay="0"/>
                                          </p:stCondLst>
                                        </p:cTn>
                                        <p:tgtEl>
                                          <p:spTgt spid="79879"/>
                                        </p:tgtEl>
                                        <p:attrNameLst>
                                          <p:attrName>style.visibility</p:attrName>
                                        </p:attrNameLst>
                                      </p:cBhvr>
                                      <p:to>
                                        <p:strVal val="visible"/>
                                      </p:to>
                                    </p:set>
                                    <p:animEffect transition="in" filter="box(in)">
                                      <p:cBhvr>
                                        <p:cTn id="69" dur="500"/>
                                        <p:tgtEl>
                                          <p:spTgt spid="79879"/>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79885"/>
                                        </p:tgtEl>
                                        <p:attrNameLst>
                                          <p:attrName>style.visibility</p:attrName>
                                        </p:attrNameLst>
                                      </p:cBhvr>
                                      <p:to>
                                        <p:strVal val="visible"/>
                                      </p:to>
                                    </p:set>
                                    <p:animEffect transition="in" filter="checkerboard(across)">
                                      <p:cBhvr>
                                        <p:cTn id="74" dur="500"/>
                                        <p:tgtEl>
                                          <p:spTgt spid="79885"/>
                                        </p:tgtEl>
                                      </p:cBhvr>
                                    </p:animEffect>
                                  </p:childTnLst>
                                </p:cTn>
                              </p:par>
                              <p:par>
                                <p:cTn id="75" presetID="5" presetClass="entr" presetSubtype="10" fill="hold" nodeType="withEffect">
                                  <p:stCondLst>
                                    <p:cond delay="0"/>
                                  </p:stCondLst>
                                  <p:childTnLst>
                                    <p:set>
                                      <p:cBhvr>
                                        <p:cTn id="76" dur="1" fill="hold">
                                          <p:stCondLst>
                                            <p:cond delay="0"/>
                                          </p:stCondLst>
                                        </p:cTn>
                                        <p:tgtEl>
                                          <p:spTgt spid="79880"/>
                                        </p:tgtEl>
                                        <p:attrNameLst>
                                          <p:attrName>style.visibility</p:attrName>
                                        </p:attrNameLst>
                                      </p:cBhvr>
                                      <p:to>
                                        <p:strVal val="visible"/>
                                      </p:to>
                                    </p:set>
                                    <p:animEffect transition="in" filter="checkerboard(across)">
                                      <p:cBhvr>
                                        <p:cTn id="77" dur="500"/>
                                        <p:tgtEl>
                                          <p:spTgt spid="79880"/>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79886"/>
                                        </p:tgtEl>
                                        <p:attrNameLst>
                                          <p:attrName>style.visibility</p:attrName>
                                        </p:attrNameLst>
                                      </p:cBhvr>
                                      <p:to>
                                        <p:strVal val="visible"/>
                                      </p:to>
                                    </p:set>
                                    <p:animEffect transition="in" filter="checkerboard(across)">
                                      <p:cBhvr>
                                        <p:cTn id="82" dur="500"/>
                                        <p:tgtEl>
                                          <p:spTgt spid="79886"/>
                                        </p:tgtEl>
                                      </p:cBhvr>
                                    </p:animEffect>
                                  </p:childTnLst>
                                </p:cTn>
                              </p:par>
                              <p:par>
                                <p:cTn id="83" presetID="5" presetClass="entr" presetSubtype="10" fill="hold" nodeType="withEffect">
                                  <p:stCondLst>
                                    <p:cond delay="0"/>
                                  </p:stCondLst>
                                  <p:childTnLst>
                                    <p:set>
                                      <p:cBhvr>
                                        <p:cTn id="84" dur="1" fill="hold">
                                          <p:stCondLst>
                                            <p:cond delay="0"/>
                                          </p:stCondLst>
                                        </p:cTn>
                                        <p:tgtEl>
                                          <p:spTgt spid="79881"/>
                                        </p:tgtEl>
                                        <p:attrNameLst>
                                          <p:attrName>style.visibility</p:attrName>
                                        </p:attrNameLst>
                                      </p:cBhvr>
                                      <p:to>
                                        <p:strVal val="visible"/>
                                      </p:to>
                                    </p:set>
                                    <p:animEffect transition="in" filter="checkerboard(across)">
                                      <p:cBhvr>
                                        <p:cTn id="85" dur="500"/>
                                        <p:tgtEl>
                                          <p:spTgt spid="79881"/>
                                        </p:tgtEl>
                                      </p:cBhvr>
                                    </p:animEffect>
                                  </p:childTnLst>
                                </p:cTn>
                              </p:par>
                            </p:childTnLst>
                          </p:cTn>
                        </p:par>
                      </p:childTnLst>
                    </p:cTn>
                  </p:par>
                  <p:par>
                    <p:cTn id="86" fill="hold">
                      <p:stCondLst>
                        <p:cond delay="indefinite"/>
                      </p:stCondLst>
                      <p:childTnLst>
                        <p:par>
                          <p:cTn id="87" fill="hold">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79888"/>
                                        </p:tgtEl>
                                        <p:attrNameLst>
                                          <p:attrName>style.visibility</p:attrName>
                                        </p:attrNameLst>
                                      </p:cBhvr>
                                      <p:to>
                                        <p:strVal val="visible"/>
                                      </p:to>
                                    </p:set>
                                    <p:animEffect transition="in" filter="diamond(in)">
                                      <p:cBhvr>
                                        <p:cTn id="90" dur="2000"/>
                                        <p:tgtEl>
                                          <p:spTgt spid="79888"/>
                                        </p:tgtEl>
                                      </p:cBhvr>
                                    </p:animEffect>
                                  </p:childTnLst>
                                </p:cTn>
                              </p:par>
                              <p:par>
                                <p:cTn id="91" presetID="8" presetClass="entr" presetSubtype="16" fill="hold" grpId="0" nodeType="withEffect">
                                  <p:stCondLst>
                                    <p:cond delay="0"/>
                                  </p:stCondLst>
                                  <p:childTnLst>
                                    <p:set>
                                      <p:cBhvr>
                                        <p:cTn id="92" dur="1" fill="hold">
                                          <p:stCondLst>
                                            <p:cond delay="0"/>
                                          </p:stCondLst>
                                        </p:cTn>
                                        <p:tgtEl>
                                          <p:spTgt spid="79887"/>
                                        </p:tgtEl>
                                        <p:attrNameLst>
                                          <p:attrName>style.visibility</p:attrName>
                                        </p:attrNameLst>
                                      </p:cBhvr>
                                      <p:to>
                                        <p:strVal val="visible"/>
                                      </p:to>
                                    </p:set>
                                    <p:animEffect transition="in" filter="diamond(in)">
                                      <p:cBhvr>
                                        <p:cTn id="93" dur="2000"/>
                                        <p:tgtEl>
                                          <p:spTgt spid="79887"/>
                                        </p:tgtEl>
                                      </p:cBhvr>
                                    </p:animEffect>
                                  </p:childTnLst>
                                </p:cTn>
                              </p:par>
                              <p:par>
                                <p:cTn id="94" presetID="8" presetClass="entr" presetSubtype="16" fill="hold" grpId="0" nodeType="withEffect">
                                  <p:stCondLst>
                                    <p:cond delay="0"/>
                                  </p:stCondLst>
                                  <p:childTnLst>
                                    <p:set>
                                      <p:cBhvr>
                                        <p:cTn id="95" dur="1" fill="hold">
                                          <p:stCondLst>
                                            <p:cond delay="0"/>
                                          </p:stCondLst>
                                        </p:cTn>
                                        <p:tgtEl>
                                          <p:spTgt spid="79889"/>
                                        </p:tgtEl>
                                        <p:attrNameLst>
                                          <p:attrName>style.visibility</p:attrName>
                                        </p:attrNameLst>
                                      </p:cBhvr>
                                      <p:to>
                                        <p:strVal val="visible"/>
                                      </p:to>
                                    </p:set>
                                    <p:animEffect transition="in" filter="diamond(in)">
                                      <p:cBhvr>
                                        <p:cTn id="96" dur="2000"/>
                                        <p:tgtEl>
                                          <p:spTgt spid="79889"/>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blinds(horizontal)">
                                      <p:cBhvr>
                                        <p:cTn id="101" dur="500"/>
                                        <p:tgtEl>
                                          <p:spTgt spid="29"/>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blinds(horizontal)">
                                      <p:cBhvr>
                                        <p:cTn id="10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6" grpId="0"/>
      <p:bldP spid="79882" grpId="0"/>
      <p:bldP spid="79883" grpId="0" animBg="1"/>
      <p:bldP spid="79884" grpId="0" animBg="1"/>
      <p:bldP spid="79885" grpId="0" animBg="1"/>
      <p:bldP spid="79886" grpId="0" animBg="1"/>
      <p:bldP spid="79887" grpId="0"/>
      <p:bldP spid="79888" grpId="0" animBg="1"/>
      <p:bldP spid="79889" grpId="0" animBg="1"/>
      <p:bldP spid="79890" grpId="0" animBg="1"/>
      <p:bldP spid="79891" grpId="0" animBg="1"/>
      <p:bldP spid="79892" grpId="0" animBg="1"/>
      <p:bldP spid="79893" grpId="0"/>
      <p:bldP spid="79894" grpId="0"/>
      <p:bldP spid="79895" grpId="0"/>
      <p:bldP spid="79896" grpId="0"/>
      <p:bldP spid="79897" grpId="0"/>
      <p:bldP spid="79898" grpId="0"/>
      <p:bldP spid="79899" grpId="0" animBg="1"/>
      <p:bldP spid="79900" grpId="0" animBg="1"/>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7" name="Text Box 2"/>
          <p:cNvSpPr txBox="1">
            <a:spLocks noChangeArrowheads="1"/>
          </p:cNvSpPr>
          <p:nvPr/>
        </p:nvSpPr>
        <p:spPr bwMode="auto">
          <a:xfrm>
            <a:off x="152400" y="152400"/>
            <a:ext cx="3429000" cy="457200"/>
          </a:xfrm>
          <a:prstGeom prst="rect">
            <a:avLst/>
          </a:prstGeom>
          <a:noFill/>
          <a:ln w="9525">
            <a:noFill/>
            <a:miter lim="800000"/>
            <a:headEnd/>
            <a:tailEnd/>
          </a:ln>
        </p:spPr>
        <p:txBody>
          <a:bodyPr>
            <a:spAutoFit/>
          </a:bodyPr>
          <a:lstStyle/>
          <a:p>
            <a:pPr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a:t>
            </a:r>
          </a:p>
        </p:txBody>
      </p:sp>
      <p:sp>
        <p:nvSpPr>
          <p:cNvPr id="68618" name="Text Box 3"/>
          <p:cNvSpPr txBox="1">
            <a:spLocks noChangeArrowheads="1"/>
          </p:cNvSpPr>
          <p:nvPr/>
        </p:nvSpPr>
        <p:spPr bwMode="auto">
          <a:xfrm>
            <a:off x="1981200" y="152400"/>
            <a:ext cx="67818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Hoøn ñaù khoái löôïng m ñöôïc neùm leân vôùi vaän toác V</a:t>
            </a:r>
            <a:r>
              <a:rPr lang="en-US" sz="2400" baseline="-25000">
                <a:latin typeface="VNI-Times" pitchFamily="2" charset="0"/>
              </a:rPr>
              <a:t>0</a:t>
            </a:r>
            <a:r>
              <a:rPr lang="en-US" sz="2400">
                <a:latin typeface="VNI-Times" pitchFamily="2" charset="0"/>
              </a:rPr>
              <a:t> hôïp vôùi phöông naèm ngang moät goùc </a:t>
            </a:r>
            <a:r>
              <a:rPr lang="en-US" sz="2400">
                <a:latin typeface="VNI-Times" pitchFamily="2" charset="0"/>
                <a:sym typeface="Symbol" pitchFamily="18" charset="2"/>
              </a:rPr>
              <a:t> .Xaùc ñònh ñoä cao cuûa hoøn ñaù maø taïi ñoù vaän toác cuûa noù giaûm hai laàn.Boû qua löïc caûn khoâng khí.</a:t>
            </a:r>
          </a:p>
        </p:txBody>
      </p:sp>
      <p:sp>
        <p:nvSpPr>
          <p:cNvPr id="68619" name="Line 4"/>
          <p:cNvSpPr>
            <a:spLocks noChangeShapeType="1"/>
          </p:cNvSpPr>
          <p:nvPr/>
        </p:nvSpPr>
        <p:spPr bwMode="auto">
          <a:xfrm>
            <a:off x="1905000" y="304800"/>
            <a:ext cx="0" cy="1295400"/>
          </a:xfrm>
          <a:prstGeom prst="line">
            <a:avLst/>
          </a:prstGeom>
          <a:noFill/>
          <a:ln w="9525">
            <a:solidFill>
              <a:schemeClr val="tx1"/>
            </a:solidFill>
            <a:round/>
            <a:headEnd/>
            <a:tailEnd/>
          </a:ln>
        </p:spPr>
        <p:txBody>
          <a:bodyPr/>
          <a:lstStyle/>
          <a:p>
            <a:endParaRPr lang="en-US"/>
          </a:p>
        </p:txBody>
      </p:sp>
      <p:pic>
        <p:nvPicPr>
          <p:cNvPr id="1107973" name="Picture 5"/>
          <p:cNvPicPr>
            <a:picLocks noChangeAspect="1" noChangeArrowheads="1"/>
          </p:cNvPicPr>
          <p:nvPr/>
        </p:nvPicPr>
        <p:blipFill>
          <a:blip r:embed="rId2"/>
          <a:srcRect/>
          <a:stretch>
            <a:fillRect/>
          </a:stretch>
        </p:blipFill>
        <p:spPr bwMode="auto">
          <a:xfrm>
            <a:off x="-152400" y="3897313"/>
            <a:ext cx="4191000" cy="2593975"/>
          </a:xfrm>
          <a:prstGeom prst="rect">
            <a:avLst/>
          </a:prstGeom>
          <a:noFill/>
          <a:ln w="9525">
            <a:noFill/>
            <a:miter lim="800000"/>
            <a:headEnd/>
            <a:tailEnd/>
          </a:ln>
        </p:spPr>
      </p:pic>
      <p:sp>
        <p:nvSpPr>
          <p:cNvPr id="68621" name="AutoShape 6"/>
          <p:cNvSpPr>
            <a:spLocks noChangeArrowheads="1"/>
          </p:cNvSpPr>
          <p:nvPr/>
        </p:nvSpPr>
        <p:spPr bwMode="auto">
          <a:xfrm>
            <a:off x="762000" y="1905000"/>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1107975" name="Text Box 7"/>
          <p:cNvSpPr txBox="1">
            <a:spLocks noChangeArrowheads="1"/>
          </p:cNvSpPr>
          <p:nvPr/>
        </p:nvSpPr>
        <p:spPr bwMode="auto">
          <a:xfrm>
            <a:off x="1371600" y="1752600"/>
            <a:ext cx="7772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Boû qua löïc caûn </a:t>
            </a:r>
            <a:r>
              <a:rPr lang="en-US" sz="2400">
                <a:latin typeface="VNI-Times" pitchFamily="2" charset="0"/>
                <a:sym typeface="Symbol" pitchFamily="18" charset="2"/>
              </a:rPr>
              <a:t>Chæ chòu taùc ñoäng cuûa troïng löïc trong suoát quaù trình chuyeån ñoäng  Heä coâ laäp</a:t>
            </a:r>
            <a:r>
              <a:rPr lang="en-US" sz="2400" u="sng">
                <a:latin typeface="VNI-Times" pitchFamily="2" charset="0"/>
                <a:sym typeface="Symbol" pitchFamily="18" charset="2"/>
              </a:rPr>
              <a:t>.Cô naêng baûo toaøn</a:t>
            </a:r>
            <a:r>
              <a:rPr lang="en-US" sz="2400">
                <a:latin typeface="VNI-Times" pitchFamily="2" charset="0"/>
                <a:sym typeface="Symbol" pitchFamily="18" charset="2"/>
              </a:rPr>
              <a:t>.</a:t>
            </a:r>
          </a:p>
        </p:txBody>
      </p:sp>
      <p:sp>
        <p:nvSpPr>
          <p:cNvPr id="1107976" name="Text Box 8"/>
          <p:cNvSpPr txBox="1">
            <a:spLocks noChangeArrowheads="1"/>
          </p:cNvSpPr>
          <p:nvPr/>
        </p:nvSpPr>
        <p:spPr bwMode="auto">
          <a:xfrm>
            <a:off x="1371600" y="2590800"/>
            <a:ext cx="7010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Choïn goùc theá naêng taïi vò trí ban ñaàu (maët ñaát )</a:t>
            </a:r>
          </a:p>
        </p:txBody>
      </p:sp>
      <p:sp>
        <p:nvSpPr>
          <p:cNvPr id="1107977" name="Text Box 9"/>
          <p:cNvSpPr txBox="1">
            <a:spLocks noChangeArrowheads="1"/>
          </p:cNvSpPr>
          <p:nvPr/>
        </p:nvSpPr>
        <p:spPr bwMode="auto">
          <a:xfrm>
            <a:off x="3886200" y="3200400"/>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Vò trí ban ñaàu</a:t>
            </a:r>
            <a:r>
              <a:rPr lang="en-US" sz="2400">
                <a:latin typeface="VNI-Times" pitchFamily="2" charset="0"/>
              </a:rPr>
              <a:t>:</a:t>
            </a:r>
          </a:p>
        </p:txBody>
      </p:sp>
      <p:sp>
        <p:nvSpPr>
          <p:cNvPr id="1107978" name="Text Box 10"/>
          <p:cNvSpPr txBox="1">
            <a:spLocks noChangeArrowheads="1"/>
          </p:cNvSpPr>
          <p:nvPr/>
        </p:nvSpPr>
        <p:spPr bwMode="auto">
          <a:xfrm>
            <a:off x="6705600" y="3200400"/>
            <a:ext cx="1752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Vò trí sau:</a:t>
            </a:r>
          </a:p>
        </p:txBody>
      </p:sp>
      <p:graphicFrame>
        <p:nvGraphicFramePr>
          <p:cNvPr id="1107979" name="Object 11"/>
          <p:cNvGraphicFramePr>
            <a:graphicFrameLocks noGrp="1" noChangeAspect="1"/>
          </p:cNvGraphicFramePr>
          <p:nvPr>
            <p:ph sz="quarter" idx="1"/>
          </p:nvPr>
        </p:nvGraphicFramePr>
        <p:xfrm>
          <a:off x="4038600" y="3722688"/>
          <a:ext cx="1676400" cy="896937"/>
        </p:xfrm>
        <a:graphic>
          <a:graphicData uri="http://schemas.openxmlformats.org/presentationml/2006/ole">
            <mc:AlternateContent xmlns:mc="http://schemas.openxmlformats.org/markup-compatibility/2006">
              <mc:Choice xmlns:v="urn:schemas-microsoft-com:vml" Requires="v">
                <p:oleObj name="Equation" r:id="rId3" imgW="736560" imgH="393480" progId="Equation.DSMT4">
                  <p:embed/>
                </p:oleObj>
              </mc:Choice>
              <mc:Fallback>
                <p:oleObj name="Equation" r:id="rId3" imgW="736560" imgH="393480" progId="Equation.DSMT4">
                  <p:embed/>
                  <p:pic>
                    <p:nvPicPr>
                      <p:cNvPr id="1107979"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722688"/>
                        <a:ext cx="1676400"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980" name="Object 12"/>
          <p:cNvGraphicFramePr>
            <a:graphicFrameLocks noGrp="1" noChangeAspect="1"/>
          </p:cNvGraphicFramePr>
          <p:nvPr>
            <p:ph sz="quarter" idx="2"/>
          </p:nvPr>
        </p:nvGraphicFramePr>
        <p:xfrm>
          <a:off x="5668963" y="4419600"/>
          <a:ext cx="884237" cy="609600"/>
        </p:xfrm>
        <a:graphic>
          <a:graphicData uri="http://schemas.openxmlformats.org/presentationml/2006/ole">
            <mc:AlternateContent xmlns:mc="http://schemas.openxmlformats.org/markup-compatibility/2006">
              <mc:Choice xmlns:v="urn:schemas-microsoft-com:vml" Requires="v">
                <p:oleObj name="Equation" r:id="rId5" imgW="571320" imgH="393480" progId="Equation.DSMT4">
                  <p:embed/>
                </p:oleObj>
              </mc:Choice>
              <mc:Fallback>
                <p:oleObj name="Equation" r:id="rId5" imgW="571320" imgH="393480" progId="Equation.DSMT4">
                  <p:embed/>
                  <p:pic>
                    <p:nvPicPr>
                      <p:cNvPr id="110798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8963" y="4419600"/>
                        <a:ext cx="8842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981" name="Object 13"/>
          <p:cNvGraphicFramePr>
            <a:graphicFrameLocks noGrp="1" noChangeAspect="1"/>
          </p:cNvGraphicFramePr>
          <p:nvPr>
            <p:ph sz="quarter" idx="3"/>
          </p:nvPr>
        </p:nvGraphicFramePr>
        <p:xfrm>
          <a:off x="5867400" y="3756025"/>
          <a:ext cx="2895600" cy="823913"/>
        </p:xfrm>
        <a:graphic>
          <a:graphicData uri="http://schemas.openxmlformats.org/presentationml/2006/ole">
            <mc:AlternateContent xmlns:mc="http://schemas.openxmlformats.org/markup-compatibility/2006">
              <mc:Choice xmlns:v="urn:schemas-microsoft-com:vml" Requires="v">
                <p:oleObj name="Equation" r:id="rId7" imgW="1384200" imgH="393480" progId="Equation.DSMT4">
                  <p:embed/>
                </p:oleObj>
              </mc:Choice>
              <mc:Fallback>
                <p:oleObj name="Equation" r:id="rId7" imgW="1384200" imgH="393480" progId="Equation.DSMT4">
                  <p:embed/>
                  <p:pic>
                    <p:nvPicPr>
                      <p:cNvPr id="1107981"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756025"/>
                        <a:ext cx="28956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982" name="Object 14"/>
          <p:cNvGraphicFramePr>
            <a:graphicFrameLocks noGrp="1" noChangeAspect="1"/>
          </p:cNvGraphicFramePr>
          <p:nvPr>
            <p:ph sz="quarter" idx="4"/>
          </p:nvPr>
        </p:nvGraphicFramePr>
        <p:xfrm>
          <a:off x="6553200" y="4981575"/>
          <a:ext cx="1985963" cy="809625"/>
        </p:xfrm>
        <a:graphic>
          <a:graphicData uri="http://schemas.openxmlformats.org/presentationml/2006/ole">
            <mc:AlternateContent xmlns:mc="http://schemas.openxmlformats.org/markup-compatibility/2006">
              <mc:Choice xmlns:v="urn:schemas-microsoft-com:vml" Requires="v">
                <p:oleObj name="Equation" r:id="rId9" imgW="965160" imgH="393480" progId="Equation.DSMT4">
                  <p:embed/>
                </p:oleObj>
              </mc:Choice>
              <mc:Fallback>
                <p:oleObj name="Equation" r:id="rId9" imgW="965160" imgH="393480" progId="Equation.DSMT4">
                  <p:embed/>
                  <p:pic>
                    <p:nvPicPr>
                      <p:cNvPr id="1107982"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4981575"/>
                        <a:ext cx="1985963"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983" name="Line 15"/>
          <p:cNvSpPr>
            <a:spLocks noChangeShapeType="1"/>
          </p:cNvSpPr>
          <p:nvPr/>
        </p:nvSpPr>
        <p:spPr bwMode="auto">
          <a:xfrm>
            <a:off x="6629400" y="4343400"/>
            <a:ext cx="0" cy="838200"/>
          </a:xfrm>
          <a:prstGeom prst="line">
            <a:avLst/>
          </a:prstGeom>
          <a:noFill/>
          <a:ln w="9525">
            <a:solidFill>
              <a:schemeClr val="tx1"/>
            </a:solidFill>
            <a:round/>
            <a:headEnd/>
            <a:tailEnd type="arrow" w="med" len="med"/>
          </a:ln>
        </p:spPr>
        <p:txBody>
          <a:bodyPr/>
          <a:lstStyle/>
          <a:p>
            <a:endParaRPr lang="en-US"/>
          </a:p>
        </p:txBody>
      </p:sp>
      <p:graphicFrame>
        <p:nvGraphicFramePr>
          <p:cNvPr id="1107984" name="Object 16"/>
          <p:cNvGraphicFramePr>
            <a:graphicFrameLocks noChangeAspect="1"/>
          </p:cNvGraphicFramePr>
          <p:nvPr/>
        </p:nvGraphicFramePr>
        <p:xfrm>
          <a:off x="4191000" y="4724400"/>
          <a:ext cx="1143000" cy="542925"/>
        </p:xfrm>
        <a:graphic>
          <a:graphicData uri="http://schemas.openxmlformats.org/presentationml/2006/ole">
            <mc:AlternateContent xmlns:mc="http://schemas.openxmlformats.org/markup-compatibility/2006">
              <mc:Choice xmlns:v="urn:schemas-microsoft-com:vml" Requires="v">
                <p:oleObj name="Equation" r:id="rId11" imgW="482400" imgH="228600" progId="Equation.DSMT4">
                  <p:embed/>
                </p:oleObj>
              </mc:Choice>
              <mc:Fallback>
                <p:oleObj name="Equation" r:id="rId11" imgW="482400" imgH="228600" progId="Equation.DSMT4">
                  <p:embed/>
                  <p:pic>
                    <p:nvPicPr>
                      <p:cNvPr id="1107984"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4724400"/>
                        <a:ext cx="1143000" cy="54292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985" name="AutoShape 17"/>
          <p:cNvSpPr>
            <a:spLocks noChangeArrowheads="1"/>
          </p:cNvSpPr>
          <p:nvPr/>
        </p:nvSpPr>
        <p:spPr bwMode="auto">
          <a:xfrm>
            <a:off x="4648200" y="5410200"/>
            <a:ext cx="304800" cy="381000"/>
          </a:xfrm>
          <a:prstGeom prst="curvedRightArrow">
            <a:avLst>
              <a:gd name="adj1" fmla="val 25000"/>
              <a:gd name="adj2" fmla="val 50000"/>
              <a:gd name="adj3" fmla="val 33333"/>
            </a:avLst>
          </a:prstGeom>
          <a:solidFill>
            <a:schemeClr val="accent1"/>
          </a:solidFill>
          <a:ln w="9525">
            <a:solidFill>
              <a:srgbClr val="CC6600"/>
            </a:solidFill>
            <a:miter lim="800000"/>
            <a:headEnd/>
            <a:tailEnd/>
          </a:ln>
        </p:spPr>
        <p:txBody>
          <a:bodyPr wrap="none" anchor="ctr"/>
          <a:lstStyle/>
          <a:p>
            <a:endParaRPr lang="en-US"/>
          </a:p>
        </p:txBody>
      </p:sp>
      <p:graphicFrame>
        <p:nvGraphicFramePr>
          <p:cNvPr id="1107986" name="Object 18"/>
          <p:cNvGraphicFramePr>
            <a:graphicFrameLocks noChangeAspect="1"/>
          </p:cNvGraphicFramePr>
          <p:nvPr/>
        </p:nvGraphicFramePr>
        <p:xfrm>
          <a:off x="5257800" y="5562600"/>
          <a:ext cx="1295400" cy="965200"/>
        </p:xfrm>
        <a:graphic>
          <a:graphicData uri="http://schemas.openxmlformats.org/presentationml/2006/ole">
            <mc:AlternateContent xmlns:mc="http://schemas.openxmlformats.org/markup-compatibility/2006">
              <mc:Choice xmlns:v="urn:schemas-microsoft-com:vml" Requires="v">
                <p:oleObj name="Equation" r:id="rId13" imgW="596880" imgH="444240" progId="Equation.DSMT4">
                  <p:embed/>
                </p:oleObj>
              </mc:Choice>
              <mc:Fallback>
                <p:oleObj name="Equation" r:id="rId13" imgW="596880" imgH="444240" progId="Equation.DSMT4">
                  <p:embed/>
                  <p:pic>
                    <p:nvPicPr>
                      <p:cNvPr id="1107986"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57800" y="5562600"/>
                        <a:ext cx="1295400" cy="965200"/>
                      </a:xfrm>
                      <a:prstGeom prst="rect">
                        <a:avLst/>
                      </a:prstGeom>
                      <a:noFill/>
                      <a:ln w="57150">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7987" name="Object 19"/>
          <p:cNvGraphicFramePr>
            <a:graphicFrameLocks noChangeAspect="1"/>
          </p:cNvGraphicFramePr>
          <p:nvPr/>
        </p:nvGraphicFramePr>
        <p:xfrm>
          <a:off x="4191000" y="5867400"/>
          <a:ext cx="914400" cy="442913"/>
        </p:xfrm>
        <a:graphic>
          <a:graphicData uri="http://schemas.openxmlformats.org/presentationml/2006/ole">
            <mc:AlternateContent xmlns:mc="http://schemas.openxmlformats.org/markup-compatibility/2006">
              <mc:Choice xmlns:v="urn:schemas-microsoft-com:vml" Requires="v">
                <p:oleObj name="Equation" r:id="rId15" imgW="419040" imgH="203040" progId="Equation.DSMT4">
                  <p:embed/>
                </p:oleObj>
              </mc:Choice>
              <mc:Fallback>
                <p:oleObj name="Equation" r:id="rId15" imgW="419040" imgH="203040" progId="Equation.DSMT4">
                  <p:embed/>
                  <p:pic>
                    <p:nvPicPr>
                      <p:cNvPr id="1107987"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5867400"/>
                        <a:ext cx="9144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7973"/>
                                        </p:tgtEl>
                                        <p:attrNameLst>
                                          <p:attrName>style.visibility</p:attrName>
                                        </p:attrNameLst>
                                      </p:cBhvr>
                                      <p:to>
                                        <p:strVal val="visible"/>
                                      </p:to>
                                    </p:set>
                                    <p:animEffect transition="in" filter="blinds(horizontal)">
                                      <p:cBhvr>
                                        <p:cTn id="7" dur="500"/>
                                        <p:tgtEl>
                                          <p:spTgt spid="11079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7975"/>
                                        </p:tgtEl>
                                        <p:attrNameLst>
                                          <p:attrName>style.visibility</p:attrName>
                                        </p:attrNameLst>
                                      </p:cBhvr>
                                      <p:to>
                                        <p:strVal val="visible"/>
                                      </p:to>
                                    </p:set>
                                    <p:animEffect transition="in" filter="blinds(horizontal)">
                                      <p:cBhvr>
                                        <p:cTn id="12" dur="500"/>
                                        <p:tgtEl>
                                          <p:spTgt spid="11079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7976"/>
                                        </p:tgtEl>
                                        <p:attrNameLst>
                                          <p:attrName>style.visibility</p:attrName>
                                        </p:attrNameLst>
                                      </p:cBhvr>
                                      <p:to>
                                        <p:strVal val="visible"/>
                                      </p:to>
                                    </p:set>
                                    <p:animEffect transition="in" filter="blinds(horizontal)">
                                      <p:cBhvr>
                                        <p:cTn id="17" dur="500"/>
                                        <p:tgtEl>
                                          <p:spTgt spid="11079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07977"/>
                                        </p:tgtEl>
                                        <p:attrNameLst>
                                          <p:attrName>style.visibility</p:attrName>
                                        </p:attrNameLst>
                                      </p:cBhvr>
                                      <p:to>
                                        <p:strVal val="visible"/>
                                      </p:to>
                                    </p:set>
                                    <p:animEffect transition="in" filter="blinds(horizontal)">
                                      <p:cBhvr>
                                        <p:cTn id="22" dur="500"/>
                                        <p:tgtEl>
                                          <p:spTgt spid="110797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07978"/>
                                        </p:tgtEl>
                                        <p:attrNameLst>
                                          <p:attrName>style.visibility</p:attrName>
                                        </p:attrNameLst>
                                      </p:cBhvr>
                                      <p:to>
                                        <p:strVal val="visible"/>
                                      </p:to>
                                    </p:set>
                                    <p:animEffect transition="in" filter="blinds(horizontal)">
                                      <p:cBhvr>
                                        <p:cTn id="25" dur="500"/>
                                        <p:tgtEl>
                                          <p:spTgt spid="110797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07979"/>
                                        </p:tgtEl>
                                        <p:attrNameLst>
                                          <p:attrName>style.visibility</p:attrName>
                                        </p:attrNameLst>
                                      </p:cBhvr>
                                      <p:to>
                                        <p:strVal val="visible"/>
                                      </p:to>
                                    </p:set>
                                    <p:animEffect transition="in" filter="blinds(horizontal)">
                                      <p:cBhvr>
                                        <p:cTn id="30" dur="500"/>
                                        <p:tgtEl>
                                          <p:spTgt spid="110797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07981"/>
                                        </p:tgtEl>
                                        <p:attrNameLst>
                                          <p:attrName>style.visibility</p:attrName>
                                        </p:attrNameLst>
                                      </p:cBhvr>
                                      <p:to>
                                        <p:strVal val="visible"/>
                                      </p:to>
                                    </p:set>
                                    <p:animEffect transition="in" filter="blinds(horizontal)">
                                      <p:cBhvr>
                                        <p:cTn id="35" dur="500"/>
                                        <p:tgtEl>
                                          <p:spTgt spid="110798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07980"/>
                                        </p:tgtEl>
                                        <p:attrNameLst>
                                          <p:attrName>style.visibility</p:attrName>
                                        </p:attrNameLst>
                                      </p:cBhvr>
                                      <p:to>
                                        <p:strVal val="visible"/>
                                      </p:to>
                                    </p:set>
                                    <p:animEffect transition="in" filter="blinds(horizontal)">
                                      <p:cBhvr>
                                        <p:cTn id="40" dur="500"/>
                                        <p:tgtEl>
                                          <p:spTgt spid="110798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07983"/>
                                        </p:tgtEl>
                                        <p:attrNameLst>
                                          <p:attrName>style.visibility</p:attrName>
                                        </p:attrNameLst>
                                      </p:cBhvr>
                                      <p:to>
                                        <p:strVal val="visible"/>
                                      </p:to>
                                    </p:set>
                                    <p:animEffect transition="in" filter="blinds(horizontal)">
                                      <p:cBhvr>
                                        <p:cTn id="43" dur="500"/>
                                        <p:tgtEl>
                                          <p:spTgt spid="1107983"/>
                                        </p:tgtEl>
                                      </p:cBhvr>
                                    </p:animEffect>
                                  </p:childTnLst>
                                </p:cTn>
                              </p:par>
                              <p:par>
                                <p:cTn id="44" presetID="3" presetClass="entr" presetSubtype="10" fill="hold" nodeType="withEffect">
                                  <p:stCondLst>
                                    <p:cond delay="0"/>
                                  </p:stCondLst>
                                  <p:childTnLst>
                                    <p:set>
                                      <p:cBhvr>
                                        <p:cTn id="45" dur="1" fill="hold">
                                          <p:stCondLst>
                                            <p:cond delay="0"/>
                                          </p:stCondLst>
                                        </p:cTn>
                                        <p:tgtEl>
                                          <p:spTgt spid="1107982"/>
                                        </p:tgtEl>
                                        <p:attrNameLst>
                                          <p:attrName>style.visibility</p:attrName>
                                        </p:attrNameLst>
                                      </p:cBhvr>
                                      <p:to>
                                        <p:strVal val="visible"/>
                                      </p:to>
                                    </p:set>
                                    <p:animEffect transition="in" filter="blinds(horizontal)">
                                      <p:cBhvr>
                                        <p:cTn id="46" dur="500"/>
                                        <p:tgtEl>
                                          <p:spTgt spid="110798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107984"/>
                                        </p:tgtEl>
                                        <p:attrNameLst>
                                          <p:attrName>style.visibility</p:attrName>
                                        </p:attrNameLst>
                                      </p:cBhvr>
                                      <p:to>
                                        <p:strVal val="visible"/>
                                      </p:to>
                                    </p:set>
                                    <p:animEffect transition="in" filter="blinds(horizontal)">
                                      <p:cBhvr>
                                        <p:cTn id="51" dur="500"/>
                                        <p:tgtEl>
                                          <p:spTgt spid="110798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07985"/>
                                        </p:tgtEl>
                                        <p:attrNameLst>
                                          <p:attrName>style.visibility</p:attrName>
                                        </p:attrNameLst>
                                      </p:cBhvr>
                                      <p:to>
                                        <p:strVal val="visible"/>
                                      </p:to>
                                    </p:set>
                                    <p:animEffect transition="in" filter="blinds(horizontal)">
                                      <p:cBhvr>
                                        <p:cTn id="54" dur="500"/>
                                        <p:tgtEl>
                                          <p:spTgt spid="1107985"/>
                                        </p:tgtEl>
                                      </p:cBhvr>
                                    </p:animEffect>
                                  </p:childTnLst>
                                </p:cTn>
                              </p:par>
                              <p:par>
                                <p:cTn id="55" presetID="3" presetClass="entr" presetSubtype="10" fill="hold" nodeType="withEffect">
                                  <p:stCondLst>
                                    <p:cond delay="0"/>
                                  </p:stCondLst>
                                  <p:childTnLst>
                                    <p:set>
                                      <p:cBhvr>
                                        <p:cTn id="56" dur="1" fill="hold">
                                          <p:stCondLst>
                                            <p:cond delay="0"/>
                                          </p:stCondLst>
                                        </p:cTn>
                                        <p:tgtEl>
                                          <p:spTgt spid="1107987"/>
                                        </p:tgtEl>
                                        <p:attrNameLst>
                                          <p:attrName>style.visibility</p:attrName>
                                        </p:attrNameLst>
                                      </p:cBhvr>
                                      <p:to>
                                        <p:strVal val="visible"/>
                                      </p:to>
                                    </p:set>
                                    <p:animEffect transition="in" filter="blinds(horizontal)">
                                      <p:cBhvr>
                                        <p:cTn id="57" dur="500"/>
                                        <p:tgtEl>
                                          <p:spTgt spid="1107987"/>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1107986"/>
                                        </p:tgtEl>
                                        <p:attrNameLst>
                                          <p:attrName>style.visibility</p:attrName>
                                        </p:attrNameLst>
                                      </p:cBhvr>
                                      <p:to>
                                        <p:strVal val="visible"/>
                                      </p:to>
                                    </p:set>
                                    <p:animEffect transition="in" filter="diamond(in)">
                                      <p:cBhvr>
                                        <p:cTn id="62" dur="2000"/>
                                        <p:tgtEl>
                                          <p:spTgt spid="110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5" grpId="0"/>
      <p:bldP spid="1107976" grpId="0"/>
      <p:bldP spid="1107977" grpId="0"/>
      <p:bldP spid="1107978" grpId="0"/>
      <p:bldP spid="1107983" grpId="0" animBg="1"/>
      <p:bldP spid="11079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9" name="Text Box 2"/>
          <p:cNvSpPr txBox="1">
            <a:spLocks noChangeArrowheads="1"/>
          </p:cNvSpPr>
          <p:nvPr/>
        </p:nvSpPr>
        <p:spPr bwMode="auto">
          <a:xfrm>
            <a:off x="304800" y="228600"/>
            <a:ext cx="1219200" cy="336550"/>
          </a:xfrm>
          <a:prstGeom prst="rect">
            <a:avLst/>
          </a:prstGeom>
          <a:noFill/>
          <a:ln w="9525">
            <a:noFill/>
            <a:miter lim="800000"/>
            <a:headEnd/>
            <a:tailEnd/>
          </a:ln>
        </p:spPr>
        <p:txBody>
          <a:bodyPr>
            <a:spAutoFit/>
          </a:bodyPr>
          <a:lstStyle/>
          <a:p>
            <a:pPr algn="l">
              <a:spcBef>
                <a:spcPct val="50000"/>
              </a:spcBef>
            </a:pPr>
            <a:endParaRPr lang="en-US" sz="2400" baseline="-25000">
              <a:latin typeface="VNI-Times" pitchFamily="2" charset="0"/>
            </a:endParaRPr>
          </a:p>
        </p:txBody>
      </p:sp>
      <p:sp>
        <p:nvSpPr>
          <p:cNvPr id="63500" name="Line 3"/>
          <p:cNvSpPr>
            <a:spLocks noChangeShapeType="1"/>
          </p:cNvSpPr>
          <p:nvPr/>
        </p:nvSpPr>
        <p:spPr bwMode="auto">
          <a:xfrm>
            <a:off x="990600" y="4191000"/>
            <a:ext cx="1447800" cy="0"/>
          </a:xfrm>
          <a:prstGeom prst="line">
            <a:avLst/>
          </a:prstGeom>
          <a:noFill/>
          <a:ln w="38100">
            <a:solidFill>
              <a:schemeClr val="tx1"/>
            </a:solidFill>
            <a:round/>
            <a:headEnd/>
            <a:tailEnd/>
          </a:ln>
        </p:spPr>
        <p:txBody>
          <a:bodyPr/>
          <a:lstStyle/>
          <a:p>
            <a:endParaRPr lang="en-US"/>
          </a:p>
        </p:txBody>
      </p:sp>
      <p:sp>
        <p:nvSpPr>
          <p:cNvPr id="63501" name="Line 4"/>
          <p:cNvSpPr>
            <a:spLocks noChangeShapeType="1"/>
          </p:cNvSpPr>
          <p:nvPr/>
        </p:nvSpPr>
        <p:spPr bwMode="auto">
          <a:xfrm flipH="1">
            <a:off x="1524000" y="4191000"/>
            <a:ext cx="914400" cy="914400"/>
          </a:xfrm>
          <a:prstGeom prst="line">
            <a:avLst/>
          </a:prstGeom>
          <a:noFill/>
          <a:ln w="38100">
            <a:solidFill>
              <a:schemeClr val="tx1"/>
            </a:solidFill>
            <a:round/>
            <a:headEnd/>
            <a:tailEnd/>
          </a:ln>
        </p:spPr>
        <p:txBody>
          <a:bodyPr/>
          <a:lstStyle/>
          <a:p>
            <a:endParaRPr lang="en-US"/>
          </a:p>
        </p:txBody>
      </p:sp>
      <p:sp>
        <p:nvSpPr>
          <p:cNvPr id="63502" name="Oval 5"/>
          <p:cNvSpPr>
            <a:spLocks noChangeArrowheads="1"/>
          </p:cNvSpPr>
          <p:nvPr/>
        </p:nvSpPr>
        <p:spPr bwMode="auto">
          <a:xfrm>
            <a:off x="2438400" y="39624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3" name="Line 6"/>
          <p:cNvSpPr>
            <a:spLocks noChangeShapeType="1"/>
          </p:cNvSpPr>
          <p:nvPr/>
        </p:nvSpPr>
        <p:spPr bwMode="auto">
          <a:xfrm>
            <a:off x="1828800" y="3962400"/>
            <a:ext cx="762000" cy="0"/>
          </a:xfrm>
          <a:prstGeom prst="line">
            <a:avLst/>
          </a:prstGeom>
          <a:noFill/>
          <a:ln w="9525">
            <a:solidFill>
              <a:schemeClr val="tx1"/>
            </a:solidFill>
            <a:round/>
            <a:headEnd/>
            <a:tailEnd/>
          </a:ln>
        </p:spPr>
        <p:txBody>
          <a:bodyPr/>
          <a:lstStyle/>
          <a:p>
            <a:endParaRPr lang="en-US"/>
          </a:p>
        </p:txBody>
      </p:sp>
      <p:sp>
        <p:nvSpPr>
          <p:cNvPr id="63504" name="Line 7"/>
          <p:cNvSpPr>
            <a:spLocks noChangeShapeType="1"/>
          </p:cNvSpPr>
          <p:nvPr/>
        </p:nvSpPr>
        <p:spPr bwMode="auto">
          <a:xfrm>
            <a:off x="2819400" y="4114800"/>
            <a:ext cx="0" cy="838200"/>
          </a:xfrm>
          <a:prstGeom prst="line">
            <a:avLst/>
          </a:prstGeom>
          <a:noFill/>
          <a:ln w="9525">
            <a:solidFill>
              <a:schemeClr val="tx1"/>
            </a:solidFill>
            <a:round/>
            <a:headEnd/>
            <a:tailEnd/>
          </a:ln>
        </p:spPr>
        <p:txBody>
          <a:bodyPr/>
          <a:lstStyle/>
          <a:p>
            <a:endParaRPr lang="en-US"/>
          </a:p>
        </p:txBody>
      </p:sp>
      <p:sp>
        <p:nvSpPr>
          <p:cNvPr id="63505" name="Rectangle 8"/>
          <p:cNvSpPr>
            <a:spLocks noChangeArrowheads="1"/>
          </p:cNvSpPr>
          <p:nvPr/>
        </p:nvSpPr>
        <p:spPr bwMode="auto">
          <a:xfrm>
            <a:off x="1371600" y="3810000"/>
            <a:ext cx="457200" cy="3810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63506" name="Rectangle 9"/>
          <p:cNvSpPr>
            <a:spLocks noChangeArrowheads="1"/>
          </p:cNvSpPr>
          <p:nvPr/>
        </p:nvSpPr>
        <p:spPr bwMode="auto">
          <a:xfrm>
            <a:off x="2590800" y="4953000"/>
            <a:ext cx="457200" cy="533400"/>
          </a:xfrm>
          <a:prstGeom prst="rect">
            <a:avLst/>
          </a:prstGeom>
          <a:solidFill>
            <a:srgbClr val="0066FF"/>
          </a:solidFill>
          <a:ln w="9525">
            <a:solidFill>
              <a:schemeClr val="tx1"/>
            </a:solidFill>
            <a:miter lim="800000"/>
            <a:headEnd/>
            <a:tailEnd/>
          </a:ln>
        </p:spPr>
        <p:txBody>
          <a:bodyPr wrap="none" anchor="ctr"/>
          <a:lstStyle/>
          <a:p>
            <a:endParaRPr lang="en-US"/>
          </a:p>
        </p:txBody>
      </p:sp>
      <p:sp>
        <p:nvSpPr>
          <p:cNvPr id="63507" name="Line 10"/>
          <p:cNvSpPr>
            <a:spLocks noChangeShapeType="1"/>
          </p:cNvSpPr>
          <p:nvPr/>
        </p:nvSpPr>
        <p:spPr bwMode="auto">
          <a:xfrm>
            <a:off x="2819400" y="5181600"/>
            <a:ext cx="0" cy="685800"/>
          </a:xfrm>
          <a:prstGeom prst="line">
            <a:avLst/>
          </a:prstGeom>
          <a:noFill/>
          <a:ln w="9525">
            <a:solidFill>
              <a:schemeClr val="tx1"/>
            </a:solidFill>
            <a:round/>
            <a:headEnd/>
            <a:tailEnd type="arrow" w="med" len="med"/>
          </a:ln>
        </p:spPr>
        <p:txBody>
          <a:bodyPr/>
          <a:lstStyle/>
          <a:p>
            <a:endParaRPr lang="en-US"/>
          </a:p>
        </p:txBody>
      </p:sp>
      <p:sp>
        <p:nvSpPr>
          <p:cNvPr id="1052683" name="AutoShape 11"/>
          <p:cNvSpPr>
            <a:spLocks noChangeArrowheads="1"/>
          </p:cNvSpPr>
          <p:nvPr/>
        </p:nvSpPr>
        <p:spPr bwMode="auto">
          <a:xfrm>
            <a:off x="3581400" y="27432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63509" name="Text Box 12"/>
          <p:cNvSpPr txBox="1">
            <a:spLocks noChangeArrowheads="1"/>
          </p:cNvSpPr>
          <p:nvPr/>
        </p:nvSpPr>
        <p:spPr bwMode="auto">
          <a:xfrm>
            <a:off x="4572000" y="2971800"/>
            <a:ext cx="3810000" cy="366713"/>
          </a:xfrm>
          <a:prstGeom prst="rect">
            <a:avLst/>
          </a:prstGeom>
          <a:noFill/>
          <a:ln w="9525">
            <a:noFill/>
            <a:miter lim="800000"/>
            <a:headEnd/>
            <a:tailEnd/>
          </a:ln>
        </p:spPr>
        <p:txBody>
          <a:bodyPr>
            <a:spAutoFit/>
          </a:bodyPr>
          <a:lstStyle/>
          <a:p>
            <a:pPr algn="l">
              <a:spcBef>
                <a:spcPct val="50000"/>
              </a:spcBef>
            </a:pPr>
            <a:endParaRPr lang="en-US" sz="1800">
              <a:latin typeface="Arial" charset="0"/>
            </a:endParaRPr>
          </a:p>
        </p:txBody>
      </p:sp>
      <p:sp>
        <p:nvSpPr>
          <p:cNvPr id="1052685" name="Text Box 13"/>
          <p:cNvSpPr txBox="1">
            <a:spLocks noChangeArrowheads="1"/>
          </p:cNvSpPr>
          <p:nvPr/>
        </p:nvSpPr>
        <p:spPr bwMode="auto">
          <a:xfrm>
            <a:off x="4191000" y="2514600"/>
            <a:ext cx="4953000" cy="822325"/>
          </a:xfrm>
          <a:prstGeom prst="rect">
            <a:avLst/>
          </a:prstGeom>
          <a:noFill/>
          <a:ln w="9525">
            <a:noFill/>
            <a:miter lim="800000"/>
            <a:headEnd/>
            <a:tailEnd/>
          </a:ln>
        </p:spPr>
        <p:txBody>
          <a:bodyPr>
            <a:spAutoFit/>
          </a:bodyPr>
          <a:lstStyle/>
          <a:p>
            <a:pPr algn="l">
              <a:spcBef>
                <a:spcPct val="50000"/>
              </a:spcBef>
            </a:pPr>
            <a:r>
              <a:rPr lang="en-US" sz="2400">
                <a:latin typeface="Arial" charset="0"/>
              </a:rPr>
              <a:t>G</a:t>
            </a:r>
            <a:r>
              <a:rPr lang="en-US" sz="2400">
                <a:latin typeface="VNI-Times" pitchFamily="2" charset="0"/>
              </a:rPr>
              <a:t>oïi V laø vaän toác cuûa hai vaät sau khi ñi ñöôïc ñoïan ñöôøng s,taïi thôøi ñieåm t.</a:t>
            </a:r>
            <a:endParaRPr lang="en-US" sz="2400">
              <a:latin typeface="Arial" charset="0"/>
            </a:endParaRPr>
          </a:p>
        </p:txBody>
      </p:sp>
      <p:sp>
        <p:nvSpPr>
          <p:cNvPr id="63511" name="Text Box 14"/>
          <p:cNvSpPr txBox="1">
            <a:spLocks noChangeArrowheads="1"/>
          </p:cNvSpPr>
          <p:nvPr/>
        </p:nvSpPr>
        <p:spPr bwMode="auto">
          <a:xfrm>
            <a:off x="-76200" y="457200"/>
            <a:ext cx="1752600" cy="457200"/>
          </a:xfrm>
          <a:prstGeom prst="rect">
            <a:avLst/>
          </a:prstGeom>
          <a:noFill/>
          <a:ln w="9525">
            <a:noFill/>
            <a:miter lim="800000"/>
            <a:headEnd/>
            <a:tailEnd/>
          </a:ln>
        </p:spPr>
        <p:txBody>
          <a:bodyPr wrap="square">
            <a:spAutoFit/>
          </a:bodyPr>
          <a:lstStyle/>
          <a:p>
            <a:pPr algn="l">
              <a:spcBef>
                <a:spcPct val="50000"/>
              </a:spcBef>
            </a:pPr>
            <a:r>
              <a:rPr lang="en-US" sz="1800" dirty="0">
                <a:latin typeface="VNI-Times" pitchFamily="2" charset="0"/>
              </a:rPr>
              <a:t>    </a:t>
            </a: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a:t>
            </a:r>
          </a:p>
        </p:txBody>
      </p:sp>
      <p:sp>
        <p:nvSpPr>
          <p:cNvPr id="63512" name="Text Box 15"/>
          <p:cNvSpPr txBox="1">
            <a:spLocks noChangeArrowheads="1"/>
          </p:cNvSpPr>
          <p:nvPr/>
        </p:nvSpPr>
        <p:spPr bwMode="auto">
          <a:xfrm>
            <a:off x="1828800" y="0"/>
            <a:ext cx="7315200" cy="779463"/>
          </a:xfrm>
          <a:prstGeom prst="rect">
            <a:avLst/>
          </a:prstGeom>
          <a:noFill/>
          <a:ln w="9525">
            <a:noFill/>
            <a:miter lim="800000"/>
            <a:headEnd/>
            <a:tailEnd/>
          </a:ln>
        </p:spPr>
        <p:txBody>
          <a:bodyPr>
            <a:spAutoFit/>
          </a:bodyPr>
          <a:lstStyle/>
          <a:p>
            <a:pPr algn="l">
              <a:spcBef>
                <a:spcPct val="50000"/>
              </a:spcBef>
            </a:pPr>
            <a:endParaRPr lang="en-US" sz="1800">
              <a:latin typeface="VNI-Times" pitchFamily="2" charset="0"/>
            </a:endParaRPr>
          </a:p>
          <a:p>
            <a:pPr algn="l">
              <a:spcBef>
                <a:spcPct val="50000"/>
              </a:spcBef>
            </a:pPr>
            <a:endParaRPr lang="en-US" sz="1800">
              <a:latin typeface="VNI-Times" pitchFamily="2" charset="0"/>
            </a:endParaRPr>
          </a:p>
        </p:txBody>
      </p:sp>
      <p:sp>
        <p:nvSpPr>
          <p:cNvPr id="63513" name="Text Box 16"/>
          <p:cNvSpPr txBox="1">
            <a:spLocks noChangeArrowheads="1"/>
          </p:cNvSpPr>
          <p:nvPr/>
        </p:nvSpPr>
        <p:spPr bwMode="auto">
          <a:xfrm>
            <a:off x="2057400" y="152400"/>
            <a:ext cx="6858000" cy="1600200"/>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Cho heä cô nhö hình veõ.Boû qua ma saùt,khoái löôïng roøng roïc vaø daây.Daây khoâng co daõn.Tính gia toác cuûa heä baèng caùc phöông phaùp sau :</a:t>
            </a:r>
          </a:p>
          <a:p>
            <a:pPr algn="l">
              <a:spcBef>
                <a:spcPct val="50000"/>
              </a:spcBef>
            </a:pPr>
            <a:r>
              <a:rPr lang="en-US" sz="2200">
                <a:latin typeface="VNI-Times" pitchFamily="2" charset="0"/>
              </a:rPr>
              <a:t>a/Ñònh lyù ñoäng naêng.; b/ Ñònh luaät baûo toøan cô naêng.</a:t>
            </a:r>
          </a:p>
        </p:txBody>
      </p:sp>
      <p:sp>
        <p:nvSpPr>
          <p:cNvPr id="63514" name="Line 17"/>
          <p:cNvSpPr>
            <a:spLocks noChangeShapeType="1"/>
          </p:cNvSpPr>
          <p:nvPr/>
        </p:nvSpPr>
        <p:spPr bwMode="auto">
          <a:xfrm>
            <a:off x="1905000" y="609600"/>
            <a:ext cx="0" cy="1219200"/>
          </a:xfrm>
          <a:prstGeom prst="line">
            <a:avLst/>
          </a:prstGeom>
          <a:noFill/>
          <a:ln w="9525">
            <a:solidFill>
              <a:schemeClr val="tx1"/>
            </a:solidFill>
            <a:round/>
            <a:headEnd/>
            <a:tailEnd/>
          </a:ln>
        </p:spPr>
        <p:txBody>
          <a:bodyPr/>
          <a:lstStyle/>
          <a:p>
            <a:endParaRPr lang="en-US"/>
          </a:p>
        </p:txBody>
      </p:sp>
      <p:sp>
        <p:nvSpPr>
          <p:cNvPr id="1052690" name="Text Box 18"/>
          <p:cNvSpPr txBox="1">
            <a:spLocks noChangeArrowheads="1"/>
          </p:cNvSpPr>
          <p:nvPr/>
        </p:nvSpPr>
        <p:spPr bwMode="auto">
          <a:xfrm>
            <a:off x="3581400" y="3276600"/>
            <a:ext cx="44958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a/ Aùp duïng ñònh lyù ñoäng naêng :</a:t>
            </a:r>
          </a:p>
        </p:txBody>
      </p:sp>
      <p:sp>
        <p:nvSpPr>
          <p:cNvPr id="1052691" name="Text Box 19"/>
          <p:cNvSpPr txBox="1">
            <a:spLocks noChangeArrowheads="1"/>
          </p:cNvSpPr>
          <p:nvPr/>
        </p:nvSpPr>
        <p:spPr bwMode="auto">
          <a:xfrm>
            <a:off x="3429000" y="3733800"/>
            <a:ext cx="2971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cuûa troïng löïc :</a:t>
            </a:r>
          </a:p>
        </p:txBody>
      </p:sp>
      <p:graphicFrame>
        <p:nvGraphicFramePr>
          <p:cNvPr id="1052692" name="Object 20"/>
          <p:cNvGraphicFramePr>
            <a:graphicFrameLocks noGrp="1" noChangeAspect="1"/>
          </p:cNvGraphicFramePr>
          <p:nvPr>
            <p:ph sz="quarter" idx="1"/>
          </p:nvPr>
        </p:nvGraphicFramePr>
        <p:xfrm>
          <a:off x="4191000" y="4191000"/>
          <a:ext cx="4038600" cy="495300"/>
        </p:xfrm>
        <a:graphic>
          <a:graphicData uri="http://schemas.openxmlformats.org/presentationml/2006/ole">
            <mc:AlternateContent xmlns:mc="http://schemas.openxmlformats.org/markup-compatibility/2006">
              <mc:Choice xmlns:v="urn:schemas-microsoft-com:vml" Requires="v">
                <p:oleObj name="Equation" r:id="rId2" imgW="2070000" imgH="253800" progId="Equation.DSMT4">
                  <p:embed/>
                </p:oleObj>
              </mc:Choice>
              <mc:Fallback>
                <p:oleObj name="Equation" r:id="rId2" imgW="2070000" imgH="253800" progId="Equation.DSMT4">
                  <p:embed/>
                  <p:pic>
                    <p:nvPicPr>
                      <p:cNvPr id="1052692"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191000"/>
                        <a:ext cx="4038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693" name="Object 21"/>
          <p:cNvGraphicFramePr>
            <a:graphicFrameLocks noGrp="1" noChangeAspect="1"/>
          </p:cNvGraphicFramePr>
          <p:nvPr>
            <p:ph sz="quarter" idx="2"/>
          </p:nvPr>
        </p:nvGraphicFramePr>
        <p:xfrm>
          <a:off x="4572000" y="4711700"/>
          <a:ext cx="4343400" cy="927100"/>
        </p:xfrm>
        <a:graphic>
          <a:graphicData uri="http://schemas.openxmlformats.org/presentationml/2006/ole">
            <mc:AlternateContent xmlns:mc="http://schemas.openxmlformats.org/markup-compatibility/2006">
              <mc:Choice xmlns:v="urn:schemas-microsoft-com:vml" Requires="v">
                <p:oleObj name="Equation" r:id="rId4" imgW="1841400" imgH="393480" progId="Equation.DSMT4">
                  <p:embed/>
                </p:oleObj>
              </mc:Choice>
              <mc:Fallback>
                <p:oleObj name="Equation" r:id="rId4" imgW="1841400" imgH="393480" progId="Equation.DSMT4">
                  <p:embed/>
                  <p:pic>
                    <p:nvPicPr>
                      <p:cNvPr id="1052693"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711700"/>
                        <a:ext cx="43434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694" name="Object 22"/>
          <p:cNvGraphicFramePr>
            <a:graphicFrameLocks noGrp="1" noChangeAspect="1"/>
          </p:cNvGraphicFramePr>
          <p:nvPr>
            <p:ph sz="quarter" idx="3"/>
          </p:nvPr>
        </p:nvGraphicFramePr>
        <p:xfrm>
          <a:off x="4267200" y="5648325"/>
          <a:ext cx="2743200" cy="981075"/>
        </p:xfrm>
        <a:graphic>
          <a:graphicData uri="http://schemas.openxmlformats.org/presentationml/2006/ole">
            <mc:AlternateContent xmlns:mc="http://schemas.openxmlformats.org/markup-compatibility/2006">
              <mc:Choice xmlns:v="urn:schemas-microsoft-com:vml" Requires="v">
                <p:oleObj name="Equation" r:id="rId6" imgW="1244520" imgH="444240" progId="Equation.DSMT4">
                  <p:embed/>
                </p:oleObj>
              </mc:Choice>
              <mc:Fallback>
                <p:oleObj name="Equation" r:id="rId6" imgW="1244520" imgH="444240" progId="Equation.DSMT4">
                  <p:embed/>
                  <p:pic>
                    <p:nvPicPr>
                      <p:cNvPr id="1052694"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5648325"/>
                        <a:ext cx="274320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2696" name="Line 24"/>
          <p:cNvSpPr>
            <a:spLocks noChangeShapeType="1"/>
          </p:cNvSpPr>
          <p:nvPr/>
        </p:nvSpPr>
        <p:spPr bwMode="auto">
          <a:xfrm>
            <a:off x="4724400" y="4572000"/>
            <a:ext cx="0" cy="457200"/>
          </a:xfrm>
          <a:prstGeom prst="line">
            <a:avLst/>
          </a:prstGeom>
          <a:noFill/>
          <a:ln w="9525">
            <a:solidFill>
              <a:schemeClr val="tx1"/>
            </a:solidFill>
            <a:prstDash val="dash"/>
            <a:round/>
            <a:headEnd/>
            <a:tailEnd type="arrow" w="med" len="med"/>
          </a:ln>
        </p:spPr>
        <p:txBody>
          <a:bodyPr/>
          <a:lstStyle/>
          <a:p>
            <a:endParaRPr lang="en-US"/>
          </a:p>
        </p:txBody>
      </p:sp>
      <p:sp>
        <p:nvSpPr>
          <p:cNvPr id="63518" name="Line 26"/>
          <p:cNvSpPr>
            <a:spLocks noChangeShapeType="1"/>
          </p:cNvSpPr>
          <p:nvPr/>
        </p:nvSpPr>
        <p:spPr bwMode="auto">
          <a:xfrm>
            <a:off x="685800" y="4343400"/>
            <a:ext cx="0" cy="838200"/>
          </a:xfrm>
          <a:prstGeom prst="line">
            <a:avLst/>
          </a:prstGeom>
          <a:noFill/>
          <a:ln w="9525">
            <a:solidFill>
              <a:schemeClr val="tx1"/>
            </a:solidFill>
            <a:round/>
            <a:headEnd/>
            <a:tailEnd type="arrow" w="med" len="med"/>
          </a:ln>
        </p:spPr>
        <p:txBody>
          <a:bodyPr/>
          <a:lstStyle/>
          <a:p>
            <a:endParaRPr lang="en-US"/>
          </a:p>
        </p:txBody>
      </p:sp>
      <p:sp>
        <p:nvSpPr>
          <p:cNvPr id="63519" name="Text Box 27"/>
          <p:cNvSpPr txBox="1">
            <a:spLocks noChangeArrowheads="1"/>
          </p:cNvSpPr>
          <p:nvPr/>
        </p:nvSpPr>
        <p:spPr bwMode="auto">
          <a:xfrm>
            <a:off x="304800" y="4738688"/>
            <a:ext cx="304800" cy="366712"/>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a:t>
            </a:r>
          </a:p>
        </p:txBody>
      </p:sp>
      <p:sp>
        <p:nvSpPr>
          <p:cNvPr id="63520" name="Line 28"/>
          <p:cNvSpPr>
            <a:spLocks noChangeShapeType="1"/>
          </p:cNvSpPr>
          <p:nvPr/>
        </p:nvSpPr>
        <p:spPr bwMode="auto">
          <a:xfrm>
            <a:off x="2057400" y="5181600"/>
            <a:ext cx="381000" cy="0"/>
          </a:xfrm>
          <a:prstGeom prst="line">
            <a:avLst/>
          </a:prstGeom>
          <a:noFill/>
          <a:ln w="9525">
            <a:solidFill>
              <a:schemeClr val="tx1"/>
            </a:solidFill>
            <a:prstDash val="dash"/>
            <a:round/>
            <a:headEnd/>
            <a:tailEnd/>
          </a:ln>
        </p:spPr>
        <p:txBody>
          <a:bodyPr/>
          <a:lstStyle/>
          <a:p>
            <a:endParaRPr lang="en-US"/>
          </a:p>
        </p:txBody>
      </p:sp>
      <p:sp>
        <p:nvSpPr>
          <p:cNvPr id="63521" name="Line 29"/>
          <p:cNvSpPr>
            <a:spLocks noChangeShapeType="1"/>
          </p:cNvSpPr>
          <p:nvPr/>
        </p:nvSpPr>
        <p:spPr bwMode="auto">
          <a:xfrm>
            <a:off x="2057400" y="5867400"/>
            <a:ext cx="381000" cy="0"/>
          </a:xfrm>
          <a:prstGeom prst="line">
            <a:avLst/>
          </a:prstGeom>
          <a:noFill/>
          <a:ln w="9525">
            <a:solidFill>
              <a:schemeClr val="tx1"/>
            </a:solidFill>
            <a:prstDash val="dash"/>
            <a:round/>
            <a:headEnd/>
            <a:tailEnd/>
          </a:ln>
        </p:spPr>
        <p:txBody>
          <a:bodyPr/>
          <a:lstStyle/>
          <a:p>
            <a:endParaRPr lang="en-US"/>
          </a:p>
        </p:txBody>
      </p:sp>
      <p:sp>
        <p:nvSpPr>
          <p:cNvPr id="63522" name="Line 30"/>
          <p:cNvSpPr>
            <a:spLocks noChangeShapeType="1"/>
          </p:cNvSpPr>
          <p:nvPr/>
        </p:nvSpPr>
        <p:spPr bwMode="auto">
          <a:xfrm>
            <a:off x="2209800" y="5181600"/>
            <a:ext cx="0" cy="685800"/>
          </a:xfrm>
          <a:prstGeom prst="line">
            <a:avLst/>
          </a:prstGeom>
          <a:noFill/>
          <a:ln w="9525">
            <a:solidFill>
              <a:schemeClr val="tx1"/>
            </a:solidFill>
            <a:round/>
            <a:headEnd type="arrow" w="med" len="med"/>
            <a:tailEnd type="arrow" w="med" len="med"/>
          </a:ln>
        </p:spPr>
        <p:txBody>
          <a:bodyPr/>
          <a:lstStyle/>
          <a:p>
            <a:endParaRPr lang="en-US"/>
          </a:p>
        </p:txBody>
      </p:sp>
      <p:sp>
        <p:nvSpPr>
          <p:cNvPr id="63523" name="Text Box 31"/>
          <p:cNvSpPr txBox="1">
            <a:spLocks noChangeArrowheads="1"/>
          </p:cNvSpPr>
          <p:nvPr/>
        </p:nvSpPr>
        <p:spPr bwMode="auto">
          <a:xfrm>
            <a:off x="1752600" y="5334000"/>
            <a:ext cx="304800" cy="366713"/>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s</a:t>
            </a:r>
          </a:p>
        </p:txBody>
      </p:sp>
      <p:graphicFrame>
        <p:nvGraphicFramePr>
          <p:cNvPr id="63493" name="Object 32"/>
          <p:cNvGraphicFramePr>
            <a:graphicFrameLocks noChangeAspect="1"/>
          </p:cNvGraphicFramePr>
          <p:nvPr/>
        </p:nvGraphicFramePr>
        <p:xfrm>
          <a:off x="2895600" y="5638800"/>
          <a:ext cx="396875" cy="609600"/>
        </p:xfrm>
        <a:graphic>
          <a:graphicData uri="http://schemas.openxmlformats.org/presentationml/2006/ole">
            <mc:AlternateContent xmlns:mc="http://schemas.openxmlformats.org/markup-compatibility/2006">
              <mc:Choice xmlns:v="urn:schemas-microsoft-com:vml" Requires="v">
                <p:oleObj name="Equation" r:id="rId8" imgW="164880" imgH="253800" progId="Equation.DSMT4">
                  <p:embed/>
                </p:oleObj>
              </mc:Choice>
              <mc:Fallback>
                <p:oleObj name="Equation" r:id="rId8" imgW="164880" imgH="253800" progId="Equation.DSMT4">
                  <p:embed/>
                  <p:pic>
                    <p:nvPicPr>
                      <p:cNvPr id="63493"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5638800"/>
                        <a:ext cx="3968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4" name="Object 33"/>
          <p:cNvGraphicFramePr>
            <a:graphicFrameLocks noChangeAspect="1"/>
          </p:cNvGraphicFramePr>
          <p:nvPr/>
        </p:nvGraphicFramePr>
        <p:xfrm>
          <a:off x="762000" y="4800600"/>
          <a:ext cx="354013" cy="609600"/>
        </p:xfrm>
        <a:graphic>
          <a:graphicData uri="http://schemas.openxmlformats.org/presentationml/2006/ole">
            <mc:AlternateContent xmlns:mc="http://schemas.openxmlformats.org/markup-compatibility/2006">
              <mc:Choice xmlns:v="urn:schemas-microsoft-com:vml" Requires="v">
                <p:oleObj name="Equation" r:id="rId10" imgW="139680" imgH="241200" progId="Equation.DSMT4">
                  <p:embed/>
                </p:oleObj>
              </mc:Choice>
              <mc:Fallback>
                <p:oleObj name="Equation" r:id="rId10" imgW="139680" imgH="241200" progId="Equation.DSMT4">
                  <p:embed/>
                  <p:pic>
                    <p:nvPicPr>
                      <p:cNvPr id="63494"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4800600"/>
                        <a:ext cx="354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707" name="Object 35"/>
          <p:cNvGraphicFramePr>
            <a:graphicFrameLocks noGrp="1" noChangeAspect="1"/>
          </p:cNvGraphicFramePr>
          <p:nvPr>
            <p:ph sz="quarter" idx="4"/>
          </p:nvPr>
        </p:nvGraphicFramePr>
        <p:xfrm>
          <a:off x="685800" y="1930400"/>
          <a:ext cx="3128963" cy="530225"/>
        </p:xfrm>
        <a:graphic>
          <a:graphicData uri="http://schemas.openxmlformats.org/presentationml/2006/ole">
            <mc:AlternateContent xmlns:mc="http://schemas.openxmlformats.org/markup-compatibility/2006">
              <mc:Choice xmlns:v="urn:schemas-microsoft-com:vml" Requires="v">
                <p:oleObj name="Equation" r:id="rId12" imgW="1498320" imgH="253800" progId="Equation.DSMT4">
                  <p:embed/>
                </p:oleObj>
              </mc:Choice>
              <mc:Fallback>
                <p:oleObj name="Equation" r:id="rId12" imgW="1498320" imgH="253800" progId="Equation.DSMT4">
                  <p:embed/>
                  <p:pic>
                    <p:nvPicPr>
                      <p:cNvPr id="1052707"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1930400"/>
                        <a:ext cx="3128963"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710" name="Object 38"/>
          <p:cNvGraphicFramePr>
            <a:graphicFrameLocks noChangeAspect="1"/>
          </p:cNvGraphicFramePr>
          <p:nvPr/>
        </p:nvGraphicFramePr>
        <p:xfrm>
          <a:off x="685800" y="2362200"/>
          <a:ext cx="1866900" cy="503238"/>
        </p:xfrm>
        <a:graphic>
          <a:graphicData uri="http://schemas.openxmlformats.org/presentationml/2006/ole">
            <mc:AlternateContent xmlns:mc="http://schemas.openxmlformats.org/markup-compatibility/2006">
              <mc:Choice xmlns:v="urn:schemas-microsoft-com:vml" Requires="v">
                <p:oleObj name="Equation" r:id="rId14" imgW="799920" imgH="215640" progId="Equation.DSMT4">
                  <p:embed/>
                </p:oleObj>
              </mc:Choice>
              <mc:Fallback>
                <p:oleObj name="Equation" r:id="rId14" imgW="799920" imgH="215640" progId="Equation.DSMT4">
                  <p:embed/>
                  <p:pic>
                    <p:nvPicPr>
                      <p:cNvPr id="1052710"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 y="2362200"/>
                        <a:ext cx="18669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711" name="Object 39"/>
          <p:cNvGraphicFramePr>
            <a:graphicFrameLocks noChangeAspect="1"/>
          </p:cNvGraphicFramePr>
          <p:nvPr/>
        </p:nvGraphicFramePr>
        <p:xfrm>
          <a:off x="1371600" y="3065463"/>
          <a:ext cx="1055688" cy="363537"/>
        </p:xfrm>
        <a:graphic>
          <a:graphicData uri="http://schemas.openxmlformats.org/presentationml/2006/ole">
            <mc:AlternateContent xmlns:mc="http://schemas.openxmlformats.org/markup-compatibility/2006">
              <mc:Choice xmlns:v="urn:schemas-microsoft-com:vml" Requires="v">
                <p:oleObj name="Equation" r:id="rId16" imgW="698400" imgH="241200" progId="Equation.DSMT4">
                  <p:embed/>
                </p:oleObj>
              </mc:Choice>
              <mc:Fallback>
                <p:oleObj name="Equation" r:id="rId16" imgW="698400" imgH="241200" progId="Equation.DSMT4">
                  <p:embed/>
                  <p:pic>
                    <p:nvPicPr>
                      <p:cNvPr id="1052711" name="Object 3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3065463"/>
                        <a:ext cx="1055688"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2712" name="Line 40"/>
          <p:cNvSpPr>
            <a:spLocks noChangeShapeType="1"/>
          </p:cNvSpPr>
          <p:nvPr/>
        </p:nvSpPr>
        <p:spPr bwMode="auto">
          <a:xfrm>
            <a:off x="2514600" y="1752600"/>
            <a:ext cx="1981200" cy="0"/>
          </a:xfrm>
          <a:prstGeom prst="line">
            <a:avLst/>
          </a:prstGeom>
          <a:noFill/>
          <a:ln w="9525">
            <a:solidFill>
              <a:schemeClr val="tx1"/>
            </a:solidFill>
            <a:round/>
            <a:headEnd/>
            <a:tailEnd/>
          </a:ln>
        </p:spPr>
        <p:txBody>
          <a:bodyPr wrap="none" anchor="ctr"/>
          <a:lstStyle/>
          <a:p>
            <a:endParaRPr lang="en-US"/>
          </a:p>
        </p:txBody>
      </p:sp>
      <p:sp>
        <p:nvSpPr>
          <p:cNvPr id="1052713" name="Line 41"/>
          <p:cNvSpPr>
            <a:spLocks noChangeShapeType="1"/>
          </p:cNvSpPr>
          <p:nvPr/>
        </p:nvSpPr>
        <p:spPr bwMode="auto">
          <a:xfrm flipV="1">
            <a:off x="1905000" y="2743200"/>
            <a:ext cx="0" cy="304800"/>
          </a:xfrm>
          <a:prstGeom prst="line">
            <a:avLst/>
          </a:prstGeom>
          <a:noFill/>
          <a:ln w="9525">
            <a:solidFill>
              <a:schemeClr val="tx1"/>
            </a:solidFill>
            <a:round/>
            <a:headEnd/>
            <a:tailEnd type="arrow" w="med" len="med"/>
          </a:ln>
        </p:spPr>
        <p:txBody>
          <a:bodyPr wrap="none" anchor="ctr"/>
          <a:lstStyle/>
          <a:p>
            <a:endParaRPr lang="en-US"/>
          </a:p>
        </p:txBody>
      </p:sp>
      <p:sp>
        <p:nvSpPr>
          <p:cNvPr id="1052714" name="Line 42"/>
          <p:cNvSpPr>
            <a:spLocks noChangeShapeType="1"/>
          </p:cNvSpPr>
          <p:nvPr/>
        </p:nvSpPr>
        <p:spPr bwMode="auto">
          <a:xfrm flipH="1">
            <a:off x="2667000" y="1752600"/>
            <a:ext cx="381000" cy="152400"/>
          </a:xfrm>
          <a:prstGeom prst="line">
            <a:avLst/>
          </a:prstGeom>
          <a:noFill/>
          <a:ln w="9525">
            <a:solidFill>
              <a:schemeClr val="tx1"/>
            </a:solidFill>
            <a:round/>
            <a:headEnd/>
            <a:tailEnd type="arrow" w="med" len="med"/>
          </a:ln>
        </p:spPr>
        <p:txBody>
          <a:bodyPr wrap="none" anchor="ctr"/>
          <a:lstStyle/>
          <a:p>
            <a:endParaRPr lang="en-US"/>
          </a:p>
        </p:txBody>
      </p:sp>
      <p:graphicFrame>
        <p:nvGraphicFramePr>
          <p:cNvPr id="1052715" name="Object 43"/>
          <p:cNvGraphicFramePr>
            <a:graphicFrameLocks noChangeAspect="1"/>
          </p:cNvGraphicFramePr>
          <p:nvPr/>
        </p:nvGraphicFramePr>
        <p:xfrm>
          <a:off x="5105400" y="1960563"/>
          <a:ext cx="3505200" cy="554037"/>
        </p:xfrm>
        <a:graphic>
          <a:graphicData uri="http://schemas.openxmlformats.org/presentationml/2006/ole">
            <mc:AlternateContent xmlns:mc="http://schemas.openxmlformats.org/markup-compatibility/2006">
              <mc:Choice xmlns:v="urn:schemas-microsoft-com:vml" Requires="v">
                <p:oleObj name="Equation" r:id="rId18" imgW="1688760" imgH="266400" progId="Equation.DSMT4">
                  <p:embed/>
                </p:oleObj>
              </mc:Choice>
              <mc:Fallback>
                <p:oleObj name="Equation" r:id="rId18" imgW="1688760" imgH="266400" progId="Equation.DSMT4">
                  <p:embed/>
                  <p:pic>
                    <p:nvPicPr>
                      <p:cNvPr id="1052715" name="Object 4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5400" y="1960563"/>
                        <a:ext cx="35052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2716" name="Line 44"/>
          <p:cNvSpPr>
            <a:spLocks noChangeShapeType="1"/>
          </p:cNvSpPr>
          <p:nvPr/>
        </p:nvSpPr>
        <p:spPr bwMode="auto">
          <a:xfrm>
            <a:off x="6248400" y="1752600"/>
            <a:ext cx="1905000" cy="0"/>
          </a:xfrm>
          <a:prstGeom prst="line">
            <a:avLst/>
          </a:prstGeom>
          <a:noFill/>
          <a:ln w="9525">
            <a:solidFill>
              <a:schemeClr val="tx1"/>
            </a:solidFill>
            <a:round/>
            <a:headEnd/>
            <a:tailEnd/>
          </a:ln>
        </p:spPr>
        <p:txBody>
          <a:bodyPr wrap="none" anchor="ctr"/>
          <a:lstStyle/>
          <a:p>
            <a:endParaRPr lang="en-US"/>
          </a:p>
        </p:txBody>
      </p:sp>
      <p:sp>
        <p:nvSpPr>
          <p:cNvPr id="1052717" name="Line 45"/>
          <p:cNvSpPr>
            <a:spLocks noChangeShapeType="1"/>
          </p:cNvSpPr>
          <p:nvPr/>
        </p:nvSpPr>
        <p:spPr bwMode="auto">
          <a:xfrm flipV="1">
            <a:off x="2438400" y="2362200"/>
            <a:ext cx="1143000" cy="609600"/>
          </a:xfrm>
          <a:prstGeom prst="line">
            <a:avLst/>
          </a:prstGeom>
          <a:noFill/>
          <a:ln w="9525">
            <a:solidFill>
              <a:schemeClr val="tx1"/>
            </a:solidFill>
            <a:round/>
            <a:headEnd/>
            <a:tailEnd/>
          </a:ln>
        </p:spPr>
        <p:txBody>
          <a:bodyPr wrap="none" anchor="ctr"/>
          <a:lstStyle/>
          <a:p>
            <a:endParaRPr lang="en-US"/>
          </a:p>
        </p:txBody>
      </p:sp>
      <p:sp>
        <p:nvSpPr>
          <p:cNvPr id="1052719" name="Line 47"/>
          <p:cNvSpPr>
            <a:spLocks noChangeShapeType="1"/>
          </p:cNvSpPr>
          <p:nvPr/>
        </p:nvSpPr>
        <p:spPr bwMode="auto">
          <a:xfrm>
            <a:off x="3124200" y="2590800"/>
            <a:ext cx="0" cy="1905000"/>
          </a:xfrm>
          <a:prstGeom prst="line">
            <a:avLst/>
          </a:prstGeom>
          <a:noFill/>
          <a:ln w="9525">
            <a:solidFill>
              <a:schemeClr val="tx1"/>
            </a:solidFill>
            <a:round/>
            <a:headEnd/>
            <a:tailEnd/>
          </a:ln>
        </p:spPr>
        <p:txBody>
          <a:bodyPr wrap="none" anchor="ctr"/>
          <a:lstStyle/>
          <a:p>
            <a:endParaRPr lang="en-US"/>
          </a:p>
        </p:txBody>
      </p:sp>
      <p:sp>
        <p:nvSpPr>
          <p:cNvPr id="1052720" name="Line 48"/>
          <p:cNvSpPr>
            <a:spLocks noChangeShapeType="1"/>
          </p:cNvSpPr>
          <p:nvPr/>
        </p:nvSpPr>
        <p:spPr bwMode="auto">
          <a:xfrm>
            <a:off x="3124200" y="4495800"/>
            <a:ext cx="838200" cy="0"/>
          </a:xfrm>
          <a:prstGeom prst="line">
            <a:avLst/>
          </a:prstGeom>
          <a:noFill/>
          <a:ln w="9525">
            <a:solidFill>
              <a:schemeClr val="tx1"/>
            </a:solidFill>
            <a:round/>
            <a:headEnd/>
            <a:tailEnd type="arrow" w="med" len="med"/>
          </a:ln>
        </p:spPr>
        <p:txBody>
          <a:bodyPr wrap="none" anchor="ctr"/>
          <a:lstStyle/>
          <a:p>
            <a:endParaRPr lang="en-US"/>
          </a:p>
        </p:txBody>
      </p:sp>
      <p:sp>
        <p:nvSpPr>
          <p:cNvPr id="1052721" name="AutoShape 49"/>
          <p:cNvSpPr>
            <a:spLocks noChangeArrowheads="1"/>
          </p:cNvSpPr>
          <p:nvPr/>
        </p:nvSpPr>
        <p:spPr bwMode="auto">
          <a:xfrm>
            <a:off x="4038600" y="5334000"/>
            <a:ext cx="228600" cy="457200"/>
          </a:xfrm>
          <a:prstGeom prst="curvedRightArrow">
            <a:avLst>
              <a:gd name="adj1" fmla="val 40000"/>
              <a:gd name="adj2" fmla="val 80000"/>
              <a:gd name="adj3" fmla="val 33333"/>
            </a:avLst>
          </a:prstGeom>
          <a:solidFill>
            <a:schemeClr val="bg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2712"/>
                                        </p:tgtEl>
                                        <p:attrNameLst>
                                          <p:attrName>style.visibility</p:attrName>
                                        </p:attrNameLst>
                                      </p:cBhvr>
                                      <p:to>
                                        <p:strVal val="visible"/>
                                      </p:to>
                                    </p:set>
                                    <p:animEffect transition="in" filter="blinds(horizontal)">
                                      <p:cBhvr>
                                        <p:cTn id="7" dur="500"/>
                                        <p:tgtEl>
                                          <p:spTgt spid="10527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2714"/>
                                        </p:tgtEl>
                                        <p:attrNameLst>
                                          <p:attrName>style.visibility</p:attrName>
                                        </p:attrNameLst>
                                      </p:cBhvr>
                                      <p:to>
                                        <p:strVal val="visible"/>
                                      </p:to>
                                    </p:set>
                                    <p:animEffect transition="in" filter="blinds(horizontal)">
                                      <p:cBhvr>
                                        <p:cTn id="10" dur="500"/>
                                        <p:tgtEl>
                                          <p:spTgt spid="1052714"/>
                                        </p:tgtEl>
                                      </p:cBhvr>
                                    </p:animEffect>
                                  </p:childTnLst>
                                </p:cTn>
                              </p:par>
                              <p:par>
                                <p:cTn id="11" presetID="3" presetClass="entr" presetSubtype="10" fill="hold" nodeType="withEffect">
                                  <p:stCondLst>
                                    <p:cond delay="0"/>
                                  </p:stCondLst>
                                  <p:childTnLst>
                                    <p:set>
                                      <p:cBhvr>
                                        <p:cTn id="12" dur="1" fill="hold">
                                          <p:stCondLst>
                                            <p:cond delay="0"/>
                                          </p:stCondLst>
                                        </p:cTn>
                                        <p:tgtEl>
                                          <p:spTgt spid="1052707"/>
                                        </p:tgtEl>
                                        <p:attrNameLst>
                                          <p:attrName>style.visibility</p:attrName>
                                        </p:attrNameLst>
                                      </p:cBhvr>
                                      <p:to>
                                        <p:strVal val="visible"/>
                                      </p:to>
                                    </p:set>
                                    <p:animEffect transition="in" filter="blinds(horizontal)">
                                      <p:cBhvr>
                                        <p:cTn id="13" dur="500"/>
                                        <p:tgtEl>
                                          <p:spTgt spid="105270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52710"/>
                                        </p:tgtEl>
                                        <p:attrNameLst>
                                          <p:attrName>style.visibility</p:attrName>
                                        </p:attrNameLst>
                                      </p:cBhvr>
                                      <p:to>
                                        <p:strVal val="visible"/>
                                      </p:to>
                                    </p:set>
                                    <p:animEffect transition="in" filter="blinds(horizontal)">
                                      <p:cBhvr>
                                        <p:cTn id="18" dur="500"/>
                                        <p:tgtEl>
                                          <p:spTgt spid="10527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52713"/>
                                        </p:tgtEl>
                                        <p:attrNameLst>
                                          <p:attrName>style.visibility</p:attrName>
                                        </p:attrNameLst>
                                      </p:cBhvr>
                                      <p:to>
                                        <p:strVal val="visible"/>
                                      </p:to>
                                    </p:set>
                                    <p:animEffect transition="in" filter="blinds(horizontal)">
                                      <p:cBhvr>
                                        <p:cTn id="21" dur="500"/>
                                        <p:tgtEl>
                                          <p:spTgt spid="1052713"/>
                                        </p:tgtEl>
                                      </p:cBhvr>
                                    </p:animEffect>
                                  </p:childTnLst>
                                </p:cTn>
                              </p:par>
                              <p:par>
                                <p:cTn id="22" presetID="3" presetClass="entr" presetSubtype="10" fill="hold" nodeType="withEffect">
                                  <p:stCondLst>
                                    <p:cond delay="0"/>
                                  </p:stCondLst>
                                  <p:childTnLst>
                                    <p:set>
                                      <p:cBhvr>
                                        <p:cTn id="23" dur="1" fill="hold">
                                          <p:stCondLst>
                                            <p:cond delay="0"/>
                                          </p:stCondLst>
                                        </p:cTn>
                                        <p:tgtEl>
                                          <p:spTgt spid="1052711"/>
                                        </p:tgtEl>
                                        <p:attrNameLst>
                                          <p:attrName>style.visibility</p:attrName>
                                        </p:attrNameLst>
                                      </p:cBhvr>
                                      <p:to>
                                        <p:strVal val="visible"/>
                                      </p:to>
                                    </p:set>
                                    <p:animEffect transition="in" filter="blinds(horizontal)">
                                      <p:cBhvr>
                                        <p:cTn id="24" dur="500"/>
                                        <p:tgtEl>
                                          <p:spTgt spid="10527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52716"/>
                                        </p:tgtEl>
                                        <p:attrNameLst>
                                          <p:attrName>style.visibility</p:attrName>
                                        </p:attrNameLst>
                                      </p:cBhvr>
                                      <p:to>
                                        <p:strVal val="visible"/>
                                      </p:to>
                                    </p:set>
                                    <p:animEffect transition="in" filter="blinds(horizontal)">
                                      <p:cBhvr>
                                        <p:cTn id="29" dur="500"/>
                                        <p:tgtEl>
                                          <p:spTgt spid="1052716"/>
                                        </p:tgtEl>
                                      </p:cBhvr>
                                    </p:animEffect>
                                  </p:childTnLst>
                                </p:cTn>
                              </p:par>
                              <p:par>
                                <p:cTn id="30" presetID="3" presetClass="entr" presetSubtype="10" fill="hold" nodeType="withEffect">
                                  <p:stCondLst>
                                    <p:cond delay="0"/>
                                  </p:stCondLst>
                                  <p:childTnLst>
                                    <p:set>
                                      <p:cBhvr>
                                        <p:cTn id="31" dur="1" fill="hold">
                                          <p:stCondLst>
                                            <p:cond delay="0"/>
                                          </p:stCondLst>
                                        </p:cTn>
                                        <p:tgtEl>
                                          <p:spTgt spid="1052715"/>
                                        </p:tgtEl>
                                        <p:attrNameLst>
                                          <p:attrName>style.visibility</p:attrName>
                                        </p:attrNameLst>
                                      </p:cBhvr>
                                      <p:to>
                                        <p:strVal val="visible"/>
                                      </p:to>
                                    </p:set>
                                    <p:animEffect transition="in" filter="blinds(horizontal)">
                                      <p:cBhvr>
                                        <p:cTn id="32" dur="500"/>
                                        <p:tgtEl>
                                          <p:spTgt spid="10527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52683"/>
                                        </p:tgtEl>
                                        <p:attrNameLst>
                                          <p:attrName>style.visibility</p:attrName>
                                        </p:attrNameLst>
                                      </p:cBhvr>
                                      <p:to>
                                        <p:strVal val="visible"/>
                                      </p:to>
                                    </p:set>
                                    <p:animEffect transition="in" filter="blinds(horizontal)">
                                      <p:cBhvr>
                                        <p:cTn id="37" dur="500"/>
                                        <p:tgtEl>
                                          <p:spTgt spid="105268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52685"/>
                                        </p:tgtEl>
                                        <p:attrNameLst>
                                          <p:attrName>style.visibility</p:attrName>
                                        </p:attrNameLst>
                                      </p:cBhvr>
                                      <p:to>
                                        <p:strVal val="visible"/>
                                      </p:to>
                                    </p:set>
                                    <p:animEffect transition="in" filter="blinds(horizontal)">
                                      <p:cBhvr>
                                        <p:cTn id="40" dur="500"/>
                                        <p:tgtEl>
                                          <p:spTgt spid="10526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52690"/>
                                        </p:tgtEl>
                                        <p:attrNameLst>
                                          <p:attrName>style.visibility</p:attrName>
                                        </p:attrNameLst>
                                      </p:cBhvr>
                                      <p:to>
                                        <p:strVal val="visible"/>
                                      </p:to>
                                    </p:set>
                                    <p:animEffect transition="in" filter="blinds(horizontal)">
                                      <p:cBhvr>
                                        <p:cTn id="45" dur="500"/>
                                        <p:tgtEl>
                                          <p:spTgt spid="105269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052691"/>
                                        </p:tgtEl>
                                        <p:attrNameLst>
                                          <p:attrName>style.visibility</p:attrName>
                                        </p:attrNameLst>
                                      </p:cBhvr>
                                      <p:to>
                                        <p:strVal val="visible"/>
                                      </p:to>
                                    </p:set>
                                    <p:animEffect transition="in" filter="blinds(horizontal)">
                                      <p:cBhvr>
                                        <p:cTn id="48" dur="500"/>
                                        <p:tgtEl>
                                          <p:spTgt spid="105269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52717"/>
                                        </p:tgtEl>
                                        <p:attrNameLst>
                                          <p:attrName>style.visibility</p:attrName>
                                        </p:attrNameLst>
                                      </p:cBhvr>
                                      <p:to>
                                        <p:strVal val="visible"/>
                                      </p:to>
                                    </p:set>
                                    <p:animEffect transition="in" filter="blinds(horizontal)">
                                      <p:cBhvr>
                                        <p:cTn id="53" dur="500"/>
                                        <p:tgtEl>
                                          <p:spTgt spid="105271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052719"/>
                                        </p:tgtEl>
                                        <p:attrNameLst>
                                          <p:attrName>style.visibility</p:attrName>
                                        </p:attrNameLst>
                                      </p:cBhvr>
                                      <p:to>
                                        <p:strVal val="visible"/>
                                      </p:to>
                                    </p:set>
                                    <p:animEffect transition="in" filter="blinds(horizontal)">
                                      <p:cBhvr>
                                        <p:cTn id="56" dur="500"/>
                                        <p:tgtEl>
                                          <p:spTgt spid="105271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052720"/>
                                        </p:tgtEl>
                                        <p:attrNameLst>
                                          <p:attrName>style.visibility</p:attrName>
                                        </p:attrNameLst>
                                      </p:cBhvr>
                                      <p:to>
                                        <p:strVal val="visible"/>
                                      </p:to>
                                    </p:set>
                                    <p:animEffect transition="in" filter="blinds(horizontal)">
                                      <p:cBhvr>
                                        <p:cTn id="59" dur="500"/>
                                        <p:tgtEl>
                                          <p:spTgt spid="1052720"/>
                                        </p:tgtEl>
                                      </p:cBhvr>
                                    </p:animEffect>
                                  </p:childTnLst>
                                </p:cTn>
                              </p:par>
                              <p:par>
                                <p:cTn id="60" presetID="3" presetClass="entr" presetSubtype="10" fill="hold" nodeType="withEffect">
                                  <p:stCondLst>
                                    <p:cond delay="0"/>
                                  </p:stCondLst>
                                  <p:childTnLst>
                                    <p:set>
                                      <p:cBhvr>
                                        <p:cTn id="61" dur="1" fill="hold">
                                          <p:stCondLst>
                                            <p:cond delay="0"/>
                                          </p:stCondLst>
                                        </p:cTn>
                                        <p:tgtEl>
                                          <p:spTgt spid="1052692"/>
                                        </p:tgtEl>
                                        <p:attrNameLst>
                                          <p:attrName>style.visibility</p:attrName>
                                        </p:attrNameLst>
                                      </p:cBhvr>
                                      <p:to>
                                        <p:strVal val="visible"/>
                                      </p:to>
                                    </p:set>
                                    <p:animEffect transition="in" filter="blinds(horizontal)">
                                      <p:cBhvr>
                                        <p:cTn id="62" dur="500"/>
                                        <p:tgtEl>
                                          <p:spTgt spid="105269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52696"/>
                                        </p:tgtEl>
                                        <p:attrNameLst>
                                          <p:attrName>style.visibility</p:attrName>
                                        </p:attrNameLst>
                                      </p:cBhvr>
                                      <p:to>
                                        <p:strVal val="visible"/>
                                      </p:to>
                                    </p:set>
                                    <p:animEffect transition="in" filter="blinds(horizontal)">
                                      <p:cBhvr>
                                        <p:cTn id="67" dur="500"/>
                                        <p:tgtEl>
                                          <p:spTgt spid="1052696"/>
                                        </p:tgtEl>
                                      </p:cBhvr>
                                    </p:animEffect>
                                  </p:childTnLst>
                                </p:cTn>
                              </p:par>
                              <p:par>
                                <p:cTn id="68" presetID="3" presetClass="entr" presetSubtype="10" fill="hold" nodeType="withEffect">
                                  <p:stCondLst>
                                    <p:cond delay="0"/>
                                  </p:stCondLst>
                                  <p:childTnLst>
                                    <p:set>
                                      <p:cBhvr>
                                        <p:cTn id="69" dur="1" fill="hold">
                                          <p:stCondLst>
                                            <p:cond delay="0"/>
                                          </p:stCondLst>
                                        </p:cTn>
                                        <p:tgtEl>
                                          <p:spTgt spid="1052693"/>
                                        </p:tgtEl>
                                        <p:attrNameLst>
                                          <p:attrName>style.visibility</p:attrName>
                                        </p:attrNameLst>
                                      </p:cBhvr>
                                      <p:to>
                                        <p:strVal val="visible"/>
                                      </p:to>
                                    </p:set>
                                    <p:animEffect transition="in" filter="blinds(horizontal)">
                                      <p:cBhvr>
                                        <p:cTn id="70" dur="500"/>
                                        <p:tgtEl>
                                          <p:spTgt spid="105269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52721"/>
                                        </p:tgtEl>
                                        <p:attrNameLst>
                                          <p:attrName>style.visibility</p:attrName>
                                        </p:attrNameLst>
                                      </p:cBhvr>
                                      <p:to>
                                        <p:strVal val="visible"/>
                                      </p:to>
                                    </p:set>
                                    <p:animEffect transition="in" filter="blinds(horizontal)">
                                      <p:cBhvr>
                                        <p:cTn id="75" dur="500"/>
                                        <p:tgtEl>
                                          <p:spTgt spid="1052721"/>
                                        </p:tgtEl>
                                      </p:cBhvr>
                                    </p:animEffect>
                                  </p:childTnLst>
                                </p:cTn>
                              </p:par>
                              <p:par>
                                <p:cTn id="76" presetID="3" presetClass="entr" presetSubtype="10" fill="hold" nodeType="withEffect">
                                  <p:stCondLst>
                                    <p:cond delay="0"/>
                                  </p:stCondLst>
                                  <p:childTnLst>
                                    <p:set>
                                      <p:cBhvr>
                                        <p:cTn id="77" dur="1" fill="hold">
                                          <p:stCondLst>
                                            <p:cond delay="0"/>
                                          </p:stCondLst>
                                        </p:cTn>
                                        <p:tgtEl>
                                          <p:spTgt spid="1052694"/>
                                        </p:tgtEl>
                                        <p:attrNameLst>
                                          <p:attrName>style.visibility</p:attrName>
                                        </p:attrNameLst>
                                      </p:cBhvr>
                                      <p:to>
                                        <p:strVal val="visible"/>
                                      </p:to>
                                    </p:set>
                                    <p:animEffect transition="in" filter="blinds(horizontal)">
                                      <p:cBhvr>
                                        <p:cTn id="78" dur="500"/>
                                        <p:tgtEl>
                                          <p:spTgt spid="105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83" grpId="0" animBg="1"/>
      <p:bldP spid="1052685" grpId="0"/>
      <p:bldP spid="1052690" grpId="0"/>
      <p:bldP spid="1052691" grpId="0"/>
      <p:bldP spid="1052696" grpId="0" animBg="1"/>
      <p:bldP spid="1052712" grpId="0" animBg="1"/>
      <p:bldP spid="1052713" grpId="0" animBg="1"/>
      <p:bldP spid="1052714" grpId="0" animBg="1"/>
      <p:bldP spid="1052716" grpId="0" animBg="1"/>
      <p:bldP spid="1052717" grpId="0" animBg="1"/>
      <p:bldP spid="1052719" grpId="0" animBg="1"/>
      <p:bldP spid="1052720" grpId="0" animBg="1"/>
      <p:bldP spid="10527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Text Box 2"/>
          <p:cNvSpPr txBox="1">
            <a:spLocks noChangeArrowheads="1"/>
          </p:cNvSpPr>
          <p:nvPr/>
        </p:nvSpPr>
        <p:spPr bwMode="auto">
          <a:xfrm>
            <a:off x="533400" y="914400"/>
            <a:ext cx="3124200" cy="914400"/>
          </a:xfrm>
          <a:prstGeom prst="rect">
            <a:avLst/>
          </a:prstGeom>
          <a:noFill/>
          <a:ln w="9525">
            <a:noFill/>
            <a:miter lim="800000"/>
            <a:headEnd/>
            <a:tailEnd/>
          </a:ln>
        </p:spPr>
        <p:txBody>
          <a:bodyPr>
            <a:spAutoFit/>
          </a:bodyPr>
          <a:lstStyle/>
          <a:p>
            <a:pPr algn="l">
              <a:spcBef>
                <a:spcPct val="50000"/>
              </a:spcBef>
            </a:pPr>
            <a:endParaRPr lang="en-US" sz="1800">
              <a:latin typeface="VNI-Times" pitchFamily="2" charset="0"/>
            </a:endParaRPr>
          </a:p>
          <a:p>
            <a:pPr algn="l">
              <a:spcBef>
                <a:spcPct val="50000"/>
              </a:spcBef>
            </a:pPr>
            <a:r>
              <a:rPr lang="en-US" sz="2400" u="sng">
                <a:latin typeface="VNI-Times" pitchFamily="2" charset="0"/>
              </a:rPr>
              <a:t>b/ Baûo toøan cô naêng :</a:t>
            </a:r>
          </a:p>
        </p:txBody>
      </p:sp>
      <p:sp>
        <p:nvSpPr>
          <p:cNvPr id="1053699" name="Text Box 3"/>
          <p:cNvSpPr txBox="1">
            <a:spLocks noChangeArrowheads="1"/>
          </p:cNvSpPr>
          <p:nvPr/>
        </p:nvSpPr>
        <p:spPr bwMode="auto">
          <a:xfrm>
            <a:off x="914400" y="2057400"/>
            <a:ext cx="7162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Choïn goác theá naêng cuûa heä taïi vò trí ban ñaàu moãi vaät .</a:t>
            </a:r>
          </a:p>
        </p:txBody>
      </p:sp>
      <p:sp>
        <p:nvSpPr>
          <p:cNvPr id="64522" name="Rectangle 4"/>
          <p:cNvSpPr>
            <a:spLocks noChangeArrowheads="1"/>
          </p:cNvSpPr>
          <p:nvPr/>
        </p:nvSpPr>
        <p:spPr bwMode="auto">
          <a:xfrm>
            <a:off x="1447800" y="3290888"/>
            <a:ext cx="457200" cy="533400"/>
          </a:xfrm>
          <a:prstGeom prst="rect">
            <a:avLst/>
          </a:prstGeom>
          <a:solidFill>
            <a:srgbClr val="0066FF"/>
          </a:solidFill>
          <a:ln w="9525">
            <a:solidFill>
              <a:schemeClr val="tx1"/>
            </a:solidFill>
            <a:miter lim="800000"/>
            <a:headEnd/>
            <a:tailEnd/>
          </a:ln>
        </p:spPr>
        <p:txBody>
          <a:bodyPr wrap="none" anchor="ctr"/>
          <a:lstStyle/>
          <a:p>
            <a:endParaRPr lang="en-US"/>
          </a:p>
        </p:txBody>
      </p:sp>
      <p:sp>
        <p:nvSpPr>
          <p:cNvPr id="64523" name="Line 5"/>
          <p:cNvSpPr>
            <a:spLocks noChangeShapeType="1"/>
          </p:cNvSpPr>
          <p:nvPr/>
        </p:nvSpPr>
        <p:spPr bwMode="auto">
          <a:xfrm>
            <a:off x="1676400" y="2605088"/>
            <a:ext cx="0" cy="914400"/>
          </a:xfrm>
          <a:prstGeom prst="line">
            <a:avLst/>
          </a:prstGeom>
          <a:noFill/>
          <a:ln w="9525">
            <a:solidFill>
              <a:schemeClr val="tx1"/>
            </a:solidFill>
            <a:round/>
            <a:headEnd type="arrow" w="med" len="med"/>
            <a:tailEnd/>
          </a:ln>
        </p:spPr>
        <p:txBody>
          <a:bodyPr/>
          <a:lstStyle/>
          <a:p>
            <a:endParaRPr lang="en-US"/>
          </a:p>
        </p:txBody>
      </p:sp>
      <p:sp>
        <p:nvSpPr>
          <p:cNvPr id="64524" name="Line 6"/>
          <p:cNvSpPr>
            <a:spLocks noChangeShapeType="1"/>
          </p:cNvSpPr>
          <p:nvPr/>
        </p:nvSpPr>
        <p:spPr bwMode="auto">
          <a:xfrm>
            <a:off x="1981200" y="3519488"/>
            <a:ext cx="533400" cy="0"/>
          </a:xfrm>
          <a:prstGeom prst="line">
            <a:avLst/>
          </a:prstGeom>
          <a:noFill/>
          <a:ln w="9525">
            <a:solidFill>
              <a:schemeClr val="tx1"/>
            </a:solidFill>
            <a:prstDash val="dash"/>
            <a:round/>
            <a:headEnd/>
            <a:tailEnd/>
          </a:ln>
        </p:spPr>
        <p:txBody>
          <a:bodyPr/>
          <a:lstStyle/>
          <a:p>
            <a:endParaRPr lang="en-US"/>
          </a:p>
        </p:txBody>
      </p:sp>
      <p:sp>
        <p:nvSpPr>
          <p:cNvPr id="64525" name="Line 7"/>
          <p:cNvSpPr>
            <a:spLocks noChangeShapeType="1"/>
          </p:cNvSpPr>
          <p:nvPr/>
        </p:nvSpPr>
        <p:spPr bwMode="auto">
          <a:xfrm>
            <a:off x="1981200" y="4281488"/>
            <a:ext cx="533400" cy="0"/>
          </a:xfrm>
          <a:prstGeom prst="line">
            <a:avLst/>
          </a:prstGeom>
          <a:noFill/>
          <a:ln w="9525">
            <a:solidFill>
              <a:schemeClr val="tx1"/>
            </a:solidFill>
            <a:prstDash val="dash"/>
            <a:round/>
            <a:headEnd/>
            <a:tailEnd/>
          </a:ln>
        </p:spPr>
        <p:txBody>
          <a:bodyPr/>
          <a:lstStyle/>
          <a:p>
            <a:endParaRPr lang="en-US"/>
          </a:p>
        </p:txBody>
      </p:sp>
      <p:sp>
        <p:nvSpPr>
          <p:cNvPr id="64526" name="Line 8"/>
          <p:cNvSpPr>
            <a:spLocks noChangeShapeType="1"/>
          </p:cNvSpPr>
          <p:nvPr/>
        </p:nvSpPr>
        <p:spPr bwMode="auto">
          <a:xfrm>
            <a:off x="2209800" y="3519488"/>
            <a:ext cx="0" cy="762000"/>
          </a:xfrm>
          <a:prstGeom prst="line">
            <a:avLst/>
          </a:prstGeom>
          <a:noFill/>
          <a:ln w="9525">
            <a:solidFill>
              <a:schemeClr val="tx1"/>
            </a:solidFill>
            <a:round/>
            <a:headEnd type="arrow" w="med" len="med"/>
            <a:tailEnd type="arrow" w="med" len="med"/>
          </a:ln>
        </p:spPr>
        <p:txBody>
          <a:bodyPr/>
          <a:lstStyle/>
          <a:p>
            <a:endParaRPr lang="en-US"/>
          </a:p>
        </p:txBody>
      </p:sp>
      <p:sp>
        <p:nvSpPr>
          <p:cNvPr id="64527" name="Text Box 9"/>
          <p:cNvSpPr txBox="1">
            <a:spLocks noChangeArrowheads="1"/>
          </p:cNvSpPr>
          <p:nvPr/>
        </p:nvSpPr>
        <p:spPr bwMode="auto">
          <a:xfrm>
            <a:off x="2362200" y="3671888"/>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s</a:t>
            </a:r>
          </a:p>
        </p:txBody>
      </p:sp>
      <p:sp>
        <p:nvSpPr>
          <p:cNvPr id="64528" name="Text Box 10"/>
          <p:cNvSpPr txBox="1">
            <a:spLocks noChangeArrowheads="1"/>
          </p:cNvSpPr>
          <p:nvPr/>
        </p:nvSpPr>
        <p:spPr bwMode="auto">
          <a:xfrm>
            <a:off x="533400" y="3367088"/>
            <a:ext cx="838200" cy="396875"/>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      </a:t>
            </a:r>
            <a:r>
              <a:rPr lang="en-US">
                <a:latin typeface="VNI-Times" pitchFamily="2" charset="0"/>
              </a:rPr>
              <a:t>m</a:t>
            </a:r>
            <a:r>
              <a:rPr lang="en-US" baseline="-25000">
                <a:latin typeface="VNI-Times" pitchFamily="2" charset="0"/>
              </a:rPr>
              <a:t>1</a:t>
            </a:r>
            <a:endParaRPr lang="en-US">
              <a:latin typeface="VNI-Times" pitchFamily="2" charset="0"/>
            </a:endParaRPr>
          </a:p>
        </p:txBody>
      </p:sp>
      <p:graphicFrame>
        <p:nvGraphicFramePr>
          <p:cNvPr id="1053707" name="Object 11"/>
          <p:cNvGraphicFramePr>
            <a:graphicFrameLocks noGrp="1" noChangeAspect="1"/>
          </p:cNvGraphicFramePr>
          <p:nvPr>
            <p:ph sz="quarter" idx="1"/>
          </p:nvPr>
        </p:nvGraphicFramePr>
        <p:xfrm>
          <a:off x="3657600" y="2819400"/>
          <a:ext cx="3048000" cy="574675"/>
        </p:xfrm>
        <a:graphic>
          <a:graphicData uri="http://schemas.openxmlformats.org/presentationml/2006/ole">
            <mc:AlternateContent xmlns:mc="http://schemas.openxmlformats.org/markup-compatibility/2006">
              <mc:Choice xmlns:v="urn:schemas-microsoft-com:vml" Requires="v">
                <p:oleObj name="Equation" r:id="rId2" imgW="1346040" imgH="253800" progId="Equation.DSMT4">
                  <p:embed/>
                </p:oleObj>
              </mc:Choice>
              <mc:Fallback>
                <p:oleObj name="Equation" r:id="rId2" imgW="1346040" imgH="253800" progId="Equation.DSMT4">
                  <p:embed/>
                  <p:pic>
                    <p:nvPicPr>
                      <p:cNvPr id="1053707"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819400"/>
                        <a:ext cx="30480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3708" name="Object 12"/>
          <p:cNvGraphicFramePr>
            <a:graphicFrameLocks noGrp="1" noChangeAspect="1"/>
          </p:cNvGraphicFramePr>
          <p:nvPr>
            <p:ph sz="quarter" idx="2"/>
          </p:nvPr>
        </p:nvGraphicFramePr>
        <p:xfrm>
          <a:off x="3810000" y="4114800"/>
          <a:ext cx="3962400" cy="771525"/>
        </p:xfrm>
        <a:graphic>
          <a:graphicData uri="http://schemas.openxmlformats.org/presentationml/2006/ole">
            <mc:AlternateContent xmlns:mc="http://schemas.openxmlformats.org/markup-compatibility/2006">
              <mc:Choice xmlns:v="urn:schemas-microsoft-com:vml" Requires="v">
                <p:oleObj name="Equation" r:id="rId4" imgW="2019240" imgH="393480" progId="Equation.DSMT4">
                  <p:embed/>
                </p:oleObj>
              </mc:Choice>
              <mc:Fallback>
                <p:oleObj name="Equation" r:id="rId4" imgW="2019240" imgH="393480" progId="Equation.DSMT4">
                  <p:embed/>
                  <p:pic>
                    <p:nvPicPr>
                      <p:cNvPr id="1053708"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114800"/>
                        <a:ext cx="3962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3709" name="Object 13"/>
          <p:cNvGraphicFramePr>
            <a:graphicFrameLocks noGrp="1" noChangeAspect="1"/>
          </p:cNvGraphicFramePr>
          <p:nvPr>
            <p:ph sz="quarter" idx="3"/>
          </p:nvPr>
        </p:nvGraphicFramePr>
        <p:xfrm>
          <a:off x="990600" y="5410200"/>
          <a:ext cx="2514600" cy="879475"/>
        </p:xfrm>
        <a:graphic>
          <a:graphicData uri="http://schemas.openxmlformats.org/presentationml/2006/ole">
            <mc:AlternateContent xmlns:mc="http://schemas.openxmlformats.org/markup-compatibility/2006">
              <mc:Choice xmlns:v="urn:schemas-microsoft-com:vml" Requires="v">
                <p:oleObj name="Equation" r:id="rId6" imgW="1269720" imgH="444240" progId="Equation.DSMT4">
                  <p:embed/>
                </p:oleObj>
              </mc:Choice>
              <mc:Fallback>
                <p:oleObj name="Equation" r:id="rId6" imgW="1269720" imgH="444240" progId="Equation.DSMT4">
                  <p:embed/>
                  <p:pic>
                    <p:nvPicPr>
                      <p:cNvPr id="1053709"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5410200"/>
                        <a:ext cx="251460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3710" name="Object 14"/>
          <p:cNvGraphicFramePr>
            <a:graphicFrameLocks noGrp="1" noChangeAspect="1"/>
          </p:cNvGraphicFramePr>
          <p:nvPr>
            <p:ph sz="quarter" idx="4"/>
            <p:extLst>
              <p:ext uri="{D42A27DB-BD31-4B8C-83A1-F6EECF244321}">
                <p14:modId xmlns:p14="http://schemas.microsoft.com/office/powerpoint/2010/main" val="2295414125"/>
              </p:ext>
            </p:extLst>
          </p:nvPr>
        </p:nvGraphicFramePr>
        <p:xfrm>
          <a:off x="5943600" y="5257800"/>
          <a:ext cx="2667000" cy="1166813"/>
        </p:xfrm>
        <a:graphic>
          <a:graphicData uri="http://schemas.openxmlformats.org/presentationml/2006/ole">
            <mc:AlternateContent xmlns:mc="http://schemas.openxmlformats.org/markup-compatibility/2006">
              <mc:Choice xmlns:v="urn:schemas-microsoft-com:vml" Requires="v">
                <p:oleObj name="Equation" r:id="rId8" imgW="1015920" imgH="444240" progId="Equation.DSMT4">
                  <p:embed/>
                </p:oleObj>
              </mc:Choice>
              <mc:Fallback>
                <p:oleObj name="Equation" r:id="rId8" imgW="1015920" imgH="444240" progId="Equation.DSMT4">
                  <p:embed/>
                  <p:pic>
                    <p:nvPicPr>
                      <p:cNvPr id="105371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5257800"/>
                        <a:ext cx="2667000" cy="1166813"/>
                      </a:xfrm>
                      <a:prstGeom prst="rect">
                        <a:avLst/>
                      </a:prstGeom>
                      <a:solidFill>
                        <a:srgbClr val="92D050"/>
                      </a:solidFill>
                    </p:spPr>
                  </p:pic>
                </p:oleObj>
              </mc:Fallback>
            </mc:AlternateContent>
          </a:graphicData>
        </a:graphic>
      </p:graphicFrame>
      <p:sp>
        <p:nvSpPr>
          <p:cNvPr id="1053711" name="Line 15"/>
          <p:cNvSpPr>
            <a:spLocks noChangeShapeType="1"/>
          </p:cNvSpPr>
          <p:nvPr/>
        </p:nvSpPr>
        <p:spPr bwMode="auto">
          <a:xfrm>
            <a:off x="4495800" y="3657600"/>
            <a:ext cx="0" cy="5334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1053713" name="Object 17"/>
          <p:cNvGraphicFramePr>
            <a:graphicFrameLocks noChangeAspect="1"/>
          </p:cNvGraphicFramePr>
          <p:nvPr/>
        </p:nvGraphicFramePr>
        <p:xfrm>
          <a:off x="3886200" y="5257800"/>
          <a:ext cx="1524000" cy="414338"/>
        </p:xfrm>
        <a:graphic>
          <a:graphicData uri="http://schemas.openxmlformats.org/presentationml/2006/ole">
            <mc:AlternateContent xmlns:mc="http://schemas.openxmlformats.org/markup-compatibility/2006">
              <mc:Choice xmlns:v="urn:schemas-microsoft-com:vml" Requires="v">
                <p:oleObj name="Equation" r:id="rId10" imgW="888840" imgH="241200" progId="Equation.DSMT4">
                  <p:embed/>
                </p:oleObj>
              </mc:Choice>
              <mc:Fallback>
                <p:oleObj name="Equation" r:id="rId10" imgW="888840" imgH="241200" progId="Equation.DSMT4">
                  <p:embed/>
                  <p:pic>
                    <p:nvPicPr>
                      <p:cNvPr id="1053713"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5257800"/>
                        <a:ext cx="15240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30" name="Text Box 19"/>
          <p:cNvSpPr txBox="1">
            <a:spLocks noChangeArrowheads="1"/>
          </p:cNvSpPr>
          <p:nvPr/>
        </p:nvSpPr>
        <p:spPr bwMode="auto">
          <a:xfrm>
            <a:off x="2438400" y="3290888"/>
            <a:ext cx="457200" cy="366712"/>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  0</a:t>
            </a:r>
          </a:p>
        </p:txBody>
      </p:sp>
      <p:sp>
        <p:nvSpPr>
          <p:cNvPr id="64531" name="Text Box 20"/>
          <p:cNvSpPr txBox="1">
            <a:spLocks noChangeArrowheads="1"/>
          </p:cNvSpPr>
          <p:nvPr/>
        </p:nvSpPr>
        <p:spPr bwMode="auto">
          <a:xfrm>
            <a:off x="2590800" y="4052888"/>
            <a:ext cx="838200" cy="366712"/>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t</a:t>
            </a:r>
          </a:p>
        </p:txBody>
      </p:sp>
      <p:sp>
        <p:nvSpPr>
          <p:cNvPr id="1053717" name="Line 21"/>
          <p:cNvSpPr>
            <a:spLocks noChangeShapeType="1"/>
          </p:cNvSpPr>
          <p:nvPr/>
        </p:nvSpPr>
        <p:spPr bwMode="auto">
          <a:xfrm>
            <a:off x="3810000" y="5867400"/>
            <a:ext cx="1981200" cy="0"/>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1053718" name="Object 22"/>
          <p:cNvGraphicFramePr>
            <a:graphicFrameLocks noChangeAspect="1"/>
          </p:cNvGraphicFramePr>
          <p:nvPr/>
        </p:nvGraphicFramePr>
        <p:xfrm>
          <a:off x="4038600" y="381000"/>
          <a:ext cx="5105400" cy="1020763"/>
        </p:xfrm>
        <a:graphic>
          <a:graphicData uri="http://schemas.openxmlformats.org/presentationml/2006/ole">
            <mc:AlternateContent xmlns:mc="http://schemas.openxmlformats.org/markup-compatibility/2006">
              <mc:Choice xmlns:v="urn:schemas-microsoft-com:vml" Requires="v">
                <p:oleObj name="Equation" r:id="rId12" imgW="2070000" imgH="444240" progId="Equation.DSMT4">
                  <p:embed/>
                </p:oleObj>
              </mc:Choice>
              <mc:Fallback>
                <p:oleObj name="Equation" r:id="rId12" imgW="2070000" imgH="444240" progId="Equation.DSMT4">
                  <p:embed/>
                  <p:pic>
                    <p:nvPicPr>
                      <p:cNvPr id="1053718"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381000"/>
                        <a:ext cx="5105400"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3719" name="Line 23"/>
          <p:cNvSpPr>
            <a:spLocks noChangeShapeType="1"/>
          </p:cNvSpPr>
          <p:nvPr/>
        </p:nvSpPr>
        <p:spPr bwMode="auto">
          <a:xfrm flipH="1">
            <a:off x="1676400" y="4724400"/>
            <a:ext cx="2133600" cy="8382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3718"/>
                                        </p:tgtEl>
                                        <p:attrNameLst>
                                          <p:attrName>style.visibility</p:attrName>
                                        </p:attrNameLst>
                                      </p:cBhvr>
                                      <p:to>
                                        <p:strVal val="visible"/>
                                      </p:to>
                                    </p:set>
                                    <p:animEffect transition="in" filter="blinds(horizontal)">
                                      <p:cBhvr>
                                        <p:cTn id="7" dur="500"/>
                                        <p:tgtEl>
                                          <p:spTgt spid="10537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3698"/>
                                        </p:tgtEl>
                                        <p:attrNameLst>
                                          <p:attrName>style.visibility</p:attrName>
                                        </p:attrNameLst>
                                      </p:cBhvr>
                                      <p:to>
                                        <p:strVal val="visible"/>
                                      </p:to>
                                    </p:set>
                                    <p:animEffect transition="in" filter="blinds(horizontal)">
                                      <p:cBhvr>
                                        <p:cTn id="12" dur="500"/>
                                        <p:tgtEl>
                                          <p:spTgt spid="105369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53699"/>
                                        </p:tgtEl>
                                        <p:attrNameLst>
                                          <p:attrName>style.visibility</p:attrName>
                                        </p:attrNameLst>
                                      </p:cBhvr>
                                      <p:to>
                                        <p:strVal val="visible"/>
                                      </p:to>
                                    </p:set>
                                    <p:animEffect transition="in" filter="blinds(horizontal)">
                                      <p:cBhvr>
                                        <p:cTn id="15" dur="500"/>
                                        <p:tgtEl>
                                          <p:spTgt spid="105369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53707"/>
                                        </p:tgtEl>
                                        <p:attrNameLst>
                                          <p:attrName>style.visibility</p:attrName>
                                        </p:attrNameLst>
                                      </p:cBhvr>
                                      <p:to>
                                        <p:strVal val="visible"/>
                                      </p:to>
                                    </p:set>
                                    <p:animEffect transition="in" filter="blinds(horizontal)">
                                      <p:cBhvr>
                                        <p:cTn id="20" dur="500"/>
                                        <p:tgtEl>
                                          <p:spTgt spid="105370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53711"/>
                                        </p:tgtEl>
                                        <p:attrNameLst>
                                          <p:attrName>style.visibility</p:attrName>
                                        </p:attrNameLst>
                                      </p:cBhvr>
                                      <p:to>
                                        <p:strVal val="visible"/>
                                      </p:to>
                                    </p:set>
                                    <p:animEffect transition="in" filter="blinds(horizontal)">
                                      <p:cBhvr>
                                        <p:cTn id="23" dur="500"/>
                                        <p:tgtEl>
                                          <p:spTgt spid="1053711"/>
                                        </p:tgtEl>
                                      </p:cBhvr>
                                    </p:animEffect>
                                  </p:childTnLst>
                                </p:cTn>
                              </p:par>
                              <p:par>
                                <p:cTn id="24" presetID="3" presetClass="entr" presetSubtype="10" fill="hold" nodeType="withEffect">
                                  <p:stCondLst>
                                    <p:cond delay="0"/>
                                  </p:stCondLst>
                                  <p:childTnLst>
                                    <p:set>
                                      <p:cBhvr>
                                        <p:cTn id="25" dur="1" fill="hold">
                                          <p:stCondLst>
                                            <p:cond delay="0"/>
                                          </p:stCondLst>
                                        </p:cTn>
                                        <p:tgtEl>
                                          <p:spTgt spid="1053708"/>
                                        </p:tgtEl>
                                        <p:attrNameLst>
                                          <p:attrName>style.visibility</p:attrName>
                                        </p:attrNameLst>
                                      </p:cBhvr>
                                      <p:to>
                                        <p:strVal val="visible"/>
                                      </p:to>
                                    </p:set>
                                    <p:animEffect transition="in" filter="blinds(horizontal)">
                                      <p:cBhvr>
                                        <p:cTn id="26" dur="500"/>
                                        <p:tgtEl>
                                          <p:spTgt spid="105370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53719"/>
                                        </p:tgtEl>
                                        <p:attrNameLst>
                                          <p:attrName>style.visibility</p:attrName>
                                        </p:attrNameLst>
                                      </p:cBhvr>
                                      <p:to>
                                        <p:strVal val="visible"/>
                                      </p:to>
                                    </p:set>
                                    <p:animEffect transition="in" filter="blinds(horizontal)">
                                      <p:cBhvr>
                                        <p:cTn id="31" dur="500"/>
                                        <p:tgtEl>
                                          <p:spTgt spid="1053719"/>
                                        </p:tgtEl>
                                      </p:cBhvr>
                                    </p:animEffect>
                                  </p:childTnLst>
                                </p:cTn>
                              </p:par>
                              <p:par>
                                <p:cTn id="32" presetID="3" presetClass="entr" presetSubtype="10" fill="hold" nodeType="withEffect">
                                  <p:stCondLst>
                                    <p:cond delay="0"/>
                                  </p:stCondLst>
                                  <p:childTnLst>
                                    <p:set>
                                      <p:cBhvr>
                                        <p:cTn id="33" dur="1" fill="hold">
                                          <p:stCondLst>
                                            <p:cond delay="0"/>
                                          </p:stCondLst>
                                        </p:cTn>
                                        <p:tgtEl>
                                          <p:spTgt spid="1053709"/>
                                        </p:tgtEl>
                                        <p:attrNameLst>
                                          <p:attrName>style.visibility</p:attrName>
                                        </p:attrNameLst>
                                      </p:cBhvr>
                                      <p:to>
                                        <p:strVal val="visible"/>
                                      </p:to>
                                    </p:set>
                                    <p:animEffect transition="in" filter="blinds(horizontal)">
                                      <p:cBhvr>
                                        <p:cTn id="34" dur="500"/>
                                        <p:tgtEl>
                                          <p:spTgt spid="1053709"/>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1053713"/>
                                        </p:tgtEl>
                                        <p:attrNameLst>
                                          <p:attrName>style.visibility</p:attrName>
                                        </p:attrNameLst>
                                      </p:cBhvr>
                                      <p:to>
                                        <p:strVal val="visible"/>
                                      </p:to>
                                    </p:set>
                                    <p:animEffect transition="in" filter="diamond(in)">
                                      <p:cBhvr>
                                        <p:cTn id="39" dur="2000"/>
                                        <p:tgtEl>
                                          <p:spTgt spid="1053713"/>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1053717"/>
                                        </p:tgtEl>
                                        <p:attrNameLst>
                                          <p:attrName>style.visibility</p:attrName>
                                        </p:attrNameLst>
                                      </p:cBhvr>
                                      <p:to>
                                        <p:strVal val="visible"/>
                                      </p:to>
                                    </p:set>
                                    <p:animEffect transition="in" filter="diamond(in)">
                                      <p:cBhvr>
                                        <p:cTn id="42" dur="2000"/>
                                        <p:tgtEl>
                                          <p:spTgt spid="1053717"/>
                                        </p:tgtEl>
                                      </p:cBhvr>
                                    </p:animEffect>
                                  </p:childTnLst>
                                </p:cTn>
                              </p:par>
                              <p:par>
                                <p:cTn id="43" presetID="8" presetClass="entr" presetSubtype="16" fill="hold" nodeType="withEffect">
                                  <p:stCondLst>
                                    <p:cond delay="0"/>
                                  </p:stCondLst>
                                  <p:childTnLst>
                                    <p:set>
                                      <p:cBhvr>
                                        <p:cTn id="44" dur="1" fill="hold">
                                          <p:stCondLst>
                                            <p:cond delay="0"/>
                                          </p:stCondLst>
                                        </p:cTn>
                                        <p:tgtEl>
                                          <p:spTgt spid="1053710"/>
                                        </p:tgtEl>
                                        <p:attrNameLst>
                                          <p:attrName>style.visibility</p:attrName>
                                        </p:attrNameLst>
                                      </p:cBhvr>
                                      <p:to>
                                        <p:strVal val="visible"/>
                                      </p:to>
                                    </p:set>
                                    <p:animEffect transition="in" filter="diamond(in)">
                                      <p:cBhvr>
                                        <p:cTn id="45" dur="2000"/>
                                        <p:tgtEl>
                                          <p:spTgt spid="1053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698" grpId="0"/>
      <p:bldP spid="1053699" grpId="0"/>
      <p:bldP spid="1053711" grpId="0" animBg="1"/>
      <p:bldP spid="1053717" grpId="0" animBg="1"/>
      <p:bldP spid="10537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AutoShape 2"/>
          <p:cNvSpPr>
            <a:spLocks noChangeArrowheads="1"/>
          </p:cNvSpPr>
          <p:nvPr/>
        </p:nvSpPr>
        <p:spPr bwMode="auto">
          <a:xfrm>
            <a:off x="381000" y="304800"/>
            <a:ext cx="5334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54723" name="Text Box 3"/>
          <p:cNvSpPr txBox="1">
            <a:spLocks noChangeArrowheads="1"/>
          </p:cNvSpPr>
          <p:nvPr/>
        </p:nvSpPr>
        <p:spPr bwMode="auto">
          <a:xfrm>
            <a:off x="990600" y="304800"/>
            <a:ext cx="4572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p>
        </p:txBody>
      </p:sp>
      <p:sp>
        <p:nvSpPr>
          <p:cNvPr id="1054724" name="Text Box 4"/>
          <p:cNvSpPr txBox="1">
            <a:spLocks noChangeArrowheads="1"/>
          </p:cNvSpPr>
          <p:nvPr/>
        </p:nvSpPr>
        <p:spPr bwMode="auto">
          <a:xfrm>
            <a:off x="1371600" y="304800"/>
            <a:ext cx="5410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 .</a:t>
            </a:r>
            <a:r>
              <a:rPr lang="en-US" sz="2400" u="sng">
                <a:latin typeface="VNI-Times" pitchFamily="2" charset="0"/>
              </a:rPr>
              <a:t>Haõy aùp duïng ñoäng löïc hoïc ñeå giaûi !</a:t>
            </a:r>
          </a:p>
        </p:txBody>
      </p:sp>
      <p:sp>
        <p:nvSpPr>
          <p:cNvPr id="1054725" name="AutoShape 5"/>
          <p:cNvSpPr>
            <a:spLocks noChangeArrowheads="1"/>
          </p:cNvSpPr>
          <p:nvPr/>
        </p:nvSpPr>
        <p:spPr bwMode="auto">
          <a:xfrm>
            <a:off x="762000" y="11430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1054726" name="Text Box 6"/>
          <p:cNvSpPr txBox="1">
            <a:spLocks noChangeArrowheads="1"/>
          </p:cNvSpPr>
          <p:nvPr/>
        </p:nvSpPr>
        <p:spPr bwMode="auto">
          <a:xfrm>
            <a:off x="1447800" y="914400"/>
            <a:ext cx="594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Vieát phöông trình ñoäng löïc hoïc cho töøng vaät :</a:t>
            </a:r>
          </a:p>
        </p:txBody>
      </p:sp>
      <p:sp>
        <p:nvSpPr>
          <p:cNvPr id="1054727" name="Text Box 7"/>
          <p:cNvSpPr txBox="1">
            <a:spLocks noChangeArrowheads="1"/>
          </p:cNvSpPr>
          <p:nvPr/>
        </p:nvSpPr>
        <p:spPr bwMode="auto">
          <a:xfrm>
            <a:off x="1524000" y="1433513"/>
            <a:ext cx="3886200" cy="1084262"/>
          </a:xfrm>
          <a:prstGeom prst="rect">
            <a:avLst/>
          </a:prstGeom>
          <a:noFill/>
          <a:ln w="9525">
            <a:noFill/>
            <a:miter lim="800000"/>
            <a:headEnd/>
            <a:tailEnd/>
          </a:ln>
        </p:spPr>
        <p:txBody>
          <a:bodyPr>
            <a:spAutoFit/>
          </a:bodyPr>
          <a:lstStyle/>
          <a:p>
            <a:pPr algn="l">
              <a:spcBef>
                <a:spcPct val="50000"/>
              </a:spcBef>
            </a:pPr>
            <a:r>
              <a:rPr lang="en-US" sz="2600" b="1">
                <a:latin typeface="VNI-Times" pitchFamily="2" charset="0"/>
              </a:rPr>
              <a:t>m</a:t>
            </a:r>
            <a:r>
              <a:rPr lang="en-US" sz="2600" b="1" baseline="-25000">
                <a:latin typeface="VNI-Times" pitchFamily="2" charset="0"/>
              </a:rPr>
              <a:t>1</a:t>
            </a:r>
            <a:r>
              <a:rPr lang="en-US" sz="2600" b="1">
                <a:latin typeface="VNI-Times" pitchFamily="2" charset="0"/>
              </a:rPr>
              <a:t> a = P</a:t>
            </a:r>
            <a:r>
              <a:rPr lang="en-US" sz="2600" b="1" baseline="-25000">
                <a:latin typeface="VNI-Times" pitchFamily="2" charset="0"/>
              </a:rPr>
              <a:t>1</a:t>
            </a:r>
            <a:r>
              <a:rPr lang="en-US" sz="2600" b="1">
                <a:latin typeface="VNI-Times" pitchFamily="2" charset="0"/>
              </a:rPr>
              <a:t> –T</a:t>
            </a:r>
          </a:p>
          <a:p>
            <a:pPr algn="l">
              <a:spcBef>
                <a:spcPct val="50000"/>
              </a:spcBef>
            </a:pPr>
            <a:r>
              <a:rPr lang="en-US" sz="2600" b="1">
                <a:latin typeface="VNI-Times" pitchFamily="2" charset="0"/>
              </a:rPr>
              <a:t>m</a:t>
            </a:r>
            <a:r>
              <a:rPr lang="en-US" sz="2600" b="1" baseline="-25000">
                <a:latin typeface="VNI-Times" pitchFamily="2" charset="0"/>
              </a:rPr>
              <a:t>2</a:t>
            </a:r>
            <a:r>
              <a:rPr lang="en-US" sz="2600" b="1">
                <a:latin typeface="VNI-Times" pitchFamily="2" charset="0"/>
              </a:rPr>
              <a:t> a = T</a:t>
            </a:r>
          </a:p>
        </p:txBody>
      </p:sp>
      <p:sp>
        <p:nvSpPr>
          <p:cNvPr id="1054728" name="Line 8"/>
          <p:cNvSpPr>
            <a:spLocks noChangeShapeType="1"/>
          </p:cNvSpPr>
          <p:nvPr/>
        </p:nvSpPr>
        <p:spPr bwMode="auto">
          <a:xfrm>
            <a:off x="1371600" y="2667000"/>
            <a:ext cx="2133600" cy="0"/>
          </a:xfrm>
          <a:prstGeom prst="line">
            <a:avLst/>
          </a:prstGeom>
          <a:noFill/>
          <a:ln w="9525">
            <a:solidFill>
              <a:schemeClr val="tx1"/>
            </a:solidFill>
            <a:round/>
            <a:headEnd/>
            <a:tailEnd/>
          </a:ln>
        </p:spPr>
        <p:txBody>
          <a:bodyPr/>
          <a:lstStyle/>
          <a:p>
            <a:endParaRPr lang="en-US"/>
          </a:p>
        </p:txBody>
      </p:sp>
      <p:sp>
        <p:nvSpPr>
          <p:cNvPr id="1054729" name="Text Box 9"/>
          <p:cNvSpPr txBox="1">
            <a:spLocks noChangeArrowheads="1"/>
          </p:cNvSpPr>
          <p:nvPr/>
        </p:nvSpPr>
        <p:spPr bwMode="auto">
          <a:xfrm>
            <a:off x="228600" y="2895600"/>
            <a:ext cx="4953000" cy="519113"/>
          </a:xfrm>
          <a:prstGeom prst="rect">
            <a:avLst/>
          </a:prstGeom>
          <a:noFill/>
          <a:ln w="9525">
            <a:noFill/>
            <a:miter lim="800000"/>
            <a:headEnd/>
            <a:tailEnd/>
          </a:ln>
        </p:spPr>
        <p:txBody>
          <a:bodyPr>
            <a:spAutoFit/>
          </a:bodyPr>
          <a:lstStyle/>
          <a:p>
            <a:pPr algn="l">
              <a:spcBef>
                <a:spcPct val="50000"/>
              </a:spcBef>
            </a:pPr>
            <a:r>
              <a:rPr lang="en-US" sz="2800">
                <a:latin typeface="VNI-Times" pitchFamily="2" charset="0"/>
              </a:rPr>
              <a:t>a (m</a:t>
            </a:r>
            <a:r>
              <a:rPr lang="en-US" sz="2800" baseline="-25000">
                <a:latin typeface="VNI-Times" pitchFamily="2" charset="0"/>
              </a:rPr>
              <a:t>1</a:t>
            </a:r>
            <a:r>
              <a:rPr lang="en-US" sz="2800">
                <a:latin typeface="VNI-Times" pitchFamily="2" charset="0"/>
              </a:rPr>
              <a:t> + m</a:t>
            </a:r>
            <a:r>
              <a:rPr lang="en-US" sz="2800" baseline="-25000">
                <a:latin typeface="VNI-Times" pitchFamily="2" charset="0"/>
              </a:rPr>
              <a:t>2</a:t>
            </a:r>
            <a:r>
              <a:rPr lang="en-US" sz="2800">
                <a:latin typeface="VNI-Times" pitchFamily="2" charset="0"/>
              </a:rPr>
              <a:t> ) = P</a:t>
            </a:r>
            <a:r>
              <a:rPr lang="en-US" sz="2800" baseline="-25000">
                <a:latin typeface="VNI-Times" pitchFamily="2" charset="0"/>
              </a:rPr>
              <a:t>1</a:t>
            </a:r>
            <a:r>
              <a:rPr lang="en-US" sz="2800">
                <a:latin typeface="VNI-Times" pitchFamily="2" charset="0"/>
              </a:rPr>
              <a:t> –T +T  =  m</a:t>
            </a:r>
            <a:r>
              <a:rPr lang="en-US" sz="2800" baseline="-25000">
                <a:latin typeface="VNI-Times" pitchFamily="2" charset="0"/>
              </a:rPr>
              <a:t>1</a:t>
            </a:r>
            <a:r>
              <a:rPr lang="en-US" sz="2800">
                <a:latin typeface="VNI-Times" pitchFamily="2" charset="0"/>
              </a:rPr>
              <a:t> g</a:t>
            </a:r>
          </a:p>
        </p:txBody>
      </p:sp>
      <p:sp>
        <p:nvSpPr>
          <p:cNvPr id="1054730" name="Text Box 10"/>
          <p:cNvSpPr txBox="1">
            <a:spLocks noChangeArrowheads="1"/>
          </p:cNvSpPr>
          <p:nvPr/>
        </p:nvSpPr>
        <p:spPr bwMode="auto">
          <a:xfrm>
            <a:off x="1143000" y="1676400"/>
            <a:ext cx="381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1054731" name="Line 11"/>
          <p:cNvSpPr>
            <a:spLocks noChangeShapeType="1"/>
          </p:cNvSpPr>
          <p:nvPr/>
        </p:nvSpPr>
        <p:spPr bwMode="auto">
          <a:xfrm>
            <a:off x="5029200" y="3200400"/>
            <a:ext cx="762000" cy="0"/>
          </a:xfrm>
          <a:prstGeom prst="line">
            <a:avLst/>
          </a:prstGeom>
          <a:noFill/>
          <a:ln w="9525">
            <a:solidFill>
              <a:schemeClr val="tx1"/>
            </a:solidFill>
            <a:round/>
            <a:headEnd/>
            <a:tailEnd type="triangle" w="med" len="med"/>
          </a:ln>
        </p:spPr>
        <p:txBody>
          <a:bodyPr/>
          <a:lstStyle/>
          <a:p>
            <a:endParaRPr lang="en-US"/>
          </a:p>
        </p:txBody>
      </p:sp>
      <p:graphicFrame>
        <p:nvGraphicFramePr>
          <p:cNvPr id="1054732" name="Object 12"/>
          <p:cNvGraphicFramePr>
            <a:graphicFrameLocks noGrp="1" noChangeAspect="1"/>
          </p:cNvGraphicFramePr>
          <p:nvPr>
            <p:ph sz="quarter" idx="1"/>
          </p:nvPr>
        </p:nvGraphicFramePr>
        <p:xfrm>
          <a:off x="1219200" y="4789488"/>
          <a:ext cx="2743200" cy="1230312"/>
        </p:xfrm>
        <a:graphic>
          <a:graphicData uri="http://schemas.openxmlformats.org/presentationml/2006/ole">
            <mc:AlternateContent xmlns:mc="http://schemas.openxmlformats.org/markup-compatibility/2006">
              <mc:Choice xmlns:v="urn:schemas-microsoft-com:vml" Requires="v">
                <p:oleObj name="Equation" r:id="rId2" imgW="990360" imgH="444240" progId="Equation.DSMT4">
                  <p:embed/>
                </p:oleObj>
              </mc:Choice>
              <mc:Fallback>
                <p:oleObj name="Equation" r:id="rId2" imgW="990360" imgH="444240" progId="Equation.DSMT4">
                  <p:embed/>
                  <p:pic>
                    <p:nvPicPr>
                      <p:cNvPr id="1054732"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89488"/>
                        <a:ext cx="2743200" cy="1230312"/>
                      </a:xfrm>
                      <a:prstGeom prst="rect">
                        <a:avLst/>
                      </a:prstGeom>
                      <a:solidFill>
                        <a:srgbClr val="99CC00"/>
                      </a:solidFill>
                    </p:spPr>
                  </p:pic>
                </p:oleObj>
              </mc:Fallback>
            </mc:AlternateContent>
          </a:graphicData>
        </a:graphic>
      </p:graphicFrame>
      <p:graphicFrame>
        <p:nvGraphicFramePr>
          <p:cNvPr id="1054733" name="Object 13"/>
          <p:cNvGraphicFramePr>
            <a:graphicFrameLocks noGrp="1" noChangeAspect="1"/>
          </p:cNvGraphicFramePr>
          <p:nvPr>
            <p:ph sz="quarter" idx="2"/>
          </p:nvPr>
        </p:nvGraphicFramePr>
        <p:xfrm>
          <a:off x="6019800" y="2655888"/>
          <a:ext cx="2743200" cy="1230312"/>
        </p:xfrm>
        <a:graphic>
          <a:graphicData uri="http://schemas.openxmlformats.org/presentationml/2006/ole">
            <mc:AlternateContent xmlns:mc="http://schemas.openxmlformats.org/markup-compatibility/2006">
              <mc:Choice xmlns:v="urn:schemas-microsoft-com:vml" Requires="v">
                <p:oleObj name="Equation" r:id="rId4" imgW="990360" imgH="444240" progId="Equation.DSMT4">
                  <p:embed/>
                </p:oleObj>
              </mc:Choice>
              <mc:Fallback>
                <p:oleObj name="Equation" r:id="rId4" imgW="990360" imgH="444240" progId="Equation.DSMT4">
                  <p:embed/>
                  <p:pic>
                    <p:nvPicPr>
                      <p:cNvPr id="1054733"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655888"/>
                        <a:ext cx="2743200" cy="123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34" name="Text Box 14"/>
          <p:cNvSpPr txBox="1">
            <a:spLocks noChangeArrowheads="1"/>
          </p:cNvSpPr>
          <p:nvPr/>
        </p:nvSpPr>
        <p:spPr bwMode="auto">
          <a:xfrm>
            <a:off x="381000" y="3733800"/>
            <a:ext cx="876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 Haõy nhaän xeùt keát quaû</a:t>
            </a:r>
            <a:r>
              <a:rPr lang="en-US" sz="2400">
                <a:latin typeface="VNI-Times" pitchFamily="2" charset="0"/>
              </a:rPr>
              <a:t> (thöù nguyeân cuûa a;vaät rôi töï do khi naøo?)</a:t>
            </a:r>
          </a:p>
        </p:txBody>
      </p:sp>
      <p:sp>
        <p:nvSpPr>
          <p:cNvPr id="1054735" name="AutoShape 15"/>
          <p:cNvSpPr>
            <a:spLocks noChangeArrowheads="1"/>
          </p:cNvSpPr>
          <p:nvPr/>
        </p:nvSpPr>
        <p:spPr bwMode="auto">
          <a:xfrm>
            <a:off x="304800" y="5334000"/>
            <a:ext cx="685800" cy="76200"/>
          </a:xfrm>
          <a:prstGeom prst="rightArrow">
            <a:avLst>
              <a:gd name="adj1" fmla="val 50000"/>
              <a:gd name="adj2" fmla="val 225000"/>
            </a:avLst>
          </a:prstGeom>
          <a:solidFill>
            <a:schemeClr val="accent1"/>
          </a:solidFill>
          <a:ln w="9525">
            <a:solidFill>
              <a:schemeClr val="tx1"/>
            </a:solidFill>
            <a:miter lim="800000"/>
            <a:headEnd/>
            <a:tailEnd/>
          </a:ln>
        </p:spPr>
        <p:txBody>
          <a:bodyPr wrap="none" anchor="ctr"/>
          <a:lstStyle/>
          <a:p>
            <a:endParaRPr lang="en-US"/>
          </a:p>
        </p:txBody>
      </p:sp>
      <p:sp>
        <p:nvSpPr>
          <p:cNvPr id="65552" name="Text Box 16"/>
          <p:cNvSpPr txBox="1">
            <a:spLocks noChangeArrowheads="1"/>
          </p:cNvSpPr>
          <p:nvPr/>
        </p:nvSpPr>
        <p:spPr bwMode="auto">
          <a:xfrm>
            <a:off x="5029200" y="3124200"/>
            <a:ext cx="27432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054737" name="Text Box 17"/>
          <p:cNvSpPr txBox="1">
            <a:spLocks noChangeArrowheads="1"/>
          </p:cNvSpPr>
          <p:nvPr/>
        </p:nvSpPr>
        <p:spPr bwMode="auto">
          <a:xfrm>
            <a:off x="4495800" y="47244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Ñuùng veà thöù nguyeân :[a] = [g]</a:t>
            </a:r>
          </a:p>
        </p:txBody>
      </p:sp>
      <p:sp>
        <p:nvSpPr>
          <p:cNvPr id="1054738" name="Text Box 18"/>
          <p:cNvSpPr txBox="1">
            <a:spLocks noChangeArrowheads="1"/>
          </p:cNvSpPr>
          <p:nvPr/>
        </p:nvSpPr>
        <p:spPr bwMode="auto">
          <a:xfrm>
            <a:off x="4419600" y="5334000"/>
            <a:ext cx="4343400" cy="1004888"/>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+Khi m</a:t>
            </a:r>
            <a:r>
              <a:rPr lang="en-US" sz="2400" baseline="-25000">
                <a:latin typeface="VNI-Times" pitchFamily="2" charset="0"/>
              </a:rPr>
              <a:t>2 </a:t>
            </a:r>
            <a:r>
              <a:rPr lang="en-US" sz="2400">
                <a:latin typeface="VNI-Times" pitchFamily="2" charset="0"/>
              </a:rPr>
              <a:t>= 0 </a:t>
            </a:r>
            <a:r>
              <a:rPr lang="en-US" sz="2400">
                <a:latin typeface="Times" pitchFamily="18" charset="0"/>
              </a:rPr>
              <a:t>→</a:t>
            </a:r>
            <a:r>
              <a:rPr lang="en-US" sz="2400">
                <a:latin typeface="VNI-Times" pitchFamily="2" charset="0"/>
              </a:rPr>
              <a:t> a = g : Vaät rôi   </a:t>
            </a:r>
          </a:p>
          <a:p>
            <a:pPr algn="l">
              <a:spcBef>
                <a:spcPct val="50000"/>
              </a:spcBef>
            </a:pPr>
            <a:r>
              <a:rPr lang="en-US" sz="2400">
                <a:latin typeface="VNI-Times" pitchFamily="2" charset="0"/>
              </a:rPr>
              <a:t>    töï do.</a:t>
            </a:r>
            <a:endParaRPr lang="en-US" sz="2400">
              <a:latin typeface="Times" pitchFamily="18" charset="0"/>
            </a:endParaRPr>
          </a:p>
        </p:txBody>
      </p:sp>
      <p:sp>
        <p:nvSpPr>
          <p:cNvPr id="65555" name="Text Box 19"/>
          <p:cNvSpPr txBox="1">
            <a:spLocks noChangeArrowheads="1"/>
          </p:cNvSpPr>
          <p:nvPr/>
        </p:nvSpPr>
        <p:spPr bwMode="auto">
          <a:xfrm>
            <a:off x="5257800" y="3886200"/>
            <a:ext cx="38862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65556" name="Line 20"/>
          <p:cNvSpPr>
            <a:spLocks noChangeShapeType="1"/>
          </p:cNvSpPr>
          <p:nvPr/>
        </p:nvSpPr>
        <p:spPr bwMode="auto">
          <a:xfrm>
            <a:off x="4267200" y="4953000"/>
            <a:ext cx="0" cy="1295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22"/>
                                        </p:tgtEl>
                                        <p:attrNameLst>
                                          <p:attrName>style.visibility</p:attrName>
                                        </p:attrNameLst>
                                      </p:cBhvr>
                                      <p:to>
                                        <p:strVal val="visible"/>
                                      </p:to>
                                    </p:set>
                                    <p:animEffect transition="in" filter="blinds(horizontal)">
                                      <p:cBhvr>
                                        <p:cTn id="7" dur="500"/>
                                        <p:tgtEl>
                                          <p:spTgt spid="10547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723"/>
                                        </p:tgtEl>
                                        <p:attrNameLst>
                                          <p:attrName>style.visibility</p:attrName>
                                        </p:attrNameLst>
                                      </p:cBhvr>
                                      <p:to>
                                        <p:strVal val="visible"/>
                                      </p:to>
                                    </p:set>
                                    <p:animEffect transition="in" filter="blinds(horizontal)">
                                      <p:cBhvr>
                                        <p:cTn id="10" dur="500"/>
                                        <p:tgtEl>
                                          <p:spTgt spid="10547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54724"/>
                                        </p:tgtEl>
                                        <p:attrNameLst>
                                          <p:attrName>style.visibility</p:attrName>
                                        </p:attrNameLst>
                                      </p:cBhvr>
                                      <p:to>
                                        <p:strVal val="visible"/>
                                      </p:to>
                                    </p:set>
                                    <p:animEffect transition="in" filter="blinds(horizontal)">
                                      <p:cBhvr>
                                        <p:cTn id="13" dur="500"/>
                                        <p:tgtEl>
                                          <p:spTgt spid="105472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54725"/>
                                        </p:tgtEl>
                                        <p:attrNameLst>
                                          <p:attrName>style.visibility</p:attrName>
                                        </p:attrNameLst>
                                      </p:cBhvr>
                                      <p:to>
                                        <p:strVal val="visible"/>
                                      </p:to>
                                    </p:set>
                                    <p:animEffect transition="in" filter="blinds(horizontal)">
                                      <p:cBhvr>
                                        <p:cTn id="18" dur="500"/>
                                        <p:tgtEl>
                                          <p:spTgt spid="10547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54726"/>
                                        </p:tgtEl>
                                        <p:attrNameLst>
                                          <p:attrName>style.visibility</p:attrName>
                                        </p:attrNameLst>
                                      </p:cBhvr>
                                      <p:to>
                                        <p:strVal val="visible"/>
                                      </p:to>
                                    </p:set>
                                    <p:animEffect transition="in" filter="blinds(horizontal)">
                                      <p:cBhvr>
                                        <p:cTn id="21" dur="500"/>
                                        <p:tgtEl>
                                          <p:spTgt spid="105472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54727"/>
                                        </p:tgtEl>
                                        <p:attrNameLst>
                                          <p:attrName>style.visibility</p:attrName>
                                        </p:attrNameLst>
                                      </p:cBhvr>
                                      <p:to>
                                        <p:strVal val="visible"/>
                                      </p:to>
                                    </p:set>
                                    <p:animEffect transition="in" filter="blinds(horizontal)">
                                      <p:cBhvr>
                                        <p:cTn id="26" dur="500"/>
                                        <p:tgtEl>
                                          <p:spTgt spid="105472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54728"/>
                                        </p:tgtEl>
                                        <p:attrNameLst>
                                          <p:attrName>style.visibility</p:attrName>
                                        </p:attrNameLst>
                                      </p:cBhvr>
                                      <p:to>
                                        <p:strVal val="visible"/>
                                      </p:to>
                                    </p:set>
                                    <p:animEffect transition="in" filter="blinds(horizontal)">
                                      <p:cBhvr>
                                        <p:cTn id="29" dur="500"/>
                                        <p:tgtEl>
                                          <p:spTgt spid="105472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54730"/>
                                        </p:tgtEl>
                                        <p:attrNameLst>
                                          <p:attrName>style.visibility</p:attrName>
                                        </p:attrNameLst>
                                      </p:cBhvr>
                                      <p:to>
                                        <p:strVal val="visible"/>
                                      </p:to>
                                    </p:set>
                                    <p:animEffect transition="in" filter="blinds(horizontal)">
                                      <p:cBhvr>
                                        <p:cTn id="32" dur="500"/>
                                        <p:tgtEl>
                                          <p:spTgt spid="105473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54729"/>
                                        </p:tgtEl>
                                        <p:attrNameLst>
                                          <p:attrName>style.visibility</p:attrName>
                                        </p:attrNameLst>
                                      </p:cBhvr>
                                      <p:to>
                                        <p:strVal val="visible"/>
                                      </p:to>
                                    </p:set>
                                    <p:animEffect transition="in" filter="blinds(horizontal)">
                                      <p:cBhvr>
                                        <p:cTn id="35" dur="500"/>
                                        <p:tgtEl>
                                          <p:spTgt spid="1054729"/>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054731"/>
                                        </p:tgtEl>
                                        <p:attrNameLst>
                                          <p:attrName>style.visibility</p:attrName>
                                        </p:attrNameLst>
                                      </p:cBhvr>
                                      <p:to>
                                        <p:strVal val="visible"/>
                                      </p:to>
                                    </p:set>
                                    <p:animEffect transition="in" filter="checkerboard(across)">
                                      <p:cBhvr>
                                        <p:cTn id="40" dur="500"/>
                                        <p:tgtEl>
                                          <p:spTgt spid="1054731"/>
                                        </p:tgtEl>
                                      </p:cBhvr>
                                    </p:animEffect>
                                  </p:childTnLst>
                                </p:cTn>
                              </p:par>
                              <p:par>
                                <p:cTn id="41" presetID="5" presetClass="entr" presetSubtype="10" fill="hold" nodeType="withEffect">
                                  <p:stCondLst>
                                    <p:cond delay="0"/>
                                  </p:stCondLst>
                                  <p:childTnLst>
                                    <p:set>
                                      <p:cBhvr>
                                        <p:cTn id="42" dur="1" fill="hold">
                                          <p:stCondLst>
                                            <p:cond delay="0"/>
                                          </p:stCondLst>
                                        </p:cTn>
                                        <p:tgtEl>
                                          <p:spTgt spid="1054733"/>
                                        </p:tgtEl>
                                        <p:attrNameLst>
                                          <p:attrName>style.visibility</p:attrName>
                                        </p:attrNameLst>
                                      </p:cBhvr>
                                      <p:to>
                                        <p:strVal val="visible"/>
                                      </p:to>
                                    </p:set>
                                    <p:animEffect transition="in" filter="checkerboard(across)">
                                      <p:cBhvr>
                                        <p:cTn id="43" dur="500"/>
                                        <p:tgtEl>
                                          <p:spTgt spid="105473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54734"/>
                                        </p:tgtEl>
                                        <p:attrNameLst>
                                          <p:attrName>style.visibility</p:attrName>
                                        </p:attrNameLst>
                                      </p:cBhvr>
                                      <p:to>
                                        <p:strVal val="visible"/>
                                      </p:to>
                                    </p:set>
                                    <p:animEffect transition="in" filter="blinds(horizontal)">
                                      <p:cBhvr>
                                        <p:cTn id="48" dur="500"/>
                                        <p:tgtEl>
                                          <p:spTgt spid="105473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54735"/>
                                        </p:tgtEl>
                                        <p:attrNameLst>
                                          <p:attrName>style.visibility</p:attrName>
                                        </p:attrNameLst>
                                      </p:cBhvr>
                                      <p:to>
                                        <p:strVal val="visible"/>
                                      </p:to>
                                    </p:set>
                                    <p:animEffect transition="in" filter="blinds(horizontal)">
                                      <p:cBhvr>
                                        <p:cTn id="53" dur="500"/>
                                        <p:tgtEl>
                                          <p:spTgt spid="1054735"/>
                                        </p:tgtEl>
                                      </p:cBhvr>
                                    </p:animEffect>
                                  </p:childTnLst>
                                </p:cTn>
                              </p:par>
                              <p:par>
                                <p:cTn id="54" presetID="3" presetClass="entr" presetSubtype="10" fill="hold" nodeType="withEffect">
                                  <p:stCondLst>
                                    <p:cond delay="0"/>
                                  </p:stCondLst>
                                  <p:childTnLst>
                                    <p:set>
                                      <p:cBhvr>
                                        <p:cTn id="55" dur="1" fill="hold">
                                          <p:stCondLst>
                                            <p:cond delay="0"/>
                                          </p:stCondLst>
                                        </p:cTn>
                                        <p:tgtEl>
                                          <p:spTgt spid="1054732"/>
                                        </p:tgtEl>
                                        <p:attrNameLst>
                                          <p:attrName>style.visibility</p:attrName>
                                        </p:attrNameLst>
                                      </p:cBhvr>
                                      <p:to>
                                        <p:strVal val="visible"/>
                                      </p:to>
                                    </p:set>
                                    <p:animEffect transition="in" filter="blinds(horizontal)">
                                      <p:cBhvr>
                                        <p:cTn id="56" dur="500"/>
                                        <p:tgtEl>
                                          <p:spTgt spid="105473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054737"/>
                                        </p:tgtEl>
                                        <p:attrNameLst>
                                          <p:attrName>style.visibility</p:attrName>
                                        </p:attrNameLst>
                                      </p:cBhvr>
                                      <p:to>
                                        <p:strVal val="visible"/>
                                      </p:to>
                                    </p:set>
                                    <p:animEffect transition="in" filter="blinds(horizontal)">
                                      <p:cBhvr>
                                        <p:cTn id="59" dur="500"/>
                                        <p:tgtEl>
                                          <p:spTgt spid="105473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054738"/>
                                        </p:tgtEl>
                                        <p:attrNameLst>
                                          <p:attrName>style.visibility</p:attrName>
                                        </p:attrNameLst>
                                      </p:cBhvr>
                                      <p:to>
                                        <p:strVal val="visible"/>
                                      </p:to>
                                    </p:set>
                                    <p:animEffect transition="in" filter="blinds(horizontal)">
                                      <p:cBhvr>
                                        <p:cTn id="64" dur="500"/>
                                        <p:tgtEl>
                                          <p:spTgt spid="1054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2" grpId="0" animBg="1"/>
      <p:bldP spid="1054723" grpId="0"/>
      <p:bldP spid="1054724" grpId="0"/>
      <p:bldP spid="1054725" grpId="0" animBg="1"/>
      <p:bldP spid="1054726" grpId="0"/>
      <p:bldP spid="1054727" grpId="0"/>
      <p:bldP spid="1054728" grpId="0" animBg="1"/>
      <p:bldP spid="1054729" grpId="0"/>
      <p:bldP spid="1054730" grpId="0"/>
      <p:bldP spid="1054731" grpId="0" animBg="1"/>
      <p:bldP spid="1054734" grpId="0"/>
      <p:bldP spid="1054735" grpId="0" animBg="1"/>
      <p:bldP spid="1054737" grpId="0"/>
      <p:bldP spid="10547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1143000"/>
            <a:ext cx="8229600" cy="1905000"/>
          </a:xfrm>
        </p:spPr>
        <p:txBody>
          <a:bodyPr>
            <a:normAutofit fontScale="92500" lnSpcReduction="10000"/>
          </a:bodyPr>
          <a:lstStyle/>
          <a:p>
            <a:pPr algn="ctr">
              <a:buNone/>
            </a:pPr>
            <a:r>
              <a:rPr lang="en-US" b="1" dirty="0">
                <a:latin typeface="Times New Roman" pitchFamily="18" charset="0"/>
                <a:cs typeface="Times New Roman" pitchFamily="18" charset="0"/>
              </a:rPr>
              <a:t>CHƯƠNG I</a:t>
            </a:r>
            <a:r>
              <a:rPr lang="en-US" b="1" dirty="0">
                <a:cs typeface="Times New Roman" pitchFamily="18" charset="0"/>
              </a:rPr>
              <a:t>II</a:t>
            </a:r>
            <a:r>
              <a:rPr lang="en-US" b="1" dirty="0">
                <a:latin typeface="Times New Roman" pitchFamily="18" charset="0"/>
                <a:cs typeface="Times New Roman" pitchFamily="18" charset="0"/>
              </a:rPr>
              <a:t>:</a:t>
            </a:r>
          </a:p>
          <a:p>
            <a:pPr algn="ctr">
              <a:buNone/>
            </a:pPr>
            <a:r>
              <a:rPr lang="en-US" sz="4800" b="1" dirty="0">
                <a:solidFill>
                  <a:srgbClr val="FF0000"/>
                </a:solidFill>
                <a:latin typeface="Times New Roman" pitchFamily="18" charset="0"/>
                <a:cs typeface="Times New Roman" pitchFamily="18" charset="0"/>
              </a:rPr>
              <a:t>CÁC ĐỊNH LUẬT BẢO TOÀN TRONG CƠ HỌC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Oval 3"/>
          <p:cNvSpPr>
            <a:spLocks noChangeArrowheads="1"/>
          </p:cNvSpPr>
          <p:nvPr/>
        </p:nvSpPr>
        <p:spPr bwMode="auto">
          <a:xfrm>
            <a:off x="1981200" y="3581400"/>
            <a:ext cx="990600" cy="838200"/>
          </a:xfrm>
          <a:prstGeom prst="ellipse">
            <a:avLst/>
          </a:prstGeom>
          <a:solidFill>
            <a:schemeClr val="bg1"/>
          </a:solidFill>
          <a:ln w="38100">
            <a:solidFill>
              <a:schemeClr val="tx1"/>
            </a:solidFill>
            <a:round/>
            <a:headEnd/>
            <a:tailEnd/>
          </a:ln>
        </p:spPr>
        <p:txBody>
          <a:bodyPr wrap="none" anchor="ctr"/>
          <a:lstStyle/>
          <a:p>
            <a:endParaRPr lang="en-US"/>
          </a:p>
        </p:txBody>
      </p:sp>
      <p:sp>
        <p:nvSpPr>
          <p:cNvPr id="69637" name="Line 4"/>
          <p:cNvSpPr>
            <a:spLocks noChangeShapeType="1"/>
          </p:cNvSpPr>
          <p:nvPr/>
        </p:nvSpPr>
        <p:spPr bwMode="auto">
          <a:xfrm>
            <a:off x="76200" y="2667000"/>
            <a:ext cx="381000" cy="0"/>
          </a:xfrm>
          <a:prstGeom prst="line">
            <a:avLst/>
          </a:prstGeom>
          <a:noFill/>
          <a:ln w="38100">
            <a:solidFill>
              <a:schemeClr val="tx1"/>
            </a:solidFill>
            <a:round/>
            <a:headEnd/>
            <a:tailEnd/>
          </a:ln>
        </p:spPr>
        <p:txBody>
          <a:bodyPr/>
          <a:lstStyle/>
          <a:p>
            <a:endParaRPr lang="en-US"/>
          </a:p>
        </p:txBody>
      </p:sp>
      <p:sp>
        <p:nvSpPr>
          <p:cNvPr id="69638" name="Line 5"/>
          <p:cNvSpPr>
            <a:spLocks noChangeShapeType="1"/>
          </p:cNvSpPr>
          <p:nvPr/>
        </p:nvSpPr>
        <p:spPr bwMode="auto">
          <a:xfrm>
            <a:off x="457200" y="2667000"/>
            <a:ext cx="1676400" cy="1676400"/>
          </a:xfrm>
          <a:prstGeom prst="line">
            <a:avLst/>
          </a:prstGeom>
          <a:noFill/>
          <a:ln w="38100">
            <a:solidFill>
              <a:schemeClr val="tx1"/>
            </a:solidFill>
            <a:round/>
            <a:headEnd/>
            <a:tailEnd/>
          </a:ln>
        </p:spPr>
        <p:txBody>
          <a:bodyPr/>
          <a:lstStyle/>
          <a:p>
            <a:endParaRPr lang="en-US"/>
          </a:p>
        </p:txBody>
      </p:sp>
      <p:sp>
        <p:nvSpPr>
          <p:cNvPr id="69639" name="Rectangle 6"/>
          <p:cNvSpPr>
            <a:spLocks noChangeArrowheads="1"/>
          </p:cNvSpPr>
          <p:nvPr/>
        </p:nvSpPr>
        <p:spPr bwMode="auto">
          <a:xfrm>
            <a:off x="1143000" y="4419600"/>
            <a:ext cx="2971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9640" name="Oval 7"/>
          <p:cNvSpPr>
            <a:spLocks noChangeArrowheads="1"/>
          </p:cNvSpPr>
          <p:nvPr/>
        </p:nvSpPr>
        <p:spPr bwMode="auto">
          <a:xfrm>
            <a:off x="228600" y="2438400"/>
            <a:ext cx="228600" cy="228600"/>
          </a:xfrm>
          <a:prstGeom prst="ellipse">
            <a:avLst/>
          </a:prstGeom>
          <a:solidFill>
            <a:schemeClr val="accent1"/>
          </a:solidFill>
          <a:ln w="38100">
            <a:solidFill>
              <a:srgbClr val="CC9900"/>
            </a:solidFill>
            <a:round/>
            <a:headEnd/>
            <a:tailEnd/>
          </a:ln>
        </p:spPr>
        <p:txBody>
          <a:bodyPr wrap="none" anchor="ctr"/>
          <a:lstStyle/>
          <a:p>
            <a:endParaRPr lang="en-US"/>
          </a:p>
        </p:txBody>
      </p:sp>
      <p:sp>
        <p:nvSpPr>
          <p:cNvPr id="69641" name="Line 8"/>
          <p:cNvSpPr>
            <a:spLocks noChangeShapeType="1"/>
          </p:cNvSpPr>
          <p:nvPr/>
        </p:nvSpPr>
        <p:spPr bwMode="auto">
          <a:xfrm>
            <a:off x="609600" y="2667000"/>
            <a:ext cx="3352800" cy="0"/>
          </a:xfrm>
          <a:prstGeom prst="line">
            <a:avLst/>
          </a:prstGeom>
          <a:noFill/>
          <a:ln w="9525">
            <a:solidFill>
              <a:schemeClr val="tx1"/>
            </a:solidFill>
            <a:prstDash val="dash"/>
            <a:round/>
            <a:headEnd/>
            <a:tailEnd/>
          </a:ln>
        </p:spPr>
        <p:txBody>
          <a:bodyPr/>
          <a:lstStyle/>
          <a:p>
            <a:endParaRPr lang="en-US"/>
          </a:p>
        </p:txBody>
      </p:sp>
      <p:sp>
        <p:nvSpPr>
          <p:cNvPr id="69642" name="Line 9"/>
          <p:cNvSpPr>
            <a:spLocks noChangeShapeType="1"/>
          </p:cNvSpPr>
          <p:nvPr/>
        </p:nvSpPr>
        <p:spPr bwMode="auto">
          <a:xfrm>
            <a:off x="2438400" y="3581400"/>
            <a:ext cx="1524000" cy="0"/>
          </a:xfrm>
          <a:prstGeom prst="line">
            <a:avLst/>
          </a:prstGeom>
          <a:noFill/>
          <a:ln w="9525">
            <a:solidFill>
              <a:schemeClr val="tx1"/>
            </a:solidFill>
            <a:prstDash val="dash"/>
            <a:round/>
            <a:headEnd/>
            <a:tailEnd/>
          </a:ln>
        </p:spPr>
        <p:txBody>
          <a:bodyPr/>
          <a:lstStyle/>
          <a:p>
            <a:endParaRPr lang="en-US"/>
          </a:p>
        </p:txBody>
      </p:sp>
      <p:sp>
        <p:nvSpPr>
          <p:cNvPr id="69643" name="Line 10"/>
          <p:cNvSpPr>
            <a:spLocks noChangeShapeType="1"/>
          </p:cNvSpPr>
          <p:nvPr/>
        </p:nvSpPr>
        <p:spPr bwMode="auto">
          <a:xfrm>
            <a:off x="3276600" y="2667000"/>
            <a:ext cx="0" cy="91440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69644" name="Oval 11"/>
          <p:cNvSpPr>
            <a:spLocks noChangeArrowheads="1"/>
          </p:cNvSpPr>
          <p:nvPr/>
        </p:nvSpPr>
        <p:spPr bwMode="auto">
          <a:xfrm>
            <a:off x="2362200" y="3581400"/>
            <a:ext cx="228600" cy="228600"/>
          </a:xfrm>
          <a:prstGeom prst="ellipse">
            <a:avLst/>
          </a:prstGeom>
          <a:solidFill>
            <a:schemeClr val="accent1"/>
          </a:solidFill>
          <a:ln w="38100">
            <a:solidFill>
              <a:srgbClr val="CC9900"/>
            </a:solidFill>
            <a:round/>
            <a:headEnd/>
            <a:tailEnd/>
          </a:ln>
        </p:spPr>
        <p:txBody>
          <a:bodyPr wrap="none" anchor="ctr"/>
          <a:lstStyle/>
          <a:p>
            <a:endParaRPr lang="en-US"/>
          </a:p>
        </p:txBody>
      </p:sp>
      <p:sp>
        <p:nvSpPr>
          <p:cNvPr id="69645" name="Line 12"/>
          <p:cNvSpPr>
            <a:spLocks noChangeShapeType="1"/>
          </p:cNvSpPr>
          <p:nvPr/>
        </p:nvSpPr>
        <p:spPr bwMode="auto">
          <a:xfrm>
            <a:off x="990600" y="2971800"/>
            <a:ext cx="533400" cy="533400"/>
          </a:xfrm>
          <a:prstGeom prst="line">
            <a:avLst/>
          </a:prstGeom>
          <a:noFill/>
          <a:ln w="9525">
            <a:solidFill>
              <a:srgbClr val="0066FF"/>
            </a:solidFill>
            <a:prstDash val="dash"/>
            <a:round/>
            <a:headEnd/>
            <a:tailEnd type="arrow" w="med" len="med"/>
          </a:ln>
        </p:spPr>
        <p:txBody>
          <a:bodyPr/>
          <a:lstStyle/>
          <a:p>
            <a:endParaRPr lang="en-US"/>
          </a:p>
        </p:txBody>
      </p:sp>
      <p:sp>
        <p:nvSpPr>
          <p:cNvPr id="69646" name="Text Box 13"/>
          <p:cNvSpPr txBox="1">
            <a:spLocks noChangeArrowheads="1"/>
          </p:cNvSpPr>
          <p:nvPr/>
        </p:nvSpPr>
        <p:spPr bwMode="auto">
          <a:xfrm>
            <a:off x="2286000" y="40386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t>
            </a:r>
          </a:p>
        </p:txBody>
      </p:sp>
      <p:sp>
        <p:nvSpPr>
          <p:cNvPr id="69647" name="Text Box 14"/>
          <p:cNvSpPr txBox="1">
            <a:spLocks noChangeArrowheads="1"/>
          </p:cNvSpPr>
          <p:nvPr/>
        </p:nvSpPr>
        <p:spPr bwMode="auto">
          <a:xfrm>
            <a:off x="2971800" y="38100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sp>
        <p:nvSpPr>
          <p:cNvPr id="69648" name="Text Box 15"/>
          <p:cNvSpPr txBox="1">
            <a:spLocks noChangeArrowheads="1"/>
          </p:cNvSpPr>
          <p:nvPr/>
        </p:nvSpPr>
        <p:spPr bwMode="auto">
          <a:xfrm>
            <a:off x="2286000" y="31242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t>
            </a:r>
          </a:p>
        </p:txBody>
      </p:sp>
      <p:sp>
        <p:nvSpPr>
          <p:cNvPr id="69649" name="Text Box 16"/>
          <p:cNvSpPr txBox="1">
            <a:spLocks noChangeArrowheads="1"/>
          </p:cNvSpPr>
          <p:nvPr/>
        </p:nvSpPr>
        <p:spPr bwMode="auto">
          <a:xfrm>
            <a:off x="1752600" y="35052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E</a:t>
            </a:r>
          </a:p>
        </p:txBody>
      </p:sp>
      <p:sp>
        <p:nvSpPr>
          <p:cNvPr id="69650" name="Line 17"/>
          <p:cNvSpPr>
            <a:spLocks noChangeShapeType="1"/>
          </p:cNvSpPr>
          <p:nvPr/>
        </p:nvSpPr>
        <p:spPr bwMode="auto">
          <a:xfrm>
            <a:off x="2514600" y="4419600"/>
            <a:ext cx="762000" cy="0"/>
          </a:xfrm>
          <a:prstGeom prst="line">
            <a:avLst/>
          </a:prstGeom>
          <a:noFill/>
          <a:ln w="38100">
            <a:solidFill>
              <a:srgbClr val="339933"/>
            </a:solidFill>
            <a:round/>
            <a:headEnd/>
            <a:tailEnd type="triangle" w="med" len="med"/>
          </a:ln>
        </p:spPr>
        <p:txBody>
          <a:bodyPr/>
          <a:lstStyle/>
          <a:p>
            <a:endParaRPr lang="en-US"/>
          </a:p>
        </p:txBody>
      </p:sp>
      <p:sp>
        <p:nvSpPr>
          <p:cNvPr id="69651" name="Text Box 18"/>
          <p:cNvSpPr txBox="1">
            <a:spLocks noChangeArrowheads="1"/>
          </p:cNvSpPr>
          <p:nvPr/>
        </p:nvSpPr>
        <p:spPr bwMode="auto">
          <a:xfrm>
            <a:off x="3352800" y="4098925"/>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F</a:t>
            </a:r>
          </a:p>
        </p:txBody>
      </p:sp>
      <p:sp>
        <p:nvSpPr>
          <p:cNvPr id="69652" name="Text Box 19"/>
          <p:cNvSpPr txBox="1">
            <a:spLocks noChangeArrowheads="1"/>
          </p:cNvSpPr>
          <p:nvPr/>
        </p:nvSpPr>
        <p:spPr bwMode="auto">
          <a:xfrm>
            <a:off x="3352800" y="2971800"/>
            <a:ext cx="685800" cy="488950"/>
          </a:xfrm>
          <a:prstGeom prst="rect">
            <a:avLst/>
          </a:prstGeom>
          <a:noFill/>
          <a:ln w="9525">
            <a:noFill/>
            <a:miter lim="800000"/>
            <a:headEnd/>
            <a:tailEnd/>
          </a:ln>
        </p:spPr>
        <p:txBody>
          <a:bodyPr>
            <a:spAutoFit/>
          </a:bodyPr>
          <a:lstStyle/>
          <a:p>
            <a:pPr algn="l">
              <a:spcBef>
                <a:spcPct val="50000"/>
              </a:spcBef>
            </a:pPr>
            <a:r>
              <a:rPr lang="en-US" sz="2600">
                <a:latin typeface="VNI-Times" pitchFamily="2" charset="0"/>
              </a:rPr>
              <a:t>h</a:t>
            </a:r>
          </a:p>
        </p:txBody>
      </p:sp>
      <p:sp>
        <p:nvSpPr>
          <p:cNvPr id="69653" name="Line 20"/>
          <p:cNvSpPr>
            <a:spLocks noChangeShapeType="1"/>
          </p:cNvSpPr>
          <p:nvPr/>
        </p:nvSpPr>
        <p:spPr bwMode="auto">
          <a:xfrm>
            <a:off x="3810000" y="3581400"/>
            <a:ext cx="0" cy="838200"/>
          </a:xfrm>
          <a:prstGeom prst="line">
            <a:avLst/>
          </a:prstGeom>
          <a:noFill/>
          <a:ln w="9525">
            <a:solidFill>
              <a:schemeClr val="tx1"/>
            </a:solidFill>
            <a:round/>
            <a:headEnd type="arrow" w="med" len="med"/>
            <a:tailEnd type="arrow" w="med" len="med"/>
          </a:ln>
        </p:spPr>
        <p:txBody>
          <a:bodyPr/>
          <a:lstStyle/>
          <a:p>
            <a:endParaRPr lang="en-US"/>
          </a:p>
        </p:txBody>
      </p:sp>
      <p:sp>
        <p:nvSpPr>
          <p:cNvPr id="69654" name="Text Box 21"/>
          <p:cNvSpPr txBox="1">
            <a:spLocks noChangeArrowheads="1"/>
          </p:cNvSpPr>
          <p:nvPr/>
        </p:nvSpPr>
        <p:spPr bwMode="auto">
          <a:xfrm>
            <a:off x="3886200" y="28956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2R</a:t>
            </a:r>
          </a:p>
        </p:txBody>
      </p:sp>
      <p:sp>
        <p:nvSpPr>
          <p:cNvPr id="69655" name="Text Box 22"/>
          <p:cNvSpPr txBox="1">
            <a:spLocks noChangeArrowheads="1"/>
          </p:cNvSpPr>
          <p:nvPr/>
        </p:nvSpPr>
        <p:spPr bwMode="auto">
          <a:xfrm>
            <a:off x="685800" y="519113"/>
            <a:ext cx="8458200" cy="1766887"/>
          </a:xfrm>
          <a:prstGeom prst="rect">
            <a:avLst/>
          </a:prstGeom>
          <a:noFill/>
          <a:ln w="9525">
            <a:noFill/>
            <a:miter lim="800000"/>
            <a:headEnd/>
            <a:tailEnd/>
          </a:ln>
        </p:spPr>
        <p:txBody>
          <a:bodyPr>
            <a:spAutoFit/>
          </a:bodyPr>
          <a:lstStyle/>
          <a:p>
            <a:pPr algn="l">
              <a:spcBef>
                <a:spcPct val="50000"/>
              </a:spcBef>
            </a:pPr>
            <a:r>
              <a:rPr lang="en-US" sz="2200" dirty="0" err="1">
                <a:latin typeface="VNI-Times" pitchFamily="2" charset="0"/>
              </a:rPr>
              <a:t>Moät</a:t>
            </a:r>
            <a:r>
              <a:rPr lang="en-US" sz="2200" dirty="0">
                <a:latin typeface="VNI-Times" pitchFamily="2" charset="0"/>
              </a:rPr>
              <a:t> </a:t>
            </a:r>
            <a:r>
              <a:rPr lang="en-US" sz="2200" dirty="0" err="1">
                <a:latin typeface="VNI-Times" pitchFamily="2" charset="0"/>
              </a:rPr>
              <a:t>vieân</a:t>
            </a:r>
            <a:r>
              <a:rPr lang="en-US" sz="2200" dirty="0">
                <a:latin typeface="VNI-Times" pitchFamily="2" charset="0"/>
              </a:rPr>
              <a:t> bi </a:t>
            </a:r>
            <a:r>
              <a:rPr lang="en-US" sz="2200" dirty="0" err="1">
                <a:latin typeface="VNI-Times" pitchFamily="2" charset="0"/>
              </a:rPr>
              <a:t>ñöôïc</a:t>
            </a:r>
            <a:r>
              <a:rPr lang="en-US" sz="2200" dirty="0">
                <a:latin typeface="VNI-Times" pitchFamily="2" charset="0"/>
              </a:rPr>
              <a:t> </a:t>
            </a:r>
            <a:r>
              <a:rPr lang="en-US" sz="2200" dirty="0" err="1">
                <a:latin typeface="VNI-Times" pitchFamily="2" charset="0"/>
              </a:rPr>
              <a:t>thaû</a:t>
            </a:r>
            <a:r>
              <a:rPr lang="en-US" sz="2200" dirty="0">
                <a:latin typeface="VNI-Times" pitchFamily="2" charset="0"/>
              </a:rPr>
              <a:t> </a:t>
            </a:r>
            <a:r>
              <a:rPr lang="en-US" sz="2200" dirty="0" err="1">
                <a:latin typeface="VNI-Times" pitchFamily="2" charset="0"/>
              </a:rPr>
              <a:t>khoâng</a:t>
            </a:r>
            <a:r>
              <a:rPr lang="en-US" sz="2200" dirty="0">
                <a:latin typeface="VNI-Times" pitchFamily="2" charset="0"/>
              </a:rPr>
              <a:t> </a:t>
            </a:r>
            <a:r>
              <a:rPr lang="en-US" sz="2200" dirty="0" err="1">
                <a:latin typeface="VNI-Times" pitchFamily="2" charset="0"/>
              </a:rPr>
              <a:t>vaän</a:t>
            </a:r>
            <a:r>
              <a:rPr lang="en-US" sz="2200" dirty="0">
                <a:latin typeface="VNI-Times" pitchFamily="2" charset="0"/>
              </a:rPr>
              <a:t> </a:t>
            </a:r>
            <a:r>
              <a:rPr lang="en-US" sz="2200" dirty="0" err="1">
                <a:latin typeface="VNI-Times" pitchFamily="2" charset="0"/>
              </a:rPr>
              <a:t>toác</a:t>
            </a:r>
            <a:r>
              <a:rPr lang="en-US" sz="2200" dirty="0">
                <a:latin typeface="VNI-Times" pitchFamily="2" charset="0"/>
              </a:rPr>
              <a:t> ban </a:t>
            </a:r>
            <a:r>
              <a:rPr lang="en-US" sz="2200" dirty="0" err="1">
                <a:latin typeface="VNI-Times" pitchFamily="2" charset="0"/>
              </a:rPr>
              <a:t>ñaâu</a:t>
            </a:r>
            <a:r>
              <a:rPr lang="en-US" sz="2200" dirty="0">
                <a:latin typeface="VNI-Times" pitchFamily="2" charset="0"/>
              </a:rPr>
              <a:t> </a:t>
            </a:r>
            <a:r>
              <a:rPr lang="en-US" sz="2200" dirty="0" err="1">
                <a:latin typeface="VNI-Times" pitchFamily="2" charset="0"/>
              </a:rPr>
              <a:t>töø</a:t>
            </a:r>
            <a:r>
              <a:rPr lang="en-US" sz="2200" dirty="0">
                <a:latin typeface="VNI-Times" pitchFamily="2" charset="0"/>
              </a:rPr>
              <a:t> A </a:t>
            </a:r>
            <a:r>
              <a:rPr lang="en-US" sz="2200" dirty="0" err="1">
                <a:latin typeface="VNI-Times" pitchFamily="2" charset="0"/>
              </a:rPr>
              <a:t>vaø</a:t>
            </a:r>
            <a:r>
              <a:rPr lang="en-US" sz="2200" dirty="0">
                <a:latin typeface="VNI-Times" pitchFamily="2" charset="0"/>
              </a:rPr>
              <a:t> </a:t>
            </a:r>
            <a:r>
              <a:rPr lang="en-US" sz="2200" dirty="0" err="1">
                <a:latin typeface="VNI-Times" pitchFamily="2" charset="0"/>
              </a:rPr>
              <a:t>coù</a:t>
            </a:r>
            <a:r>
              <a:rPr lang="en-US" sz="2200" dirty="0">
                <a:latin typeface="VNI-Times" pitchFamily="2" charset="0"/>
              </a:rPr>
              <a:t> </a:t>
            </a:r>
            <a:r>
              <a:rPr lang="en-US" sz="2200" dirty="0" err="1">
                <a:latin typeface="VNI-Times" pitchFamily="2" charset="0"/>
              </a:rPr>
              <a:t>theå</a:t>
            </a:r>
            <a:r>
              <a:rPr lang="en-US" sz="2200" dirty="0">
                <a:latin typeface="VNI-Times" pitchFamily="2" charset="0"/>
              </a:rPr>
              <a:t> </a:t>
            </a:r>
            <a:r>
              <a:rPr lang="en-US" sz="2200" dirty="0" err="1">
                <a:latin typeface="VNI-Times" pitchFamily="2" charset="0"/>
              </a:rPr>
              <a:t>tröôït</a:t>
            </a:r>
            <a:r>
              <a:rPr lang="en-US" sz="2200" dirty="0">
                <a:latin typeface="VNI-Times" pitchFamily="2" charset="0"/>
              </a:rPr>
              <a:t> </a:t>
            </a:r>
            <a:r>
              <a:rPr lang="en-US" sz="2200" dirty="0" err="1">
                <a:latin typeface="VNI-Times" pitchFamily="2" charset="0"/>
              </a:rPr>
              <a:t>khoâng</a:t>
            </a:r>
            <a:r>
              <a:rPr lang="en-US" sz="2200" dirty="0">
                <a:latin typeface="VNI-Times" pitchFamily="2" charset="0"/>
              </a:rPr>
              <a:t> ma </a:t>
            </a:r>
            <a:r>
              <a:rPr lang="en-US" sz="2200" dirty="0" err="1">
                <a:latin typeface="VNI-Times" pitchFamily="2" charset="0"/>
              </a:rPr>
              <a:t>saùt</a:t>
            </a:r>
            <a:r>
              <a:rPr lang="en-US" sz="2200" dirty="0">
                <a:latin typeface="VNI-Times" pitchFamily="2" charset="0"/>
              </a:rPr>
              <a:t> </a:t>
            </a:r>
            <a:r>
              <a:rPr lang="en-US" sz="2200" dirty="0" err="1">
                <a:latin typeface="VNI-Times" pitchFamily="2" charset="0"/>
              </a:rPr>
              <a:t>treân</a:t>
            </a:r>
            <a:r>
              <a:rPr lang="en-US" sz="2200" dirty="0">
                <a:latin typeface="VNI-Times" pitchFamily="2" charset="0"/>
              </a:rPr>
              <a:t> </a:t>
            </a:r>
            <a:r>
              <a:rPr lang="en-US" sz="2200" dirty="0" err="1">
                <a:latin typeface="VNI-Times" pitchFamily="2" charset="0"/>
              </a:rPr>
              <a:t>ñöôøng</a:t>
            </a:r>
            <a:r>
              <a:rPr lang="en-US" sz="2200" dirty="0">
                <a:latin typeface="VNI-Times" pitchFamily="2" charset="0"/>
              </a:rPr>
              <a:t> </a:t>
            </a:r>
            <a:r>
              <a:rPr lang="en-US" sz="2200" dirty="0" err="1">
                <a:latin typeface="VNI-Times" pitchFamily="2" charset="0"/>
              </a:rPr>
              <a:t>raõnh</a:t>
            </a:r>
            <a:r>
              <a:rPr lang="en-US" sz="2200" dirty="0">
                <a:latin typeface="VNI-Times" pitchFamily="2" charset="0"/>
              </a:rPr>
              <a:t> </a:t>
            </a:r>
            <a:r>
              <a:rPr lang="en-US" sz="2200" dirty="0" err="1">
                <a:latin typeface="VNI-Times" pitchFamily="2" charset="0"/>
              </a:rPr>
              <a:t>ABCDEF,vôùi</a:t>
            </a:r>
            <a:r>
              <a:rPr lang="en-US" sz="2200" dirty="0">
                <a:latin typeface="VNI-Times" pitchFamily="2" charset="0"/>
              </a:rPr>
              <a:t> ABCDEB </a:t>
            </a:r>
            <a:r>
              <a:rPr lang="en-US" sz="2200" dirty="0" err="1">
                <a:latin typeface="VNI-Times" pitchFamily="2" charset="0"/>
              </a:rPr>
              <a:t>laø</a:t>
            </a:r>
            <a:r>
              <a:rPr lang="en-US" sz="2200" dirty="0">
                <a:latin typeface="VNI-Times" pitchFamily="2" charset="0"/>
              </a:rPr>
              <a:t> </a:t>
            </a:r>
            <a:r>
              <a:rPr lang="en-US" sz="2200" dirty="0" err="1">
                <a:latin typeface="VNI-Times" pitchFamily="2" charset="0"/>
              </a:rPr>
              <a:t>ñöôøng</a:t>
            </a:r>
            <a:r>
              <a:rPr lang="en-US" sz="2200" dirty="0">
                <a:latin typeface="VNI-Times" pitchFamily="2" charset="0"/>
              </a:rPr>
              <a:t> </a:t>
            </a:r>
            <a:r>
              <a:rPr lang="en-US" sz="2200" dirty="0" err="1">
                <a:latin typeface="VNI-Times" pitchFamily="2" charset="0"/>
              </a:rPr>
              <a:t>troøn</a:t>
            </a:r>
            <a:r>
              <a:rPr lang="en-US" sz="2200" dirty="0">
                <a:latin typeface="VNI-Times" pitchFamily="2" charset="0"/>
              </a:rPr>
              <a:t> </a:t>
            </a:r>
            <a:r>
              <a:rPr lang="en-US" sz="2200" dirty="0" err="1">
                <a:latin typeface="VNI-Times" pitchFamily="2" charset="0"/>
              </a:rPr>
              <a:t>baùn</a:t>
            </a:r>
            <a:r>
              <a:rPr lang="en-US" sz="2200" dirty="0">
                <a:latin typeface="VNI-Times" pitchFamily="2" charset="0"/>
              </a:rPr>
              <a:t> </a:t>
            </a:r>
            <a:r>
              <a:rPr lang="en-US" sz="2200" dirty="0" err="1">
                <a:latin typeface="VNI-Times" pitchFamily="2" charset="0"/>
              </a:rPr>
              <a:t>kính</a:t>
            </a:r>
            <a:r>
              <a:rPr lang="en-US" sz="2200" dirty="0">
                <a:latin typeface="VNI-Times" pitchFamily="2" charset="0"/>
              </a:rPr>
              <a:t> </a:t>
            </a:r>
            <a:r>
              <a:rPr lang="en-US" sz="2200" dirty="0" err="1">
                <a:latin typeface="VNI-Times" pitchFamily="2" charset="0"/>
              </a:rPr>
              <a:t>R.Cheânh</a:t>
            </a:r>
            <a:r>
              <a:rPr lang="en-US" sz="2200" dirty="0">
                <a:latin typeface="VNI-Times" pitchFamily="2" charset="0"/>
              </a:rPr>
              <a:t> </a:t>
            </a:r>
            <a:r>
              <a:rPr lang="en-US" sz="2200" dirty="0" err="1">
                <a:latin typeface="VNI-Times" pitchFamily="2" charset="0"/>
              </a:rPr>
              <a:t>leäch</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cao</a:t>
            </a:r>
            <a:r>
              <a:rPr lang="en-US" sz="2200" dirty="0">
                <a:latin typeface="VNI-Times" pitchFamily="2" charset="0"/>
              </a:rPr>
              <a:t> </a:t>
            </a:r>
            <a:r>
              <a:rPr lang="en-US" sz="2200" dirty="0" err="1">
                <a:latin typeface="VNI-Times" pitchFamily="2" charset="0"/>
              </a:rPr>
              <a:t>giöõa</a:t>
            </a:r>
            <a:r>
              <a:rPr lang="en-US" sz="2200" dirty="0">
                <a:latin typeface="VNI-Times" pitchFamily="2" charset="0"/>
              </a:rPr>
              <a:t> a </a:t>
            </a:r>
            <a:r>
              <a:rPr lang="en-US" sz="2200" dirty="0" err="1">
                <a:latin typeface="VNI-Times" pitchFamily="2" charset="0"/>
              </a:rPr>
              <a:t>vaø</a:t>
            </a:r>
            <a:r>
              <a:rPr lang="en-US" sz="2200" dirty="0">
                <a:latin typeface="VNI-Times" pitchFamily="2" charset="0"/>
              </a:rPr>
              <a:t> D </a:t>
            </a:r>
            <a:r>
              <a:rPr lang="en-US" sz="2200" dirty="0" err="1">
                <a:latin typeface="VNI-Times" pitchFamily="2" charset="0"/>
              </a:rPr>
              <a:t>laø</a:t>
            </a:r>
            <a:r>
              <a:rPr lang="en-US" sz="2200" dirty="0">
                <a:latin typeface="VNI-Times" pitchFamily="2" charset="0"/>
              </a:rPr>
              <a:t> </a:t>
            </a:r>
            <a:r>
              <a:rPr lang="en-US" sz="2200" dirty="0" err="1">
                <a:latin typeface="VNI-Times" pitchFamily="2" charset="0"/>
              </a:rPr>
              <a:t>h.Boû</a:t>
            </a:r>
            <a:r>
              <a:rPr lang="en-US" sz="2200" dirty="0">
                <a:latin typeface="VNI-Times" pitchFamily="2" charset="0"/>
              </a:rPr>
              <a:t> qua </a:t>
            </a:r>
            <a:r>
              <a:rPr lang="en-US" sz="2200" dirty="0" err="1">
                <a:latin typeface="VNI-Times" pitchFamily="2" charset="0"/>
              </a:rPr>
              <a:t>kích</a:t>
            </a:r>
            <a:r>
              <a:rPr lang="en-US" sz="2200" dirty="0">
                <a:latin typeface="VNI-Times" pitchFamily="2" charset="0"/>
              </a:rPr>
              <a:t> </a:t>
            </a:r>
            <a:r>
              <a:rPr lang="en-US" sz="2200" dirty="0" err="1">
                <a:latin typeface="VNI-Times" pitchFamily="2" charset="0"/>
              </a:rPr>
              <a:t>thöôùc</a:t>
            </a:r>
            <a:r>
              <a:rPr lang="en-US" sz="2200" dirty="0">
                <a:latin typeface="VNI-Times" pitchFamily="2" charset="0"/>
              </a:rPr>
              <a:t> </a:t>
            </a:r>
            <a:r>
              <a:rPr lang="en-US" sz="2200" dirty="0" err="1">
                <a:latin typeface="VNI-Times" pitchFamily="2" charset="0"/>
              </a:rPr>
              <a:t>vieân</a:t>
            </a:r>
            <a:r>
              <a:rPr lang="en-US" sz="2200" dirty="0">
                <a:latin typeface="VNI-Times" pitchFamily="2" charset="0"/>
              </a:rPr>
              <a:t> bi  .       a/ </a:t>
            </a:r>
            <a:r>
              <a:rPr lang="en-US" sz="2200" dirty="0" err="1">
                <a:latin typeface="VNI-Times" pitchFamily="2" charset="0"/>
              </a:rPr>
              <a:t>Tính</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cao</a:t>
            </a:r>
            <a:r>
              <a:rPr lang="en-US" sz="2200" dirty="0">
                <a:latin typeface="VNI-Times" pitchFamily="2" charset="0"/>
              </a:rPr>
              <a:t> </a:t>
            </a:r>
            <a:r>
              <a:rPr lang="en-US" sz="2200" dirty="0" err="1">
                <a:latin typeface="VNI-Times" pitchFamily="2" charset="0"/>
              </a:rPr>
              <a:t>nhoû</a:t>
            </a:r>
            <a:r>
              <a:rPr lang="en-US" sz="2200" dirty="0">
                <a:latin typeface="VNI-Times" pitchFamily="2" charset="0"/>
              </a:rPr>
              <a:t> </a:t>
            </a:r>
            <a:r>
              <a:rPr lang="en-US" sz="2200" dirty="0" err="1">
                <a:latin typeface="VNI-Times" pitchFamily="2" charset="0"/>
              </a:rPr>
              <a:t>nhaát</a:t>
            </a:r>
            <a:r>
              <a:rPr lang="en-US" sz="2200" dirty="0">
                <a:latin typeface="VNI-Times" pitchFamily="2" charset="0"/>
              </a:rPr>
              <a:t> </a:t>
            </a:r>
            <a:r>
              <a:rPr lang="en-US" sz="2200" dirty="0" err="1">
                <a:latin typeface="VNI-Times" pitchFamily="2" charset="0"/>
              </a:rPr>
              <a:t>ñeå</a:t>
            </a:r>
            <a:r>
              <a:rPr lang="en-US" sz="2200" dirty="0">
                <a:latin typeface="VNI-Times" pitchFamily="2" charset="0"/>
              </a:rPr>
              <a:t> </a:t>
            </a:r>
            <a:r>
              <a:rPr lang="en-US" sz="2200" dirty="0" err="1">
                <a:latin typeface="VNI-Times" pitchFamily="2" charset="0"/>
              </a:rPr>
              <a:t>vieân</a:t>
            </a:r>
            <a:r>
              <a:rPr lang="en-US" sz="2200" dirty="0">
                <a:latin typeface="VNI-Times" pitchFamily="2" charset="0"/>
              </a:rPr>
              <a:t> bi </a:t>
            </a:r>
            <a:r>
              <a:rPr lang="en-US" sz="2200" dirty="0" err="1">
                <a:latin typeface="VNI-Times" pitchFamily="2" charset="0"/>
              </a:rPr>
              <a:t>khoâng</a:t>
            </a:r>
            <a:r>
              <a:rPr lang="en-US" sz="2200" dirty="0">
                <a:latin typeface="VNI-Times" pitchFamily="2" charset="0"/>
              </a:rPr>
              <a:t> </a:t>
            </a:r>
            <a:r>
              <a:rPr lang="en-US" sz="2200" dirty="0" err="1">
                <a:latin typeface="VNI-Times" pitchFamily="2" charset="0"/>
              </a:rPr>
              <a:t>rôøi</a:t>
            </a:r>
            <a:r>
              <a:rPr lang="en-US" sz="2200" dirty="0">
                <a:latin typeface="VNI-Times" pitchFamily="2" charset="0"/>
              </a:rPr>
              <a:t> </a:t>
            </a:r>
            <a:r>
              <a:rPr lang="en-US" sz="2200" dirty="0" err="1">
                <a:latin typeface="VNI-Times" pitchFamily="2" charset="0"/>
              </a:rPr>
              <a:t>khoûi</a:t>
            </a:r>
            <a:r>
              <a:rPr lang="en-US" sz="2200" dirty="0">
                <a:latin typeface="VNI-Times" pitchFamily="2" charset="0"/>
              </a:rPr>
              <a:t> </a:t>
            </a:r>
            <a:r>
              <a:rPr lang="en-US" sz="2200" dirty="0" err="1">
                <a:latin typeface="VNI-Times" pitchFamily="2" charset="0"/>
              </a:rPr>
              <a:t>ñöôøng</a:t>
            </a:r>
            <a:r>
              <a:rPr lang="en-US" sz="2200" dirty="0">
                <a:latin typeface="VNI-Times" pitchFamily="2" charset="0"/>
              </a:rPr>
              <a:t> </a:t>
            </a:r>
            <a:r>
              <a:rPr lang="en-US" sz="2200" dirty="0" err="1">
                <a:latin typeface="VNI-Times" pitchFamily="2" charset="0"/>
              </a:rPr>
              <a:t>raõnh</a:t>
            </a:r>
            <a:r>
              <a:rPr lang="en-US" sz="2200" dirty="0">
                <a:latin typeface="VNI-Times" pitchFamily="2" charset="0"/>
              </a:rPr>
              <a:t>.      b/</a:t>
            </a:r>
            <a:r>
              <a:rPr lang="en-US" sz="2200" dirty="0" err="1">
                <a:latin typeface="VNI-Times" pitchFamily="2" charset="0"/>
              </a:rPr>
              <a:t>Tính</a:t>
            </a:r>
            <a:r>
              <a:rPr lang="en-US" sz="2200" dirty="0">
                <a:latin typeface="VNI-Times" pitchFamily="2" charset="0"/>
              </a:rPr>
              <a:t> </a:t>
            </a:r>
            <a:r>
              <a:rPr lang="en-US" sz="2200" dirty="0" err="1">
                <a:latin typeface="VNI-Times" pitchFamily="2" charset="0"/>
              </a:rPr>
              <a:t>vaän</a:t>
            </a:r>
            <a:r>
              <a:rPr lang="en-US" sz="2200" dirty="0">
                <a:latin typeface="VNI-Times" pitchFamily="2" charset="0"/>
              </a:rPr>
              <a:t> </a:t>
            </a:r>
            <a:r>
              <a:rPr lang="en-US" sz="2200" dirty="0" err="1">
                <a:latin typeface="VNI-Times" pitchFamily="2" charset="0"/>
              </a:rPr>
              <a:t>toác</a:t>
            </a:r>
            <a:r>
              <a:rPr lang="en-US" sz="2200" dirty="0">
                <a:latin typeface="VNI-Times" pitchFamily="2" charset="0"/>
              </a:rPr>
              <a:t> </a:t>
            </a:r>
            <a:r>
              <a:rPr lang="en-US" sz="2200" dirty="0" err="1">
                <a:latin typeface="VNI-Times" pitchFamily="2" charset="0"/>
              </a:rPr>
              <a:t>vieân</a:t>
            </a:r>
            <a:r>
              <a:rPr lang="en-US" sz="2200" dirty="0">
                <a:latin typeface="VNI-Times" pitchFamily="2" charset="0"/>
              </a:rPr>
              <a:t> bi </a:t>
            </a:r>
            <a:r>
              <a:rPr lang="en-US" sz="2200" dirty="0" err="1">
                <a:latin typeface="VNI-Times" pitchFamily="2" charset="0"/>
              </a:rPr>
              <a:t>taïi</a:t>
            </a:r>
            <a:r>
              <a:rPr lang="en-US" sz="2200" dirty="0">
                <a:latin typeface="VNI-Times" pitchFamily="2" charset="0"/>
              </a:rPr>
              <a:t> F.</a:t>
            </a:r>
          </a:p>
        </p:txBody>
      </p:sp>
      <p:sp>
        <p:nvSpPr>
          <p:cNvPr id="69656" name="Line 23"/>
          <p:cNvSpPr>
            <a:spLocks noChangeShapeType="1"/>
          </p:cNvSpPr>
          <p:nvPr/>
        </p:nvSpPr>
        <p:spPr bwMode="auto">
          <a:xfrm>
            <a:off x="609600" y="671513"/>
            <a:ext cx="0" cy="1524000"/>
          </a:xfrm>
          <a:prstGeom prst="line">
            <a:avLst/>
          </a:prstGeom>
          <a:noFill/>
          <a:ln w="9525">
            <a:solidFill>
              <a:schemeClr val="tx1"/>
            </a:solidFill>
            <a:round/>
            <a:headEnd/>
            <a:tailEnd/>
          </a:ln>
        </p:spPr>
        <p:txBody>
          <a:bodyPr/>
          <a:lstStyle/>
          <a:p>
            <a:endParaRPr lang="en-US"/>
          </a:p>
        </p:txBody>
      </p:sp>
      <p:sp>
        <p:nvSpPr>
          <p:cNvPr id="69657" name="Text Box 24"/>
          <p:cNvSpPr txBox="1">
            <a:spLocks noChangeArrowheads="1"/>
          </p:cNvSpPr>
          <p:nvPr/>
        </p:nvSpPr>
        <p:spPr bwMode="auto">
          <a:xfrm>
            <a:off x="76200" y="26670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a:t>
            </a:r>
          </a:p>
        </p:txBody>
      </p:sp>
      <p:sp>
        <p:nvSpPr>
          <p:cNvPr id="1058841" name="Text Box 25"/>
          <p:cNvSpPr txBox="1">
            <a:spLocks noChangeArrowheads="1"/>
          </p:cNvSpPr>
          <p:nvPr/>
        </p:nvSpPr>
        <p:spPr bwMode="auto">
          <a:xfrm>
            <a:off x="4648200" y="1905000"/>
            <a:ext cx="44958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Theá naêng taïi A ( mgh</a:t>
            </a:r>
            <a:r>
              <a:rPr lang="en-US" sz="2200" baseline="-25000">
                <a:latin typeface="VNI-Times" pitchFamily="2" charset="0"/>
              </a:rPr>
              <a:t>A </a:t>
            </a:r>
            <a:r>
              <a:rPr lang="en-US" sz="2200">
                <a:latin typeface="VNI-Times" pitchFamily="2" charset="0"/>
              </a:rPr>
              <a:t>) chuyeån thaønh ñoäng naêng taïi B,vaø tieáp tuïc chuyeån sang theá naêng taïi D.                 </a:t>
            </a:r>
            <a:endParaRPr lang="en-US" sz="2200">
              <a:latin typeface="VNI-Times" pitchFamily="2" charset="0"/>
              <a:sym typeface="Symbol" pitchFamily="18" charset="2"/>
            </a:endParaRPr>
          </a:p>
        </p:txBody>
      </p:sp>
      <p:sp>
        <p:nvSpPr>
          <p:cNvPr id="1058842" name="Text Box 26"/>
          <p:cNvSpPr txBox="1">
            <a:spLocks noChangeArrowheads="1"/>
          </p:cNvSpPr>
          <p:nvPr/>
        </p:nvSpPr>
        <p:spPr bwMode="auto">
          <a:xfrm>
            <a:off x="4572000" y="3048000"/>
            <a:ext cx="4572000" cy="176688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Ñeå vieân bi khoâng rôøi khoûi raõnh thì taïi D phaûi coù ñoäng naêng,töùc vaän toác V</a:t>
            </a:r>
            <a:r>
              <a:rPr lang="en-US" sz="2200" baseline="-25000">
                <a:latin typeface="VNI-Times" pitchFamily="2" charset="0"/>
              </a:rPr>
              <a:t>D</a:t>
            </a:r>
            <a:r>
              <a:rPr lang="en-US" sz="2200">
                <a:latin typeface="VNI-Times" pitchFamily="2" charset="0"/>
              </a:rPr>
              <a:t> </a:t>
            </a:r>
            <a:r>
              <a:rPr lang="en-US" sz="2200">
                <a:latin typeface="VNI-Times" pitchFamily="2" charset="0"/>
                <a:sym typeface="Symbol" pitchFamily="18" charset="2"/>
              </a:rPr>
              <a:t> 0 .Hay : Theá naêng ban ñaàu ( ñoä cao h</a:t>
            </a:r>
            <a:r>
              <a:rPr lang="en-US" sz="2200" baseline="-25000">
                <a:latin typeface="VNI-Times" pitchFamily="2" charset="0"/>
                <a:sym typeface="Symbol" pitchFamily="18" charset="2"/>
              </a:rPr>
              <a:t>A </a:t>
            </a:r>
            <a:r>
              <a:rPr lang="en-US" sz="2200">
                <a:latin typeface="VNI-Times" pitchFamily="2" charset="0"/>
                <a:sym typeface="Symbol" pitchFamily="18" charset="2"/>
              </a:rPr>
              <a:t>phaûi ñuû lôùn .Ñoù chính laø ñoä cao nhoû nhaát h</a:t>
            </a:r>
            <a:r>
              <a:rPr lang="en-US" sz="2200" baseline="-25000">
                <a:latin typeface="VNI-Times" pitchFamily="2" charset="0"/>
                <a:sym typeface="Symbol" pitchFamily="18" charset="2"/>
              </a:rPr>
              <a:t>min</a:t>
            </a:r>
            <a:r>
              <a:rPr lang="en-US" sz="2200">
                <a:latin typeface="VNI-Times" pitchFamily="2" charset="0"/>
                <a:sym typeface="Symbol" pitchFamily="18" charset="2"/>
              </a:rPr>
              <a:t> = ?</a:t>
            </a:r>
            <a:endParaRPr lang="en-US" sz="2200">
              <a:latin typeface="VNI-Times" pitchFamily="2" charset="0"/>
            </a:endParaRPr>
          </a:p>
        </p:txBody>
      </p:sp>
      <p:sp>
        <p:nvSpPr>
          <p:cNvPr id="1058843" name="Text Box 27"/>
          <p:cNvSpPr txBox="1">
            <a:spLocks noChangeArrowheads="1"/>
          </p:cNvSpPr>
          <p:nvPr/>
        </p:nvSpPr>
        <p:spPr bwMode="auto">
          <a:xfrm>
            <a:off x="609600" y="4800600"/>
            <a:ext cx="609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 </a:t>
            </a:r>
          </a:p>
        </p:txBody>
      </p:sp>
      <p:sp>
        <p:nvSpPr>
          <p:cNvPr id="1058844" name="Text Box 28"/>
          <p:cNvSpPr txBox="1">
            <a:spLocks noChangeArrowheads="1"/>
          </p:cNvSpPr>
          <p:nvPr/>
        </p:nvSpPr>
        <p:spPr bwMode="auto">
          <a:xfrm>
            <a:off x="1143000" y="4800600"/>
            <a:ext cx="8001000" cy="762000"/>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Baûo toaøn cô naêng trong quaù trình vieân bi dòch chuyeån  töø A </a:t>
            </a:r>
            <a:r>
              <a:rPr lang="en-US" sz="2200">
                <a:latin typeface="VNI-Times" pitchFamily="2" charset="0"/>
                <a:sym typeface="Symbol" pitchFamily="18" charset="2"/>
              </a:rPr>
              <a:t> D</a:t>
            </a:r>
            <a:r>
              <a:rPr lang="en-US" sz="2200">
                <a:latin typeface="VNI-Times" pitchFamily="2" charset="0"/>
              </a:rPr>
              <a:t> ,                         </a:t>
            </a:r>
            <a:r>
              <a:rPr lang="en-US" sz="2200">
                <a:latin typeface="VNI-Times" pitchFamily="2" charset="0"/>
                <a:sym typeface="Symbol" pitchFamily="18" charset="2"/>
              </a:rPr>
              <a:t>thay ñoåi moät ñoä cao laø h :</a:t>
            </a:r>
          </a:p>
        </p:txBody>
      </p:sp>
      <p:graphicFrame>
        <p:nvGraphicFramePr>
          <p:cNvPr id="1058845" name="Object 29"/>
          <p:cNvGraphicFramePr>
            <a:graphicFrameLocks noGrp="1" noChangeAspect="1"/>
          </p:cNvGraphicFramePr>
          <p:nvPr>
            <p:ph sz="half" idx="1"/>
          </p:nvPr>
        </p:nvGraphicFramePr>
        <p:xfrm>
          <a:off x="3048000" y="5410200"/>
          <a:ext cx="4114800" cy="784225"/>
        </p:xfrm>
        <a:graphic>
          <a:graphicData uri="http://schemas.openxmlformats.org/presentationml/2006/ole">
            <mc:AlternateContent xmlns:mc="http://schemas.openxmlformats.org/markup-compatibility/2006">
              <mc:Choice xmlns:v="urn:schemas-microsoft-com:vml" Requires="v">
                <p:oleObj name="Equation" r:id="rId2" imgW="2070000" imgH="393480" progId="Equation.DSMT4">
                  <p:embed/>
                </p:oleObj>
              </mc:Choice>
              <mc:Fallback>
                <p:oleObj name="Equation" r:id="rId2" imgW="2070000" imgH="393480" progId="Equation.DSMT4">
                  <p:embed/>
                  <p:pic>
                    <p:nvPicPr>
                      <p:cNvPr id="1058845"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410200"/>
                        <a:ext cx="41148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62" name="Text Box 30"/>
          <p:cNvSpPr txBox="1">
            <a:spLocks noChangeArrowheads="1"/>
          </p:cNvSpPr>
          <p:nvPr/>
        </p:nvSpPr>
        <p:spPr bwMode="auto">
          <a:xfrm>
            <a:off x="3962400" y="33528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0</a:t>
            </a:r>
          </a:p>
        </p:txBody>
      </p:sp>
      <p:graphicFrame>
        <p:nvGraphicFramePr>
          <p:cNvPr id="1058847" name="Object 31"/>
          <p:cNvGraphicFramePr>
            <a:graphicFrameLocks noGrp="1" noChangeAspect="1"/>
          </p:cNvGraphicFramePr>
          <p:nvPr>
            <p:ph sz="half" idx="2"/>
          </p:nvPr>
        </p:nvGraphicFramePr>
        <p:xfrm>
          <a:off x="4876800" y="6118225"/>
          <a:ext cx="1981200" cy="587375"/>
        </p:xfrm>
        <a:graphic>
          <a:graphicData uri="http://schemas.openxmlformats.org/presentationml/2006/ole">
            <mc:AlternateContent xmlns:mc="http://schemas.openxmlformats.org/markup-compatibility/2006">
              <mc:Choice xmlns:v="urn:schemas-microsoft-com:vml" Requires="v">
                <p:oleObj name="Equation" r:id="rId4" imgW="812520" imgH="241200" progId="Equation.DSMT4">
                  <p:embed/>
                </p:oleObj>
              </mc:Choice>
              <mc:Fallback>
                <p:oleObj name="Equation" r:id="rId4" imgW="812520" imgH="241200" progId="Equation.DSMT4">
                  <p:embed/>
                  <p:pic>
                    <p:nvPicPr>
                      <p:cNvPr id="1058847"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6118225"/>
                        <a:ext cx="1981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8848" name="Line 32"/>
          <p:cNvSpPr>
            <a:spLocks noChangeShapeType="1"/>
          </p:cNvSpPr>
          <p:nvPr/>
        </p:nvSpPr>
        <p:spPr bwMode="auto">
          <a:xfrm>
            <a:off x="5715000" y="5867400"/>
            <a:ext cx="0" cy="381000"/>
          </a:xfrm>
          <a:prstGeom prst="line">
            <a:avLst/>
          </a:prstGeom>
          <a:noFill/>
          <a:ln w="9525">
            <a:solidFill>
              <a:schemeClr val="tx1"/>
            </a:solidFill>
            <a:round/>
            <a:headEnd/>
            <a:tailEnd type="arrow" w="med" len="med"/>
          </a:ln>
        </p:spPr>
        <p:txBody>
          <a:bodyPr/>
          <a:lstStyle/>
          <a:p>
            <a:endParaRPr lang="en-US"/>
          </a:p>
        </p:txBody>
      </p:sp>
      <p:sp>
        <p:nvSpPr>
          <p:cNvPr id="1058849" name="Text Box 33"/>
          <p:cNvSpPr txBox="1">
            <a:spLocks noChangeArrowheads="1"/>
          </p:cNvSpPr>
          <p:nvPr/>
        </p:nvSpPr>
        <p:spPr bwMode="auto">
          <a:xfrm>
            <a:off x="7467600" y="5516563"/>
            <a:ext cx="11430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(1)</a:t>
            </a:r>
          </a:p>
        </p:txBody>
      </p:sp>
      <p:sp>
        <p:nvSpPr>
          <p:cNvPr id="69665" name="Text Box 34"/>
          <p:cNvSpPr txBox="1">
            <a:spLocks noChangeArrowheads="1"/>
          </p:cNvSpPr>
          <p:nvPr/>
        </p:nvSpPr>
        <p:spPr bwMode="auto">
          <a:xfrm>
            <a:off x="609600" y="76200"/>
            <a:ext cx="6629400" cy="457200"/>
          </a:xfrm>
          <a:prstGeom prst="rect">
            <a:avLst/>
          </a:prstGeom>
          <a:noFill/>
          <a:ln w="9525">
            <a:noFill/>
            <a:miter lim="800000"/>
            <a:headEnd/>
            <a:tailEnd/>
          </a:ln>
        </p:spPr>
        <p:txBody>
          <a:bodyPr>
            <a:spAutoFit/>
          </a:bodyPr>
          <a:lstStyle/>
          <a:p>
            <a:pPr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8841"/>
                                        </p:tgtEl>
                                        <p:attrNameLst>
                                          <p:attrName>style.visibility</p:attrName>
                                        </p:attrNameLst>
                                      </p:cBhvr>
                                      <p:to>
                                        <p:strVal val="visible"/>
                                      </p:to>
                                    </p:set>
                                    <p:animEffect transition="in" filter="blinds(horizontal)">
                                      <p:cBhvr>
                                        <p:cTn id="7" dur="500"/>
                                        <p:tgtEl>
                                          <p:spTgt spid="10588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58842"/>
                                        </p:tgtEl>
                                        <p:attrNameLst>
                                          <p:attrName>style.visibility</p:attrName>
                                        </p:attrNameLst>
                                      </p:cBhvr>
                                      <p:to>
                                        <p:strVal val="visible"/>
                                      </p:to>
                                    </p:set>
                                    <p:animEffect transition="in" filter="checkerboard(across)">
                                      <p:cBhvr>
                                        <p:cTn id="12" dur="500"/>
                                        <p:tgtEl>
                                          <p:spTgt spid="10588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58843"/>
                                        </p:tgtEl>
                                        <p:attrNameLst>
                                          <p:attrName>style.visibility</p:attrName>
                                        </p:attrNameLst>
                                      </p:cBhvr>
                                      <p:to>
                                        <p:strVal val="visible"/>
                                      </p:to>
                                    </p:set>
                                    <p:animEffect transition="in" filter="checkerboard(across)">
                                      <p:cBhvr>
                                        <p:cTn id="17" dur="500"/>
                                        <p:tgtEl>
                                          <p:spTgt spid="1058843"/>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058844"/>
                                        </p:tgtEl>
                                        <p:attrNameLst>
                                          <p:attrName>style.visibility</p:attrName>
                                        </p:attrNameLst>
                                      </p:cBhvr>
                                      <p:to>
                                        <p:strVal val="visible"/>
                                      </p:to>
                                    </p:set>
                                    <p:animEffect transition="in" filter="checkerboard(across)">
                                      <p:cBhvr>
                                        <p:cTn id="20" dur="500"/>
                                        <p:tgtEl>
                                          <p:spTgt spid="105884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58845"/>
                                        </p:tgtEl>
                                        <p:attrNameLst>
                                          <p:attrName>style.visibility</p:attrName>
                                        </p:attrNameLst>
                                      </p:cBhvr>
                                      <p:to>
                                        <p:strVal val="visible"/>
                                      </p:to>
                                    </p:set>
                                    <p:animEffect transition="in" filter="blinds(horizontal)">
                                      <p:cBhvr>
                                        <p:cTn id="25" dur="500"/>
                                        <p:tgtEl>
                                          <p:spTgt spid="105884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58849"/>
                                        </p:tgtEl>
                                        <p:attrNameLst>
                                          <p:attrName>style.visibility</p:attrName>
                                        </p:attrNameLst>
                                      </p:cBhvr>
                                      <p:to>
                                        <p:strVal val="visible"/>
                                      </p:to>
                                    </p:set>
                                    <p:animEffect transition="in" filter="blinds(horizontal)">
                                      <p:cBhvr>
                                        <p:cTn id="28" dur="500"/>
                                        <p:tgtEl>
                                          <p:spTgt spid="105884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58848"/>
                                        </p:tgtEl>
                                        <p:attrNameLst>
                                          <p:attrName>style.visibility</p:attrName>
                                        </p:attrNameLst>
                                      </p:cBhvr>
                                      <p:to>
                                        <p:strVal val="visible"/>
                                      </p:to>
                                    </p:set>
                                    <p:animEffect transition="in" filter="blinds(horizontal)">
                                      <p:cBhvr>
                                        <p:cTn id="33" dur="500"/>
                                        <p:tgtEl>
                                          <p:spTgt spid="1058848"/>
                                        </p:tgtEl>
                                      </p:cBhvr>
                                    </p:animEffect>
                                  </p:childTnLst>
                                </p:cTn>
                              </p:par>
                              <p:par>
                                <p:cTn id="34" presetID="3" presetClass="entr" presetSubtype="10" fill="hold" nodeType="withEffect">
                                  <p:stCondLst>
                                    <p:cond delay="0"/>
                                  </p:stCondLst>
                                  <p:childTnLst>
                                    <p:set>
                                      <p:cBhvr>
                                        <p:cTn id="35" dur="1" fill="hold">
                                          <p:stCondLst>
                                            <p:cond delay="0"/>
                                          </p:stCondLst>
                                        </p:cTn>
                                        <p:tgtEl>
                                          <p:spTgt spid="1058847"/>
                                        </p:tgtEl>
                                        <p:attrNameLst>
                                          <p:attrName>style.visibility</p:attrName>
                                        </p:attrNameLst>
                                      </p:cBhvr>
                                      <p:to>
                                        <p:strVal val="visible"/>
                                      </p:to>
                                    </p:set>
                                    <p:animEffect transition="in" filter="blinds(horizontal)">
                                      <p:cBhvr>
                                        <p:cTn id="36" dur="500"/>
                                        <p:tgtEl>
                                          <p:spTgt spid="105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41" grpId="0"/>
      <p:bldP spid="1058842" grpId="0"/>
      <p:bldP spid="1058843" grpId="0"/>
      <p:bldP spid="1058844" grpId="0"/>
      <p:bldP spid="1058848" grpId="0" animBg="1"/>
      <p:bldP spid="10588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71" name="Oval 2"/>
          <p:cNvSpPr>
            <a:spLocks noChangeArrowheads="1"/>
          </p:cNvSpPr>
          <p:nvPr/>
        </p:nvSpPr>
        <p:spPr bwMode="auto">
          <a:xfrm>
            <a:off x="914400" y="1524000"/>
            <a:ext cx="12192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0672" name="Line 3"/>
          <p:cNvSpPr>
            <a:spLocks noChangeShapeType="1"/>
          </p:cNvSpPr>
          <p:nvPr/>
        </p:nvSpPr>
        <p:spPr bwMode="auto">
          <a:xfrm>
            <a:off x="152400" y="1676400"/>
            <a:ext cx="1143000" cy="914400"/>
          </a:xfrm>
          <a:prstGeom prst="line">
            <a:avLst/>
          </a:prstGeom>
          <a:noFill/>
          <a:ln w="9525">
            <a:solidFill>
              <a:schemeClr val="tx1"/>
            </a:solidFill>
            <a:round/>
            <a:headEnd/>
            <a:tailEnd/>
          </a:ln>
        </p:spPr>
        <p:txBody>
          <a:bodyPr/>
          <a:lstStyle/>
          <a:p>
            <a:endParaRPr lang="en-US"/>
          </a:p>
        </p:txBody>
      </p:sp>
      <p:sp>
        <p:nvSpPr>
          <p:cNvPr id="70673" name="Oval 4"/>
          <p:cNvSpPr>
            <a:spLocks noChangeArrowheads="1"/>
          </p:cNvSpPr>
          <p:nvPr/>
        </p:nvSpPr>
        <p:spPr bwMode="auto">
          <a:xfrm>
            <a:off x="1447800" y="1524000"/>
            <a:ext cx="152400" cy="152400"/>
          </a:xfrm>
          <a:prstGeom prst="ellipse">
            <a:avLst/>
          </a:prstGeom>
          <a:solidFill>
            <a:srgbClr val="CC9900"/>
          </a:solidFill>
          <a:ln w="9525">
            <a:solidFill>
              <a:schemeClr val="tx1"/>
            </a:solidFill>
            <a:round/>
            <a:headEnd/>
            <a:tailEnd/>
          </a:ln>
        </p:spPr>
        <p:txBody>
          <a:bodyPr wrap="none" anchor="ctr"/>
          <a:lstStyle/>
          <a:p>
            <a:endParaRPr lang="en-US"/>
          </a:p>
        </p:txBody>
      </p:sp>
      <p:sp>
        <p:nvSpPr>
          <p:cNvPr id="70674" name="Line 5"/>
          <p:cNvSpPr>
            <a:spLocks noChangeShapeType="1"/>
          </p:cNvSpPr>
          <p:nvPr/>
        </p:nvSpPr>
        <p:spPr bwMode="auto">
          <a:xfrm>
            <a:off x="1524000" y="1600200"/>
            <a:ext cx="0" cy="533400"/>
          </a:xfrm>
          <a:prstGeom prst="line">
            <a:avLst/>
          </a:prstGeom>
          <a:noFill/>
          <a:ln w="28575">
            <a:solidFill>
              <a:srgbClr val="CC9900"/>
            </a:solidFill>
            <a:round/>
            <a:headEnd/>
            <a:tailEnd type="arrow" w="med" len="med"/>
          </a:ln>
        </p:spPr>
        <p:txBody>
          <a:bodyPr/>
          <a:lstStyle/>
          <a:p>
            <a:endParaRPr lang="en-US"/>
          </a:p>
        </p:txBody>
      </p:sp>
      <p:sp>
        <p:nvSpPr>
          <p:cNvPr id="70675" name="Line 6"/>
          <p:cNvSpPr>
            <a:spLocks noChangeShapeType="1"/>
          </p:cNvSpPr>
          <p:nvPr/>
        </p:nvSpPr>
        <p:spPr bwMode="auto">
          <a:xfrm>
            <a:off x="1524000" y="1600200"/>
            <a:ext cx="0" cy="381000"/>
          </a:xfrm>
          <a:prstGeom prst="line">
            <a:avLst/>
          </a:prstGeom>
          <a:noFill/>
          <a:ln w="28575">
            <a:solidFill>
              <a:srgbClr val="0066FF"/>
            </a:solidFill>
            <a:round/>
            <a:headEnd/>
            <a:tailEnd type="arrow" w="med" len="med"/>
          </a:ln>
        </p:spPr>
        <p:txBody>
          <a:bodyPr/>
          <a:lstStyle/>
          <a:p>
            <a:endParaRPr lang="en-US"/>
          </a:p>
        </p:txBody>
      </p:sp>
      <p:sp>
        <p:nvSpPr>
          <p:cNvPr id="70676" name="Line 7"/>
          <p:cNvSpPr>
            <a:spLocks noChangeShapeType="1"/>
          </p:cNvSpPr>
          <p:nvPr/>
        </p:nvSpPr>
        <p:spPr bwMode="auto">
          <a:xfrm flipV="1">
            <a:off x="1524000" y="990600"/>
            <a:ext cx="0" cy="609600"/>
          </a:xfrm>
          <a:prstGeom prst="line">
            <a:avLst/>
          </a:prstGeom>
          <a:noFill/>
          <a:ln w="38100">
            <a:solidFill>
              <a:schemeClr val="hlink"/>
            </a:solidFill>
            <a:round/>
            <a:headEnd/>
            <a:tailEnd type="arrow" w="med" len="med"/>
          </a:ln>
        </p:spPr>
        <p:txBody>
          <a:bodyPr/>
          <a:lstStyle/>
          <a:p>
            <a:endParaRPr lang="en-US"/>
          </a:p>
        </p:txBody>
      </p:sp>
      <p:graphicFrame>
        <p:nvGraphicFramePr>
          <p:cNvPr id="1059848" name="Object 8"/>
          <p:cNvGraphicFramePr>
            <a:graphicFrameLocks noGrp="1" noChangeAspect="1"/>
          </p:cNvGraphicFramePr>
          <p:nvPr>
            <p:ph sz="quarter" idx="1"/>
          </p:nvPr>
        </p:nvGraphicFramePr>
        <p:xfrm>
          <a:off x="6019800" y="381000"/>
          <a:ext cx="342900" cy="457200"/>
        </p:xfrm>
        <a:graphic>
          <a:graphicData uri="http://schemas.openxmlformats.org/presentationml/2006/ole">
            <mc:AlternateContent xmlns:mc="http://schemas.openxmlformats.org/markup-compatibility/2006">
              <mc:Choice xmlns:v="urn:schemas-microsoft-com:vml" Requires="v">
                <p:oleObj name="Equation" r:id="rId2" imgW="152280" imgH="203040" progId="Equation.DSMT4">
                  <p:embed/>
                </p:oleObj>
              </mc:Choice>
              <mc:Fallback>
                <p:oleObj name="Equation" r:id="rId2" imgW="152280" imgH="203040" progId="Equation.DSMT4">
                  <p:embed/>
                  <p:pic>
                    <p:nvPicPr>
                      <p:cNvPr id="105984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1000"/>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49" name="Object 9"/>
          <p:cNvGraphicFramePr>
            <a:graphicFrameLocks noGrp="1" noChangeAspect="1"/>
          </p:cNvGraphicFramePr>
          <p:nvPr>
            <p:ph sz="quarter" idx="2"/>
          </p:nvPr>
        </p:nvGraphicFramePr>
        <p:xfrm>
          <a:off x="6019800" y="914400"/>
          <a:ext cx="360363" cy="438150"/>
        </p:xfrm>
        <a:graphic>
          <a:graphicData uri="http://schemas.openxmlformats.org/presentationml/2006/ole">
            <mc:AlternateContent xmlns:mc="http://schemas.openxmlformats.org/markup-compatibility/2006">
              <mc:Choice xmlns:v="urn:schemas-microsoft-com:vml" Requires="v">
                <p:oleObj name="Equation" r:id="rId4" imgW="177480" imgH="215640" progId="Equation.DSMT4">
                  <p:embed/>
                </p:oleObj>
              </mc:Choice>
              <mc:Fallback>
                <p:oleObj name="Equation" r:id="rId4" imgW="177480" imgH="215640" progId="Equation.DSMT4">
                  <p:embed/>
                  <p:pic>
                    <p:nvPicPr>
                      <p:cNvPr id="105984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36036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0" name="Object 10"/>
          <p:cNvGraphicFramePr>
            <a:graphicFrameLocks noGrp="1" noChangeAspect="1"/>
          </p:cNvGraphicFramePr>
          <p:nvPr>
            <p:ph sz="quarter" idx="3"/>
          </p:nvPr>
        </p:nvGraphicFramePr>
        <p:xfrm>
          <a:off x="6019800" y="1371600"/>
          <a:ext cx="762000" cy="519113"/>
        </p:xfrm>
        <a:graphic>
          <a:graphicData uri="http://schemas.openxmlformats.org/presentationml/2006/ole">
            <mc:AlternateContent xmlns:mc="http://schemas.openxmlformats.org/markup-compatibility/2006">
              <mc:Choice xmlns:v="urn:schemas-microsoft-com:vml" Requires="v">
                <p:oleObj name="Equation" r:id="rId6" imgW="355320" imgH="241200" progId="Equation.DSMT4">
                  <p:embed/>
                </p:oleObj>
              </mc:Choice>
              <mc:Fallback>
                <p:oleObj name="Equation" r:id="rId6" imgW="355320" imgH="241200" progId="Equation.DSMT4">
                  <p:embed/>
                  <p:pic>
                    <p:nvPicPr>
                      <p:cNvPr id="105985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371600"/>
                        <a:ext cx="7620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1" name="Object 11"/>
          <p:cNvGraphicFramePr>
            <a:graphicFrameLocks noGrp="1" noChangeAspect="1"/>
          </p:cNvGraphicFramePr>
          <p:nvPr>
            <p:ph sz="quarter" idx="4"/>
          </p:nvPr>
        </p:nvGraphicFramePr>
        <p:xfrm>
          <a:off x="2895600" y="1828800"/>
          <a:ext cx="4419600" cy="954088"/>
        </p:xfrm>
        <a:graphic>
          <a:graphicData uri="http://schemas.openxmlformats.org/presentationml/2006/ole">
            <mc:AlternateContent xmlns:mc="http://schemas.openxmlformats.org/markup-compatibility/2006">
              <mc:Choice xmlns:v="urn:schemas-microsoft-com:vml" Requires="v">
                <p:oleObj name="Equation" r:id="rId8" imgW="1942920" imgH="419040" progId="Equation.DSMT4">
                  <p:embed/>
                </p:oleObj>
              </mc:Choice>
              <mc:Fallback>
                <p:oleObj name="Equation" r:id="rId8" imgW="1942920" imgH="419040" progId="Equation.DSMT4">
                  <p:embed/>
                  <p:pic>
                    <p:nvPicPr>
                      <p:cNvPr id="1059851"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1828800"/>
                        <a:ext cx="44196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2" name="Object 12"/>
          <p:cNvGraphicFramePr>
            <a:graphicFrameLocks noChangeAspect="1"/>
          </p:cNvGraphicFramePr>
          <p:nvPr/>
        </p:nvGraphicFramePr>
        <p:xfrm>
          <a:off x="5257800" y="2667000"/>
          <a:ext cx="806450" cy="363538"/>
        </p:xfrm>
        <a:graphic>
          <a:graphicData uri="http://schemas.openxmlformats.org/presentationml/2006/ole">
            <mc:AlternateContent xmlns:mc="http://schemas.openxmlformats.org/markup-compatibility/2006">
              <mc:Choice xmlns:v="urn:schemas-microsoft-com:vml" Requires="v">
                <p:oleObj name="Equation" r:id="rId10" imgW="393480" imgH="177480" progId="Equation.DSMT4">
                  <p:embed/>
                </p:oleObj>
              </mc:Choice>
              <mc:Fallback>
                <p:oleObj name="Equation" r:id="rId10" imgW="393480" imgH="177480" progId="Equation.DSMT4">
                  <p:embed/>
                  <p:pic>
                    <p:nvPicPr>
                      <p:cNvPr id="1059852"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2667000"/>
                        <a:ext cx="80645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3" name="Object 13"/>
          <p:cNvGraphicFramePr>
            <a:graphicFrameLocks noChangeAspect="1"/>
          </p:cNvGraphicFramePr>
          <p:nvPr/>
        </p:nvGraphicFramePr>
        <p:xfrm>
          <a:off x="5334000" y="3581400"/>
          <a:ext cx="2073275" cy="639763"/>
        </p:xfrm>
        <a:graphic>
          <a:graphicData uri="http://schemas.openxmlformats.org/presentationml/2006/ole">
            <mc:AlternateContent xmlns:mc="http://schemas.openxmlformats.org/markup-compatibility/2006">
              <mc:Choice xmlns:v="urn:schemas-microsoft-com:vml" Requires="v">
                <p:oleObj name="Equation" r:id="rId12" imgW="863280" imgH="266400" progId="Equation.DSMT4">
                  <p:embed/>
                </p:oleObj>
              </mc:Choice>
              <mc:Fallback>
                <p:oleObj name="Equation" r:id="rId12" imgW="863280" imgH="266400" progId="Equation.DSMT4">
                  <p:embed/>
                  <p:pic>
                    <p:nvPicPr>
                      <p:cNvPr id="1059853"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0" y="3581400"/>
                        <a:ext cx="20732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54" name="Object 14"/>
          <p:cNvGraphicFramePr>
            <a:graphicFrameLocks noChangeAspect="1"/>
          </p:cNvGraphicFramePr>
          <p:nvPr/>
        </p:nvGraphicFramePr>
        <p:xfrm>
          <a:off x="5257800" y="4289425"/>
          <a:ext cx="1219200" cy="879475"/>
        </p:xfrm>
        <a:graphic>
          <a:graphicData uri="http://schemas.openxmlformats.org/presentationml/2006/ole">
            <mc:AlternateContent xmlns:mc="http://schemas.openxmlformats.org/markup-compatibility/2006">
              <mc:Choice xmlns:v="urn:schemas-microsoft-com:vml" Requires="v">
                <p:oleObj name="Equation" r:id="rId14" imgW="545760" imgH="393480" progId="Equation.DSMT4">
                  <p:embed/>
                </p:oleObj>
              </mc:Choice>
              <mc:Fallback>
                <p:oleObj name="Equation" r:id="rId14" imgW="545760" imgH="393480" progId="Equation.DSMT4">
                  <p:embed/>
                  <p:pic>
                    <p:nvPicPr>
                      <p:cNvPr id="1059854"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57800" y="4289425"/>
                        <a:ext cx="1219200" cy="879475"/>
                      </a:xfrm>
                      <a:prstGeom prst="rect">
                        <a:avLst/>
                      </a:prstGeom>
                      <a:solidFill>
                        <a:schemeClr val="accent1"/>
                      </a:solidFill>
                      <a:ln w="9525">
                        <a:solidFill>
                          <a:srgbClr val="0066FF"/>
                        </a:solidFill>
                        <a:miter lim="800000"/>
                        <a:headEnd/>
                        <a:tailEnd/>
                      </a:ln>
                    </p:spPr>
                  </p:pic>
                </p:oleObj>
              </mc:Fallback>
            </mc:AlternateContent>
          </a:graphicData>
        </a:graphic>
      </p:graphicFrame>
      <p:graphicFrame>
        <p:nvGraphicFramePr>
          <p:cNvPr id="1059855" name="Object 15"/>
          <p:cNvGraphicFramePr>
            <a:graphicFrameLocks noChangeAspect="1"/>
          </p:cNvGraphicFramePr>
          <p:nvPr/>
        </p:nvGraphicFramePr>
        <p:xfrm>
          <a:off x="6629400" y="5410200"/>
          <a:ext cx="1676400" cy="500063"/>
        </p:xfrm>
        <a:graphic>
          <a:graphicData uri="http://schemas.openxmlformats.org/presentationml/2006/ole">
            <mc:AlternateContent xmlns:mc="http://schemas.openxmlformats.org/markup-compatibility/2006">
              <mc:Choice xmlns:v="urn:schemas-microsoft-com:vml" Requires="v">
                <p:oleObj name="Equation" r:id="rId16" imgW="850680" imgH="253800" progId="Equation.DSMT4">
                  <p:embed/>
                </p:oleObj>
              </mc:Choice>
              <mc:Fallback>
                <p:oleObj name="Equation" r:id="rId16" imgW="850680" imgH="253800" progId="Equation.DSMT4">
                  <p:embed/>
                  <p:pic>
                    <p:nvPicPr>
                      <p:cNvPr id="1059855"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29400" y="5410200"/>
                        <a:ext cx="16764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7" name="Text Box 16"/>
          <p:cNvSpPr txBox="1">
            <a:spLocks noChangeArrowheads="1"/>
          </p:cNvSpPr>
          <p:nvPr/>
        </p:nvSpPr>
        <p:spPr bwMode="auto">
          <a:xfrm>
            <a:off x="2590800" y="411163"/>
            <a:ext cx="1524000" cy="427037"/>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Xeùt taïi D</a:t>
            </a:r>
            <a:r>
              <a:rPr lang="en-US" sz="2200">
                <a:latin typeface="VNI-Times" pitchFamily="2" charset="0"/>
              </a:rPr>
              <a:t> :</a:t>
            </a:r>
          </a:p>
        </p:txBody>
      </p:sp>
      <p:sp>
        <p:nvSpPr>
          <p:cNvPr id="1059857" name="Text Box 17"/>
          <p:cNvSpPr txBox="1">
            <a:spLocks noChangeArrowheads="1"/>
          </p:cNvSpPr>
          <p:nvPr/>
        </p:nvSpPr>
        <p:spPr bwMode="auto">
          <a:xfrm>
            <a:off x="2209800" y="914400"/>
            <a:ext cx="38862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Caùc Löïc taùc duïng leân vieân bi :</a:t>
            </a:r>
          </a:p>
        </p:txBody>
      </p:sp>
      <p:sp>
        <p:nvSpPr>
          <p:cNvPr id="1059858" name="Line 18"/>
          <p:cNvSpPr>
            <a:spLocks noChangeShapeType="1"/>
          </p:cNvSpPr>
          <p:nvPr/>
        </p:nvSpPr>
        <p:spPr bwMode="auto">
          <a:xfrm>
            <a:off x="5867400" y="609600"/>
            <a:ext cx="0" cy="1143000"/>
          </a:xfrm>
          <a:prstGeom prst="line">
            <a:avLst/>
          </a:prstGeom>
          <a:noFill/>
          <a:ln w="9525">
            <a:solidFill>
              <a:schemeClr val="tx1"/>
            </a:solidFill>
            <a:round/>
            <a:headEnd/>
            <a:tailEnd/>
          </a:ln>
        </p:spPr>
        <p:txBody>
          <a:bodyPr/>
          <a:lstStyle/>
          <a:p>
            <a:endParaRPr lang="en-US"/>
          </a:p>
        </p:txBody>
      </p:sp>
      <p:sp>
        <p:nvSpPr>
          <p:cNvPr id="1059859" name="Text Box 19"/>
          <p:cNvSpPr txBox="1">
            <a:spLocks noChangeArrowheads="1"/>
          </p:cNvSpPr>
          <p:nvPr/>
        </p:nvSpPr>
        <p:spPr bwMode="auto">
          <a:xfrm>
            <a:off x="6477000" y="914400"/>
            <a:ext cx="2819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Phaûn löïc ñöôøng raõnh</a:t>
            </a:r>
          </a:p>
        </p:txBody>
      </p:sp>
      <p:sp>
        <p:nvSpPr>
          <p:cNvPr id="1059860" name="AutoShape 20"/>
          <p:cNvSpPr>
            <a:spLocks noChangeArrowheads="1"/>
          </p:cNvSpPr>
          <p:nvPr/>
        </p:nvSpPr>
        <p:spPr bwMode="auto">
          <a:xfrm>
            <a:off x="3810000" y="1524000"/>
            <a:ext cx="152400" cy="457200"/>
          </a:xfrm>
          <a:prstGeom prst="down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70682" name="Rectangle 21"/>
          <p:cNvSpPr>
            <a:spLocks noChangeArrowheads="1"/>
          </p:cNvSpPr>
          <p:nvPr/>
        </p:nvSpPr>
        <p:spPr bwMode="auto">
          <a:xfrm>
            <a:off x="609600" y="2590800"/>
            <a:ext cx="1828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0683" name="Line 22"/>
          <p:cNvSpPr>
            <a:spLocks noChangeShapeType="1"/>
          </p:cNvSpPr>
          <p:nvPr/>
        </p:nvSpPr>
        <p:spPr bwMode="auto">
          <a:xfrm>
            <a:off x="1524000" y="2590800"/>
            <a:ext cx="609600" cy="0"/>
          </a:xfrm>
          <a:prstGeom prst="line">
            <a:avLst/>
          </a:prstGeom>
          <a:noFill/>
          <a:ln w="28575">
            <a:solidFill>
              <a:srgbClr val="0066FF"/>
            </a:solidFill>
            <a:round/>
            <a:headEnd/>
            <a:tailEnd type="triangle" w="med" len="med"/>
          </a:ln>
        </p:spPr>
        <p:txBody>
          <a:bodyPr/>
          <a:lstStyle/>
          <a:p>
            <a:endParaRPr lang="en-US"/>
          </a:p>
        </p:txBody>
      </p:sp>
      <p:sp>
        <p:nvSpPr>
          <p:cNvPr id="1059863" name="Line 23"/>
          <p:cNvSpPr>
            <a:spLocks noChangeShapeType="1"/>
          </p:cNvSpPr>
          <p:nvPr/>
        </p:nvSpPr>
        <p:spPr bwMode="auto">
          <a:xfrm>
            <a:off x="6324600" y="2514600"/>
            <a:ext cx="0" cy="609600"/>
          </a:xfrm>
          <a:prstGeom prst="line">
            <a:avLst/>
          </a:prstGeom>
          <a:noFill/>
          <a:ln w="9525">
            <a:solidFill>
              <a:schemeClr val="tx1"/>
            </a:solidFill>
            <a:round/>
            <a:headEnd/>
            <a:tailEnd type="arrow" w="med" len="med"/>
          </a:ln>
        </p:spPr>
        <p:txBody>
          <a:bodyPr/>
          <a:lstStyle/>
          <a:p>
            <a:endParaRPr lang="en-US"/>
          </a:p>
        </p:txBody>
      </p:sp>
      <p:sp>
        <p:nvSpPr>
          <p:cNvPr id="1059864" name="Text Box 24"/>
          <p:cNvSpPr txBox="1">
            <a:spLocks noChangeArrowheads="1"/>
          </p:cNvSpPr>
          <p:nvPr/>
        </p:nvSpPr>
        <p:spPr bwMode="auto">
          <a:xfrm>
            <a:off x="2133600" y="3124200"/>
            <a:ext cx="6705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Vaän toác nhoû nhaát ñeå vieân bi ch/ñ troøn theo BCDEB laø :</a:t>
            </a:r>
          </a:p>
        </p:txBody>
      </p:sp>
      <p:sp>
        <p:nvSpPr>
          <p:cNvPr id="1059865" name="Line 25"/>
          <p:cNvSpPr>
            <a:spLocks noChangeShapeType="1"/>
          </p:cNvSpPr>
          <p:nvPr/>
        </p:nvSpPr>
        <p:spPr bwMode="auto">
          <a:xfrm>
            <a:off x="6324600" y="3505200"/>
            <a:ext cx="0" cy="304800"/>
          </a:xfrm>
          <a:prstGeom prst="line">
            <a:avLst/>
          </a:prstGeom>
          <a:noFill/>
          <a:ln w="9525">
            <a:solidFill>
              <a:schemeClr val="tx1"/>
            </a:solidFill>
            <a:round/>
            <a:headEnd/>
            <a:tailEnd type="arrow" w="med" len="med"/>
          </a:ln>
        </p:spPr>
        <p:txBody>
          <a:bodyPr/>
          <a:lstStyle/>
          <a:p>
            <a:endParaRPr lang="en-US"/>
          </a:p>
        </p:txBody>
      </p:sp>
      <p:sp>
        <p:nvSpPr>
          <p:cNvPr id="1059866" name="Text Box 26"/>
          <p:cNvSpPr txBox="1">
            <a:spLocks noChangeArrowheads="1"/>
          </p:cNvSpPr>
          <p:nvPr/>
        </p:nvSpPr>
        <p:spPr bwMode="auto">
          <a:xfrm>
            <a:off x="7543800" y="36576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1059867" name="Object 27"/>
          <p:cNvGraphicFramePr>
            <a:graphicFrameLocks noChangeAspect="1"/>
          </p:cNvGraphicFramePr>
          <p:nvPr/>
        </p:nvGraphicFramePr>
        <p:xfrm>
          <a:off x="457200" y="4038600"/>
          <a:ext cx="3282950" cy="784225"/>
        </p:xfrm>
        <a:graphic>
          <a:graphicData uri="http://schemas.openxmlformats.org/presentationml/2006/ole">
            <mc:AlternateContent xmlns:mc="http://schemas.openxmlformats.org/markup-compatibility/2006">
              <mc:Choice xmlns:v="urn:schemas-microsoft-com:vml" Requires="v">
                <p:oleObj name="Equation" r:id="rId18" imgW="1650960" imgH="393480" progId="Equation.DSMT4">
                  <p:embed/>
                </p:oleObj>
              </mc:Choice>
              <mc:Fallback>
                <p:oleObj name="Equation" r:id="rId18" imgW="1650960" imgH="393480" progId="Equation.DSMT4">
                  <p:embed/>
                  <p:pic>
                    <p:nvPicPr>
                      <p:cNvPr id="1059867"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4038600"/>
                        <a:ext cx="32829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9868" name="Text Box 28"/>
          <p:cNvSpPr txBox="1">
            <a:spLocks noChangeArrowheads="1"/>
          </p:cNvSpPr>
          <p:nvPr/>
        </p:nvSpPr>
        <p:spPr bwMode="auto">
          <a:xfrm>
            <a:off x="3810000" y="4213225"/>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graphicFrame>
        <p:nvGraphicFramePr>
          <p:cNvPr id="1059869" name="Object 29"/>
          <p:cNvGraphicFramePr>
            <a:graphicFrameLocks noChangeAspect="1"/>
          </p:cNvGraphicFramePr>
          <p:nvPr/>
        </p:nvGraphicFramePr>
        <p:xfrm>
          <a:off x="5029200" y="6019800"/>
          <a:ext cx="1600200" cy="561975"/>
        </p:xfrm>
        <a:graphic>
          <a:graphicData uri="http://schemas.openxmlformats.org/presentationml/2006/ole">
            <mc:AlternateContent xmlns:mc="http://schemas.openxmlformats.org/markup-compatibility/2006">
              <mc:Choice xmlns:v="urn:schemas-microsoft-com:vml" Requires="v">
                <p:oleObj name="Equation" r:id="rId20" imgW="723600" imgH="253800" progId="Equation.DSMT4">
                  <p:embed/>
                </p:oleObj>
              </mc:Choice>
              <mc:Fallback>
                <p:oleObj name="Equation" r:id="rId20" imgW="723600" imgH="253800" progId="Equation.DSMT4">
                  <p:embed/>
                  <p:pic>
                    <p:nvPicPr>
                      <p:cNvPr id="1059869"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29200" y="6019800"/>
                        <a:ext cx="1600200" cy="561975"/>
                      </a:xfrm>
                      <a:prstGeom prst="rect">
                        <a:avLst/>
                      </a:prstGeom>
                      <a:solidFill>
                        <a:schemeClr val="folHlink"/>
                      </a:solidFill>
                      <a:ln w="9525">
                        <a:solidFill>
                          <a:srgbClr val="0066FF"/>
                        </a:solidFill>
                        <a:miter lim="800000"/>
                        <a:headEnd/>
                        <a:tailEnd/>
                      </a:ln>
                    </p:spPr>
                  </p:pic>
                </p:oleObj>
              </mc:Fallback>
            </mc:AlternateContent>
          </a:graphicData>
        </a:graphic>
      </p:graphicFrame>
      <p:sp>
        <p:nvSpPr>
          <p:cNvPr id="1059870" name="Text Box 30"/>
          <p:cNvSpPr txBox="1">
            <a:spLocks noChangeArrowheads="1"/>
          </p:cNvSpPr>
          <p:nvPr/>
        </p:nvSpPr>
        <p:spPr bwMode="auto">
          <a:xfrm>
            <a:off x="3810000" y="480695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1059871" name="Object 31"/>
          <p:cNvGraphicFramePr>
            <a:graphicFrameLocks noChangeAspect="1"/>
          </p:cNvGraphicFramePr>
          <p:nvPr/>
        </p:nvGraphicFramePr>
        <p:xfrm>
          <a:off x="1660525" y="4716463"/>
          <a:ext cx="2073275" cy="639762"/>
        </p:xfrm>
        <a:graphic>
          <a:graphicData uri="http://schemas.openxmlformats.org/presentationml/2006/ole">
            <mc:AlternateContent xmlns:mc="http://schemas.openxmlformats.org/markup-compatibility/2006">
              <mc:Choice xmlns:v="urn:schemas-microsoft-com:vml" Requires="v">
                <p:oleObj name="Equation" r:id="rId22" imgW="863280" imgH="266400" progId="Equation.DSMT4">
                  <p:embed/>
                </p:oleObj>
              </mc:Choice>
              <mc:Fallback>
                <p:oleObj name="Equation" r:id="rId22" imgW="863280" imgH="266400" progId="Equation.DSMT4">
                  <p:embed/>
                  <p:pic>
                    <p:nvPicPr>
                      <p:cNvPr id="1059871"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0525" y="4716463"/>
                        <a:ext cx="2073275"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9872" name="Line 32"/>
          <p:cNvSpPr>
            <a:spLocks noChangeShapeType="1"/>
          </p:cNvSpPr>
          <p:nvPr/>
        </p:nvSpPr>
        <p:spPr bwMode="auto">
          <a:xfrm>
            <a:off x="4343400" y="4365625"/>
            <a:ext cx="0" cy="838200"/>
          </a:xfrm>
          <a:prstGeom prst="line">
            <a:avLst/>
          </a:prstGeom>
          <a:noFill/>
          <a:ln w="9525">
            <a:solidFill>
              <a:schemeClr val="tx1"/>
            </a:solidFill>
            <a:round/>
            <a:headEnd/>
            <a:tailEnd/>
          </a:ln>
        </p:spPr>
        <p:txBody>
          <a:bodyPr/>
          <a:lstStyle/>
          <a:p>
            <a:endParaRPr lang="en-US"/>
          </a:p>
        </p:txBody>
      </p:sp>
      <p:sp>
        <p:nvSpPr>
          <p:cNvPr id="1059873" name="Line 33"/>
          <p:cNvSpPr>
            <a:spLocks noChangeShapeType="1"/>
          </p:cNvSpPr>
          <p:nvPr/>
        </p:nvSpPr>
        <p:spPr bwMode="auto">
          <a:xfrm>
            <a:off x="4343400" y="4746625"/>
            <a:ext cx="685800" cy="0"/>
          </a:xfrm>
          <a:prstGeom prst="line">
            <a:avLst/>
          </a:prstGeom>
          <a:noFill/>
          <a:ln w="9525">
            <a:solidFill>
              <a:schemeClr val="tx1"/>
            </a:solidFill>
            <a:round/>
            <a:headEnd/>
            <a:tailEnd type="triangle" w="med" len="med"/>
          </a:ln>
        </p:spPr>
        <p:txBody>
          <a:bodyPr/>
          <a:lstStyle/>
          <a:p>
            <a:endParaRPr lang="en-US"/>
          </a:p>
        </p:txBody>
      </p:sp>
      <p:sp>
        <p:nvSpPr>
          <p:cNvPr id="1059874" name="Text Box 34"/>
          <p:cNvSpPr txBox="1">
            <a:spLocks noChangeArrowheads="1"/>
          </p:cNvSpPr>
          <p:nvPr/>
        </p:nvSpPr>
        <p:spPr bwMode="auto">
          <a:xfrm>
            <a:off x="381000" y="5410200"/>
            <a:ext cx="4800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 BTCN cho 2 vò trí A vaø F :</a:t>
            </a:r>
          </a:p>
        </p:txBody>
      </p:sp>
      <p:graphicFrame>
        <p:nvGraphicFramePr>
          <p:cNvPr id="1059875" name="Object 35"/>
          <p:cNvGraphicFramePr>
            <a:graphicFrameLocks noChangeAspect="1"/>
          </p:cNvGraphicFramePr>
          <p:nvPr/>
        </p:nvGraphicFramePr>
        <p:xfrm>
          <a:off x="4114800" y="5410200"/>
          <a:ext cx="1752600" cy="479425"/>
        </p:xfrm>
        <a:graphic>
          <a:graphicData uri="http://schemas.openxmlformats.org/presentationml/2006/ole">
            <mc:AlternateContent xmlns:mc="http://schemas.openxmlformats.org/markup-compatibility/2006">
              <mc:Choice xmlns:v="urn:schemas-microsoft-com:vml" Requires="v">
                <p:oleObj name="Equation" r:id="rId23" imgW="838080" imgH="228600" progId="Equation.DSMT4">
                  <p:embed/>
                </p:oleObj>
              </mc:Choice>
              <mc:Fallback>
                <p:oleObj name="Equation" r:id="rId23" imgW="838080" imgH="228600" progId="Equation.DSMT4">
                  <p:embed/>
                  <p:pic>
                    <p:nvPicPr>
                      <p:cNvPr id="1059875"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14800" y="5410200"/>
                        <a:ext cx="17526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876" name="Object 36"/>
          <p:cNvGraphicFramePr>
            <a:graphicFrameLocks noChangeAspect="1"/>
          </p:cNvGraphicFramePr>
          <p:nvPr/>
        </p:nvGraphicFramePr>
        <p:xfrm>
          <a:off x="838200" y="5832475"/>
          <a:ext cx="3048000" cy="890588"/>
        </p:xfrm>
        <a:graphic>
          <a:graphicData uri="http://schemas.openxmlformats.org/presentationml/2006/ole">
            <mc:AlternateContent xmlns:mc="http://schemas.openxmlformats.org/markup-compatibility/2006">
              <mc:Choice xmlns:v="urn:schemas-microsoft-com:vml" Requires="v">
                <p:oleObj name="Equation" r:id="rId25" imgW="1346040" imgH="393480" progId="Equation.DSMT4">
                  <p:embed/>
                </p:oleObj>
              </mc:Choice>
              <mc:Fallback>
                <p:oleObj name="Equation" r:id="rId25" imgW="1346040" imgH="393480" progId="Equation.DSMT4">
                  <p:embed/>
                  <p:pic>
                    <p:nvPicPr>
                      <p:cNvPr id="1059876"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8200" y="5832475"/>
                        <a:ext cx="3048000"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9877" name="Line 37"/>
          <p:cNvSpPr>
            <a:spLocks noChangeShapeType="1"/>
          </p:cNvSpPr>
          <p:nvPr/>
        </p:nvSpPr>
        <p:spPr bwMode="auto">
          <a:xfrm>
            <a:off x="4114800" y="6248400"/>
            <a:ext cx="762000" cy="0"/>
          </a:xfrm>
          <a:prstGeom prst="line">
            <a:avLst/>
          </a:prstGeom>
          <a:noFill/>
          <a:ln w="9525">
            <a:solidFill>
              <a:schemeClr val="tx1"/>
            </a:solidFill>
            <a:round/>
            <a:headEnd/>
            <a:tailEnd type="triangle" w="med" len="med"/>
          </a:ln>
        </p:spPr>
        <p:txBody>
          <a:bodyPr/>
          <a:lstStyle/>
          <a:p>
            <a:endParaRPr lang="en-US"/>
          </a:p>
        </p:txBody>
      </p:sp>
      <p:sp>
        <p:nvSpPr>
          <p:cNvPr id="70694" name="Text Box 38"/>
          <p:cNvSpPr txBox="1">
            <a:spLocks noChangeArrowheads="1"/>
          </p:cNvSpPr>
          <p:nvPr/>
        </p:nvSpPr>
        <p:spPr bwMode="auto">
          <a:xfrm>
            <a:off x="2057400" y="22098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F</a:t>
            </a:r>
          </a:p>
        </p:txBody>
      </p:sp>
      <p:sp>
        <p:nvSpPr>
          <p:cNvPr id="70695" name="Text Box 39"/>
          <p:cNvSpPr txBox="1">
            <a:spLocks noChangeArrowheads="1"/>
          </p:cNvSpPr>
          <p:nvPr/>
        </p:nvSpPr>
        <p:spPr bwMode="auto">
          <a:xfrm>
            <a:off x="1143000" y="12192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9857"/>
                                        </p:tgtEl>
                                        <p:attrNameLst>
                                          <p:attrName>style.visibility</p:attrName>
                                        </p:attrNameLst>
                                      </p:cBhvr>
                                      <p:to>
                                        <p:strVal val="visible"/>
                                      </p:to>
                                    </p:set>
                                    <p:animEffect transition="in" filter="blinds(horizontal)">
                                      <p:cBhvr>
                                        <p:cTn id="7" dur="500"/>
                                        <p:tgtEl>
                                          <p:spTgt spid="1059857"/>
                                        </p:tgtEl>
                                      </p:cBhvr>
                                    </p:animEffect>
                                  </p:childTnLst>
                                </p:cTn>
                              </p:par>
                              <p:par>
                                <p:cTn id="8" presetID="3" presetClass="entr" presetSubtype="10" fill="hold" nodeType="withEffect">
                                  <p:stCondLst>
                                    <p:cond delay="0"/>
                                  </p:stCondLst>
                                  <p:childTnLst>
                                    <p:set>
                                      <p:cBhvr>
                                        <p:cTn id="9" dur="1" fill="hold">
                                          <p:stCondLst>
                                            <p:cond delay="0"/>
                                          </p:stCondLst>
                                        </p:cTn>
                                        <p:tgtEl>
                                          <p:spTgt spid="1059848"/>
                                        </p:tgtEl>
                                        <p:attrNameLst>
                                          <p:attrName>style.visibility</p:attrName>
                                        </p:attrNameLst>
                                      </p:cBhvr>
                                      <p:to>
                                        <p:strVal val="visible"/>
                                      </p:to>
                                    </p:set>
                                    <p:animEffect transition="in" filter="blinds(horizontal)">
                                      <p:cBhvr>
                                        <p:cTn id="10" dur="500"/>
                                        <p:tgtEl>
                                          <p:spTgt spid="1059848"/>
                                        </p:tgtEl>
                                      </p:cBhvr>
                                    </p:animEffect>
                                  </p:childTnLst>
                                </p:cTn>
                              </p:par>
                              <p:par>
                                <p:cTn id="11" presetID="3" presetClass="entr" presetSubtype="10" fill="hold" nodeType="withEffect">
                                  <p:stCondLst>
                                    <p:cond delay="0"/>
                                  </p:stCondLst>
                                  <p:childTnLst>
                                    <p:set>
                                      <p:cBhvr>
                                        <p:cTn id="12" dur="1" fill="hold">
                                          <p:stCondLst>
                                            <p:cond delay="0"/>
                                          </p:stCondLst>
                                        </p:cTn>
                                        <p:tgtEl>
                                          <p:spTgt spid="1059849"/>
                                        </p:tgtEl>
                                        <p:attrNameLst>
                                          <p:attrName>style.visibility</p:attrName>
                                        </p:attrNameLst>
                                      </p:cBhvr>
                                      <p:to>
                                        <p:strVal val="visible"/>
                                      </p:to>
                                    </p:set>
                                    <p:animEffect transition="in" filter="blinds(horizontal)">
                                      <p:cBhvr>
                                        <p:cTn id="13" dur="500"/>
                                        <p:tgtEl>
                                          <p:spTgt spid="1059849"/>
                                        </p:tgtEl>
                                      </p:cBhvr>
                                    </p:animEffect>
                                  </p:childTnLst>
                                </p:cTn>
                              </p:par>
                              <p:par>
                                <p:cTn id="14" presetID="3" presetClass="entr" presetSubtype="10" fill="hold" nodeType="withEffect">
                                  <p:stCondLst>
                                    <p:cond delay="0"/>
                                  </p:stCondLst>
                                  <p:childTnLst>
                                    <p:set>
                                      <p:cBhvr>
                                        <p:cTn id="15" dur="1" fill="hold">
                                          <p:stCondLst>
                                            <p:cond delay="0"/>
                                          </p:stCondLst>
                                        </p:cTn>
                                        <p:tgtEl>
                                          <p:spTgt spid="1059850"/>
                                        </p:tgtEl>
                                        <p:attrNameLst>
                                          <p:attrName>style.visibility</p:attrName>
                                        </p:attrNameLst>
                                      </p:cBhvr>
                                      <p:to>
                                        <p:strVal val="visible"/>
                                      </p:to>
                                    </p:set>
                                    <p:animEffect transition="in" filter="blinds(horizontal)">
                                      <p:cBhvr>
                                        <p:cTn id="16" dur="500"/>
                                        <p:tgtEl>
                                          <p:spTgt spid="105985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59859"/>
                                        </p:tgtEl>
                                        <p:attrNameLst>
                                          <p:attrName>style.visibility</p:attrName>
                                        </p:attrNameLst>
                                      </p:cBhvr>
                                      <p:to>
                                        <p:strVal val="visible"/>
                                      </p:to>
                                    </p:set>
                                    <p:animEffect transition="in" filter="blinds(horizontal)">
                                      <p:cBhvr>
                                        <p:cTn id="19" dur="500"/>
                                        <p:tgtEl>
                                          <p:spTgt spid="105985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59858"/>
                                        </p:tgtEl>
                                        <p:attrNameLst>
                                          <p:attrName>style.visibility</p:attrName>
                                        </p:attrNameLst>
                                      </p:cBhvr>
                                      <p:to>
                                        <p:strVal val="visible"/>
                                      </p:to>
                                    </p:set>
                                    <p:animEffect transition="in" filter="blinds(horizontal)">
                                      <p:cBhvr>
                                        <p:cTn id="22" dur="500"/>
                                        <p:tgtEl>
                                          <p:spTgt spid="10598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59860"/>
                                        </p:tgtEl>
                                        <p:attrNameLst>
                                          <p:attrName>style.visibility</p:attrName>
                                        </p:attrNameLst>
                                      </p:cBhvr>
                                      <p:to>
                                        <p:strVal val="visible"/>
                                      </p:to>
                                    </p:set>
                                    <p:animEffect transition="in" filter="blinds(horizontal)">
                                      <p:cBhvr>
                                        <p:cTn id="27" dur="500"/>
                                        <p:tgtEl>
                                          <p:spTgt spid="1059860"/>
                                        </p:tgtEl>
                                      </p:cBhvr>
                                    </p:animEffect>
                                  </p:childTnLst>
                                </p:cTn>
                              </p:par>
                              <p:par>
                                <p:cTn id="28" presetID="3" presetClass="entr" presetSubtype="10" fill="hold" nodeType="withEffect">
                                  <p:stCondLst>
                                    <p:cond delay="0"/>
                                  </p:stCondLst>
                                  <p:childTnLst>
                                    <p:set>
                                      <p:cBhvr>
                                        <p:cTn id="29" dur="1" fill="hold">
                                          <p:stCondLst>
                                            <p:cond delay="0"/>
                                          </p:stCondLst>
                                        </p:cTn>
                                        <p:tgtEl>
                                          <p:spTgt spid="1059851"/>
                                        </p:tgtEl>
                                        <p:attrNameLst>
                                          <p:attrName>style.visibility</p:attrName>
                                        </p:attrNameLst>
                                      </p:cBhvr>
                                      <p:to>
                                        <p:strVal val="visible"/>
                                      </p:to>
                                    </p:set>
                                    <p:animEffect transition="in" filter="blinds(horizontal)">
                                      <p:cBhvr>
                                        <p:cTn id="30" dur="500"/>
                                        <p:tgtEl>
                                          <p:spTgt spid="105985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59852"/>
                                        </p:tgtEl>
                                        <p:attrNameLst>
                                          <p:attrName>style.visibility</p:attrName>
                                        </p:attrNameLst>
                                      </p:cBhvr>
                                      <p:to>
                                        <p:strVal val="visible"/>
                                      </p:to>
                                    </p:set>
                                    <p:animEffect transition="in" filter="blinds(horizontal)">
                                      <p:cBhvr>
                                        <p:cTn id="35" dur="500"/>
                                        <p:tgtEl>
                                          <p:spTgt spid="105985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59863"/>
                                        </p:tgtEl>
                                        <p:attrNameLst>
                                          <p:attrName>style.visibility</p:attrName>
                                        </p:attrNameLst>
                                      </p:cBhvr>
                                      <p:to>
                                        <p:strVal val="visible"/>
                                      </p:to>
                                    </p:set>
                                    <p:animEffect transition="in" filter="blinds(horizontal)">
                                      <p:cBhvr>
                                        <p:cTn id="38" dur="500"/>
                                        <p:tgtEl>
                                          <p:spTgt spid="105986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59864"/>
                                        </p:tgtEl>
                                        <p:attrNameLst>
                                          <p:attrName>style.visibility</p:attrName>
                                        </p:attrNameLst>
                                      </p:cBhvr>
                                      <p:to>
                                        <p:strVal val="visible"/>
                                      </p:to>
                                    </p:set>
                                    <p:animEffect transition="in" filter="blinds(horizontal)">
                                      <p:cBhvr>
                                        <p:cTn id="41" dur="500"/>
                                        <p:tgtEl>
                                          <p:spTgt spid="105986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59865"/>
                                        </p:tgtEl>
                                        <p:attrNameLst>
                                          <p:attrName>style.visibility</p:attrName>
                                        </p:attrNameLst>
                                      </p:cBhvr>
                                      <p:to>
                                        <p:strVal val="visible"/>
                                      </p:to>
                                    </p:set>
                                    <p:animEffect transition="in" filter="blinds(horizontal)">
                                      <p:cBhvr>
                                        <p:cTn id="46" dur="500"/>
                                        <p:tgtEl>
                                          <p:spTgt spid="1059865"/>
                                        </p:tgtEl>
                                      </p:cBhvr>
                                    </p:animEffect>
                                  </p:childTnLst>
                                </p:cTn>
                              </p:par>
                              <p:par>
                                <p:cTn id="47" presetID="3" presetClass="entr" presetSubtype="10" fill="hold" nodeType="withEffect">
                                  <p:stCondLst>
                                    <p:cond delay="0"/>
                                  </p:stCondLst>
                                  <p:childTnLst>
                                    <p:set>
                                      <p:cBhvr>
                                        <p:cTn id="48" dur="1" fill="hold">
                                          <p:stCondLst>
                                            <p:cond delay="0"/>
                                          </p:stCondLst>
                                        </p:cTn>
                                        <p:tgtEl>
                                          <p:spTgt spid="1059853"/>
                                        </p:tgtEl>
                                        <p:attrNameLst>
                                          <p:attrName>style.visibility</p:attrName>
                                        </p:attrNameLst>
                                      </p:cBhvr>
                                      <p:to>
                                        <p:strVal val="visible"/>
                                      </p:to>
                                    </p:set>
                                    <p:animEffect transition="in" filter="blinds(horizontal)">
                                      <p:cBhvr>
                                        <p:cTn id="49" dur="500"/>
                                        <p:tgtEl>
                                          <p:spTgt spid="105985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059866"/>
                                        </p:tgtEl>
                                        <p:attrNameLst>
                                          <p:attrName>style.visibility</p:attrName>
                                        </p:attrNameLst>
                                      </p:cBhvr>
                                      <p:to>
                                        <p:strVal val="visible"/>
                                      </p:to>
                                    </p:set>
                                    <p:animEffect transition="in" filter="blinds(horizontal)">
                                      <p:cBhvr>
                                        <p:cTn id="52" dur="500"/>
                                        <p:tgtEl>
                                          <p:spTgt spid="10598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59867"/>
                                        </p:tgtEl>
                                        <p:attrNameLst>
                                          <p:attrName>style.visibility</p:attrName>
                                        </p:attrNameLst>
                                      </p:cBhvr>
                                      <p:to>
                                        <p:strVal val="visible"/>
                                      </p:to>
                                    </p:set>
                                    <p:animEffect transition="in" filter="blinds(horizontal)">
                                      <p:cBhvr>
                                        <p:cTn id="57" dur="500"/>
                                        <p:tgtEl>
                                          <p:spTgt spid="105986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059868"/>
                                        </p:tgtEl>
                                        <p:attrNameLst>
                                          <p:attrName>style.visibility</p:attrName>
                                        </p:attrNameLst>
                                      </p:cBhvr>
                                      <p:to>
                                        <p:strVal val="visible"/>
                                      </p:to>
                                    </p:set>
                                    <p:animEffect transition="in" filter="blinds(horizontal)">
                                      <p:cBhvr>
                                        <p:cTn id="60" dur="500"/>
                                        <p:tgtEl>
                                          <p:spTgt spid="1059868"/>
                                        </p:tgtEl>
                                      </p:cBhvr>
                                    </p:animEffect>
                                  </p:childTnLst>
                                </p:cTn>
                              </p:par>
                              <p:par>
                                <p:cTn id="61" presetID="3" presetClass="entr" presetSubtype="10" fill="hold" nodeType="withEffect">
                                  <p:stCondLst>
                                    <p:cond delay="0"/>
                                  </p:stCondLst>
                                  <p:childTnLst>
                                    <p:set>
                                      <p:cBhvr>
                                        <p:cTn id="62" dur="1" fill="hold">
                                          <p:stCondLst>
                                            <p:cond delay="0"/>
                                          </p:stCondLst>
                                        </p:cTn>
                                        <p:tgtEl>
                                          <p:spTgt spid="1059871"/>
                                        </p:tgtEl>
                                        <p:attrNameLst>
                                          <p:attrName>style.visibility</p:attrName>
                                        </p:attrNameLst>
                                      </p:cBhvr>
                                      <p:to>
                                        <p:strVal val="visible"/>
                                      </p:to>
                                    </p:set>
                                    <p:animEffect transition="in" filter="blinds(horizontal)">
                                      <p:cBhvr>
                                        <p:cTn id="63" dur="500"/>
                                        <p:tgtEl>
                                          <p:spTgt spid="105987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059870"/>
                                        </p:tgtEl>
                                        <p:attrNameLst>
                                          <p:attrName>style.visibility</p:attrName>
                                        </p:attrNameLst>
                                      </p:cBhvr>
                                      <p:to>
                                        <p:strVal val="visible"/>
                                      </p:to>
                                    </p:set>
                                    <p:animEffect transition="in" filter="blinds(horizontal)">
                                      <p:cBhvr>
                                        <p:cTn id="66" dur="500"/>
                                        <p:tgtEl>
                                          <p:spTgt spid="105987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059872"/>
                                        </p:tgtEl>
                                        <p:attrNameLst>
                                          <p:attrName>style.visibility</p:attrName>
                                        </p:attrNameLst>
                                      </p:cBhvr>
                                      <p:to>
                                        <p:strVal val="visible"/>
                                      </p:to>
                                    </p:set>
                                    <p:animEffect transition="in" filter="blinds(horizontal)">
                                      <p:cBhvr>
                                        <p:cTn id="69" dur="500"/>
                                        <p:tgtEl>
                                          <p:spTgt spid="105987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1" nodeType="clickEffect">
                                  <p:stCondLst>
                                    <p:cond delay="0"/>
                                  </p:stCondLst>
                                  <p:childTnLst>
                                    <p:set>
                                      <p:cBhvr>
                                        <p:cTn id="73" dur="1" fill="hold">
                                          <p:stCondLst>
                                            <p:cond delay="0"/>
                                          </p:stCondLst>
                                        </p:cTn>
                                        <p:tgtEl>
                                          <p:spTgt spid="1059872"/>
                                        </p:tgtEl>
                                        <p:attrNameLst>
                                          <p:attrName>style.visibility</p:attrName>
                                        </p:attrNameLst>
                                      </p:cBhvr>
                                      <p:to>
                                        <p:strVal val="visible"/>
                                      </p:to>
                                    </p:set>
                                    <p:animEffect transition="in" filter="blinds(horizontal)">
                                      <p:cBhvr>
                                        <p:cTn id="74" dur="500"/>
                                        <p:tgtEl>
                                          <p:spTgt spid="1059872"/>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059873"/>
                                        </p:tgtEl>
                                        <p:attrNameLst>
                                          <p:attrName>style.visibility</p:attrName>
                                        </p:attrNameLst>
                                      </p:cBhvr>
                                      <p:to>
                                        <p:strVal val="visible"/>
                                      </p:to>
                                    </p:set>
                                    <p:animEffect transition="in" filter="blinds(horizontal)">
                                      <p:cBhvr>
                                        <p:cTn id="77" dur="500"/>
                                        <p:tgtEl>
                                          <p:spTgt spid="1059873"/>
                                        </p:tgtEl>
                                      </p:cBhvr>
                                    </p:animEffect>
                                  </p:childTnLst>
                                </p:cTn>
                              </p:par>
                              <p:par>
                                <p:cTn id="78" presetID="3" presetClass="entr" presetSubtype="10" fill="hold" nodeType="withEffect">
                                  <p:stCondLst>
                                    <p:cond delay="0"/>
                                  </p:stCondLst>
                                  <p:childTnLst>
                                    <p:set>
                                      <p:cBhvr>
                                        <p:cTn id="79" dur="1" fill="hold">
                                          <p:stCondLst>
                                            <p:cond delay="0"/>
                                          </p:stCondLst>
                                        </p:cTn>
                                        <p:tgtEl>
                                          <p:spTgt spid="1059854"/>
                                        </p:tgtEl>
                                        <p:attrNameLst>
                                          <p:attrName>style.visibility</p:attrName>
                                        </p:attrNameLst>
                                      </p:cBhvr>
                                      <p:to>
                                        <p:strVal val="visible"/>
                                      </p:to>
                                    </p:set>
                                    <p:animEffect transition="in" filter="blinds(horizontal)">
                                      <p:cBhvr>
                                        <p:cTn id="80" dur="500"/>
                                        <p:tgtEl>
                                          <p:spTgt spid="1059854"/>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059874"/>
                                        </p:tgtEl>
                                        <p:attrNameLst>
                                          <p:attrName>style.visibility</p:attrName>
                                        </p:attrNameLst>
                                      </p:cBhvr>
                                      <p:to>
                                        <p:strVal val="visible"/>
                                      </p:to>
                                    </p:set>
                                    <p:animEffect transition="in" filter="blinds(horizontal)">
                                      <p:cBhvr>
                                        <p:cTn id="85" dur="500"/>
                                        <p:tgtEl>
                                          <p:spTgt spid="105987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1059875"/>
                                        </p:tgtEl>
                                        <p:attrNameLst>
                                          <p:attrName>style.visibility</p:attrName>
                                        </p:attrNameLst>
                                      </p:cBhvr>
                                      <p:to>
                                        <p:strVal val="visible"/>
                                      </p:to>
                                    </p:set>
                                    <p:animEffect transition="in" filter="blinds(horizontal)">
                                      <p:cBhvr>
                                        <p:cTn id="90" dur="500"/>
                                        <p:tgtEl>
                                          <p:spTgt spid="1059875"/>
                                        </p:tgtEl>
                                      </p:cBhvr>
                                    </p:animEffect>
                                  </p:childTnLst>
                                </p:cTn>
                              </p:par>
                              <p:par>
                                <p:cTn id="91" presetID="3" presetClass="entr" presetSubtype="10" fill="hold" nodeType="withEffect">
                                  <p:stCondLst>
                                    <p:cond delay="0"/>
                                  </p:stCondLst>
                                  <p:childTnLst>
                                    <p:set>
                                      <p:cBhvr>
                                        <p:cTn id="92" dur="1" fill="hold">
                                          <p:stCondLst>
                                            <p:cond delay="0"/>
                                          </p:stCondLst>
                                        </p:cTn>
                                        <p:tgtEl>
                                          <p:spTgt spid="1059855"/>
                                        </p:tgtEl>
                                        <p:attrNameLst>
                                          <p:attrName>style.visibility</p:attrName>
                                        </p:attrNameLst>
                                      </p:cBhvr>
                                      <p:to>
                                        <p:strVal val="visible"/>
                                      </p:to>
                                    </p:set>
                                    <p:animEffect transition="in" filter="blinds(horizontal)">
                                      <p:cBhvr>
                                        <p:cTn id="93" dur="500"/>
                                        <p:tgtEl>
                                          <p:spTgt spid="1059855"/>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1059876"/>
                                        </p:tgtEl>
                                        <p:attrNameLst>
                                          <p:attrName>style.visibility</p:attrName>
                                        </p:attrNameLst>
                                      </p:cBhvr>
                                      <p:to>
                                        <p:strVal val="visible"/>
                                      </p:to>
                                    </p:set>
                                    <p:animEffect transition="in" filter="blinds(horizontal)">
                                      <p:cBhvr>
                                        <p:cTn id="98" dur="500"/>
                                        <p:tgtEl>
                                          <p:spTgt spid="1059876"/>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059877"/>
                                        </p:tgtEl>
                                        <p:attrNameLst>
                                          <p:attrName>style.visibility</p:attrName>
                                        </p:attrNameLst>
                                      </p:cBhvr>
                                      <p:to>
                                        <p:strVal val="visible"/>
                                      </p:to>
                                    </p:set>
                                    <p:animEffect transition="in" filter="blinds(horizontal)">
                                      <p:cBhvr>
                                        <p:cTn id="101" dur="500"/>
                                        <p:tgtEl>
                                          <p:spTgt spid="1059877"/>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1059869"/>
                                        </p:tgtEl>
                                        <p:attrNameLst>
                                          <p:attrName>style.visibility</p:attrName>
                                        </p:attrNameLst>
                                      </p:cBhvr>
                                      <p:to>
                                        <p:strVal val="visible"/>
                                      </p:to>
                                    </p:set>
                                    <p:animEffect transition="in" filter="blinds(horizontal)">
                                      <p:cBhvr>
                                        <p:cTn id="106" dur="500"/>
                                        <p:tgtEl>
                                          <p:spTgt spid="1059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57" grpId="0"/>
      <p:bldP spid="1059858" grpId="0" animBg="1"/>
      <p:bldP spid="1059859" grpId="0"/>
      <p:bldP spid="1059860" grpId="0" animBg="1"/>
      <p:bldP spid="1059863" grpId="0" animBg="1"/>
      <p:bldP spid="1059864" grpId="0"/>
      <p:bldP spid="1059865" grpId="0" animBg="1"/>
      <p:bldP spid="1059866" grpId="0"/>
      <p:bldP spid="1059868" grpId="0"/>
      <p:bldP spid="1059870" grpId="0"/>
      <p:bldP spid="1059872" grpId="0" animBg="1"/>
      <p:bldP spid="1059872" grpId="1" animBg="1"/>
      <p:bldP spid="1059873" grpId="0" animBg="1"/>
      <p:bldP spid="1059874" grpId="0"/>
      <p:bldP spid="10598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9" name="Oval 3"/>
          <p:cNvSpPr>
            <a:spLocks noChangeArrowheads="1"/>
          </p:cNvSpPr>
          <p:nvPr/>
        </p:nvSpPr>
        <p:spPr bwMode="auto">
          <a:xfrm>
            <a:off x="762000" y="1447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723" name="Line 4"/>
          <p:cNvSpPr>
            <a:spLocks noChangeShapeType="1"/>
          </p:cNvSpPr>
          <p:nvPr/>
        </p:nvSpPr>
        <p:spPr bwMode="auto">
          <a:xfrm>
            <a:off x="762000" y="1524000"/>
            <a:ext cx="228600" cy="76200"/>
          </a:xfrm>
          <a:prstGeom prst="line">
            <a:avLst/>
          </a:prstGeom>
          <a:noFill/>
          <a:ln w="9525">
            <a:solidFill>
              <a:schemeClr val="tx1"/>
            </a:solidFill>
            <a:round/>
            <a:headEnd/>
            <a:tailEnd/>
          </a:ln>
        </p:spPr>
        <p:txBody>
          <a:bodyPr/>
          <a:lstStyle/>
          <a:p>
            <a:endParaRPr lang="en-US"/>
          </a:p>
        </p:txBody>
      </p:sp>
      <p:sp>
        <p:nvSpPr>
          <p:cNvPr id="1063941" name="Line 5"/>
          <p:cNvSpPr>
            <a:spLocks noChangeShapeType="1"/>
          </p:cNvSpPr>
          <p:nvPr/>
        </p:nvSpPr>
        <p:spPr bwMode="auto">
          <a:xfrm flipH="1">
            <a:off x="838200" y="1447800"/>
            <a:ext cx="76200" cy="228600"/>
          </a:xfrm>
          <a:prstGeom prst="line">
            <a:avLst/>
          </a:prstGeom>
          <a:noFill/>
          <a:ln w="9525">
            <a:solidFill>
              <a:schemeClr val="tx1"/>
            </a:solidFill>
            <a:round/>
            <a:headEnd/>
            <a:tailEnd/>
          </a:ln>
        </p:spPr>
        <p:txBody>
          <a:bodyPr/>
          <a:lstStyle/>
          <a:p>
            <a:endParaRPr lang="en-US"/>
          </a:p>
        </p:txBody>
      </p:sp>
      <p:sp>
        <p:nvSpPr>
          <p:cNvPr id="1063942" name="Line 6"/>
          <p:cNvSpPr>
            <a:spLocks noChangeShapeType="1"/>
          </p:cNvSpPr>
          <p:nvPr/>
        </p:nvSpPr>
        <p:spPr bwMode="auto">
          <a:xfrm>
            <a:off x="914400" y="1600200"/>
            <a:ext cx="1143000" cy="1828800"/>
          </a:xfrm>
          <a:prstGeom prst="line">
            <a:avLst/>
          </a:prstGeom>
          <a:noFill/>
          <a:ln w="9525">
            <a:solidFill>
              <a:schemeClr val="tx1"/>
            </a:solidFill>
            <a:round/>
            <a:headEnd/>
            <a:tailEnd type="arrow" w="med" len="med"/>
          </a:ln>
        </p:spPr>
        <p:txBody>
          <a:bodyPr/>
          <a:lstStyle/>
          <a:p>
            <a:endParaRPr lang="en-US"/>
          </a:p>
        </p:txBody>
      </p:sp>
      <p:sp>
        <p:nvSpPr>
          <p:cNvPr id="1063943" name="Line 7"/>
          <p:cNvSpPr>
            <a:spLocks noChangeShapeType="1"/>
          </p:cNvSpPr>
          <p:nvPr/>
        </p:nvSpPr>
        <p:spPr bwMode="auto">
          <a:xfrm>
            <a:off x="990600" y="1600200"/>
            <a:ext cx="1066800" cy="0"/>
          </a:xfrm>
          <a:prstGeom prst="line">
            <a:avLst/>
          </a:prstGeom>
          <a:noFill/>
          <a:ln w="9525">
            <a:solidFill>
              <a:schemeClr val="tx1"/>
            </a:solidFill>
            <a:prstDash val="dash"/>
            <a:round/>
            <a:headEnd/>
            <a:tailEnd/>
          </a:ln>
        </p:spPr>
        <p:txBody>
          <a:bodyPr/>
          <a:lstStyle/>
          <a:p>
            <a:endParaRPr lang="en-US"/>
          </a:p>
        </p:txBody>
      </p:sp>
      <p:sp>
        <p:nvSpPr>
          <p:cNvPr id="1063944" name="Line 8"/>
          <p:cNvSpPr>
            <a:spLocks noChangeShapeType="1"/>
          </p:cNvSpPr>
          <p:nvPr/>
        </p:nvSpPr>
        <p:spPr bwMode="auto">
          <a:xfrm>
            <a:off x="2057400" y="1600200"/>
            <a:ext cx="0" cy="1752600"/>
          </a:xfrm>
          <a:prstGeom prst="line">
            <a:avLst/>
          </a:prstGeom>
          <a:noFill/>
          <a:ln w="9525">
            <a:solidFill>
              <a:schemeClr val="tx1"/>
            </a:solidFill>
            <a:prstDash val="dash"/>
            <a:round/>
            <a:headEnd/>
            <a:tailEnd/>
          </a:ln>
        </p:spPr>
        <p:txBody>
          <a:bodyPr/>
          <a:lstStyle/>
          <a:p>
            <a:endParaRPr lang="en-US"/>
          </a:p>
        </p:txBody>
      </p:sp>
      <p:sp>
        <p:nvSpPr>
          <p:cNvPr id="1063945" name="Oval 9"/>
          <p:cNvSpPr>
            <a:spLocks noChangeArrowheads="1"/>
          </p:cNvSpPr>
          <p:nvPr/>
        </p:nvSpPr>
        <p:spPr bwMode="auto">
          <a:xfrm>
            <a:off x="1981200" y="3429000"/>
            <a:ext cx="2286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63946" name="Line 10"/>
          <p:cNvSpPr>
            <a:spLocks noChangeShapeType="1"/>
          </p:cNvSpPr>
          <p:nvPr/>
        </p:nvSpPr>
        <p:spPr bwMode="auto">
          <a:xfrm>
            <a:off x="2057400" y="3581400"/>
            <a:ext cx="0" cy="685800"/>
          </a:xfrm>
          <a:prstGeom prst="line">
            <a:avLst/>
          </a:prstGeom>
          <a:noFill/>
          <a:ln w="28575">
            <a:solidFill>
              <a:srgbClr val="0066FF"/>
            </a:solidFill>
            <a:round/>
            <a:headEnd/>
            <a:tailEnd type="arrow" w="med" len="med"/>
          </a:ln>
        </p:spPr>
        <p:txBody>
          <a:bodyPr/>
          <a:lstStyle/>
          <a:p>
            <a:endParaRPr lang="en-US"/>
          </a:p>
        </p:txBody>
      </p:sp>
      <p:sp>
        <p:nvSpPr>
          <p:cNvPr id="1063947" name="Text Box 11"/>
          <p:cNvSpPr txBox="1">
            <a:spLocks noChangeArrowheads="1"/>
          </p:cNvSpPr>
          <p:nvPr/>
        </p:nvSpPr>
        <p:spPr bwMode="auto">
          <a:xfrm>
            <a:off x="457200" y="1447800"/>
            <a:ext cx="30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0</a:t>
            </a:r>
          </a:p>
        </p:txBody>
      </p:sp>
      <p:graphicFrame>
        <p:nvGraphicFramePr>
          <p:cNvPr id="1063948" name="Object 12"/>
          <p:cNvGraphicFramePr>
            <a:graphicFrameLocks noGrp="1" noChangeAspect="1"/>
          </p:cNvGraphicFramePr>
          <p:nvPr>
            <p:ph sz="quarter" idx="1"/>
          </p:nvPr>
        </p:nvGraphicFramePr>
        <p:xfrm>
          <a:off x="433388" y="990600"/>
          <a:ext cx="314325" cy="457200"/>
        </p:xfrm>
        <a:graphic>
          <a:graphicData uri="http://schemas.openxmlformats.org/presentationml/2006/ole">
            <mc:AlternateContent xmlns:mc="http://schemas.openxmlformats.org/markup-compatibility/2006">
              <mc:Choice xmlns:v="urn:schemas-microsoft-com:vml" Requires="v">
                <p:oleObj name="Equation" r:id="rId2" imgW="139680" imgH="203040" progId="Equation.DSMT4">
                  <p:embed/>
                </p:oleObj>
              </mc:Choice>
              <mc:Fallback>
                <p:oleObj name="Equation" r:id="rId2" imgW="139680" imgH="203040" progId="Equation.DSMT4">
                  <p:embed/>
                  <p:pic>
                    <p:nvPicPr>
                      <p:cNvPr id="1063948"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990600"/>
                        <a:ext cx="3143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49" name="Object 13"/>
          <p:cNvGraphicFramePr>
            <a:graphicFrameLocks noGrp="1" noChangeAspect="1"/>
          </p:cNvGraphicFramePr>
          <p:nvPr>
            <p:ph sz="quarter" idx="2"/>
          </p:nvPr>
        </p:nvGraphicFramePr>
        <p:xfrm>
          <a:off x="1066800" y="1143000"/>
          <a:ext cx="1384300" cy="346075"/>
        </p:xfrm>
        <a:graphic>
          <a:graphicData uri="http://schemas.openxmlformats.org/presentationml/2006/ole">
            <mc:AlternateContent xmlns:mc="http://schemas.openxmlformats.org/markup-compatibility/2006">
              <mc:Choice xmlns:v="urn:schemas-microsoft-com:vml" Requires="v">
                <p:oleObj name="Equation" r:id="rId4" imgW="711000" imgH="177480" progId="Equation.DSMT4">
                  <p:embed/>
                </p:oleObj>
              </mc:Choice>
              <mc:Fallback>
                <p:oleObj name="Equation" r:id="rId4" imgW="711000" imgH="177480" progId="Equation.DSMT4">
                  <p:embed/>
                  <p:pic>
                    <p:nvPicPr>
                      <p:cNvPr id="1063949"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143000"/>
                        <a:ext cx="13843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50" name="Object 14"/>
          <p:cNvGraphicFramePr>
            <a:graphicFrameLocks noGrp="1" noChangeAspect="1"/>
          </p:cNvGraphicFramePr>
          <p:nvPr>
            <p:ph sz="quarter" idx="3"/>
          </p:nvPr>
        </p:nvGraphicFramePr>
        <p:xfrm>
          <a:off x="1066800" y="2286000"/>
          <a:ext cx="300038" cy="533400"/>
        </p:xfrm>
        <a:graphic>
          <a:graphicData uri="http://schemas.openxmlformats.org/presentationml/2006/ole">
            <mc:AlternateContent xmlns:mc="http://schemas.openxmlformats.org/markup-compatibility/2006">
              <mc:Choice xmlns:v="urn:schemas-microsoft-com:vml" Requires="v">
                <p:oleObj name="Equation" r:id="rId6" imgW="114120" imgH="203040" progId="Equation.DSMT4">
                  <p:embed/>
                </p:oleObj>
              </mc:Choice>
              <mc:Fallback>
                <p:oleObj name="Equation" r:id="rId6" imgW="114120" imgH="203040" progId="Equation.DSMT4">
                  <p:embed/>
                  <p:pic>
                    <p:nvPicPr>
                      <p:cNvPr id="106395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286000"/>
                        <a:ext cx="3000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51" name="Object 15"/>
          <p:cNvGraphicFramePr>
            <a:graphicFrameLocks noGrp="1" noChangeAspect="1"/>
          </p:cNvGraphicFramePr>
          <p:nvPr>
            <p:ph sz="quarter" idx="4"/>
          </p:nvPr>
        </p:nvGraphicFramePr>
        <p:xfrm>
          <a:off x="2209800" y="3581400"/>
          <a:ext cx="323850" cy="609600"/>
        </p:xfrm>
        <a:graphic>
          <a:graphicData uri="http://schemas.openxmlformats.org/presentationml/2006/ole">
            <mc:AlternateContent xmlns:mc="http://schemas.openxmlformats.org/markup-compatibility/2006">
              <mc:Choice xmlns:v="urn:schemas-microsoft-com:vml" Requires="v">
                <p:oleObj name="Equation" r:id="rId8" imgW="114120" imgH="215640" progId="Equation.DSMT4">
                  <p:embed/>
                </p:oleObj>
              </mc:Choice>
              <mc:Fallback>
                <p:oleObj name="Equation" r:id="rId8" imgW="114120" imgH="215640" progId="Equation.DSMT4">
                  <p:embed/>
                  <p:pic>
                    <p:nvPicPr>
                      <p:cNvPr id="1063951"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581400"/>
                        <a:ext cx="3238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52" name="Object 16"/>
          <p:cNvGraphicFramePr>
            <a:graphicFrameLocks noChangeAspect="1"/>
          </p:cNvGraphicFramePr>
          <p:nvPr/>
        </p:nvGraphicFramePr>
        <p:xfrm>
          <a:off x="1066800" y="3929063"/>
          <a:ext cx="927100" cy="414337"/>
        </p:xfrm>
        <a:graphic>
          <a:graphicData uri="http://schemas.openxmlformats.org/presentationml/2006/ole">
            <mc:AlternateContent xmlns:mc="http://schemas.openxmlformats.org/markup-compatibility/2006">
              <mc:Choice xmlns:v="urn:schemas-microsoft-com:vml" Requires="v">
                <p:oleObj name="Equation" r:id="rId10" imgW="482400" imgH="215640" progId="Equation.DSMT4">
                  <p:embed/>
                </p:oleObj>
              </mc:Choice>
              <mc:Fallback>
                <p:oleObj name="Equation" r:id="rId10" imgW="482400" imgH="215640" progId="Equation.DSMT4">
                  <p:embed/>
                  <p:pic>
                    <p:nvPicPr>
                      <p:cNvPr id="1063952"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3929063"/>
                        <a:ext cx="9271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53" name="Object 17"/>
          <p:cNvGraphicFramePr>
            <a:graphicFrameLocks noChangeAspect="1"/>
          </p:cNvGraphicFramePr>
          <p:nvPr/>
        </p:nvGraphicFramePr>
        <p:xfrm>
          <a:off x="2209800" y="3048000"/>
          <a:ext cx="381000" cy="349250"/>
        </p:xfrm>
        <a:graphic>
          <a:graphicData uri="http://schemas.openxmlformats.org/presentationml/2006/ole">
            <mc:AlternateContent xmlns:mc="http://schemas.openxmlformats.org/markup-compatibility/2006">
              <mc:Choice xmlns:v="urn:schemas-microsoft-com:vml" Requires="v">
                <p:oleObj name="Equation" r:id="rId12" imgW="152280" imgH="139680" progId="Equation.DSMT4">
                  <p:embed/>
                </p:oleObj>
              </mc:Choice>
              <mc:Fallback>
                <p:oleObj name="Equation" r:id="rId12" imgW="152280" imgH="139680" progId="Equation.DSMT4">
                  <p:embed/>
                  <p:pic>
                    <p:nvPicPr>
                      <p:cNvPr id="1063953"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3048000"/>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54" name="Freeform 18"/>
          <p:cNvSpPr>
            <a:spLocks/>
          </p:cNvSpPr>
          <p:nvPr/>
        </p:nvSpPr>
        <p:spPr bwMode="auto">
          <a:xfrm>
            <a:off x="1828800" y="2971800"/>
            <a:ext cx="152400" cy="76200"/>
          </a:xfrm>
          <a:custGeom>
            <a:avLst/>
            <a:gdLst>
              <a:gd name="T0" fmla="*/ 0 w 96"/>
              <a:gd name="T1" fmla="*/ 76200 h 48"/>
              <a:gd name="T2" fmla="*/ 152400 w 96"/>
              <a:gd name="T3" fmla="*/ 0 h 48"/>
              <a:gd name="T4" fmla="*/ 0 60000 65536"/>
              <a:gd name="T5" fmla="*/ 0 60000 65536"/>
              <a:gd name="T6" fmla="*/ 0 w 96"/>
              <a:gd name="T7" fmla="*/ 0 h 48"/>
              <a:gd name="T8" fmla="*/ 96 w 96"/>
              <a:gd name="T9" fmla="*/ 48 h 48"/>
            </a:gdLst>
            <a:ahLst/>
            <a:cxnLst>
              <a:cxn ang="T4">
                <a:pos x="T0" y="T1"/>
              </a:cxn>
              <a:cxn ang="T5">
                <a:pos x="T2" y="T3"/>
              </a:cxn>
            </a:cxnLst>
            <a:rect l="T6" t="T7" r="T8" b="T9"/>
            <a:pathLst>
              <a:path w="96" h="48">
                <a:moveTo>
                  <a:pt x="0" y="48"/>
                </a:moveTo>
                <a:cubicBezTo>
                  <a:pt x="36" y="28"/>
                  <a:pt x="72" y="8"/>
                  <a:pt x="96" y="0"/>
                </a:cubicBezTo>
              </a:path>
            </a:pathLst>
          </a:custGeom>
          <a:noFill/>
          <a:ln w="9525">
            <a:solidFill>
              <a:schemeClr val="tx1"/>
            </a:solidFill>
            <a:round/>
            <a:headEnd/>
            <a:tailEnd/>
          </a:ln>
        </p:spPr>
        <p:txBody>
          <a:bodyPr/>
          <a:lstStyle/>
          <a:p>
            <a:endParaRPr lang="en-US"/>
          </a:p>
        </p:txBody>
      </p:sp>
      <p:sp>
        <p:nvSpPr>
          <p:cNvPr id="1063955" name="Line 19"/>
          <p:cNvSpPr>
            <a:spLocks noChangeShapeType="1"/>
          </p:cNvSpPr>
          <p:nvPr/>
        </p:nvSpPr>
        <p:spPr bwMode="auto">
          <a:xfrm>
            <a:off x="2133600" y="3505200"/>
            <a:ext cx="0" cy="457200"/>
          </a:xfrm>
          <a:prstGeom prst="line">
            <a:avLst/>
          </a:prstGeom>
          <a:noFill/>
          <a:ln w="38100">
            <a:solidFill>
              <a:schemeClr val="accent2"/>
            </a:solidFill>
            <a:round/>
            <a:headEnd/>
            <a:tailEnd type="arrow" w="med" len="med"/>
          </a:ln>
        </p:spPr>
        <p:txBody>
          <a:bodyPr/>
          <a:lstStyle/>
          <a:p>
            <a:endParaRPr lang="en-US"/>
          </a:p>
        </p:txBody>
      </p:sp>
      <p:graphicFrame>
        <p:nvGraphicFramePr>
          <p:cNvPr id="1063956" name="Object 20"/>
          <p:cNvGraphicFramePr>
            <a:graphicFrameLocks noChangeAspect="1"/>
          </p:cNvGraphicFramePr>
          <p:nvPr/>
        </p:nvGraphicFramePr>
        <p:xfrm>
          <a:off x="4038600" y="3498850"/>
          <a:ext cx="3429000" cy="874713"/>
        </p:xfrm>
        <a:graphic>
          <a:graphicData uri="http://schemas.openxmlformats.org/presentationml/2006/ole">
            <mc:AlternateContent xmlns:mc="http://schemas.openxmlformats.org/markup-compatibility/2006">
              <mc:Choice xmlns:v="urn:schemas-microsoft-com:vml" Requires="v">
                <p:oleObj name="Equation" r:id="rId14" imgW="1193760" imgH="304560" progId="Equation.DSMT4">
                  <p:embed/>
                </p:oleObj>
              </mc:Choice>
              <mc:Fallback>
                <p:oleObj name="Equation" r:id="rId14" imgW="1193760" imgH="304560" progId="Equation.DSMT4">
                  <p:embed/>
                  <p:pic>
                    <p:nvPicPr>
                      <p:cNvPr id="1063956"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00" y="3498850"/>
                        <a:ext cx="3429000" cy="874713"/>
                      </a:xfrm>
                      <a:prstGeom prst="rect">
                        <a:avLst/>
                      </a:prstGeom>
                      <a:solidFill>
                        <a:srgbClr val="CCFF33"/>
                      </a:solidFill>
                    </p:spPr>
                  </p:pic>
                </p:oleObj>
              </mc:Fallback>
            </mc:AlternateContent>
          </a:graphicData>
        </a:graphic>
      </p:graphicFrame>
      <p:graphicFrame>
        <p:nvGraphicFramePr>
          <p:cNvPr id="1063957" name="Object 21"/>
          <p:cNvGraphicFramePr>
            <a:graphicFrameLocks noChangeAspect="1"/>
          </p:cNvGraphicFramePr>
          <p:nvPr/>
        </p:nvGraphicFramePr>
        <p:xfrm>
          <a:off x="4038600" y="4343400"/>
          <a:ext cx="2895600" cy="527050"/>
        </p:xfrm>
        <a:graphic>
          <a:graphicData uri="http://schemas.openxmlformats.org/presentationml/2006/ole">
            <mc:AlternateContent xmlns:mc="http://schemas.openxmlformats.org/markup-compatibility/2006">
              <mc:Choice xmlns:v="urn:schemas-microsoft-com:vml" Requires="v">
                <p:oleObj name="Equation" r:id="rId16" imgW="1117440" imgH="203040" progId="Equation.DSMT4">
                  <p:embed/>
                </p:oleObj>
              </mc:Choice>
              <mc:Fallback>
                <p:oleObj name="Equation" r:id="rId16" imgW="1117440" imgH="203040" progId="Equation.DSMT4">
                  <p:embed/>
                  <p:pic>
                    <p:nvPicPr>
                      <p:cNvPr id="1063957"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4343400"/>
                        <a:ext cx="28956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58" name="Text Box 22"/>
          <p:cNvSpPr txBox="1">
            <a:spLocks noChangeArrowheads="1"/>
          </p:cNvSpPr>
          <p:nvPr/>
        </p:nvSpPr>
        <p:spPr bwMode="auto">
          <a:xfrm>
            <a:off x="3276600" y="1066800"/>
            <a:ext cx="4343400" cy="4730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Chaát ñieåm trong</a:t>
            </a:r>
            <a:r>
              <a:rPr lang="en-US">
                <a:latin typeface="VNI-Times" pitchFamily="2" charset="0"/>
              </a:rPr>
              <a:t> </a:t>
            </a:r>
            <a:r>
              <a:rPr lang="en-US" sz="2400">
                <a:latin typeface="VNI-Times" pitchFamily="2" charset="0"/>
              </a:rPr>
              <a:t>he</a:t>
            </a:r>
            <a:r>
              <a:rPr lang="en-US" sz="2500">
                <a:latin typeface="VNI-Times" pitchFamily="2" charset="0"/>
              </a:rPr>
              <a:t>ä </a:t>
            </a:r>
            <a:r>
              <a:rPr lang="en-US" sz="2400">
                <a:latin typeface="VNI-Times" pitchFamily="2" charset="0"/>
              </a:rPr>
              <a:t>toïa ñoä</a:t>
            </a:r>
            <a:r>
              <a:rPr lang="en-US" sz="2500">
                <a:latin typeface="VNI-Times" pitchFamily="2" charset="0"/>
              </a:rPr>
              <a:t> </a:t>
            </a:r>
          </a:p>
        </p:txBody>
      </p:sp>
      <p:graphicFrame>
        <p:nvGraphicFramePr>
          <p:cNvPr id="1063959" name="Object 23"/>
          <p:cNvGraphicFramePr>
            <a:graphicFrameLocks noChangeAspect="1"/>
          </p:cNvGraphicFramePr>
          <p:nvPr/>
        </p:nvGraphicFramePr>
        <p:xfrm>
          <a:off x="7162800" y="914400"/>
          <a:ext cx="300038" cy="533400"/>
        </p:xfrm>
        <a:graphic>
          <a:graphicData uri="http://schemas.openxmlformats.org/presentationml/2006/ole">
            <mc:AlternateContent xmlns:mc="http://schemas.openxmlformats.org/markup-compatibility/2006">
              <mc:Choice xmlns:v="urn:schemas-microsoft-com:vml" Requires="v">
                <p:oleObj name="Equation" r:id="rId18" imgW="114120" imgH="203040" progId="Equation.DSMT4">
                  <p:embed/>
                </p:oleObj>
              </mc:Choice>
              <mc:Fallback>
                <p:oleObj name="Equation" r:id="rId18" imgW="114120" imgH="203040" progId="Equation.DSMT4">
                  <p:embed/>
                  <p:pic>
                    <p:nvPicPr>
                      <p:cNvPr id="1063959"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914400"/>
                        <a:ext cx="3000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60" name="Text Box 24"/>
          <p:cNvSpPr txBox="1">
            <a:spLocks noChangeArrowheads="1"/>
          </p:cNvSpPr>
          <p:nvPr/>
        </p:nvSpPr>
        <p:spPr bwMode="auto">
          <a:xfrm>
            <a:off x="3505200" y="1524000"/>
            <a:ext cx="2133600" cy="473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500">
                <a:latin typeface="VNI-Times" pitchFamily="2" charset="0"/>
              </a:rPr>
              <a:t>Ñoäng löôïng</a:t>
            </a:r>
            <a:r>
              <a:rPr lang="en-US" sz="2400">
                <a:latin typeface="VNI-Times" pitchFamily="2" charset="0"/>
              </a:rPr>
              <a:t> :</a:t>
            </a:r>
          </a:p>
        </p:txBody>
      </p:sp>
      <p:graphicFrame>
        <p:nvGraphicFramePr>
          <p:cNvPr id="1063961" name="Object 25"/>
          <p:cNvGraphicFramePr>
            <a:graphicFrameLocks noChangeAspect="1"/>
          </p:cNvGraphicFramePr>
          <p:nvPr/>
        </p:nvGraphicFramePr>
        <p:xfrm>
          <a:off x="5562600" y="1447800"/>
          <a:ext cx="1143000" cy="511175"/>
        </p:xfrm>
        <a:graphic>
          <a:graphicData uri="http://schemas.openxmlformats.org/presentationml/2006/ole">
            <mc:AlternateContent xmlns:mc="http://schemas.openxmlformats.org/markup-compatibility/2006">
              <mc:Choice xmlns:v="urn:schemas-microsoft-com:vml" Requires="v">
                <p:oleObj name="Equation" r:id="rId19" imgW="482400" imgH="215640" progId="Equation.DSMT4">
                  <p:embed/>
                </p:oleObj>
              </mc:Choice>
              <mc:Fallback>
                <p:oleObj name="Equation" r:id="rId19" imgW="482400" imgH="215640" progId="Equation.DSMT4">
                  <p:embed/>
                  <p:pic>
                    <p:nvPicPr>
                      <p:cNvPr id="1063961"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1447800"/>
                        <a:ext cx="11430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62" name="Text Box 26"/>
          <p:cNvSpPr txBox="1">
            <a:spLocks noChangeArrowheads="1"/>
          </p:cNvSpPr>
          <p:nvPr/>
        </p:nvSpPr>
        <p:spPr bwMode="auto">
          <a:xfrm>
            <a:off x="3429000" y="1981200"/>
            <a:ext cx="3886200" cy="473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 </a:t>
            </a:r>
            <a:r>
              <a:rPr lang="en-US" sz="2500">
                <a:latin typeface="VNI-Times" pitchFamily="2" charset="0"/>
              </a:rPr>
              <a:t>Vò trí luoân xaùc ñònh bôûi :</a:t>
            </a:r>
          </a:p>
        </p:txBody>
      </p:sp>
      <p:graphicFrame>
        <p:nvGraphicFramePr>
          <p:cNvPr id="1063963" name="Object 27"/>
          <p:cNvGraphicFramePr>
            <a:graphicFrameLocks noChangeAspect="1"/>
          </p:cNvGraphicFramePr>
          <p:nvPr/>
        </p:nvGraphicFramePr>
        <p:xfrm>
          <a:off x="7010400" y="1905000"/>
          <a:ext cx="300038" cy="533400"/>
        </p:xfrm>
        <a:graphic>
          <a:graphicData uri="http://schemas.openxmlformats.org/presentationml/2006/ole">
            <mc:AlternateContent xmlns:mc="http://schemas.openxmlformats.org/markup-compatibility/2006">
              <mc:Choice xmlns:v="urn:schemas-microsoft-com:vml" Requires="v">
                <p:oleObj name="Equation" r:id="rId20" imgW="114120" imgH="203040" progId="Equation.DSMT4">
                  <p:embed/>
                </p:oleObj>
              </mc:Choice>
              <mc:Fallback>
                <p:oleObj name="Equation" r:id="rId20" imgW="114120" imgH="203040" progId="Equation.DSMT4">
                  <p:embed/>
                  <p:pic>
                    <p:nvPicPr>
                      <p:cNvPr id="1063963"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1905000"/>
                        <a:ext cx="3000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64" name="Line 28"/>
          <p:cNvSpPr>
            <a:spLocks noChangeShapeType="1"/>
          </p:cNvSpPr>
          <p:nvPr/>
        </p:nvSpPr>
        <p:spPr bwMode="auto">
          <a:xfrm>
            <a:off x="3733800" y="2590800"/>
            <a:ext cx="3657600" cy="0"/>
          </a:xfrm>
          <a:prstGeom prst="line">
            <a:avLst/>
          </a:prstGeom>
          <a:noFill/>
          <a:ln w="9525">
            <a:solidFill>
              <a:schemeClr val="tx1"/>
            </a:solidFill>
            <a:round/>
            <a:headEnd/>
            <a:tailEnd/>
          </a:ln>
        </p:spPr>
        <p:txBody>
          <a:bodyPr/>
          <a:lstStyle/>
          <a:p>
            <a:endParaRPr lang="en-US"/>
          </a:p>
        </p:txBody>
      </p:sp>
      <p:sp>
        <p:nvSpPr>
          <p:cNvPr id="1063965" name="Line 29"/>
          <p:cNvSpPr>
            <a:spLocks noChangeShapeType="1"/>
          </p:cNvSpPr>
          <p:nvPr/>
        </p:nvSpPr>
        <p:spPr bwMode="auto">
          <a:xfrm>
            <a:off x="5562600" y="2590800"/>
            <a:ext cx="0" cy="381000"/>
          </a:xfrm>
          <a:prstGeom prst="line">
            <a:avLst/>
          </a:prstGeom>
          <a:noFill/>
          <a:ln w="9525">
            <a:solidFill>
              <a:schemeClr val="tx1"/>
            </a:solidFill>
            <a:round/>
            <a:headEnd/>
            <a:tailEnd type="arrow" w="med" len="med"/>
          </a:ln>
        </p:spPr>
        <p:txBody>
          <a:bodyPr/>
          <a:lstStyle/>
          <a:p>
            <a:endParaRPr lang="en-US"/>
          </a:p>
        </p:txBody>
      </p:sp>
      <p:sp>
        <p:nvSpPr>
          <p:cNvPr id="1063966" name="Text Box 30"/>
          <p:cNvSpPr txBox="1">
            <a:spLocks noChangeArrowheads="1"/>
          </p:cNvSpPr>
          <p:nvPr/>
        </p:nvSpPr>
        <p:spPr bwMode="auto">
          <a:xfrm>
            <a:off x="3048000" y="2971800"/>
            <a:ext cx="6096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Momen ñoäng löôïng cuûa haït ñoái vôùi ñieåm O</a:t>
            </a:r>
            <a:r>
              <a:rPr lang="en-US" sz="2400">
                <a:latin typeface="VNI-Times" pitchFamily="2" charset="0"/>
              </a:rPr>
              <a:t> :</a:t>
            </a:r>
          </a:p>
        </p:txBody>
      </p:sp>
      <p:sp>
        <p:nvSpPr>
          <p:cNvPr id="1063967" name="Text Box 31"/>
          <p:cNvSpPr txBox="1">
            <a:spLocks noChangeArrowheads="1"/>
          </p:cNvSpPr>
          <p:nvPr/>
        </p:nvSpPr>
        <p:spPr bwMode="auto">
          <a:xfrm>
            <a:off x="7696200" y="3657600"/>
            <a:ext cx="114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(1.23)</a:t>
            </a:r>
          </a:p>
        </p:txBody>
      </p:sp>
      <p:graphicFrame>
        <p:nvGraphicFramePr>
          <p:cNvPr id="1063968" name="Object 32"/>
          <p:cNvGraphicFramePr>
            <a:graphicFrameLocks noChangeAspect="1"/>
          </p:cNvGraphicFramePr>
          <p:nvPr/>
        </p:nvGraphicFramePr>
        <p:xfrm>
          <a:off x="2743200" y="4800600"/>
          <a:ext cx="5029200" cy="1163638"/>
        </p:xfrm>
        <a:graphic>
          <a:graphicData uri="http://schemas.openxmlformats.org/presentationml/2006/ole">
            <mc:AlternateContent xmlns:mc="http://schemas.openxmlformats.org/markup-compatibility/2006">
              <mc:Choice xmlns:v="urn:schemas-microsoft-com:vml" Requires="v">
                <p:oleObj name="Equation" r:id="rId21" imgW="2197080" imgH="507960" progId="Equation.DSMT4">
                  <p:embed/>
                </p:oleObj>
              </mc:Choice>
              <mc:Fallback>
                <p:oleObj name="Equation" r:id="rId21" imgW="2197080" imgH="507960" progId="Equation.DSMT4">
                  <p:embed/>
                  <p:pic>
                    <p:nvPicPr>
                      <p:cNvPr id="1063968"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43200" y="4800600"/>
                        <a:ext cx="502920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69" name="Object 33"/>
          <p:cNvGraphicFramePr>
            <a:graphicFrameLocks noChangeAspect="1"/>
          </p:cNvGraphicFramePr>
          <p:nvPr/>
        </p:nvGraphicFramePr>
        <p:xfrm>
          <a:off x="4343400" y="6019800"/>
          <a:ext cx="342900" cy="457200"/>
        </p:xfrm>
        <a:graphic>
          <a:graphicData uri="http://schemas.openxmlformats.org/presentationml/2006/ole">
            <mc:AlternateContent xmlns:mc="http://schemas.openxmlformats.org/markup-compatibility/2006">
              <mc:Choice xmlns:v="urn:schemas-microsoft-com:vml" Requires="v">
                <p:oleObj name="Equation" r:id="rId23" imgW="152280" imgH="203040" progId="Equation.DSMT4">
                  <p:embed/>
                </p:oleObj>
              </mc:Choice>
              <mc:Fallback>
                <p:oleObj name="Equation" r:id="rId23" imgW="152280" imgH="203040" progId="Equation.DSMT4">
                  <p:embed/>
                  <p:pic>
                    <p:nvPicPr>
                      <p:cNvPr id="1063969"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3400" y="6019800"/>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70" name="Object 34"/>
          <p:cNvGraphicFramePr>
            <a:graphicFrameLocks noChangeAspect="1"/>
          </p:cNvGraphicFramePr>
          <p:nvPr/>
        </p:nvGraphicFramePr>
        <p:xfrm>
          <a:off x="5486400" y="6019800"/>
          <a:ext cx="433388" cy="533400"/>
        </p:xfrm>
        <a:graphic>
          <a:graphicData uri="http://schemas.openxmlformats.org/presentationml/2006/ole">
            <mc:AlternateContent xmlns:mc="http://schemas.openxmlformats.org/markup-compatibility/2006">
              <mc:Choice xmlns:v="urn:schemas-microsoft-com:vml" Requires="v">
                <p:oleObj name="Equation" r:id="rId25" imgW="164880" imgH="203040" progId="Equation.DSMT4">
                  <p:embed/>
                </p:oleObj>
              </mc:Choice>
              <mc:Fallback>
                <p:oleObj name="Equation" r:id="rId25" imgW="164880" imgH="203040" progId="Equation.DSMT4">
                  <p:embed/>
                  <p:pic>
                    <p:nvPicPr>
                      <p:cNvPr id="106397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86400" y="60198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3971" name="Object 35"/>
          <p:cNvGraphicFramePr>
            <a:graphicFrameLocks noChangeAspect="1"/>
          </p:cNvGraphicFramePr>
          <p:nvPr/>
        </p:nvGraphicFramePr>
        <p:xfrm>
          <a:off x="3581400" y="5867400"/>
          <a:ext cx="323850" cy="609600"/>
        </p:xfrm>
        <a:graphic>
          <a:graphicData uri="http://schemas.openxmlformats.org/presentationml/2006/ole">
            <mc:AlternateContent xmlns:mc="http://schemas.openxmlformats.org/markup-compatibility/2006">
              <mc:Choice xmlns:v="urn:schemas-microsoft-com:vml" Requires="v">
                <p:oleObj name="Equation" r:id="rId27" imgW="114120" imgH="215640" progId="Equation.DSMT4">
                  <p:embed/>
                </p:oleObj>
              </mc:Choice>
              <mc:Fallback>
                <p:oleObj name="Equation" r:id="rId27" imgW="114120" imgH="215640" progId="Equation.DSMT4">
                  <p:embed/>
                  <p:pic>
                    <p:nvPicPr>
                      <p:cNvPr id="1063971"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5867400"/>
                        <a:ext cx="3238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972" name="Line 36"/>
          <p:cNvSpPr>
            <a:spLocks noChangeShapeType="1"/>
          </p:cNvSpPr>
          <p:nvPr/>
        </p:nvSpPr>
        <p:spPr bwMode="auto">
          <a:xfrm flipV="1">
            <a:off x="3886200" y="6096000"/>
            <a:ext cx="228600" cy="381000"/>
          </a:xfrm>
          <a:prstGeom prst="line">
            <a:avLst/>
          </a:prstGeom>
          <a:noFill/>
          <a:ln w="9525">
            <a:solidFill>
              <a:schemeClr val="tx1"/>
            </a:solidFill>
            <a:round/>
            <a:headEnd/>
            <a:tailEnd type="arrow" w="med" len="med"/>
          </a:ln>
        </p:spPr>
        <p:txBody>
          <a:bodyPr/>
          <a:lstStyle/>
          <a:p>
            <a:endParaRPr lang="en-US"/>
          </a:p>
        </p:txBody>
      </p:sp>
      <p:sp>
        <p:nvSpPr>
          <p:cNvPr id="1063973" name="Line 37"/>
          <p:cNvSpPr>
            <a:spLocks noChangeShapeType="1"/>
          </p:cNvSpPr>
          <p:nvPr/>
        </p:nvSpPr>
        <p:spPr bwMode="auto">
          <a:xfrm flipV="1">
            <a:off x="4038600" y="6096000"/>
            <a:ext cx="228600" cy="381000"/>
          </a:xfrm>
          <a:prstGeom prst="line">
            <a:avLst/>
          </a:prstGeom>
          <a:noFill/>
          <a:ln w="9525">
            <a:solidFill>
              <a:schemeClr val="tx1"/>
            </a:solidFill>
            <a:round/>
            <a:headEnd/>
            <a:tailEnd type="arrow" w="med" len="med"/>
          </a:ln>
        </p:spPr>
        <p:txBody>
          <a:bodyPr/>
          <a:lstStyle/>
          <a:p>
            <a:endParaRPr lang="en-US"/>
          </a:p>
        </p:txBody>
      </p:sp>
      <p:sp>
        <p:nvSpPr>
          <p:cNvPr id="1063974" name="Line 38"/>
          <p:cNvSpPr>
            <a:spLocks noChangeShapeType="1"/>
          </p:cNvSpPr>
          <p:nvPr/>
        </p:nvSpPr>
        <p:spPr bwMode="auto">
          <a:xfrm>
            <a:off x="5638800" y="5791200"/>
            <a:ext cx="0" cy="304800"/>
          </a:xfrm>
          <a:prstGeom prst="line">
            <a:avLst/>
          </a:prstGeom>
          <a:noFill/>
          <a:ln w="9525">
            <a:solidFill>
              <a:schemeClr val="tx1"/>
            </a:solidFill>
            <a:round/>
            <a:headEnd/>
            <a:tailEnd type="arrow" w="med" len="med"/>
          </a:ln>
        </p:spPr>
        <p:txBody>
          <a:bodyPr/>
          <a:lstStyle/>
          <a:p>
            <a:endParaRPr lang="en-US"/>
          </a:p>
        </p:txBody>
      </p:sp>
      <p:sp>
        <p:nvSpPr>
          <p:cNvPr id="1063975" name="Line 39"/>
          <p:cNvSpPr>
            <a:spLocks noChangeShapeType="1"/>
          </p:cNvSpPr>
          <p:nvPr/>
        </p:nvSpPr>
        <p:spPr bwMode="auto">
          <a:xfrm>
            <a:off x="4876800" y="6324600"/>
            <a:ext cx="533400" cy="0"/>
          </a:xfrm>
          <a:prstGeom prst="line">
            <a:avLst/>
          </a:prstGeom>
          <a:noFill/>
          <a:ln w="9525">
            <a:solidFill>
              <a:schemeClr val="tx1"/>
            </a:solidFill>
            <a:prstDash val="dash"/>
            <a:round/>
            <a:headEnd/>
            <a:tailEnd/>
          </a:ln>
        </p:spPr>
        <p:txBody>
          <a:bodyPr/>
          <a:lstStyle/>
          <a:p>
            <a:endParaRPr lang="en-US"/>
          </a:p>
        </p:txBody>
      </p:sp>
      <p:sp>
        <p:nvSpPr>
          <p:cNvPr id="1063976" name="Line 40"/>
          <p:cNvSpPr>
            <a:spLocks noChangeShapeType="1"/>
          </p:cNvSpPr>
          <p:nvPr/>
        </p:nvSpPr>
        <p:spPr bwMode="auto">
          <a:xfrm>
            <a:off x="5943600" y="6324600"/>
            <a:ext cx="304800" cy="0"/>
          </a:xfrm>
          <a:prstGeom prst="line">
            <a:avLst/>
          </a:prstGeom>
          <a:noFill/>
          <a:ln w="9525">
            <a:solidFill>
              <a:schemeClr val="tx1"/>
            </a:solidFill>
            <a:prstDash val="dash"/>
            <a:round/>
            <a:headEnd/>
            <a:tailEnd/>
          </a:ln>
        </p:spPr>
        <p:txBody>
          <a:bodyPr/>
          <a:lstStyle/>
          <a:p>
            <a:endParaRPr lang="en-US"/>
          </a:p>
        </p:txBody>
      </p:sp>
      <p:sp>
        <p:nvSpPr>
          <p:cNvPr id="1063977" name="Line 41"/>
          <p:cNvSpPr>
            <a:spLocks noChangeShapeType="1"/>
          </p:cNvSpPr>
          <p:nvPr/>
        </p:nvSpPr>
        <p:spPr bwMode="auto">
          <a:xfrm flipV="1">
            <a:off x="6248400" y="5486400"/>
            <a:ext cx="0" cy="762000"/>
          </a:xfrm>
          <a:prstGeom prst="line">
            <a:avLst/>
          </a:prstGeom>
          <a:noFill/>
          <a:ln w="9525">
            <a:solidFill>
              <a:schemeClr val="tx1"/>
            </a:solidFill>
            <a:prstDash val="dash"/>
            <a:round/>
            <a:headEnd/>
            <a:tailEnd type="arrow" w="med" len="med"/>
          </a:ln>
        </p:spPr>
        <p:txBody>
          <a:bodyPr/>
          <a:lstStyle/>
          <a:p>
            <a:endParaRPr lang="en-US"/>
          </a:p>
        </p:txBody>
      </p:sp>
      <p:sp>
        <p:nvSpPr>
          <p:cNvPr id="1063978" name="Line 42"/>
          <p:cNvSpPr>
            <a:spLocks noChangeShapeType="1"/>
          </p:cNvSpPr>
          <p:nvPr/>
        </p:nvSpPr>
        <p:spPr bwMode="auto">
          <a:xfrm>
            <a:off x="1828800" y="5410200"/>
            <a:ext cx="685800" cy="0"/>
          </a:xfrm>
          <a:prstGeom prst="line">
            <a:avLst/>
          </a:prstGeom>
          <a:noFill/>
          <a:ln w="9525">
            <a:solidFill>
              <a:schemeClr val="tx1"/>
            </a:solidFill>
            <a:round/>
            <a:headEnd/>
            <a:tailEnd type="triangle" w="med" len="med"/>
          </a:ln>
        </p:spPr>
        <p:txBody>
          <a:bodyPr/>
          <a:lstStyle/>
          <a:p>
            <a:endParaRPr lang="en-US"/>
          </a:p>
        </p:txBody>
      </p:sp>
      <p:sp>
        <p:nvSpPr>
          <p:cNvPr id="1063979" name="Text Box 43"/>
          <p:cNvSpPr txBox="1">
            <a:spLocks noChangeArrowheads="1"/>
          </p:cNvSpPr>
          <p:nvPr/>
        </p:nvSpPr>
        <p:spPr bwMode="auto">
          <a:xfrm>
            <a:off x="2590800" y="6096000"/>
            <a:ext cx="6096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p>
        </p:txBody>
      </p:sp>
      <p:sp>
        <p:nvSpPr>
          <p:cNvPr id="1063980" name="Line 44"/>
          <p:cNvSpPr>
            <a:spLocks noChangeShapeType="1"/>
          </p:cNvSpPr>
          <p:nvPr/>
        </p:nvSpPr>
        <p:spPr bwMode="auto">
          <a:xfrm>
            <a:off x="3124200" y="6324600"/>
            <a:ext cx="457200" cy="0"/>
          </a:xfrm>
          <a:prstGeom prst="line">
            <a:avLst/>
          </a:prstGeom>
          <a:noFill/>
          <a:ln w="9525">
            <a:solidFill>
              <a:schemeClr val="tx1"/>
            </a:solidFill>
            <a:round/>
            <a:headEnd/>
            <a:tailEnd type="triangle" w="med" len="med"/>
          </a:ln>
        </p:spPr>
        <p:txBody>
          <a:bodyPr/>
          <a:lstStyle/>
          <a:p>
            <a:endParaRPr lang="en-US"/>
          </a:p>
        </p:txBody>
      </p:sp>
      <p:sp>
        <p:nvSpPr>
          <p:cNvPr id="46" name="Text Box 2"/>
          <p:cNvSpPr txBox="1">
            <a:spLocks noChangeArrowheads="1"/>
          </p:cNvSpPr>
          <p:nvPr/>
        </p:nvSpPr>
        <p:spPr bwMode="auto">
          <a:xfrm>
            <a:off x="0" y="228600"/>
            <a:ext cx="9144000" cy="923330"/>
          </a:xfrm>
          <a:prstGeom prst="rect">
            <a:avLst/>
          </a:prstGeom>
          <a:noFill/>
          <a:ln w="9525">
            <a:noFill/>
            <a:miter lim="800000"/>
            <a:headEnd/>
            <a:tailEnd/>
          </a:ln>
        </p:spPr>
        <p:txBody>
          <a:bodyPr wrap="square">
            <a:spAutoFit/>
          </a:bodyPr>
          <a:lstStyle/>
          <a:p>
            <a:pPr algn="ctr">
              <a:spcBef>
                <a:spcPct val="50000"/>
              </a:spcBef>
            </a:pPr>
            <a:r>
              <a:rPr lang="en-US" sz="2700" b="1" dirty="0">
                <a:solidFill>
                  <a:srgbClr val="FF0000"/>
                </a:solidFill>
                <a:latin typeface="Times New Roman" pitchFamily="18" charset="0"/>
                <a:cs typeface="Times New Roman" pitchFamily="18" charset="0"/>
              </a:rPr>
              <a:t>6. MÔMEN ĐỘNG LƯỢNG- ĐỊNH LUẬT BẢO TOÀN MÔMEN ĐỘNG LƯỢNG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3939"/>
                                        </p:tgtEl>
                                        <p:attrNameLst>
                                          <p:attrName>style.visibility</p:attrName>
                                        </p:attrNameLst>
                                      </p:cBhvr>
                                      <p:to>
                                        <p:strVal val="visible"/>
                                      </p:to>
                                    </p:set>
                                    <p:animEffect transition="in" filter="box(in)">
                                      <p:cBhvr>
                                        <p:cTn id="7" dur="500"/>
                                        <p:tgtEl>
                                          <p:spTgt spid="106393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63941"/>
                                        </p:tgtEl>
                                        <p:attrNameLst>
                                          <p:attrName>style.visibility</p:attrName>
                                        </p:attrNameLst>
                                      </p:cBhvr>
                                      <p:to>
                                        <p:strVal val="visible"/>
                                      </p:to>
                                    </p:set>
                                    <p:animEffect transition="in" filter="box(in)">
                                      <p:cBhvr>
                                        <p:cTn id="10" dur="500"/>
                                        <p:tgtEl>
                                          <p:spTgt spid="106394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63947"/>
                                        </p:tgtEl>
                                        <p:attrNameLst>
                                          <p:attrName>style.visibility</p:attrName>
                                        </p:attrNameLst>
                                      </p:cBhvr>
                                      <p:to>
                                        <p:strVal val="visible"/>
                                      </p:to>
                                    </p:set>
                                    <p:animEffect transition="in" filter="box(in)">
                                      <p:cBhvr>
                                        <p:cTn id="13" dur="500"/>
                                        <p:tgtEl>
                                          <p:spTgt spid="106394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63942"/>
                                        </p:tgtEl>
                                        <p:attrNameLst>
                                          <p:attrName>style.visibility</p:attrName>
                                        </p:attrNameLst>
                                      </p:cBhvr>
                                      <p:to>
                                        <p:strVal val="visible"/>
                                      </p:to>
                                    </p:set>
                                    <p:animEffect transition="in" filter="box(in)">
                                      <p:cBhvr>
                                        <p:cTn id="16" dur="500"/>
                                        <p:tgtEl>
                                          <p:spTgt spid="106394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63955"/>
                                        </p:tgtEl>
                                        <p:attrNameLst>
                                          <p:attrName>style.visibility</p:attrName>
                                        </p:attrNameLst>
                                      </p:cBhvr>
                                      <p:to>
                                        <p:strVal val="visible"/>
                                      </p:to>
                                    </p:set>
                                    <p:animEffect transition="in" filter="box(in)">
                                      <p:cBhvr>
                                        <p:cTn id="19" dur="500"/>
                                        <p:tgtEl>
                                          <p:spTgt spid="106395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63945"/>
                                        </p:tgtEl>
                                        <p:attrNameLst>
                                          <p:attrName>style.visibility</p:attrName>
                                        </p:attrNameLst>
                                      </p:cBhvr>
                                      <p:to>
                                        <p:strVal val="visible"/>
                                      </p:to>
                                    </p:set>
                                    <p:animEffect transition="in" filter="box(in)">
                                      <p:cBhvr>
                                        <p:cTn id="22" dur="500"/>
                                        <p:tgtEl>
                                          <p:spTgt spid="106394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63946"/>
                                        </p:tgtEl>
                                        <p:attrNameLst>
                                          <p:attrName>style.visibility</p:attrName>
                                        </p:attrNameLst>
                                      </p:cBhvr>
                                      <p:to>
                                        <p:strVal val="visible"/>
                                      </p:to>
                                    </p:set>
                                    <p:animEffect transition="in" filter="box(in)">
                                      <p:cBhvr>
                                        <p:cTn id="25" dur="500"/>
                                        <p:tgtEl>
                                          <p:spTgt spid="1063946"/>
                                        </p:tgtEl>
                                      </p:cBhvr>
                                    </p:animEffect>
                                  </p:childTnLst>
                                </p:cTn>
                              </p:par>
                              <p:par>
                                <p:cTn id="26" presetID="4" presetClass="entr" presetSubtype="16" fill="hold" nodeType="withEffect">
                                  <p:stCondLst>
                                    <p:cond delay="0"/>
                                  </p:stCondLst>
                                  <p:childTnLst>
                                    <p:set>
                                      <p:cBhvr>
                                        <p:cTn id="27" dur="1" fill="hold">
                                          <p:stCondLst>
                                            <p:cond delay="0"/>
                                          </p:stCondLst>
                                        </p:cTn>
                                        <p:tgtEl>
                                          <p:spTgt spid="1063951"/>
                                        </p:tgtEl>
                                        <p:attrNameLst>
                                          <p:attrName>style.visibility</p:attrName>
                                        </p:attrNameLst>
                                      </p:cBhvr>
                                      <p:to>
                                        <p:strVal val="visible"/>
                                      </p:to>
                                    </p:set>
                                    <p:animEffect transition="in" filter="box(in)">
                                      <p:cBhvr>
                                        <p:cTn id="28" dur="500"/>
                                        <p:tgtEl>
                                          <p:spTgt spid="106395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63943"/>
                                        </p:tgtEl>
                                        <p:attrNameLst>
                                          <p:attrName>style.visibility</p:attrName>
                                        </p:attrNameLst>
                                      </p:cBhvr>
                                      <p:to>
                                        <p:strVal val="visible"/>
                                      </p:to>
                                    </p:set>
                                    <p:animEffect transition="in" filter="box(in)">
                                      <p:cBhvr>
                                        <p:cTn id="31" dur="500"/>
                                        <p:tgtEl>
                                          <p:spTgt spid="1063943"/>
                                        </p:tgtEl>
                                      </p:cBhvr>
                                    </p:animEffect>
                                  </p:childTnLst>
                                </p:cTn>
                              </p:par>
                              <p:par>
                                <p:cTn id="32" presetID="4" presetClass="entr" presetSubtype="16" fill="hold" nodeType="withEffect">
                                  <p:stCondLst>
                                    <p:cond delay="0"/>
                                  </p:stCondLst>
                                  <p:childTnLst>
                                    <p:set>
                                      <p:cBhvr>
                                        <p:cTn id="33" dur="1" fill="hold">
                                          <p:stCondLst>
                                            <p:cond delay="0"/>
                                          </p:stCondLst>
                                        </p:cTn>
                                        <p:tgtEl>
                                          <p:spTgt spid="1063949"/>
                                        </p:tgtEl>
                                        <p:attrNameLst>
                                          <p:attrName>style.visibility</p:attrName>
                                        </p:attrNameLst>
                                      </p:cBhvr>
                                      <p:to>
                                        <p:strVal val="visible"/>
                                      </p:to>
                                    </p:set>
                                    <p:animEffect transition="in" filter="box(in)">
                                      <p:cBhvr>
                                        <p:cTn id="34" dur="500"/>
                                        <p:tgtEl>
                                          <p:spTgt spid="106394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063954"/>
                                        </p:tgtEl>
                                        <p:attrNameLst>
                                          <p:attrName>style.visibility</p:attrName>
                                        </p:attrNameLst>
                                      </p:cBhvr>
                                      <p:to>
                                        <p:strVal val="visible"/>
                                      </p:to>
                                    </p:set>
                                    <p:animEffect transition="in" filter="box(in)">
                                      <p:cBhvr>
                                        <p:cTn id="37" dur="500"/>
                                        <p:tgtEl>
                                          <p:spTgt spid="1063954"/>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063944"/>
                                        </p:tgtEl>
                                        <p:attrNameLst>
                                          <p:attrName>style.visibility</p:attrName>
                                        </p:attrNameLst>
                                      </p:cBhvr>
                                      <p:to>
                                        <p:strVal val="visible"/>
                                      </p:to>
                                    </p:set>
                                    <p:animEffect transition="in" filter="box(in)">
                                      <p:cBhvr>
                                        <p:cTn id="40" dur="500"/>
                                        <p:tgtEl>
                                          <p:spTgt spid="1063944"/>
                                        </p:tgtEl>
                                      </p:cBhvr>
                                    </p:animEffect>
                                  </p:childTnLst>
                                </p:cTn>
                              </p:par>
                              <p:par>
                                <p:cTn id="41" presetID="4" presetClass="entr" presetSubtype="16" fill="hold" nodeType="withEffect">
                                  <p:stCondLst>
                                    <p:cond delay="0"/>
                                  </p:stCondLst>
                                  <p:childTnLst>
                                    <p:set>
                                      <p:cBhvr>
                                        <p:cTn id="42" dur="1" fill="hold">
                                          <p:stCondLst>
                                            <p:cond delay="0"/>
                                          </p:stCondLst>
                                        </p:cTn>
                                        <p:tgtEl>
                                          <p:spTgt spid="1063953"/>
                                        </p:tgtEl>
                                        <p:attrNameLst>
                                          <p:attrName>style.visibility</p:attrName>
                                        </p:attrNameLst>
                                      </p:cBhvr>
                                      <p:to>
                                        <p:strVal val="visible"/>
                                      </p:to>
                                    </p:set>
                                    <p:animEffect transition="in" filter="box(in)">
                                      <p:cBhvr>
                                        <p:cTn id="43" dur="500"/>
                                        <p:tgtEl>
                                          <p:spTgt spid="1063953"/>
                                        </p:tgtEl>
                                      </p:cBhvr>
                                    </p:animEffect>
                                  </p:childTnLst>
                                </p:cTn>
                              </p:par>
                              <p:par>
                                <p:cTn id="44" presetID="4" presetClass="entr" presetSubtype="16" fill="hold" nodeType="withEffect">
                                  <p:stCondLst>
                                    <p:cond delay="0"/>
                                  </p:stCondLst>
                                  <p:childTnLst>
                                    <p:set>
                                      <p:cBhvr>
                                        <p:cTn id="45" dur="1" fill="hold">
                                          <p:stCondLst>
                                            <p:cond delay="0"/>
                                          </p:stCondLst>
                                        </p:cTn>
                                        <p:tgtEl>
                                          <p:spTgt spid="1063952"/>
                                        </p:tgtEl>
                                        <p:attrNameLst>
                                          <p:attrName>style.visibility</p:attrName>
                                        </p:attrNameLst>
                                      </p:cBhvr>
                                      <p:to>
                                        <p:strVal val="visible"/>
                                      </p:to>
                                    </p:set>
                                    <p:animEffect transition="in" filter="box(in)">
                                      <p:cBhvr>
                                        <p:cTn id="46" dur="500"/>
                                        <p:tgtEl>
                                          <p:spTgt spid="1063952"/>
                                        </p:tgtEl>
                                      </p:cBhvr>
                                    </p:animEffect>
                                  </p:childTnLst>
                                </p:cTn>
                              </p:par>
                              <p:par>
                                <p:cTn id="47" presetID="4" presetClass="entr" presetSubtype="16" fill="hold" nodeType="withEffect">
                                  <p:stCondLst>
                                    <p:cond delay="0"/>
                                  </p:stCondLst>
                                  <p:childTnLst>
                                    <p:set>
                                      <p:cBhvr>
                                        <p:cTn id="48" dur="1" fill="hold">
                                          <p:stCondLst>
                                            <p:cond delay="0"/>
                                          </p:stCondLst>
                                        </p:cTn>
                                        <p:tgtEl>
                                          <p:spTgt spid="1063950"/>
                                        </p:tgtEl>
                                        <p:attrNameLst>
                                          <p:attrName>style.visibility</p:attrName>
                                        </p:attrNameLst>
                                      </p:cBhvr>
                                      <p:to>
                                        <p:strVal val="visible"/>
                                      </p:to>
                                    </p:set>
                                    <p:animEffect transition="in" filter="box(in)">
                                      <p:cBhvr>
                                        <p:cTn id="49" dur="500"/>
                                        <p:tgtEl>
                                          <p:spTgt spid="106395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063958"/>
                                        </p:tgtEl>
                                        <p:attrNameLst>
                                          <p:attrName>style.visibility</p:attrName>
                                        </p:attrNameLst>
                                      </p:cBhvr>
                                      <p:to>
                                        <p:strVal val="visible"/>
                                      </p:to>
                                    </p:set>
                                    <p:animEffect transition="in" filter="box(in)">
                                      <p:cBhvr>
                                        <p:cTn id="52" dur="500"/>
                                        <p:tgtEl>
                                          <p:spTgt spid="1063958"/>
                                        </p:tgtEl>
                                      </p:cBhvr>
                                    </p:animEffect>
                                  </p:childTnLst>
                                </p:cTn>
                              </p:par>
                              <p:par>
                                <p:cTn id="53" presetID="4" presetClass="entr" presetSubtype="16" fill="hold" nodeType="withEffect">
                                  <p:stCondLst>
                                    <p:cond delay="0"/>
                                  </p:stCondLst>
                                  <p:childTnLst>
                                    <p:set>
                                      <p:cBhvr>
                                        <p:cTn id="54" dur="1" fill="hold">
                                          <p:stCondLst>
                                            <p:cond delay="0"/>
                                          </p:stCondLst>
                                        </p:cTn>
                                        <p:tgtEl>
                                          <p:spTgt spid="1063959"/>
                                        </p:tgtEl>
                                        <p:attrNameLst>
                                          <p:attrName>style.visibility</p:attrName>
                                        </p:attrNameLst>
                                      </p:cBhvr>
                                      <p:to>
                                        <p:strVal val="visible"/>
                                      </p:to>
                                    </p:set>
                                    <p:animEffect transition="in" filter="box(in)">
                                      <p:cBhvr>
                                        <p:cTn id="55" dur="500"/>
                                        <p:tgtEl>
                                          <p:spTgt spid="1063959"/>
                                        </p:tgtEl>
                                      </p:cBhvr>
                                    </p:animEffect>
                                  </p:childTnLst>
                                </p:cTn>
                              </p:par>
                              <p:par>
                                <p:cTn id="56" presetID="4" presetClass="entr" presetSubtype="16" fill="hold" nodeType="withEffect">
                                  <p:stCondLst>
                                    <p:cond delay="0"/>
                                  </p:stCondLst>
                                  <p:childTnLst>
                                    <p:set>
                                      <p:cBhvr>
                                        <p:cTn id="57" dur="1" fill="hold">
                                          <p:stCondLst>
                                            <p:cond delay="0"/>
                                          </p:stCondLst>
                                        </p:cTn>
                                        <p:tgtEl>
                                          <p:spTgt spid="1063961"/>
                                        </p:tgtEl>
                                        <p:attrNameLst>
                                          <p:attrName>style.visibility</p:attrName>
                                        </p:attrNameLst>
                                      </p:cBhvr>
                                      <p:to>
                                        <p:strVal val="visible"/>
                                      </p:to>
                                    </p:set>
                                    <p:animEffect transition="in" filter="box(in)">
                                      <p:cBhvr>
                                        <p:cTn id="58" dur="500"/>
                                        <p:tgtEl>
                                          <p:spTgt spid="106396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063960"/>
                                        </p:tgtEl>
                                        <p:attrNameLst>
                                          <p:attrName>style.visibility</p:attrName>
                                        </p:attrNameLst>
                                      </p:cBhvr>
                                      <p:to>
                                        <p:strVal val="visible"/>
                                      </p:to>
                                    </p:set>
                                    <p:animEffect transition="in" filter="box(in)">
                                      <p:cBhvr>
                                        <p:cTn id="61" dur="500"/>
                                        <p:tgtEl>
                                          <p:spTgt spid="1063960"/>
                                        </p:tgtEl>
                                      </p:cBhvr>
                                    </p:animEffect>
                                  </p:childTnLst>
                                </p:cTn>
                              </p:par>
                              <p:par>
                                <p:cTn id="62" presetID="4" presetClass="entr" presetSubtype="16" fill="hold" nodeType="withEffect">
                                  <p:stCondLst>
                                    <p:cond delay="0"/>
                                  </p:stCondLst>
                                  <p:childTnLst>
                                    <p:set>
                                      <p:cBhvr>
                                        <p:cTn id="63" dur="1" fill="hold">
                                          <p:stCondLst>
                                            <p:cond delay="0"/>
                                          </p:stCondLst>
                                        </p:cTn>
                                        <p:tgtEl>
                                          <p:spTgt spid="1063963"/>
                                        </p:tgtEl>
                                        <p:attrNameLst>
                                          <p:attrName>style.visibility</p:attrName>
                                        </p:attrNameLst>
                                      </p:cBhvr>
                                      <p:to>
                                        <p:strVal val="visible"/>
                                      </p:to>
                                    </p:set>
                                    <p:animEffect transition="in" filter="box(in)">
                                      <p:cBhvr>
                                        <p:cTn id="64" dur="500"/>
                                        <p:tgtEl>
                                          <p:spTgt spid="1063963"/>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1063962"/>
                                        </p:tgtEl>
                                        <p:attrNameLst>
                                          <p:attrName>style.visibility</p:attrName>
                                        </p:attrNameLst>
                                      </p:cBhvr>
                                      <p:to>
                                        <p:strVal val="visible"/>
                                      </p:to>
                                    </p:set>
                                    <p:animEffect transition="in" filter="box(in)">
                                      <p:cBhvr>
                                        <p:cTn id="67" dur="500"/>
                                        <p:tgtEl>
                                          <p:spTgt spid="1063962"/>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063964"/>
                                        </p:tgtEl>
                                        <p:attrNameLst>
                                          <p:attrName>style.visibility</p:attrName>
                                        </p:attrNameLst>
                                      </p:cBhvr>
                                      <p:to>
                                        <p:strVal val="visible"/>
                                      </p:to>
                                    </p:set>
                                    <p:animEffect transition="in" filter="checkerboard(across)">
                                      <p:cBhvr>
                                        <p:cTn id="72" dur="500"/>
                                        <p:tgtEl>
                                          <p:spTgt spid="1063964"/>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1063965"/>
                                        </p:tgtEl>
                                        <p:attrNameLst>
                                          <p:attrName>style.visibility</p:attrName>
                                        </p:attrNameLst>
                                      </p:cBhvr>
                                      <p:to>
                                        <p:strVal val="visible"/>
                                      </p:to>
                                    </p:set>
                                    <p:animEffect transition="in" filter="checkerboard(across)">
                                      <p:cBhvr>
                                        <p:cTn id="75" dur="500"/>
                                        <p:tgtEl>
                                          <p:spTgt spid="1063965"/>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1063966"/>
                                        </p:tgtEl>
                                        <p:attrNameLst>
                                          <p:attrName>style.visibility</p:attrName>
                                        </p:attrNameLst>
                                      </p:cBhvr>
                                      <p:to>
                                        <p:strVal val="visible"/>
                                      </p:to>
                                    </p:set>
                                    <p:animEffect transition="in" filter="checkerboard(across)">
                                      <p:cBhvr>
                                        <p:cTn id="78" dur="500"/>
                                        <p:tgtEl>
                                          <p:spTgt spid="1063966"/>
                                        </p:tgtEl>
                                      </p:cBhvr>
                                    </p:animEffect>
                                  </p:childTnLst>
                                </p:cTn>
                              </p:par>
                              <p:par>
                                <p:cTn id="79" presetID="5" presetClass="entr" presetSubtype="10" fill="hold" nodeType="withEffect">
                                  <p:stCondLst>
                                    <p:cond delay="0"/>
                                  </p:stCondLst>
                                  <p:childTnLst>
                                    <p:set>
                                      <p:cBhvr>
                                        <p:cTn id="80" dur="1" fill="hold">
                                          <p:stCondLst>
                                            <p:cond delay="0"/>
                                          </p:stCondLst>
                                        </p:cTn>
                                        <p:tgtEl>
                                          <p:spTgt spid="1063948"/>
                                        </p:tgtEl>
                                        <p:attrNameLst>
                                          <p:attrName>style.visibility</p:attrName>
                                        </p:attrNameLst>
                                      </p:cBhvr>
                                      <p:to>
                                        <p:strVal val="visible"/>
                                      </p:to>
                                    </p:set>
                                    <p:animEffect transition="in" filter="checkerboard(across)">
                                      <p:cBhvr>
                                        <p:cTn id="81" dur="500"/>
                                        <p:tgtEl>
                                          <p:spTgt spid="1063948"/>
                                        </p:tgtEl>
                                      </p:cBhvr>
                                    </p:animEffect>
                                  </p:childTnLst>
                                </p:cTn>
                              </p:par>
                              <p:par>
                                <p:cTn id="82" presetID="5" presetClass="entr" presetSubtype="10" fill="hold" nodeType="withEffect">
                                  <p:stCondLst>
                                    <p:cond delay="0"/>
                                  </p:stCondLst>
                                  <p:childTnLst>
                                    <p:set>
                                      <p:cBhvr>
                                        <p:cTn id="83" dur="1" fill="hold">
                                          <p:stCondLst>
                                            <p:cond delay="0"/>
                                          </p:stCondLst>
                                        </p:cTn>
                                        <p:tgtEl>
                                          <p:spTgt spid="1063956"/>
                                        </p:tgtEl>
                                        <p:attrNameLst>
                                          <p:attrName>style.visibility</p:attrName>
                                        </p:attrNameLst>
                                      </p:cBhvr>
                                      <p:to>
                                        <p:strVal val="visible"/>
                                      </p:to>
                                    </p:set>
                                    <p:animEffect transition="in" filter="checkerboard(across)">
                                      <p:cBhvr>
                                        <p:cTn id="84" dur="500"/>
                                        <p:tgtEl>
                                          <p:spTgt spid="1063956"/>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1063967"/>
                                        </p:tgtEl>
                                        <p:attrNameLst>
                                          <p:attrName>style.visibility</p:attrName>
                                        </p:attrNameLst>
                                      </p:cBhvr>
                                      <p:to>
                                        <p:strVal val="visible"/>
                                      </p:to>
                                    </p:set>
                                    <p:animEffect transition="in" filter="checkerboard(across)">
                                      <p:cBhvr>
                                        <p:cTn id="87" dur="500"/>
                                        <p:tgtEl>
                                          <p:spTgt spid="106396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063957"/>
                                        </p:tgtEl>
                                        <p:attrNameLst>
                                          <p:attrName>style.visibility</p:attrName>
                                        </p:attrNameLst>
                                      </p:cBhvr>
                                      <p:to>
                                        <p:strVal val="visible"/>
                                      </p:to>
                                    </p:set>
                                    <p:animEffect transition="in" filter="blinds(horizontal)">
                                      <p:cBhvr>
                                        <p:cTn id="92" dur="500"/>
                                        <p:tgtEl>
                                          <p:spTgt spid="1063957"/>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1063978"/>
                                        </p:tgtEl>
                                        <p:attrNameLst>
                                          <p:attrName>style.visibility</p:attrName>
                                        </p:attrNameLst>
                                      </p:cBhvr>
                                      <p:to>
                                        <p:strVal val="visible"/>
                                      </p:to>
                                    </p:set>
                                    <p:animEffect transition="in" filter="checkerboard(across)">
                                      <p:cBhvr>
                                        <p:cTn id="97" dur="500"/>
                                        <p:tgtEl>
                                          <p:spTgt spid="1063978"/>
                                        </p:tgtEl>
                                      </p:cBhvr>
                                    </p:animEffect>
                                  </p:childTnLst>
                                </p:cTn>
                              </p:par>
                              <p:par>
                                <p:cTn id="98" presetID="5" presetClass="entr" presetSubtype="10" fill="hold" nodeType="withEffect">
                                  <p:stCondLst>
                                    <p:cond delay="0"/>
                                  </p:stCondLst>
                                  <p:childTnLst>
                                    <p:set>
                                      <p:cBhvr>
                                        <p:cTn id="99" dur="1" fill="hold">
                                          <p:stCondLst>
                                            <p:cond delay="0"/>
                                          </p:stCondLst>
                                        </p:cTn>
                                        <p:tgtEl>
                                          <p:spTgt spid="1063968"/>
                                        </p:tgtEl>
                                        <p:attrNameLst>
                                          <p:attrName>style.visibility</p:attrName>
                                        </p:attrNameLst>
                                      </p:cBhvr>
                                      <p:to>
                                        <p:strVal val="visible"/>
                                      </p:to>
                                    </p:set>
                                    <p:animEffect transition="in" filter="checkerboard(across)">
                                      <p:cBhvr>
                                        <p:cTn id="100" dur="500"/>
                                        <p:tgtEl>
                                          <p:spTgt spid="1063968"/>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063979"/>
                                        </p:tgtEl>
                                        <p:attrNameLst>
                                          <p:attrName>style.visibility</p:attrName>
                                        </p:attrNameLst>
                                      </p:cBhvr>
                                      <p:to>
                                        <p:strVal val="visible"/>
                                      </p:to>
                                    </p:set>
                                    <p:animEffect transition="in" filter="blinds(horizontal)">
                                      <p:cBhvr>
                                        <p:cTn id="105" dur="500"/>
                                        <p:tgtEl>
                                          <p:spTgt spid="1063979"/>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063980"/>
                                        </p:tgtEl>
                                        <p:attrNameLst>
                                          <p:attrName>style.visibility</p:attrName>
                                        </p:attrNameLst>
                                      </p:cBhvr>
                                      <p:to>
                                        <p:strVal val="visible"/>
                                      </p:to>
                                    </p:set>
                                    <p:animEffect transition="in" filter="blinds(horizontal)">
                                      <p:cBhvr>
                                        <p:cTn id="108" dur="500"/>
                                        <p:tgtEl>
                                          <p:spTgt spid="1063980"/>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nodeType="clickEffect">
                                  <p:stCondLst>
                                    <p:cond delay="0"/>
                                  </p:stCondLst>
                                  <p:childTnLst>
                                    <p:set>
                                      <p:cBhvr>
                                        <p:cTn id="112" dur="1" fill="hold">
                                          <p:stCondLst>
                                            <p:cond delay="0"/>
                                          </p:stCondLst>
                                        </p:cTn>
                                        <p:tgtEl>
                                          <p:spTgt spid="1063971"/>
                                        </p:tgtEl>
                                        <p:attrNameLst>
                                          <p:attrName>style.visibility</p:attrName>
                                        </p:attrNameLst>
                                      </p:cBhvr>
                                      <p:to>
                                        <p:strVal val="visible"/>
                                      </p:to>
                                    </p:set>
                                    <p:animEffect transition="in" filter="box(in)">
                                      <p:cBhvr>
                                        <p:cTn id="113" dur="500"/>
                                        <p:tgtEl>
                                          <p:spTgt spid="1063971"/>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1063973"/>
                                        </p:tgtEl>
                                        <p:attrNameLst>
                                          <p:attrName>style.visibility</p:attrName>
                                        </p:attrNameLst>
                                      </p:cBhvr>
                                      <p:to>
                                        <p:strVal val="visible"/>
                                      </p:to>
                                    </p:set>
                                    <p:animEffect transition="in" filter="box(in)">
                                      <p:cBhvr>
                                        <p:cTn id="116" dur="500"/>
                                        <p:tgtEl>
                                          <p:spTgt spid="1063973"/>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1063972"/>
                                        </p:tgtEl>
                                        <p:attrNameLst>
                                          <p:attrName>style.visibility</p:attrName>
                                        </p:attrNameLst>
                                      </p:cBhvr>
                                      <p:to>
                                        <p:strVal val="visible"/>
                                      </p:to>
                                    </p:set>
                                    <p:animEffect transition="in" filter="box(in)">
                                      <p:cBhvr>
                                        <p:cTn id="119" dur="500"/>
                                        <p:tgtEl>
                                          <p:spTgt spid="1063972"/>
                                        </p:tgtEl>
                                      </p:cBhvr>
                                    </p:animEffect>
                                  </p:childTnLst>
                                </p:cTn>
                              </p:par>
                              <p:par>
                                <p:cTn id="120" presetID="4" presetClass="entr" presetSubtype="16" fill="hold" nodeType="withEffect">
                                  <p:stCondLst>
                                    <p:cond delay="0"/>
                                  </p:stCondLst>
                                  <p:childTnLst>
                                    <p:set>
                                      <p:cBhvr>
                                        <p:cTn id="121" dur="1" fill="hold">
                                          <p:stCondLst>
                                            <p:cond delay="0"/>
                                          </p:stCondLst>
                                        </p:cTn>
                                        <p:tgtEl>
                                          <p:spTgt spid="1063969"/>
                                        </p:tgtEl>
                                        <p:attrNameLst>
                                          <p:attrName>style.visibility</p:attrName>
                                        </p:attrNameLst>
                                      </p:cBhvr>
                                      <p:to>
                                        <p:strVal val="visible"/>
                                      </p:to>
                                    </p:set>
                                    <p:animEffect transition="in" filter="box(in)">
                                      <p:cBhvr>
                                        <p:cTn id="122" dur="500"/>
                                        <p:tgtEl>
                                          <p:spTgt spid="1063969"/>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1063975"/>
                                        </p:tgtEl>
                                        <p:attrNameLst>
                                          <p:attrName>style.visibility</p:attrName>
                                        </p:attrNameLst>
                                      </p:cBhvr>
                                      <p:to>
                                        <p:strVal val="visible"/>
                                      </p:to>
                                    </p:set>
                                    <p:animEffect transition="in" filter="box(in)">
                                      <p:cBhvr>
                                        <p:cTn id="125" dur="500"/>
                                        <p:tgtEl>
                                          <p:spTgt spid="1063975"/>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1063974"/>
                                        </p:tgtEl>
                                        <p:attrNameLst>
                                          <p:attrName>style.visibility</p:attrName>
                                        </p:attrNameLst>
                                      </p:cBhvr>
                                      <p:to>
                                        <p:strVal val="visible"/>
                                      </p:to>
                                    </p:set>
                                    <p:animEffect transition="in" filter="box(in)">
                                      <p:cBhvr>
                                        <p:cTn id="128" dur="500"/>
                                        <p:tgtEl>
                                          <p:spTgt spid="1063974"/>
                                        </p:tgtEl>
                                      </p:cBhvr>
                                    </p:animEffect>
                                  </p:childTnLst>
                                </p:cTn>
                              </p:par>
                              <p:par>
                                <p:cTn id="129" presetID="4" presetClass="entr" presetSubtype="16" fill="hold" nodeType="withEffect">
                                  <p:stCondLst>
                                    <p:cond delay="0"/>
                                  </p:stCondLst>
                                  <p:childTnLst>
                                    <p:set>
                                      <p:cBhvr>
                                        <p:cTn id="130" dur="1" fill="hold">
                                          <p:stCondLst>
                                            <p:cond delay="0"/>
                                          </p:stCondLst>
                                        </p:cTn>
                                        <p:tgtEl>
                                          <p:spTgt spid="1063970"/>
                                        </p:tgtEl>
                                        <p:attrNameLst>
                                          <p:attrName>style.visibility</p:attrName>
                                        </p:attrNameLst>
                                      </p:cBhvr>
                                      <p:to>
                                        <p:strVal val="visible"/>
                                      </p:to>
                                    </p:set>
                                    <p:animEffect transition="in" filter="box(in)">
                                      <p:cBhvr>
                                        <p:cTn id="131" dur="500"/>
                                        <p:tgtEl>
                                          <p:spTgt spid="1063970"/>
                                        </p:tgtEl>
                                      </p:cBhvr>
                                    </p:animEffect>
                                  </p:childTnLst>
                                </p:cTn>
                              </p:par>
                              <p:par>
                                <p:cTn id="132" presetID="4" presetClass="entr" presetSubtype="16" fill="hold" grpId="0" nodeType="withEffect">
                                  <p:stCondLst>
                                    <p:cond delay="0"/>
                                  </p:stCondLst>
                                  <p:childTnLst>
                                    <p:set>
                                      <p:cBhvr>
                                        <p:cTn id="133" dur="1" fill="hold">
                                          <p:stCondLst>
                                            <p:cond delay="0"/>
                                          </p:stCondLst>
                                        </p:cTn>
                                        <p:tgtEl>
                                          <p:spTgt spid="1063976"/>
                                        </p:tgtEl>
                                        <p:attrNameLst>
                                          <p:attrName>style.visibility</p:attrName>
                                        </p:attrNameLst>
                                      </p:cBhvr>
                                      <p:to>
                                        <p:strVal val="visible"/>
                                      </p:to>
                                    </p:set>
                                    <p:animEffect transition="in" filter="box(in)">
                                      <p:cBhvr>
                                        <p:cTn id="134" dur="500"/>
                                        <p:tgtEl>
                                          <p:spTgt spid="1063976"/>
                                        </p:tgtEl>
                                      </p:cBhvr>
                                    </p:animEffect>
                                  </p:childTnLst>
                                </p:cTn>
                              </p:par>
                              <p:par>
                                <p:cTn id="135" presetID="4" presetClass="entr" presetSubtype="16" fill="hold" grpId="0" nodeType="withEffect">
                                  <p:stCondLst>
                                    <p:cond delay="0"/>
                                  </p:stCondLst>
                                  <p:childTnLst>
                                    <p:set>
                                      <p:cBhvr>
                                        <p:cTn id="136" dur="1" fill="hold">
                                          <p:stCondLst>
                                            <p:cond delay="0"/>
                                          </p:stCondLst>
                                        </p:cTn>
                                        <p:tgtEl>
                                          <p:spTgt spid="1063977"/>
                                        </p:tgtEl>
                                        <p:attrNameLst>
                                          <p:attrName>style.visibility</p:attrName>
                                        </p:attrNameLst>
                                      </p:cBhvr>
                                      <p:to>
                                        <p:strVal val="visible"/>
                                      </p:to>
                                    </p:set>
                                    <p:animEffect transition="in" filter="box(in)">
                                      <p:cBhvr>
                                        <p:cTn id="137" dur="500"/>
                                        <p:tgtEl>
                                          <p:spTgt spid="1063977"/>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46"/>
                                        </p:tgtEl>
                                        <p:attrNameLst>
                                          <p:attrName>style.visibility</p:attrName>
                                        </p:attrNameLst>
                                      </p:cBhvr>
                                      <p:to>
                                        <p:strVal val="visible"/>
                                      </p:to>
                                    </p:set>
                                    <p:animEffect transition="in" filter="blinds(horizontal)">
                                      <p:cBhvr>
                                        <p:cTn id="1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39" grpId="0" animBg="1"/>
      <p:bldP spid="1063941" grpId="0" animBg="1"/>
      <p:bldP spid="1063942" grpId="0" animBg="1"/>
      <p:bldP spid="1063943" grpId="0" animBg="1"/>
      <p:bldP spid="1063944" grpId="0" animBg="1"/>
      <p:bldP spid="1063945" grpId="0" animBg="1"/>
      <p:bldP spid="1063946" grpId="0" animBg="1"/>
      <p:bldP spid="1063947" grpId="0"/>
      <p:bldP spid="1063954" grpId="0" animBg="1"/>
      <p:bldP spid="1063955" grpId="0" animBg="1"/>
      <p:bldP spid="1063958" grpId="0"/>
      <p:bldP spid="1063960" grpId="0"/>
      <p:bldP spid="1063962" grpId="0"/>
      <p:bldP spid="1063964" grpId="0" animBg="1"/>
      <p:bldP spid="1063965" grpId="0" animBg="1"/>
      <p:bldP spid="1063966" grpId="0"/>
      <p:bldP spid="1063967" grpId="0"/>
      <p:bldP spid="1063972" grpId="0" animBg="1"/>
      <p:bldP spid="1063973" grpId="0" animBg="1"/>
      <p:bldP spid="1063974" grpId="0" animBg="1"/>
      <p:bldP spid="1063975" grpId="0" animBg="1"/>
      <p:bldP spid="1063976" grpId="0" animBg="1"/>
      <p:bldP spid="1063977" grpId="0" animBg="1"/>
      <p:bldP spid="1063978" grpId="0" animBg="1"/>
      <p:bldP spid="1063979" grpId="0"/>
      <p:bldP spid="1063980" grpId="0" animBg="1"/>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62" name="Object 2"/>
          <p:cNvGraphicFramePr>
            <a:graphicFrameLocks noGrp="1" noChangeAspect="1"/>
          </p:cNvGraphicFramePr>
          <p:nvPr>
            <p:ph sz="quarter" idx="1"/>
          </p:nvPr>
        </p:nvGraphicFramePr>
        <p:xfrm>
          <a:off x="3429000" y="1219200"/>
          <a:ext cx="1530350" cy="668338"/>
        </p:xfrm>
        <a:graphic>
          <a:graphicData uri="http://schemas.openxmlformats.org/presentationml/2006/ole">
            <mc:AlternateContent xmlns:mc="http://schemas.openxmlformats.org/markup-compatibility/2006">
              <mc:Choice xmlns:v="urn:schemas-microsoft-com:vml" Requires="v">
                <p:oleObj name="Equation" r:id="rId2" imgW="698400" imgH="304560" progId="Equation.DSMT4">
                  <p:embed/>
                </p:oleObj>
              </mc:Choice>
              <mc:Fallback>
                <p:oleObj name="Equation" r:id="rId2" imgW="698400" imgH="304560" progId="Equation.DSMT4">
                  <p:embed/>
                  <p:pic>
                    <p:nvPicPr>
                      <p:cNvPr id="106496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19200"/>
                        <a:ext cx="1530350" cy="668338"/>
                      </a:xfrm>
                      <a:prstGeom prst="rect">
                        <a:avLst/>
                      </a:prstGeom>
                      <a:solidFill>
                        <a:srgbClr val="CCFF33"/>
                      </a:solidFill>
                    </p:spPr>
                  </p:pic>
                </p:oleObj>
              </mc:Fallback>
            </mc:AlternateContent>
          </a:graphicData>
        </a:graphic>
      </p:graphicFrame>
      <p:graphicFrame>
        <p:nvGraphicFramePr>
          <p:cNvPr id="1064963" name="Object 3"/>
          <p:cNvGraphicFramePr>
            <a:graphicFrameLocks noGrp="1" noChangeAspect="1"/>
          </p:cNvGraphicFramePr>
          <p:nvPr>
            <p:ph sz="quarter" idx="2"/>
          </p:nvPr>
        </p:nvGraphicFramePr>
        <p:xfrm>
          <a:off x="609600" y="1993900"/>
          <a:ext cx="1295400" cy="977900"/>
        </p:xfrm>
        <a:graphic>
          <a:graphicData uri="http://schemas.openxmlformats.org/presentationml/2006/ole">
            <mc:AlternateContent xmlns:mc="http://schemas.openxmlformats.org/markup-compatibility/2006">
              <mc:Choice xmlns:v="urn:schemas-microsoft-com:vml" Requires="v">
                <p:oleObj name="Equation" r:id="rId4" imgW="571320" imgH="431640" progId="Equation.DSMT4">
                  <p:embed/>
                </p:oleObj>
              </mc:Choice>
              <mc:Fallback>
                <p:oleObj name="Equation" r:id="rId4" imgW="571320" imgH="431640" progId="Equation.DSMT4">
                  <p:embed/>
                  <p:pic>
                    <p:nvPicPr>
                      <p:cNvPr id="10649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93900"/>
                        <a:ext cx="1295400" cy="977900"/>
                      </a:xfrm>
                      <a:prstGeom prst="rect">
                        <a:avLst/>
                      </a:prstGeom>
                      <a:solidFill>
                        <a:srgbClr val="00CCFF"/>
                      </a:solidFill>
                    </p:spPr>
                  </p:pic>
                </p:oleObj>
              </mc:Fallback>
            </mc:AlternateContent>
          </a:graphicData>
        </a:graphic>
      </p:graphicFrame>
      <p:graphicFrame>
        <p:nvGraphicFramePr>
          <p:cNvPr id="1064964" name="Object 4"/>
          <p:cNvGraphicFramePr>
            <a:graphicFrameLocks noGrp="1" noChangeAspect="1"/>
          </p:cNvGraphicFramePr>
          <p:nvPr>
            <p:ph sz="quarter" idx="3"/>
          </p:nvPr>
        </p:nvGraphicFramePr>
        <p:xfrm>
          <a:off x="3200400" y="2667000"/>
          <a:ext cx="990600" cy="542925"/>
        </p:xfrm>
        <a:graphic>
          <a:graphicData uri="http://schemas.openxmlformats.org/presentationml/2006/ole">
            <mc:AlternateContent xmlns:mc="http://schemas.openxmlformats.org/markup-compatibility/2006">
              <mc:Choice xmlns:v="urn:schemas-microsoft-com:vml" Requires="v">
                <p:oleObj name="Equation" r:id="rId6" imgW="393480" imgH="215640" progId="Equation.DSMT4">
                  <p:embed/>
                </p:oleObj>
              </mc:Choice>
              <mc:Fallback>
                <p:oleObj name="Equation" r:id="rId6" imgW="393480" imgH="215640" progId="Equation.DSMT4">
                  <p:embed/>
                  <p:pic>
                    <p:nvPicPr>
                      <p:cNvPr id="106496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667000"/>
                        <a:ext cx="9906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65" name="Object 5"/>
          <p:cNvGraphicFramePr>
            <a:graphicFrameLocks noGrp="1" noChangeAspect="1"/>
          </p:cNvGraphicFramePr>
          <p:nvPr>
            <p:ph sz="quarter" idx="4"/>
          </p:nvPr>
        </p:nvGraphicFramePr>
        <p:xfrm>
          <a:off x="4495800" y="2008188"/>
          <a:ext cx="1676400" cy="919162"/>
        </p:xfrm>
        <a:graphic>
          <a:graphicData uri="http://schemas.openxmlformats.org/presentationml/2006/ole">
            <mc:AlternateContent xmlns:mc="http://schemas.openxmlformats.org/markup-compatibility/2006">
              <mc:Choice xmlns:v="urn:schemas-microsoft-com:vml" Requires="v">
                <p:oleObj name="Equation" r:id="rId8" imgW="787320" imgH="431640" progId="Equation.DSMT4">
                  <p:embed/>
                </p:oleObj>
              </mc:Choice>
              <mc:Fallback>
                <p:oleObj name="Equation" r:id="rId8" imgW="787320" imgH="431640" progId="Equation.DSMT4">
                  <p:embed/>
                  <p:pic>
                    <p:nvPicPr>
                      <p:cNvPr id="106496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2008188"/>
                        <a:ext cx="1676400"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66" name="Object 6"/>
          <p:cNvGraphicFramePr>
            <a:graphicFrameLocks noChangeAspect="1"/>
          </p:cNvGraphicFramePr>
          <p:nvPr/>
        </p:nvGraphicFramePr>
        <p:xfrm>
          <a:off x="7086600" y="2209800"/>
          <a:ext cx="1454150" cy="504825"/>
        </p:xfrm>
        <a:graphic>
          <a:graphicData uri="http://schemas.openxmlformats.org/presentationml/2006/ole">
            <mc:AlternateContent xmlns:mc="http://schemas.openxmlformats.org/markup-compatibility/2006">
              <mc:Choice xmlns:v="urn:schemas-microsoft-com:vml" Requires="v">
                <p:oleObj name="Equation" r:id="rId10" imgW="622080" imgH="215640" progId="Equation.DSMT4">
                  <p:embed/>
                </p:oleObj>
              </mc:Choice>
              <mc:Fallback>
                <p:oleObj name="Equation" r:id="rId10" imgW="622080" imgH="215640" progId="Equation.DSMT4">
                  <p:embed/>
                  <p:pic>
                    <p:nvPicPr>
                      <p:cNvPr id="1064966"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6600" y="2209800"/>
                        <a:ext cx="1454150" cy="504825"/>
                      </a:xfrm>
                      <a:prstGeom prst="rect">
                        <a:avLst/>
                      </a:prstGeom>
                      <a:solidFill>
                        <a:srgbClr val="99CC00"/>
                      </a:solidFill>
                      <a:ln w="9525">
                        <a:solidFill>
                          <a:schemeClr val="accent2"/>
                        </a:solidFill>
                        <a:miter lim="800000"/>
                        <a:headEnd/>
                        <a:tailEnd/>
                      </a:ln>
                    </p:spPr>
                  </p:pic>
                </p:oleObj>
              </mc:Fallback>
            </mc:AlternateContent>
          </a:graphicData>
        </a:graphic>
      </p:graphicFrame>
      <p:graphicFrame>
        <p:nvGraphicFramePr>
          <p:cNvPr id="1064967" name="Object 7"/>
          <p:cNvGraphicFramePr>
            <a:graphicFrameLocks noChangeAspect="1"/>
          </p:cNvGraphicFramePr>
          <p:nvPr/>
        </p:nvGraphicFramePr>
        <p:xfrm>
          <a:off x="609600" y="4354513"/>
          <a:ext cx="1600200" cy="522287"/>
        </p:xfrm>
        <a:graphic>
          <a:graphicData uri="http://schemas.openxmlformats.org/presentationml/2006/ole">
            <mc:AlternateContent xmlns:mc="http://schemas.openxmlformats.org/markup-compatibility/2006">
              <mc:Choice xmlns:v="urn:schemas-microsoft-com:vml" Requires="v">
                <p:oleObj name="Equation" r:id="rId12" imgW="660240" imgH="215640" progId="Equation.DSMT4">
                  <p:embed/>
                </p:oleObj>
              </mc:Choice>
              <mc:Fallback>
                <p:oleObj name="Equation" r:id="rId12" imgW="660240" imgH="215640" progId="Equation.DSMT4">
                  <p:embed/>
                  <p:pic>
                    <p:nvPicPr>
                      <p:cNvPr id="1064967"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4354513"/>
                        <a:ext cx="1600200"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68" name="Object 8"/>
          <p:cNvGraphicFramePr>
            <a:graphicFrameLocks noChangeAspect="1"/>
          </p:cNvGraphicFramePr>
          <p:nvPr/>
        </p:nvGraphicFramePr>
        <p:xfrm>
          <a:off x="2209800" y="4648200"/>
          <a:ext cx="1524000" cy="538163"/>
        </p:xfrm>
        <a:graphic>
          <a:graphicData uri="http://schemas.openxmlformats.org/presentationml/2006/ole">
            <mc:AlternateContent xmlns:mc="http://schemas.openxmlformats.org/markup-compatibility/2006">
              <mc:Choice xmlns:v="urn:schemas-microsoft-com:vml" Requires="v">
                <p:oleObj name="Equation" r:id="rId14" imgW="647640" imgH="228600" progId="Equation.DSMT4">
                  <p:embed/>
                </p:oleObj>
              </mc:Choice>
              <mc:Fallback>
                <p:oleObj name="Equation" r:id="rId14" imgW="647640" imgH="228600" progId="Equation.DSMT4">
                  <p:embed/>
                  <p:pic>
                    <p:nvPicPr>
                      <p:cNvPr id="1064968"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4648200"/>
                        <a:ext cx="15240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69" name="Object 9"/>
          <p:cNvGraphicFramePr>
            <a:graphicFrameLocks noChangeAspect="1"/>
          </p:cNvGraphicFramePr>
          <p:nvPr/>
        </p:nvGraphicFramePr>
        <p:xfrm>
          <a:off x="4038600" y="4038600"/>
          <a:ext cx="3352800" cy="1233488"/>
        </p:xfrm>
        <a:graphic>
          <a:graphicData uri="http://schemas.openxmlformats.org/presentationml/2006/ole">
            <mc:AlternateContent xmlns:mc="http://schemas.openxmlformats.org/markup-compatibility/2006">
              <mc:Choice xmlns:v="urn:schemas-microsoft-com:vml" Requires="v">
                <p:oleObj name="Equation" r:id="rId16" imgW="1346040" imgH="495000" progId="Equation.DSMT4">
                  <p:embed/>
                </p:oleObj>
              </mc:Choice>
              <mc:Fallback>
                <p:oleObj name="Equation" r:id="rId16" imgW="1346040" imgH="495000" progId="Equation.DSMT4">
                  <p:embed/>
                  <p:pic>
                    <p:nvPicPr>
                      <p:cNvPr id="1064969"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4038600"/>
                        <a:ext cx="3352800"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70" name="Object 10"/>
          <p:cNvGraphicFramePr>
            <a:graphicFrameLocks noChangeAspect="1"/>
          </p:cNvGraphicFramePr>
          <p:nvPr/>
        </p:nvGraphicFramePr>
        <p:xfrm>
          <a:off x="4038600" y="5562600"/>
          <a:ext cx="1752600" cy="552450"/>
        </p:xfrm>
        <a:graphic>
          <a:graphicData uri="http://schemas.openxmlformats.org/presentationml/2006/ole">
            <mc:AlternateContent xmlns:mc="http://schemas.openxmlformats.org/markup-compatibility/2006">
              <mc:Choice xmlns:v="urn:schemas-microsoft-com:vml" Requires="v">
                <p:oleObj name="Equation" r:id="rId18" imgW="685800" imgH="215640" progId="Equation.DSMT4">
                  <p:embed/>
                </p:oleObj>
              </mc:Choice>
              <mc:Fallback>
                <p:oleObj name="Equation" r:id="rId18" imgW="685800" imgH="215640" progId="Equation.DSMT4">
                  <p:embed/>
                  <p:pic>
                    <p:nvPicPr>
                      <p:cNvPr id="106497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8600" y="5562600"/>
                        <a:ext cx="1752600" cy="552450"/>
                      </a:xfrm>
                      <a:prstGeom prst="rect">
                        <a:avLst/>
                      </a:prstGeom>
                      <a:solidFill>
                        <a:srgbClr val="99CC00"/>
                      </a:solidFill>
                    </p:spPr>
                  </p:pic>
                </p:oleObj>
              </mc:Fallback>
            </mc:AlternateContent>
          </a:graphicData>
        </a:graphic>
      </p:graphicFrame>
      <p:graphicFrame>
        <p:nvGraphicFramePr>
          <p:cNvPr id="1064971" name="Object 11"/>
          <p:cNvGraphicFramePr>
            <a:graphicFrameLocks noChangeAspect="1"/>
          </p:cNvGraphicFramePr>
          <p:nvPr/>
        </p:nvGraphicFramePr>
        <p:xfrm>
          <a:off x="685800" y="228600"/>
          <a:ext cx="4572000" cy="1057275"/>
        </p:xfrm>
        <a:graphic>
          <a:graphicData uri="http://schemas.openxmlformats.org/presentationml/2006/ole">
            <mc:AlternateContent xmlns:mc="http://schemas.openxmlformats.org/markup-compatibility/2006">
              <mc:Choice xmlns:v="urn:schemas-microsoft-com:vml" Requires="v">
                <p:oleObj name="Equation" r:id="rId20" imgW="2197080" imgH="507960" progId="Equation.DSMT4">
                  <p:embed/>
                </p:oleObj>
              </mc:Choice>
              <mc:Fallback>
                <p:oleObj name="Equation" r:id="rId20" imgW="2197080" imgH="507960" progId="Equation.DSMT4">
                  <p:embed/>
                  <p:pic>
                    <p:nvPicPr>
                      <p:cNvPr id="1064971"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5800" y="228600"/>
                        <a:ext cx="45720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4972" name="Text Box 12"/>
          <p:cNvSpPr txBox="1">
            <a:spLocks noChangeArrowheads="1"/>
          </p:cNvSpPr>
          <p:nvPr/>
        </p:nvSpPr>
        <p:spPr bwMode="auto">
          <a:xfrm>
            <a:off x="2590800" y="1295400"/>
            <a:ext cx="83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Ñaët :</a:t>
            </a:r>
          </a:p>
        </p:txBody>
      </p:sp>
      <p:sp>
        <p:nvSpPr>
          <p:cNvPr id="1064973" name="Text Box 13"/>
          <p:cNvSpPr txBox="1">
            <a:spLocks noChangeArrowheads="1"/>
          </p:cNvSpPr>
          <p:nvPr/>
        </p:nvSpPr>
        <p:spPr bwMode="auto">
          <a:xfrm>
            <a:off x="5181600" y="1295400"/>
            <a:ext cx="3962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Momen löïc ñoái vôùi ñieåm O.</a:t>
            </a:r>
          </a:p>
        </p:txBody>
      </p:sp>
      <p:sp>
        <p:nvSpPr>
          <p:cNvPr id="1064974" name="Line 14"/>
          <p:cNvSpPr>
            <a:spLocks noChangeShapeType="1"/>
          </p:cNvSpPr>
          <p:nvPr/>
        </p:nvSpPr>
        <p:spPr bwMode="auto">
          <a:xfrm>
            <a:off x="1295400" y="914400"/>
            <a:ext cx="0" cy="1143000"/>
          </a:xfrm>
          <a:prstGeom prst="line">
            <a:avLst/>
          </a:prstGeom>
          <a:noFill/>
          <a:ln w="9525">
            <a:solidFill>
              <a:schemeClr val="tx1"/>
            </a:solidFill>
            <a:round/>
            <a:headEnd/>
            <a:tailEnd type="arrow" w="med" len="med"/>
          </a:ln>
        </p:spPr>
        <p:txBody>
          <a:bodyPr/>
          <a:lstStyle/>
          <a:p>
            <a:endParaRPr lang="en-US"/>
          </a:p>
        </p:txBody>
      </p:sp>
      <p:sp>
        <p:nvSpPr>
          <p:cNvPr id="1064975" name="Text Box 15"/>
          <p:cNvSpPr txBox="1">
            <a:spLocks noChangeArrowheads="1"/>
          </p:cNvSpPr>
          <p:nvPr/>
        </p:nvSpPr>
        <p:spPr bwMode="auto">
          <a:xfrm>
            <a:off x="1981200" y="2286000"/>
            <a:ext cx="137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(1.24)</a:t>
            </a:r>
          </a:p>
        </p:txBody>
      </p:sp>
      <p:sp>
        <p:nvSpPr>
          <p:cNvPr id="1064976" name="Text Box 16"/>
          <p:cNvSpPr txBox="1">
            <a:spLocks noChangeArrowheads="1"/>
          </p:cNvSpPr>
          <p:nvPr/>
        </p:nvSpPr>
        <p:spPr bwMode="auto">
          <a:xfrm>
            <a:off x="2971800" y="2133600"/>
            <a:ext cx="1447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Heä coâ laäp :</a:t>
            </a:r>
          </a:p>
        </p:txBody>
      </p:sp>
      <p:sp>
        <p:nvSpPr>
          <p:cNvPr id="1064977" name="Line 17"/>
          <p:cNvSpPr>
            <a:spLocks noChangeShapeType="1"/>
          </p:cNvSpPr>
          <p:nvPr/>
        </p:nvSpPr>
        <p:spPr bwMode="auto">
          <a:xfrm>
            <a:off x="2895600" y="2590800"/>
            <a:ext cx="1447800" cy="0"/>
          </a:xfrm>
          <a:prstGeom prst="line">
            <a:avLst/>
          </a:prstGeom>
          <a:noFill/>
          <a:ln w="9525">
            <a:solidFill>
              <a:schemeClr val="tx1"/>
            </a:solidFill>
            <a:round/>
            <a:headEnd/>
            <a:tailEnd type="arrow" w="med" len="med"/>
          </a:ln>
        </p:spPr>
        <p:txBody>
          <a:bodyPr/>
          <a:lstStyle/>
          <a:p>
            <a:endParaRPr lang="en-US"/>
          </a:p>
        </p:txBody>
      </p:sp>
      <p:sp>
        <p:nvSpPr>
          <p:cNvPr id="1064978" name="Line 18"/>
          <p:cNvSpPr>
            <a:spLocks noChangeShapeType="1"/>
          </p:cNvSpPr>
          <p:nvPr/>
        </p:nvSpPr>
        <p:spPr bwMode="auto">
          <a:xfrm>
            <a:off x="6172200" y="2514600"/>
            <a:ext cx="685800" cy="0"/>
          </a:xfrm>
          <a:prstGeom prst="line">
            <a:avLst/>
          </a:prstGeom>
          <a:noFill/>
          <a:ln w="9525">
            <a:solidFill>
              <a:schemeClr val="tx1"/>
            </a:solidFill>
            <a:round/>
            <a:headEnd/>
            <a:tailEnd type="arrow" w="med" len="med"/>
          </a:ln>
        </p:spPr>
        <p:txBody>
          <a:bodyPr/>
          <a:lstStyle/>
          <a:p>
            <a:endParaRPr lang="en-US"/>
          </a:p>
        </p:txBody>
      </p:sp>
      <p:sp>
        <p:nvSpPr>
          <p:cNvPr id="1064979" name="Text Box 19"/>
          <p:cNvSpPr txBox="1">
            <a:spLocks noChangeArrowheads="1"/>
          </p:cNvSpPr>
          <p:nvPr/>
        </p:nvSpPr>
        <p:spPr bwMode="auto">
          <a:xfrm>
            <a:off x="2590800" y="3130550"/>
            <a:ext cx="5715000" cy="831850"/>
          </a:xfrm>
          <a:prstGeom prst="rect">
            <a:avLst/>
          </a:prstGeom>
          <a:noFill/>
          <a:ln w="9525">
            <a:solidFill>
              <a:schemeClr val="folHlink"/>
            </a:solidFill>
            <a:miter lim="800000"/>
            <a:headEnd/>
            <a:tailEnd/>
          </a:ln>
        </p:spPr>
        <p:txBody>
          <a:bodyPr>
            <a:spAutoFit/>
          </a:bodyPr>
          <a:lstStyle/>
          <a:p>
            <a:pPr algn="l">
              <a:spcBef>
                <a:spcPct val="50000"/>
              </a:spcBef>
            </a:pPr>
            <a:r>
              <a:rPr lang="en-US" sz="2400">
                <a:latin typeface="VNI-Times" pitchFamily="2" charset="0"/>
              </a:rPr>
              <a:t>“Trong heä quy chieáu quaùn tính,momen ñoäng löôïng cuûa haït coâ laäp ñöôïc baûo toøan” .</a:t>
            </a:r>
          </a:p>
        </p:txBody>
      </p:sp>
      <p:sp>
        <p:nvSpPr>
          <p:cNvPr id="1064980" name="Line 20"/>
          <p:cNvSpPr>
            <a:spLocks noChangeShapeType="1"/>
          </p:cNvSpPr>
          <p:nvPr/>
        </p:nvSpPr>
        <p:spPr bwMode="auto">
          <a:xfrm>
            <a:off x="7467600" y="2743200"/>
            <a:ext cx="0" cy="381000"/>
          </a:xfrm>
          <a:prstGeom prst="line">
            <a:avLst/>
          </a:prstGeom>
          <a:noFill/>
          <a:ln w="9525">
            <a:solidFill>
              <a:schemeClr val="tx1"/>
            </a:solidFill>
            <a:round/>
            <a:headEnd/>
            <a:tailEnd type="arrow" w="med" len="med"/>
          </a:ln>
        </p:spPr>
        <p:txBody>
          <a:bodyPr/>
          <a:lstStyle/>
          <a:p>
            <a:endParaRPr lang="en-US"/>
          </a:p>
        </p:txBody>
      </p:sp>
      <p:sp>
        <p:nvSpPr>
          <p:cNvPr id="1064981" name="Line 21"/>
          <p:cNvSpPr>
            <a:spLocks noChangeShapeType="1"/>
          </p:cNvSpPr>
          <p:nvPr/>
        </p:nvSpPr>
        <p:spPr bwMode="auto">
          <a:xfrm>
            <a:off x="1295400" y="2895600"/>
            <a:ext cx="0" cy="1524000"/>
          </a:xfrm>
          <a:prstGeom prst="line">
            <a:avLst/>
          </a:prstGeom>
          <a:noFill/>
          <a:ln w="9525">
            <a:solidFill>
              <a:schemeClr val="tx1"/>
            </a:solidFill>
            <a:round/>
            <a:headEnd/>
            <a:tailEnd type="arrow" w="med" len="med"/>
          </a:ln>
        </p:spPr>
        <p:txBody>
          <a:bodyPr/>
          <a:lstStyle/>
          <a:p>
            <a:endParaRPr lang="en-US"/>
          </a:p>
        </p:txBody>
      </p:sp>
      <p:sp>
        <p:nvSpPr>
          <p:cNvPr id="1064982" name="Line 22"/>
          <p:cNvSpPr>
            <a:spLocks noChangeShapeType="1"/>
          </p:cNvSpPr>
          <p:nvPr/>
        </p:nvSpPr>
        <p:spPr bwMode="auto">
          <a:xfrm>
            <a:off x="2286000" y="4648200"/>
            <a:ext cx="1600200" cy="0"/>
          </a:xfrm>
          <a:prstGeom prst="line">
            <a:avLst/>
          </a:prstGeom>
          <a:noFill/>
          <a:ln w="9525">
            <a:solidFill>
              <a:schemeClr val="accent2"/>
            </a:solidFill>
            <a:round/>
            <a:headEnd/>
            <a:tailEnd type="arrow" w="med" len="med"/>
          </a:ln>
        </p:spPr>
        <p:txBody>
          <a:bodyPr/>
          <a:lstStyle/>
          <a:p>
            <a:endParaRPr lang="en-US"/>
          </a:p>
        </p:txBody>
      </p:sp>
      <p:sp>
        <p:nvSpPr>
          <p:cNvPr id="1064983" name="Line 23"/>
          <p:cNvSpPr>
            <a:spLocks noChangeShapeType="1"/>
          </p:cNvSpPr>
          <p:nvPr/>
        </p:nvSpPr>
        <p:spPr bwMode="auto">
          <a:xfrm>
            <a:off x="4724400" y="4724400"/>
            <a:ext cx="0" cy="914400"/>
          </a:xfrm>
          <a:prstGeom prst="line">
            <a:avLst/>
          </a:prstGeom>
          <a:noFill/>
          <a:ln w="9525">
            <a:solidFill>
              <a:schemeClr val="tx1"/>
            </a:solidFill>
            <a:round/>
            <a:headEnd/>
            <a:tailEnd type="arrow" w="med" len="med"/>
          </a:ln>
        </p:spPr>
        <p:txBody>
          <a:bodyPr/>
          <a:lstStyle/>
          <a:p>
            <a:endParaRPr lang="en-US"/>
          </a:p>
        </p:txBody>
      </p:sp>
      <p:graphicFrame>
        <p:nvGraphicFramePr>
          <p:cNvPr id="1064984" name="Object 24"/>
          <p:cNvGraphicFramePr>
            <a:graphicFrameLocks noChangeAspect="1"/>
          </p:cNvGraphicFramePr>
          <p:nvPr/>
        </p:nvGraphicFramePr>
        <p:xfrm>
          <a:off x="3276600" y="5153025"/>
          <a:ext cx="1295400" cy="407988"/>
        </p:xfrm>
        <a:graphic>
          <a:graphicData uri="http://schemas.openxmlformats.org/presentationml/2006/ole">
            <mc:AlternateContent xmlns:mc="http://schemas.openxmlformats.org/markup-compatibility/2006">
              <mc:Choice xmlns:v="urn:schemas-microsoft-com:vml" Requires="v">
                <p:oleObj name="Equation" r:id="rId22" imgW="685800" imgH="215640" progId="Equation.DSMT4">
                  <p:embed/>
                </p:oleObj>
              </mc:Choice>
              <mc:Fallback>
                <p:oleObj name="Equation" r:id="rId22" imgW="685800" imgH="215640" progId="Equation.DSMT4">
                  <p:embed/>
                  <p:pic>
                    <p:nvPicPr>
                      <p:cNvPr id="1064984"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76600" y="5153025"/>
                        <a:ext cx="12954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4985" name="Text Box 25"/>
          <p:cNvSpPr txBox="1">
            <a:spLocks noChangeArrowheads="1"/>
          </p:cNvSpPr>
          <p:nvPr/>
        </p:nvSpPr>
        <p:spPr bwMode="auto">
          <a:xfrm>
            <a:off x="1219200" y="6096000"/>
            <a:ext cx="792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Xung löôïng cuûa momen löïc taùc duïng leân haït trong th/g </a:t>
            </a:r>
            <a:r>
              <a:rPr lang="en-US" sz="2400">
                <a:latin typeface="VNI-Times" pitchFamily="2" charset="0"/>
                <a:sym typeface="Symbol" pitchFamily="18" charset="2"/>
              </a:rPr>
              <a:t>t .</a:t>
            </a:r>
          </a:p>
        </p:txBody>
      </p:sp>
      <p:sp>
        <p:nvSpPr>
          <p:cNvPr id="1064986" name="Line 26"/>
          <p:cNvSpPr>
            <a:spLocks noChangeShapeType="1"/>
          </p:cNvSpPr>
          <p:nvPr/>
        </p:nvSpPr>
        <p:spPr bwMode="auto">
          <a:xfrm>
            <a:off x="4953000" y="6096000"/>
            <a:ext cx="762000" cy="0"/>
          </a:xfrm>
          <a:prstGeom prst="line">
            <a:avLst/>
          </a:prstGeom>
          <a:noFill/>
          <a:ln w="9525">
            <a:solidFill>
              <a:schemeClr val="tx1"/>
            </a:solidFill>
            <a:prstDash val="dash"/>
            <a:round/>
            <a:headEnd/>
            <a:tailEnd/>
          </a:ln>
        </p:spPr>
        <p:txBody>
          <a:bodyPr/>
          <a:lstStyle/>
          <a:p>
            <a:endParaRPr lang="en-US"/>
          </a:p>
        </p:txBody>
      </p:sp>
      <p:sp>
        <p:nvSpPr>
          <p:cNvPr id="1064987" name="Line 27"/>
          <p:cNvSpPr>
            <a:spLocks noChangeShapeType="1"/>
          </p:cNvSpPr>
          <p:nvPr/>
        </p:nvSpPr>
        <p:spPr bwMode="auto">
          <a:xfrm>
            <a:off x="5410200" y="6096000"/>
            <a:ext cx="0" cy="152400"/>
          </a:xfrm>
          <a:prstGeom prst="line">
            <a:avLst/>
          </a:prstGeom>
          <a:noFill/>
          <a:ln w="9525">
            <a:solidFill>
              <a:schemeClr val="tx1"/>
            </a:solidFill>
            <a:round/>
            <a:headEnd/>
            <a:tailEnd type="arrow" w="med" len="med"/>
          </a:ln>
        </p:spPr>
        <p:txBody>
          <a:bodyPr/>
          <a:lstStyle/>
          <a:p>
            <a:endParaRPr lang="en-US"/>
          </a:p>
        </p:txBody>
      </p:sp>
      <p:sp>
        <p:nvSpPr>
          <p:cNvPr id="73756" name="Text Box 28"/>
          <p:cNvSpPr txBox="1">
            <a:spLocks noChangeArrowheads="1"/>
          </p:cNvSpPr>
          <p:nvPr/>
        </p:nvSpPr>
        <p:spPr bwMode="auto">
          <a:xfrm>
            <a:off x="6248400" y="5715000"/>
            <a:ext cx="1600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(1.25)</a:t>
            </a:r>
          </a:p>
        </p:txBody>
      </p:sp>
      <p:sp>
        <p:nvSpPr>
          <p:cNvPr id="73757" name="Line 29"/>
          <p:cNvSpPr>
            <a:spLocks noChangeShapeType="1"/>
          </p:cNvSpPr>
          <p:nvPr/>
        </p:nvSpPr>
        <p:spPr bwMode="auto">
          <a:xfrm flipH="1">
            <a:off x="2057400" y="990600"/>
            <a:ext cx="2286000" cy="1066800"/>
          </a:xfrm>
          <a:prstGeom prst="line">
            <a:avLst/>
          </a:prstGeom>
          <a:noFill/>
          <a:ln w="9525">
            <a:solidFill>
              <a:schemeClr val="tx1"/>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4971"/>
                                        </p:tgtEl>
                                        <p:attrNameLst>
                                          <p:attrName>style.visibility</p:attrName>
                                        </p:attrNameLst>
                                      </p:cBhvr>
                                      <p:to>
                                        <p:strVal val="visible"/>
                                      </p:to>
                                    </p:set>
                                    <p:animEffect transition="in" filter="blinds(horizontal)">
                                      <p:cBhvr>
                                        <p:cTn id="7" dur="500"/>
                                        <p:tgtEl>
                                          <p:spTgt spid="1064971"/>
                                        </p:tgtEl>
                                      </p:cBhvr>
                                    </p:animEffect>
                                  </p:childTnLst>
                                </p:cTn>
                              </p:par>
                              <p:par>
                                <p:cTn id="8" presetID="5" presetClass="entr" presetSubtype="10" fill="hold" nodeType="withEffect">
                                  <p:stCondLst>
                                    <p:cond delay="0"/>
                                  </p:stCondLst>
                                  <p:childTnLst>
                                    <p:set>
                                      <p:cBhvr>
                                        <p:cTn id="9" dur="1" fill="hold">
                                          <p:stCondLst>
                                            <p:cond delay="0"/>
                                          </p:stCondLst>
                                        </p:cTn>
                                        <p:tgtEl>
                                          <p:spTgt spid="1064971"/>
                                        </p:tgtEl>
                                        <p:attrNameLst>
                                          <p:attrName>style.visibility</p:attrName>
                                        </p:attrNameLst>
                                      </p:cBhvr>
                                      <p:to>
                                        <p:strVal val="visible"/>
                                      </p:to>
                                    </p:set>
                                    <p:animEffect transition="in" filter="checkerboard(across)">
                                      <p:cBhvr>
                                        <p:cTn id="10" dur="500"/>
                                        <p:tgtEl>
                                          <p:spTgt spid="106497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64973"/>
                                        </p:tgtEl>
                                        <p:attrNameLst>
                                          <p:attrName>style.visibility</p:attrName>
                                        </p:attrNameLst>
                                      </p:cBhvr>
                                      <p:to>
                                        <p:strVal val="visible"/>
                                      </p:to>
                                    </p:set>
                                    <p:animEffect transition="in" filter="box(in)">
                                      <p:cBhvr>
                                        <p:cTn id="15" dur="500"/>
                                        <p:tgtEl>
                                          <p:spTgt spid="1064973"/>
                                        </p:tgtEl>
                                      </p:cBhvr>
                                    </p:animEffect>
                                  </p:childTnLst>
                                </p:cTn>
                              </p:par>
                              <p:par>
                                <p:cTn id="16" presetID="4" presetClass="entr" presetSubtype="16" fill="hold" nodeType="withEffect">
                                  <p:stCondLst>
                                    <p:cond delay="0"/>
                                  </p:stCondLst>
                                  <p:childTnLst>
                                    <p:set>
                                      <p:cBhvr>
                                        <p:cTn id="17" dur="1" fill="hold">
                                          <p:stCondLst>
                                            <p:cond delay="0"/>
                                          </p:stCondLst>
                                        </p:cTn>
                                        <p:tgtEl>
                                          <p:spTgt spid="1064962"/>
                                        </p:tgtEl>
                                        <p:attrNameLst>
                                          <p:attrName>style.visibility</p:attrName>
                                        </p:attrNameLst>
                                      </p:cBhvr>
                                      <p:to>
                                        <p:strVal val="visible"/>
                                      </p:to>
                                    </p:set>
                                    <p:animEffect transition="in" filter="box(in)">
                                      <p:cBhvr>
                                        <p:cTn id="18" dur="500"/>
                                        <p:tgtEl>
                                          <p:spTgt spid="1064962"/>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64972"/>
                                        </p:tgtEl>
                                        <p:attrNameLst>
                                          <p:attrName>style.visibility</p:attrName>
                                        </p:attrNameLst>
                                      </p:cBhvr>
                                      <p:to>
                                        <p:strVal val="visible"/>
                                      </p:to>
                                    </p:set>
                                    <p:animEffect transition="in" filter="box(in)">
                                      <p:cBhvr>
                                        <p:cTn id="21" dur="500"/>
                                        <p:tgtEl>
                                          <p:spTgt spid="106497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64974"/>
                                        </p:tgtEl>
                                        <p:attrNameLst>
                                          <p:attrName>style.visibility</p:attrName>
                                        </p:attrNameLst>
                                      </p:cBhvr>
                                      <p:to>
                                        <p:strVal val="visible"/>
                                      </p:to>
                                    </p:set>
                                    <p:animEffect transition="in" filter="blinds(horizontal)">
                                      <p:cBhvr>
                                        <p:cTn id="26" dur="500"/>
                                        <p:tgtEl>
                                          <p:spTgt spid="1064974"/>
                                        </p:tgtEl>
                                      </p:cBhvr>
                                    </p:animEffect>
                                  </p:childTnLst>
                                </p:cTn>
                              </p:par>
                              <p:par>
                                <p:cTn id="27" presetID="3" presetClass="entr" presetSubtype="10" fill="hold" nodeType="withEffect">
                                  <p:stCondLst>
                                    <p:cond delay="0"/>
                                  </p:stCondLst>
                                  <p:childTnLst>
                                    <p:set>
                                      <p:cBhvr>
                                        <p:cTn id="28" dur="1" fill="hold">
                                          <p:stCondLst>
                                            <p:cond delay="0"/>
                                          </p:stCondLst>
                                        </p:cTn>
                                        <p:tgtEl>
                                          <p:spTgt spid="1064963"/>
                                        </p:tgtEl>
                                        <p:attrNameLst>
                                          <p:attrName>style.visibility</p:attrName>
                                        </p:attrNameLst>
                                      </p:cBhvr>
                                      <p:to>
                                        <p:strVal val="visible"/>
                                      </p:to>
                                    </p:set>
                                    <p:animEffect transition="in" filter="blinds(horizontal)">
                                      <p:cBhvr>
                                        <p:cTn id="29" dur="500"/>
                                        <p:tgtEl>
                                          <p:spTgt spid="106496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64975"/>
                                        </p:tgtEl>
                                        <p:attrNameLst>
                                          <p:attrName>style.visibility</p:attrName>
                                        </p:attrNameLst>
                                      </p:cBhvr>
                                      <p:to>
                                        <p:strVal val="visible"/>
                                      </p:to>
                                    </p:set>
                                    <p:animEffect transition="in" filter="blinds(horizontal)">
                                      <p:cBhvr>
                                        <p:cTn id="32" dur="500"/>
                                        <p:tgtEl>
                                          <p:spTgt spid="106497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64977"/>
                                        </p:tgtEl>
                                        <p:attrNameLst>
                                          <p:attrName>style.visibility</p:attrName>
                                        </p:attrNameLst>
                                      </p:cBhvr>
                                      <p:to>
                                        <p:strVal val="visible"/>
                                      </p:to>
                                    </p:set>
                                    <p:animEffect transition="in" filter="blinds(horizontal)">
                                      <p:cBhvr>
                                        <p:cTn id="37" dur="500"/>
                                        <p:tgtEl>
                                          <p:spTgt spid="106497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64976"/>
                                        </p:tgtEl>
                                        <p:attrNameLst>
                                          <p:attrName>style.visibility</p:attrName>
                                        </p:attrNameLst>
                                      </p:cBhvr>
                                      <p:to>
                                        <p:strVal val="visible"/>
                                      </p:to>
                                    </p:set>
                                    <p:animEffect transition="in" filter="blinds(horizontal)">
                                      <p:cBhvr>
                                        <p:cTn id="40" dur="500"/>
                                        <p:tgtEl>
                                          <p:spTgt spid="1064976"/>
                                        </p:tgtEl>
                                      </p:cBhvr>
                                    </p:animEffect>
                                  </p:childTnLst>
                                </p:cTn>
                              </p:par>
                              <p:par>
                                <p:cTn id="41" presetID="3" presetClass="entr" presetSubtype="10" fill="hold" nodeType="withEffect">
                                  <p:stCondLst>
                                    <p:cond delay="0"/>
                                  </p:stCondLst>
                                  <p:childTnLst>
                                    <p:set>
                                      <p:cBhvr>
                                        <p:cTn id="42" dur="1" fill="hold">
                                          <p:stCondLst>
                                            <p:cond delay="0"/>
                                          </p:stCondLst>
                                        </p:cTn>
                                        <p:tgtEl>
                                          <p:spTgt spid="1064964"/>
                                        </p:tgtEl>
                                        <p:attrNameLst>
                                          <p:attrName>style.visibility</p:attrName>
                                        </p:attrNameLst>
                                      </p:cBhvr>
                                      <p:to>
                                        <p:strVal val="visible"/>
                                      </p:to>
                                    </p:set>
                                    <p:animEffect transition="in" filter="blinds(horizontal)">
                                      <p:cBhvr>
                                        <p:cTn id="43" dur="500"/>
                                        <p:tgtEl>
                                          <p:spTgt spid="1064964"/>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064965"/>
                                        </p:tgtEl>
                                        <p:attrNameLst>
                                          <p:attrName>style.visibility</p:attrName>
                                        </p:attrNameLst>
                                      </p:cBhvr>
                                      <p:to>
                                        <p:strVal val="visible"/>
                                      </p:to>
                                    </p:set>
                                    <p:animEffect transition="in" filter="box(in)">
                                      <p:cBhvr>
                                        <p:cTn id="48" dur="500"/>
                                        <p:tgtEl>
                                          <p:spTgt spid="1064965"/>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064978"/>
                                        </p:tgtEl>
                                        <p:attrNameLst>
                                          <p:attrName>style.visibility</p:attrName>
                                        </p:attrNameLst>
                                      </p:cBhvr>
                                      <p:to>
                                        <p:strVal val="visible"/>
                                      </p:to>
                                    </p:set>
                                    <p:animEffect transition="in" filter="box(in)">
                                      <p:cBhvr>
                                        <p:cTn id="51" dur="500"/>
                                        <p:tgtEl>
                                          <p:spTgt spid="1064978"/>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1064966"/>
                                        </p:tgtEl>
                                        <p:attrNameLst>
                                          <p:attrName>style.visibility</p:attrName>
                                        </p:attrNameLst>
                                      </p:cBhvr>
                                      <p:to>
                                        <p:strVal val="visible"/>
                                      </p:to>
                                    </p:set>
                                    <p:animEffect transition="in" filter="checkerboard(across)">
                                      <p:cBhvr>
                                        <p:cTn id="56" dur="500"/>
                                        <p:tgtEl>
                                          <p:spTgt spid="1064966"/>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1064979"/>
                                        </p:tgtEl>
                                        <p:attrNameLst>
                                          <p:attrName>style.visibility</p:attrName>
                                        </p:attrNameLst>
                                      </p:cBhvr>
                                      <p:to>
                                        <p:strVal val="visible"/>
                                      </p:to>
                                    </p:set>
                                    <p:animEffect transition="in" filter="checkerboard(across)">
                                      <p:cBhvr>
                                        <p:cTn id="61" dur="500"/>
                                        <p:tgtEl>
                                          <p:spTgt spid="1064979"/>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1064980"/>
                                        </p:tgtEl>
                                        <p:attrNameLst>
                                          <p:attrName>style.visibility</p:attrName>
                                        </p:attrNameLst>
                                      </p:cBhvr>
                                      <p:to>
                                        <p:strVal val="visible"/>
                                      </p:to>
                                    </p:set>
                                    <p:animEffect transition="in" filter="checkerboard(across)">
                                      <p:cBhvr>
                                        <p:cTn id="64" dur="500"/>
                                        <p:tgtEl>
                                          <p:spTgt spid="1064980"/>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64981"/>
                                        </p:tgtEl>
                                        <p:attrNameLst>
                                          <p:attrName>style.visibility</p:attrName>
                                        </p:attrNameLst>
                                      </p:cBhvr>
                                      <p:to>
                                        <p:strVal val="visible"/>
                                      </p:to>
                                    </p:set>
                                    <p:animEffect transition="in" filter="blinds(horizontal)">
                                      <p:cBhvr>
                                        <p:cTn id="69" dur="500"/>
                                        <p:tgtEl>
                                          <p:spTgt spid="1064981"/>
                                        </p:tgtEl>
                                      </p:cBhvr>
                                    </p:animEffect>
                                  </p:childTnLst>
                                </p:cTn>
                              </p:par>
                              <p:par>
                                <p:cTn id="70" presetID="3" presetClass="entr" presetSubtype="10" fill="hold" nodeType="withEffect">
                                  <p:stCondLst>
                                    <p:cond delay="0"/>
                                  </p:stCondLst>
                                  <p:childTnLst>
                                    <p:set>
                                      <p:cBhvr>
                                        <p:cTn id="71" dur="1" fill="hold">
                                          <p:stCondLst>
                                            <p:cond delay="0"/>
                                          </p:stCondLst>
                                        </p:cTn>
                                        <p:tgtEl>
                                          <p:spTgt spid="1064967"/>
                                        </p:tgtEl>
                                        <p:attrNameLst>
                                          <p:attrName>style.visibility</p:attrName>
                                        </p:attrNameLst>
                                      </p:cBhvr>
                                      <p:to>
                                        <p:strVal val="visible"/>
                                      </p:to>
                                    </p:set>
                                    <p:animEffect transition="in" filter="blinds(horizontal)">
                                      <p:cBhvr>
                                        <p:cTn id="72" dur="500"/>
                                        <p:tgtEl>
                                          <p:spTgt spid="1064967"/>
                                        </p:tgtEl>
                                      </p:cBhvr>
                                    </p:animEffect>
                                  </p:childTnLst>
                                </p:cTn>
                              </p:par>
                              <p:par>
                                <p:cTn id="73" presetID="3" presetClass="entr" presetSubtype="10" fill="hold" nodeType="withEffect">
                                  <p:stCondLst>
                                    <p:cond delay="0"/>
                                  </p:stCondLst>
                                  <p:childTnLst>
                                    <p:set>
                                      <p:cBhvr>
                                        <p:cTn id="74" dur="1" fill="hold">
                                          <p:stCondLst>
                                            <p:cond delay="0"/>
                                          </p:stCondLst>
                                        </p:cTn>
                                        <p:tgtEl>
                                          <p:spTgt spid="1064968"/>
                                        </p:tgtEl>
                                        <p:attrNameLst>
                                          <p:attrName>style.visibility</p:attrName>
                                        </p:attrNameLst>
                                      </p:cBhvr>
                                      <p:to>
                                        <p:strVal val="visible"/>
                                      </p:to>
                                    </p:set>
                                    <p:animEffect transition="in" filter="blinds(horizontal)">
                                      <p:cBhvr>
                                        <p:cTn id="75" dur="500"/>
                                        <p:tgtEl>
                                          <p:spTgt spid="106496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064982"/>
                                        </p:tgtEl>
                                        <p:attrNameLst>
                                          <p:attrName>style.visibility</p:attrName>
                                        </p:attrNameLst>
                                      </p:cBhvr>
                                      <p:to>
                                        <p:strVal val="visible"/>
                                      </p:to>
                                    </p:set>
                                    <p:animEffect transition="in" filter="blinds(horizontal)">
                                      <p:cBhvr>
                                        <p:cTn id="78" dur="500"/>
                                        <p:tgtEl>
                                          <p:spTgt spid="106498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064969"/>
                                        </p:tgtEl>
                                        <p:attrNameLst>
                                          <p:attrName>style.visibility</p:attrName>
                                        </p:attrNameLst>
                                      </p:cBhvr>
                                      <p:to>
                                        <p:strVal val="visible"/>
                                      </p:to>
                                    </p:set>
                                    <p:animEffect transition="in" filter="blinds(horizontal)">
                                      <p:cBhvr>
                                        <p:cTn id="83" dur="500"/>
                                        <p:tgtEl>
                                          <p:spTgt spid="1064969"/>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nodeType="clickEffect">
                                  <p:stCondLst>
                                    <p:cond delay="0"/>
                                  </p:stCondLst>
                                  <p:childTnLst>
                                    <p:set>
                                      <p:cBhvr>
                                        <p:cTn id="87" dur="1" fill="hold">
                                          <p:stCondLst>
                                            <p:cond delay="0"/>
                                          </p:stCondLst>
                                        </p:cTn>
                                        <p:tgtEl>
                                          <p:spTgt spid="1064984"/>
                                        </p:tgtEl>
                                        <p:attrNameLst>
                                          <p:attrName>style.visibility</p:attrName>
                                        </p:attrNameLst>
                                      </p:cBhvr>
                                      <p:to>
                                        <p:strVal val="visible"/>
                                      </p:to>
                                    </p:set>
                                    <p:animEffect transition="in" filter="checkerboard(across)">
                                      <p:cBhvr>
                                        <p:cTn id="88" dur="500"/>
                                        <p:tgtEl>
                                          <p:spTgt spid="1064984"/>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1064983"/>
                                        </p:tgtEl>
                                        <p:attrNameLst>
                                          <p:attrName>style.visibility</p:attrName>
                                        </p:attrNameLst>
                                      </p:cBhvr>
                                      <p:to>
                                        <p:strVal val="visible"/>
                                      </p:to>
                                    </p:set>
                                    <p:animEffect transition="in" filter="checkerboard(across)">
                                      <p:cBhvr>
                                        <p:cTn id="91" dur="500"/>
                                        <p:tgtEl>
                                          <p:spTgt spid="1064983"/>
                                        </p:tgtEl>
                                      </p:cBhvr>
                                    </p:animEffect>
                                  </p:childTnLst>
                                </p:cTn>
                              </p:par>
                              <p:par>
                                <p:cTn id="92" presetID="5" presetClass="entr" presetSubtype="10" fill="hold" nodeType="withEffect">
                                  <p:stCondLst>
                                    <p:cond delay="0"/>
                                  </p:stCondLst>
                                  <p:childTnLst>
                                    <p:set>
                                      <p:cBhvr>
                                        <p:cTn id="93" dur="1" fill="hold">
                                          <p:stCondLst>
                                            <p:cond delay="0"/>
                                          </p:stCondLst>
                                        </p:cTn>
                                        <p:tgtEl>
                                          <p:spTgt spid="1064970"/>
                                        </p:tgtEl>
                                        <p:attrNameLst>
                                          <p:attrName>style.visibility</p:attrName>
                                        </p:attrNameLst>
                                      </p:cBhvr>
                                      <p:to>
                                        <p:strVal val="visible"/>
                                      </p:to>
                                    </p:set>
                                    <p:animEffect transition="in" filter="checkerboard(across)">
                                      <p:cBhvr>
                                        <p:cTn id="94" dur="500"/>
                                        <p:tgtEl>
                                          <p:spTgt spid="1064970"/>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ntr" presetSubtype="16" fill="hold" grpId="0" nodeType="clickEffect">
                                  <p:stCondLst>
                                    <p:cond delay="0"/>
                                  </p:stCondLst>
                                  <p:childTnLst>
                                    <p:set>
                                      <p:cBhvr>
                                        <p:cTn id="98" dur="1" fill="hold">
                                          <p:stCondLst>
                                            <p:cond delay="0"/>
                                          </p:stCondLst>
                                        </p:cTn>
                                        <p:tgtEl>
                                          <p:spTgt spid="1064986"/>
                                        </p:tgtEl>
                                        <p:attrNameLst>
                                          <p:attrName>style.visibility</p:attrName>
                                        </p:attrNameLst>
                                      </p:cBhvr>
                                      <p:to>
                                        <p:strVal val="visible"/>
                                      </p:to>
                                    </p:set>
                                    <p:animEffect transition="in" filter="diamond(in)">
                                      <p:cBhvr>
                                        <p:cTn id="99" dur="2000"/>
                                        <p:tgtEl>
                                          <p:spTgt spid="1064986"/>
                                        </p:tgtEl>
                                      </p:cBhvr>
                                    </p:animEffect>
                                  </p:childTnLst>
                                </p:cTn>
                              </p:par>
                              <p:par>
                                <p:cTn id="100" presetID="8" presetClass="entr" presetSubtype="16" fill="hold" grpId="0" nodeType="withEffect">
                                  <p:stCondLst>
                                    <p:cond delay="0"/>
                                  </p:stCondLst>
                                  <p:childTnLst>
                                    <p:set>
                                      <p:cBhvr>
                                        <p:cTn id="101" dur="1" fill="hold">
                                          <p:stCondLst>
                                            <p:cond delay="0"/>
                                          </p:stCondLst>
                                        </p:cTn>
                                        <p:tgtEl>
                                          <p:spTgt spid="1064987"/>
                                        </p:tgtEl>
                                        <p:attrNameLst>
                                          <p:attrName>style.visibility</p:attrName>
                                        </p:attrNameLst>
                                      </p:cBhvr>
                                      <p:to>
                                        <p:strVal val="visible"/>
                                      </p:to>
                                    </p:set>
                                    <p:animEffect transition="in" filter="diamond(in)">
                                      <p:cBhvr>
                                        <p:cTn id="102" dur="2000"/>
                                        <p:tgtEl>
                                          <p:spTgt spid="1064987"/>
                                        </p:tgtEl>
                                      </p:cBhvr>
                                    </p:animEffect>
                                  </p:childTnLst>
                                </p:cTn>
                              </p:par>
                              <p:par>
                                <p:cTn id="103" presetID="8" presetClass="entr" presetSubtype="16" fill="hold" grpId="0" nodeType="withEffect">
                                  <p:stCondLst>
                                    <p:cond delay="0"/>
                                  </p:stCondLst>
                                  <p:childTnLst>
                                    <p:set>
                                      <p:cBhvr>
                                        <p:cTn id="104" dur="1" fill="hold">
                                          <p:stCondLst>
                                            <p:cond delay="0"/>
                                          </p:stCondLst>
                                        </p:cTn>
                                        <p:tgtEl>
                                          <p:spTgt spid="1064985"/>
                                        </p:tgtEl>
                                        <p:attrNameLst>
                                          <p:attrName>style.visibility</p:attrName>
                                        </p:attrNameLst>
                                      </p:cBhvr>
                                      <p:to>
                                        <p:strVal val="visible"/>
                                      </p:to>
                                    </p:set>
                                    <p:animEffect transition="in" filter="diamond(in)">
                                      <p:cBhvr>
                                        <p:cTn id="105" dur="2000"/>
                                        <p:tgtEl>
                                          <p:spTgt spid="1064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72" grpId="0"/>
      <p:bldP spid="1064973" grpId="0"/>
      <p:bldP spid="1064974" grpId="0" animBg="1"/>
      <p:bldP spid="1064975" grpId="0"/>
      <p:bldP spid="1064976" grpId="0"/>
      <p:bldP spid="1064977" grpId="0" animBg="1"/>
      <p:bldP spid="1064978" grpId="0" animBg="1"/>
      <p:bldP spid="1064979" grpId="0" animBg="1"/>
      <p:bldP spid="1064980" grpId="0" animBg="1"/>
      <p:bldP spid="1064981" grpId="0" animBg="1"/>
      <p:bldP spid="1064982" grpId="0" animBg="1"/>
      <p:bldP spid="1064983" grpId="0" animBg="1"/>
      <p:bldP spid="1064985" grpId="0"/>
      <p:bldP spid="1064986" grpId="0" animBg="1"/>
      <p:bldP spid="10649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Text Box 2"/>
          <p:cNvSpPr txBox="1">
            <a:spLocks noChangeArrowheads="1"/>
          </p:cNvSpPr>
          <p:nvPr/>
        </p:nvSpPr>
        <p:spPr bwMode="auto">
          <a:xfrm>
            <a:off x="609600" y="381000"/>
            <a:ext cx="4800600" cy="473075"/>
          </a:xfrm>
          <a:prstGeom prst="rect">
            <a:avLst/>
          </a:prstGeom>
          <a:noFill/>
          <a:ln w="9525">
            <a:noFill/>
            <a:miter lim="800000"/>
            <a:headEnd/>
            <a:tailEnd/>
          </a:ln>
        </p:spPr>
        <p:txBody>
          <a:bodyPr>
            <a:spAutoFit/>
          </a:bodyPr>
          <a:lstStyle/>
          <a:p>
            <a:pPr algn="l">
              <a:spcBef>
                <a:spcPct val="50000"/>
              </a:spcBef>
            </a:pPr>
            <a:r>
              <a:rPr lang="en-US" sz="2500" b="1" i="1" u="sng" dirty="0">
                <a:latin typeface="VNI-Times" pitchFamily="2" charset="0"/>
              </a:rPr>
              <a:t>* </a:t>
            </a:r>
            <a:r>
              <a:rPr lang="en-US" sz="2500" b="1" i="1" u="sng" dirty="0" err="1">
                <a:latin typeface="VNI-Times" pitchFamily="2" charset="0"/>
              </a:rPr>
              <a:t>Momen</a:t>
            </a:r>
            <a:r>
              <a:rPr lang="en-US" sz="2500" b="1" i="1" u="sng" dirty="0">
                <a:latin typeface="VNI-Times" pitchFamily="2" charset="0"/>
              </a:rPr>
              <a:t> </a:t>
            </a:r>
            <a:r>
              <a:rPr lang="en-US" sz="2500" b="1" i="1" u="sng" dirty="0" err="1">
                <a:latin typeface="VNI-Times" pitchFamily="2" charset="0"/>
              </a:rPr>
              <a:t>löïc</a:t>
            </a:r>
            <a:r>
              <a:rPr lang="en-US" sz="2500" b="1" i="1" u="sng" dirty="0">
                <a:latin typeface="VNI-Times" pitchFamily="2" charset="0"/>
              </a:rPr>
              <a:t> </a:t>
            </a:r>
            <a:r>
              <a:rPr lang="en-US" sz="2500" b="1" i="1" u="sng" dirty="0" err="1">
                <a:latin typeface="VNI-Times" pitchFamily="2" charset="0"/>
              </a:rPr>
              <a:t>coù</a:t>
            </a:r>
            <a:r>
              <a:rPr lang="en-US" sz="2500" b="1" i="1" u="sng" dirty="0">
                <a:latin typeface="VNI-Times" pitchFamily="2" charset="0"/>
              </a:rPr>
              <a:t> </a:t>
            </a:r>
            <a:r>
              <a:rPr lang="en-US" sz="2500" b="1" i="1" u="sng" dirty="0" err="1">
                <a:latin typeface="VNI-Times" pitchFamily="2" charset="0"/>
              </a:rPr>
              <a:t>yù</a:t>
            </a:r>
            <a:r>
              <a:rPr lang="en-US" sz="2500" b="1" i="1" u="sng" dirty="0">
                <a:latin typeface="VNI-Times" pitchFamily="2" charset="0"/>
              </a:rPr>
              <a:t> </a:t>
            </a:r>
            <a:r>
              <a:rPr lang="en-US" sz="2500" b="1" i="1" u="sng" dirty="0" err="1">
                <a:latin typeface="VNI-Times" pitchFamily="2" charset="0"/>
              </a:rPr>
              <a:t>nghóa</a:t>
            </a:r>
            <a:r>
              <a:rPr lang="en-US" sz="2500" b="1" i="1" u="sng" dirty="0">
                <a:latin typeface="VNI-Times" pitchFamily="2" charset="0"/>
              </a:rPr>
              <a:t> </a:t>
            </a:r>
            <a:r>
              <a:rPr lang="en-US" sz="2500" b="1" i="1" u="sng" dirty="0" err="1">
                <a:latin typeface="VNI-Times" pitchFamily="2" charset="0"/>
              </a:rPr>
              <a:t>gì</a:t>
            </a:r>
            <a:r>
              <a:rPr lang="en-US" sz="2500" b="1" i="1" u="sng" dirty="0">
                <a:latin typeface="VNI-Times" pitchFamily="2" charset="0"/>
              </a:rPr>
              <a:t> ?</a:t>
            </a:r>
          </a:p>
        </p:txBody>
      </p:sp>
      <p:sp>
        <p:nvSpPr>
          <p:cNvPr id="1067011" name="Oval 3"/>
          <p:cNvSpPr>
            <a:spLocks noChangeArrowheads="1"/>
          </p:cNvSpPr>
          <p:nvPr/>
        </p:nvSpPr>
        <p:spPr bwMode="auto">
          <a:xfrm>
            <a:off x="762000" y="1295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67012" name="Line 4"/>
          <p:cNvSpPr>
            <a:spLocks noChangeShapeType="1"/>
          </p:cNvSpPr>
          <p:nvPr/>
        </p:nvSpPr>
        <p:spPr bwMode="auto">
          <a:xfrm>
            <a:off x="838200" y="1295400"/>
            <a:ext cx="76200" cy="228600"/>
          </a:xfrm>
          <a:prstGeom prst="line">
            <a:avLst/>
          </a:prstGeom>
          <a:noFill/>
          <a:ln w="9525">
            <a:solidFill>
              <a:schemeClr val="tx1"/>
            </a:solidFill>
            <a:round/>
            <a:headEnd/>
            <a:tailEnd/>
          </a:ln>
        </p:spPr>
        <p:txBody>
          <a:bodyPr/>
          <a:lstStyle/>
          <a:p>
            <a:endParaRPr lang="en-US"/>
          </a:p>
        </p:txBody>
      </p:sp>
      <p:sp>
        <p:nvSpPr>
          <p:cNvPr id="1067013" name="Line 5"/>
          <p:cNvSpPr>
            <a:spLocks noChangeShapeType="1"/>
          </p:cNvSpPr>
          <p:nvPr/>
        </p:nvSpPr>
        <p:spPr bwMode="auto">
          <a:xfrm flipV="1">
            <a:off x="762000" y="1371600"/>
            <a:ext cx="228600" cy="76200"/>
          </a:xfrm>
          <a:prstGeom prst="line">
            <a:avLst/>
          </a:prstGeom>
          <a:noFill/>
          <a:ln w="9525">
            <a:solidFill>
              <a:schemeClr val="tx1"/>
            </a:solidFill>
            <a:round/>
            <a:headEnd/>
            <a:tailEnd/>
          </a:ln>
        </p:spPr>
        <p:txBody>
          <a:bodyPr/>
          <a:lstStyle/>
          <a:p>
            <a:endParaRPr lang="en-US"/>
          </a:p>
        </p:txBody>
      </p:sp>
      <p:sp>
        <p:nvSpPr>
          <p:cNvPr id="1067014" name="Line 6"/>
          <p:cNvSpPr>
            <a:spLocks noChangeShapeType="1"/>
          </p:cNvSpPr>
          <p:nvPr/>
        </p:nvSpPr>
        <p:spPr bwMode="auto">
          <a:xfrm>
            <a:off x="914400" y="1447800"/>
            <a:ext cx="1295400" cy="1600200"/>
          </a:xfrm>
          <a:prstGeom prst="line">
            <a:avLst/>
          </a:prstGeom>
          <a:noFill/>
          <a:ln w="9525">
            <a:solidFill>
              <a:schemeClr val="tx1"/>
            </a:solidFill>
            <a:round/>
            <a:headEnd/>
            <a:tailEnd type="arrow" w="med" len="med"/>
          </a:ln>
        </p:spPr>
        <p:txBody>
          <a:bodyPr/>
          <a:lstStyle/>
          <a:p>
            <a:endParaRPr lang="en-US"/>
          </a:p>
        </p:txBody>
      </p:sp>
      <p:sp>
        <p:nvSpPr>
          <p:cNvPr id="1067015" name="Oval 7"/>
          <p:cNvSpPr>
            <a:spLocks noChangeArrowheads="1"/>
          </p:cNvSpPr>
          <p:nvPr/>
        </p:nvSpPr>
        <p:spPr bwMode="auto">
          <a:xfrm>
            <a:off x="2133600" y="3048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67016" name="Arc 8"/>
          <p:cNvSpPr>
            <a:spLocks/>
          </p:cNvSpPr>
          <p:nvPr/>
        </p:nvSpPr>
        <p:spPr bwMode="auto">
          <a:xfrm flipV="1">
            <a:off x="1371600" y="2057400"/>
            <a:ext cx="1295400" cy="1371600"/>
          </a:xfrm>
          <a:custGeom>
            <a:avLst/>
            <a:gdLst>
              <a:gd name="T0" fmla="*/ 0 w 21600"/>
              <a:gd name="T1" fmla="*/ 0 h 21600"/>
              <a:gd name="T2" fmla="*/ 77688019 w 21600"/>
              <a:gd name="T3" fmla="*/ 87096600 h 21600"/>
              <a:gd name="T4" fmla="*/ 0 w 21600"/>
              <a:gd name="T5" fmla="*/ 87096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
            <a:round/>
            <a:headEnd/>
            <a:tailEnd/>
          </a:ln>
        </p:spPr>
        <p:txBody>
          <a:bodyPr wrap="none" anchor="ctr"/>
          <a:lstStyle/>
          <a:p>
            <a:endParaRPr lang="en-US"/>
          </a:p>
        </p:txBody>
      </p:sp>
      <p:graphicFrame>
        <p:nvGraphicFramePr>
          <p:cNvPr id="1067017" name="Object 9"/>
          <p:cNvGraphicFramePr>
            <a:graphicFrameLocks noGrp="1" noChangeAspect="1"/>
          </p:cNvGraphicFramePr>
          <p:nvPr>
            <p:ph sz="quarter" idx="1"/>
          </p:nvPr>
        </p:nvGraphicFramePr>
        <p:xfrm>
          <a:off x="304800" y="1219200"/>
          <a:ext cx="457200" cy="457200"/>
        </p:xfrm>
        <a:graphic>
          <a:graphicData uri="http://schemas.openxmlformats.org/presentationml/2006/ole">
            <mc:AlternateContent xmlns:mc="http://schemas.openxmlformats.org/markup-compatibility/2006">
              <mc:Choice xmlns:v="urn:schemas-microsoft-com:vml" Requires="v">
                <p:oleObj name="Equation" r:id="rId2" imgW="203040" imgH="203040" progId="Equation.DSMT4">
                  <p:embed/>
                </p:oleObj>
              </mc:Choice>
              <mc:Fallback>
                <p:oleObj name="Equation" r:id="rId2" imgW="203040" imgH="203040" progId="Equation.DSMT4">
                  <p:embed/>
                  <p:pic>
                    <p:nvPicPr>
                      <p:cNvPr id="1067017"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18" name="Object 10"/>
          <p:cNvGraphicFramePr>
            <a:graphicFrameLocks noGrp="1" noChangeAspect="1"/>
          </p:cNvGraphicFramePr>
          <p:nvPr>
            <p:ph sz="quarter" idx="2"/>
          </p:nvPr>
        </p:nvGraphicFramePr>
        <p:xfrm>
          <a:off x="1152525" y="1981200"/>
          <a:ext cx="257175" cy="457200"/>
        </p:xfrm>
        <a:graphic>
          <a:graphicData uri="http://schemas.openxmlformats.org/presentationml/2006/ole">
            <mc:AlternateContent xmlns:mc="http://schemas.openxmlformats.org/markup-compatibility/2006">
              <mc:Choice xmlns:v="urn:schemas-microsoft-com:vml" Requires="v">
                <p:oleObj name="Equation" r:id="rId4" imgW="114120" imgH="203040" progId="Equation.DSMT4">
                  <p:embed/>
                </p:oleObj>
              </mc:Choice>
              <mc:Fallback>
                <p:oleObj name="Equation" r:id="rId4" imgW="114120" imgH="203040" progId="Equation.DSMT4">
                  <p:embed/>
                  <p:pic>
                    <p:nvPicPr>
                      <p:cNvPr id="1067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1981200"/>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19" name="Object 11"/>
          <p:cNvGraphicFramePr>
            <a:graphicFrameLocks noGrp="1" noChangeAspect="1"/>
          </p:cNvGraphicFramePr>
          <p:nvPr>
            <p:ph sz="quarter" idx="3"/>
          </p:nvPr>
        </p:nvGraphicFramePr>
        <p:xfrm>
          <a:off x="2286000" y="4038600"/>
          <a:ext cx="433388" cy="533400"/>
        </p:xfrm>
        <a:graphic>
          <a:graphicData uri="http://schemas.openxmlformats.org/presentationml/2006/ole">
            <mc:AlternateContent xmlns:mc="http://schemas.openxmlformats.org/markup-compatibility/2006">
              <mc:Choice xmlns:v="urn:schemas-microsoft-com:vml" Requires="v">
                <p:oleObj name="Equation" r:id="rId6" imgW="164880" imgH="203040" progId="Equation.DSMT4">
                  <p:embed/>
                </p:oleObj>
              </mc:Choice>
              <mc:Fallback>
                <p:oleObj name="Equation" r:id="rId6" imgW="164880" imgH="203040" progId="Equation.DSMT4">
                  <p:embed/>
                  <p:pic>
                    <p:nvPicPr>
                      <p:cNvPr id="1067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0386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0" name="Object 12"/>
          <p:cNvGraphicFramePr>
            <a:graphicFrameLocks noGrp="1" noChangeAspect="1"/>
          </p:cNvGraphicFramePr>
          <p:nvPr>
            <p:ph sz="quarter" idx="4"/>
          </p:nvPr>
        </p:nvGraphicFramePr>
        <p:xfrm>
          <a:off x="2743200" y="3398838"/>
          <a:ext cx="422275" cy="563562"/>
        </p:xfrm>
        <a:graphic>
          <a:graphicData uri="http://schemas.openxmlformats.org/presentationml/2006/ole">
            <mc:AlternateContent xmlns:mc="http://schemas.openxmlformats.org/markup-compatibility/2006">
              <mc:Choice xmlns:v="urn:schemas-microsoft-com:vml" Requires="v">
                <p:oleObj name="Equation" r:id="rId8" imgW="190440" imgH="253800" progId="Equation.DSMT4">
                  <p:embed/>
                </p:oleObj>
              </mc:Choice>
              <mc:Fallback>
                <p:oleObj name="Equation" r:id="rId8" imgW="190440" imgH="253800" progId="Equation.DSMT4">
                  <p:embed/>
                  <p:pic>
                    <p:nvPicPr>
                      <p:cNvPr id="106702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3398838"/>
                        <a:ext cx="42227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1" name="Object 13"/>
          <p:cNvGraphicFramePr>
            <a:graphicFrameLocks noChangeAspect="1"/>
          </p:cNvGraphicFramePr>
          <p:nvPr/>
        </p:nvGraphicFramePr>
        <p:xfrm>
          <a:off x="1273175" y="3505200"/>
          <a:ext cx="373063" cy="533400"/>
        </p:xfrm>
        <a:graphic>
          <a:graphicData uri="http://schemas.openxmlformats.org/presentationml/2006/ole">
            <mc:AlternateContent xmlns:mc="http://schemas.openxmlformats.org/markup-compatibility/2006">
              <mc:Choice xmlns:v="urn:schemas-microsoft-com:vml" Requires="v">
                <p:oleObj name="Equation" r:id="rId10" imgW="177480" imgH="253800" progId="Equation.DSMT4">
                  <p:embed/>
                </p:oleObj>
              </mc:Choice>
              <mc:Fallback>
                <p:oleObj name="Equation" r:id="rId10" imgW="177480" imgH="253800" progId="Equation.DSMT4">
                  <p:embed/>
                  <p:pic>
                    <p:nvPicPr>
                      <p:cNvPr id="1067021"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3175" y="3505200"/>
                        <a:ext cx="3730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2" name="Object 14"/>
          <p:cNvGraphicFramePr>
            <a:graphicFrameLocks noChangeAspect="1"/>
          </p:cNvGraphicFramePr>
          <p:nvPr/>
        </p:nvGraphicFramePr>
        <p:xfrm>
          <a:off x="4876800" y="1600200"/>
          <a:ext cx="1752600" cy="612775"/>
        </p:xfrm>
        <a:graphic>
          <a:graphicData uri="http://schemas.openxmlformats.org/presentationml/2006/ole">
            <mc:AlternateContent xmlns:mc="http://schemas.openxmlformats.org/markup-compatibility/2006">
              <mc:Choice xmlns:v="urn:schemas-microsoft-com:vml" Requires="v">
                <p:oleObj name="Equation" r:id="rId12" imgW="723600" imgH="253800" progId="Equation.DSMT4">
                  <p:embed/>
                </p:oleObj>
              </mc:Choice>
              <mc:Fallback>
                <p:oleObj name="Equation" r:id="rId12" imgW="723600" imgH="253800" progId="Equation.DSMT4">
                  <p:embed/>
                  <p:pic>
                    <p:nvPicPr>
                      <p:cNvPr id="1067022"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1600200"/>
                        <a:ext cx="17526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3" name="Object 15"/>
          <p:cNvGraphicFramePr>
            <a:graphicFrameLocks noChangeAspect="1"/>
          </p:cNvGraphicFramePr>
          <p:nvPr/>
        </p:nvGraphicFramePr>
        <p:xfrm>
          <a:off x="4876800" y="2286000"/>
          <a:ext cx="1600200" cy="698500"/>
        </p:xfrm>
        <a:graphic>
          <a:graphicData uri="http://schemas.openxmlformats.org/presentationml/2006/ole">
            <mc:AlternateContent xmlns:mc="http://schemas.openxmlformats.org/markup-compatibility/2006">
              <mc:Choice xmlns:v="urn:schemas-microsoft-com:vml" Requires="v">
                <p:oleObj name="Equation" r:id="rId14" imgW="698400" imgH="304560" progId="Equation.DSMT4">
                  <p:embed/>
                </p:oleObj>
              </mc:Choice>
              <mc:Fallback>
                <p:oleObj name="Equation" r:id="rId14" imgW="698400" imgH="304560" progId="Equation.DSMT4">
                  <p:embed/>
                  <p:pic>
                    <p:nvPicPr>
                      <p:cNvPr id="1067023"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6800" y="2286000"/>
                        <a:ext cx="16002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4" name="Object 16"/>
          <p:cNvGraphicFramePr>
            <a:graphicFrameLocks noChangeAspect="1"/>
          </p:cNvGraphicFramePr>
          <p:nvPr/>
        </p:nvGraphicFramePr>
        <p:xfrm>
          <a:off x="4876800" y="2971800"/>
          <a:ext cx="2971800" cy="546100"/>
        </p:xfrm>
        <a:graphic>
          <a:graphicData uri="http://schemas.openxmlformats.org/presentationml/2006/ole">
            <mc:AlternateContent xmlns:mc="http://schemas.openxmlformats.org/markup-compatibility/2006">
              <mc:Choice xmlns:v="urn:schemas-microsoft-com:vml" Requires="v">
                <p:oleObj name="Equation" r:id="rId16" imgW="1244520" imgH="228600" progId="Equation.DSMT4">
                  <p:embed/>
                </p:oleObj>
              </mc:Choice>
              <mc:Fallback>
                <p:oleObj name="Equation" r:id="rId16" imgW="1244520" imgH="228600" progId="Equation.DSMT4">
                  <p:embed/>
                  <p:pic>
                    <p:nvPicPr>
                      <p:cNvPr id="1067024"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6800" y="2971800"/>
                        <a:ext cx="29718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5" name="Object 17"/>
          <p:cNvGraphicFramePr>
            <a:graphicFrameLocks noChangeAspect="1"/>
          </p:cNvGraphicFramePr>
          <p:nvPr/>
        </p:nvGraphicFramePr>
        <p:xfrm>
          <a:off x="2362200" y="3048000"/>
          <a:ext cx="304800" cy="279400"/>
        </p:xfrm>
        <a:graphic>
          <a:graphicData uri="http://schemas.openxmlformats.org/presentationml/2006/ole">
            <mc:AlternateContent xmlns:mc="http://schemas.openxmlformats.org/markup-compatibility/2006">
              <mc:Choice xmlns:v="urn:schemas-microsoft-com:vml" Requires="v">
                <p:oleObj name="Equation" r:id="rId18" imgW="152280" imgH="139680" progId="Equation.DSMT4">
                  <p:embed/>
                </p:oleObj>
              </mc:Choice>
              <mc:Fallback>
                <p:oleObj name="Equation" r:id="rId18" imgW="152280" imgH="139680" progId="Equation.DSMT4">
                  <p:embed/>
                  <p:pic>
                    <p:nvPicPr>
                      <p:cNvPr id="1067025"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2200" y="3048000"/>
                        <a:ext cx="3048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7026" name="Object 18"/>
          <p:cNvGraphicFramePr>
            <a:graphicFrameLocks noChangeAspect="1"/>
          </p:cNvGraphicFramePr>
          <p:nvPr/>
        </p:nvGraphicFramePr>
        <p:xfrm>
          <a:off x="4876800" y="990600"/>
          <a:ext cx="433388" cy="533400"/>
        </p:xfrm>
        <a:graphic>
          <a:graphicData uri="http://schemas.openxmlformats.org/presentationml/2006/ole">
            <mc:AlternateContent xmlns:mc="http://schemas.openxmlformats.org/markup-compatibility/2006">
              <mc:Choice xmlns:v="urn:schemas-microsoft-com:vml" Requires="v">
                <p:oleObj name="Equation" r:id="rId20" imgW="164880" imgH="203040" progId="Equation.DSMT4">
                  <p:embed/>
                </p:oleObj>
              </mc:Choice>
              <mc:Fallback>
                <p:oleObj name="Equation" r:id="rId20" imgW="164880" imgH="203040" progId="Equation.DSMT4">
                  <p:embed/>
                  <p:pic>
                    <p:nvPicPr>
                      <p:cNvPr id="1067026"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76800" y="9906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7027" name="Text Box 19"/>
          <p:cNvSpPr txBox="1">
            <a:spLocks noChangeArrowheads="1"/>
          </p:cNvSpPr>
          <p:nvPr/>
        </p:nvSpPr>
        <p:spPr bwMode="auto">
          <a:xfrm>
            <a:off x="2286000" y="1066800"/>
            <a:ext cx="25146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Giaû söû ñôn giaûn:</a:t>
            </a:r>
          </a:p>
        </p:txBody>
      </p:sp>
      <p:sp>
        <p:nvSpPr>
          <p:cNvPr id="1067028" name="Text Box 20"/>
          <p:cNvSpPr txBox="1">
            <a:spLocks noChangeArrowheads="1"/>
          </p:cNvSpPr>
          <p:nvPr/>
        </p:nvSpPr>
        <p:spPr bwMode="auto">
          <a:xfrm>
            <a:off x="5410200" y="1066800"/>
            <a:ext cx="3733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thuoäc maët phaúng quyõ ñaïo.</a:t>
            </a:r>
          </a:p>
        </p:txBody>
      </p:sp>
      <p:sp>
        <p:nvSpPr>
          <p:cNvPr id="1067029" name="Line 21"/>
          <p:cNvSpPr>
            <a:spLocks noChangeShapeType="1"/>
          </p:cNvSpPr>
          <p:nvPr/>
        </p:nvSpPr>
        <p:spPr bwMode="auto">
          <a:xfrm>
            <a:off x="2209800" y="3079750"/>
            <a:ext cx="0" cy="990600"/>
          </a:xfrm>
          <a:prstGeom prst="line">
            <a:avLst/>
          </a:prstGeom>
          <a:noFill/>
          <a:ln w="9525">
            <a:solidFill>
              <a:schemeClr val="tx1"/>
            </a:solidFill>
            <a:round/>
            <a:headEnd/>
            <a:tailEnd type="triangle" w="med" len="med"/>
          </a:ln>
        </p:spPr>
        <p:txBody>
          <a:bodyPr/>
          <a:lstStyle/>
          <a:p>
            <a:endParaRPr lang="en-US"/>
          </a:p>
        </p:txBody>
      </p:sp>
      <p:sp>
        <p:nvSpPr>
          <p:cNvPr id="1067030" name="Line 22"/>
          <p:cNvSpPr>
            <a:spLocks noChangeShapeType="1"/>
          </p:cNvSpPr>
          <p:nvPr/>
        </p:nvSpPr>
        <p:spPr bwMode="auto">
          <a:xfrm flipH="1">
            <a:off x="1752600" y="3105150"/>
            <a:ext cx="457200" cy="457200"/>
          </a:xfrm>
          <a:prstGeom prst="line">
            <a:avLst/>
          </a:prstGeom>
          <a:noFill/>
          <a:ln w="9525">
            <a:solidFill>
              <a:schemeClr val="tx1"/>
            </a:solidFill>
            <a:round/>
            <a:headEnd/>
            <a:tailEnd type="arrow" w="med" len="med"/>
          </a:ln>
        </p:spPr>
        <p:txBody>
          <a:bodyPr/>
          <a:lstStyle/>
          <a:p>
            <a:endParaRPr lang="en-US"/>
          </a:p>
        </p:txBody>
      </p:sp>
      <p:sp>
        <p:nvSpPr>
          <p:cNvPr id="1067031" name="Line 23"/>
          <p:cNvSpPr>
            <a:spLocks noChangeShapeType="1"/>
          </p:cNvSpPr>
          <p:nvPr/>
        </p:nvSpPr>
        <p:spPr bwMode="auto">
          <a:xfrm>
            <a:off x="1752600" y="3581400"/>
            <a:ext cx="457200" cy="457200"/>
          </a:xfrm>
          <a:prstGeom prst="line">
            <a:avLst/>
          </a:prstGeom>
          <a:noFill/>
          <a:ln w="9525">
            <a:solidFill>
              <a:schemeClr val="tx1"/>
            </a:solidFill>
            <a:prstDash val="dash"/>
            <a:round/>
            <a:headEnd/>
            <a:tailEnd/>
          </a:ln>
        </p:spPr>
        <p:txBody>
          <a:bodyPr/>
          <a:lstStyle/>
          <a:p>
            <a:endParaRPr lang="en-US"/>
          </a:p>
        </p:txBody>
      </p:sp>
      <p:sp>
        <p:nvSpPr>
          <p:cNvPr id="1067032" name="Line 24"/>
          <p:cNvSpPr>
            <a:spLocks noChangeShapeType="1"/>
          </p:cNvSpPr>
          <p:nvPr/>
        </p:nvSpPr>
        <p:spPr bwMode="auto">
          <a:xfrm flipH="1">
            <a:off x="2209800" y="3562350"/>
            <a:ext cx="457200" cy="457200"/>
          </a:xfrm>
          <a:prstGeom prst="line">
            <a:avLst/>
          </a:prstGeom>
          <a:noFill/>
          <a:ln w="9525">
            <a:solidFill>
              <a:schemeClr val="tx1"/>
            </a:solidFill>
            <a:prstDash val="dash"/>
            <a:round/>
            <a:headEnd/>
            <a:tailEnd/>
          </a:ln>
        </p:spPr>
        <p:txBody>
          <a:bodyPr/>
          <a:lstStyle/>
          <a:p>
            <a:endParaRPr lang="en-US"/>
          </a:p>
        </p:txBody>
      </p:sp>
      <p:sp>
        <p:nvSpPr>
          <p:cNvPr id="1067033" name="Line 25"/>
          <p:cNvSpPr>
            <a:spLocks noChangeShapeType="1"/>
          </p:cNvSpPr>
          <p:nvPr/>
        </p:nvSpPr>
        <p:spPr bwMode="auto">
          <a:xfrm>
            <a:off x="2209800" y="3130550"/>
            <a:ext cx="457200" cy="457200"/>
          </a:xfrm>
          <a:prstGeom prst="line">
            <a:avLst/>
          </a:prstGeom>
          <a:noFill/>
          <a:ln w="9525">
            <a:solidFill>
              <a:schemeClr val="tx1"/>
            </a:solidFill>
            <a:round/>
            <a:headEnd/>
            <a:tailEnd type="arrow" w="med" len="med"/>
          </a:ln>
        </p:spPr>
        <p:txBody>
          <a:bodyPr/>
          <a:lstStyle/>
          <a:p>
            <a:endParaRPr lang="en-US"/>
          </a:p>
        </p:txBody>
      </p:sp>
      <p:sp>
        <p:nvSpPr>
          <p:cNvPr id="1067034" name="Line 26"/>
          <p:cNvSpPr>
            <a:spLocks noChangeShapeType="1"/>
          </p:cNvSpPr>
          <p:nvPr/>
        </p:nvSpPr>
        <p:spPr bwMode="auto">
          <a:xfrm>
            <a:off x="2209800" y="2286000"/>
            <a:ext cx="0" cy="838200"/>
          </a:xfrm>
          <a:prstGeom prst="line">
            <a:avLst/>
          </a:prstGeom>
          <a:noFill/>
          <a:ln w="19050">
            <a:solidFill>
              <a:schemeClr val="tx1"/>
            </a:solidFill>
            <a:prstDash val="dashDot"/>
            <a:round/>
            <a:headEnd/>
            <a:tailEnd/>
          </a:ln>
        </p:spPr>
        <p:txBody>
          <a:bodyPr/>
          <a:lstStyle/>
          <a:p>
            <a:endParaRPr lang="en-US"/>
          </a:p>
        </p:txBody>
      </p:sp>
      <p:sp>
        <p:nvSpPr>
          <p:cNvPr id="1067035" name="Freeform 27"/>
          <p:cNvSpPr>
            <a:spLocks/>
          </p:cNvSpPr>
          <p:nvPr/>
        </p:nvSpPr>
        <p:spPr bwMode="auto">
          <a:xfrm>
            <a:off x="2209800" y="3429000"/>
            <a:ext cx="152400" cy="12700"/>
          </a:xfrm>
          <a:custGeom>
            <a:avLst/>
            <a:gdLst>
              <a:gd name="T0" fmla="*/ 0 w 96"/>
              <a:gd name="T1" fmla="*/ 0 h 8"/>
              <a:gd name="T2" fmla="*/ 152400 w 96"/>
              <a:gd name="T3" fmla="*/ 0 h 8"/>
              <a:gd name="T4" fmla="*/ 0 60000 65536"/>
              <a:gd name="T5" fmla="*/ 0 60000 65536"/>
              <a:gd name="T6" fmla="*/ 0 w 96"/>
              <a:gd name="T7" fmla="*/ 0 h 8"/>
              <a:gd name="T8" fmla="*/ 96 w 96"/>
              <a:gd name="T9" fmla="*/ 8 h 8"/>
            </a:gdLst>
            <a:ahLst/>
            <a:cxnLst>
              <a:cxn ang="T4">
                <a:pos x="T0" y="T1"/>
              </a:cxn>
              <a:cxn ang="T5">
                <a:pos x="T2" y="T3"/>
              </a:cxn>
            </a:cxnLst>
            <a:rect l="T6" t="T7" r="T8" b="T9"/>
            <a:pathLst>
              <a:path w="96" h="8">
                <a:moveTo>
                  <a:pt x="0" y="0"/>
                </a:moveTo>
                <a:cubicBezTo>
                  <a:pt x="36" y="4"/>
                  <a:pt x="72" y="8"/>
                  <a:pt x="96" y="0"/>
                </a:cubicBezTo>
              </a:path>
            </a:pathLst>
          </a:custGeom>
          <a:noFill/>
          <a:ln w="9525">
            <a:solidFill>
              <a:schemeClr val="tx1"/>
            </a:solidFill>
            <a:round/>
            <a:headEnd/>
            <a:tailEnd/>
          </a:ln>
        </p:spPr>
        <p:txBody>
          <a:bodyPr/>
          <a:lstStyle/>
          <a:p>
            <a:endParaRPr lang="en-US"/>
          </a:p>
        </p:txBody>
      </p:sp>
      <p:graphicFrame>
        <p:nvGraphicFramePr>
          <p:cNvPr id="1067036" name="Object 28"/>
          <p:cNvGraphicFramePr>
            <a:graphicFrameLocks noChangeAspect="1"/>
          </p:cNvGraphicFramePr>
          <p:nvPr/>
        </p:nvGraphicFramePr>
        <p:xfrm>
          <a:off x="6553200" y="4038600"/>
          <a:ext cx="373063" cy="533400"/>
        </p:xfrm>
        <a:graphic>
          <a:graphicData uri="http://schemas.openxmlformats.org/presentationml/2006/ole">
            <mc:AlternateContent xmlns:mc="http://schemas.openxmlformats.org/markup-compatibility/2006">
              <mc:Choice xmlns:v="urn:schemas-microsoft-com:vml" Requires="v">
                <p:oleObj name="Equation" r:id="rId22" imgW="177480" imgH="253800" progId="Equation.DSMT4">
                  <p:embed/>
                </p:oleObj>
              </mc:Choice>
              <mc:Fallback>
                <p:oleObj name="Equation" r:id="rId22" imgW="177480" imgH="253800" progId="Equation.DSMT4">
                  <p:embed/>
                  <p:pic>
                    <p:nvPicPr>
                      <p:cNvPr id="1067036"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4038600"/>
                        <a:ext cx="3730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7037" name="Line 29"/>
          <p:cNvSpPr>
            <a:spLocks noChangeShapeType="1"/>
          </p:cNvSpPr>
          <p:nvPr/>
        </p:nvSpPr>
        <p:spPr bwMode="auto">
          <a:xfrm>
            <a:off x="4953000" y="3505200"/>
            <a:ext cx="2895600" cy="0"/>
          </a:xfrm>
          <a:prstGeom prst="line">
            <a:avLst/>
          </a:prstGeom>
          <a:noFill/>
          <a:ln w="9525">
            <a:solidFill>
              <a:schemeClr val="tx1"/>
            </a:solidFill>
            <a:prstDash val="dash"/>
            <a:round/>
            <a:headEnd/>
            <a:tailEnd/>
          </a:ln>
        </p:spPr>
        <p:txBody>
          <a:bodyPr/>
          <a:lstStyle/>
          <a:p>
            <a:endParaRPr lang="en-US"/>
          </a:p>
        </p:txBody>
      </p:sp>
      <p:sp>
        <p:nvSpPr>
          <p:cNvPr id="1067038" name="Line 30"/>
          <p:cNvSpPr>
            <a:spLocks noChangeShapeType="1"/>
          </p:cNvSpPr>
          <p:nvPr/>
        </p:nvSpPr>
        <p:spPr bwMode="auto">
          <a:xfrm>
            <a:off x="6324600" y="3505200"/>
            <a:ext cx="0" cy="457200"/>
          </a:xfrm>
          <a:prstGeom prst="line">
            <a:avLst/>
          </a:prstGeom>
          <a:noFill/>
          <a:ln w="9525">
            <a:solidFill>
              <a:schemeClr val="tx1"/>
            </a:solidFill>
            <a:round/>
            <a:headEnd/>
            <a:tailEnd type="arrow" w="med" len="med"/>
          </a:ln>
        </p:spPr>
        <p:txBody>
          <a:bodyPr/>
          <a:lstStyle/>
          <a:p>
            <a:endParaRPr lang="en-US"/>
          </a:p>
        </p:txBody>
      </p:sp>
      <p:sp>
        <p:nvSpPr>
          <p:cNvPr id="1067039" name="Text Box 31"/>
          <p:cNvSpPr txBox="1">
            <a:spLocks noChangeArrowheads="1"/>
          </p:cNvSpPr>
          <p:nvPr/>
        </p:nvSpPr>
        <p:spPr bwMode="auto">
          <a:xfrm>
            <a:off x="3810000" y="4038600"/>
            <a:ext cx="3048000" cy="473075"/>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Chæ coù thaønh</a:t>
            </a:r>
            <a:r>
              <a:rPr lang="en-US" sz="2500" b="1">
                <a:latin typeface="VNI-Times" pitchFamily="2" charset="0"/>
              </a:rPr>
              <a:t> </a:t>
            </a:r>
            <a:r>
              <a:rPr lang="en-US" sz="2400" b="1">
                <a:latin typeface="VNI-Times" pitchFamily="2" charset="0"/>
              </a:rPr>
              <a:t>phaàn</a:t>
            </a:r>
          </a:p>
        </p:txBody>
      </p:sp>
      <p:sp>
        <p:nvSpPr>
          <p:cNvPr id="1067040" name="Text Box 32"/>
          <p:cNvSpPr txBox="1">
            <a:spLocks noChangeArrowheads="1"/>
          </p:cNvSpPr>
          <p:nvPr/>
        </p:nvSpPr>
        <p:spPr bwMode="auto">
          <a:xfrm>
            <a:off x="6934200" y="4038600"/>
            <a:ext cx="21336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laøm quay.</a:t>
            </a:r>
          </a:p>
        </p:txBody>
      </p:sp>
      <p:sp>
        <p:nvSpPr>
          <p:cNvPr id="1067041" name="AutoShape 33"/>
          <p:cNvSpPr>
            <a:spLocks noChangeArrowheads="1"/>
          </p:cNvSpPr>
          <p:nvPr/>
        </p:nvSpPr>
        <p:spPr bwMode="auto">
          <a:xfrm>
            <a:off x="990600" y="49530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1067042" name="Text Box 34"/>
          <p:cNvSpPr txBox="1">
            <a:spLocks noChangeArrowheads="1"/>
          </p:cNvSpPr>
          <p:nvPr/>
        </p:nvSpPr>
        <p:spPr bwMode="auto">
          <a:xfrm>
            <a:off x="1524000" y="4800600"/>
            <a:ext cx="7315200" cy="822325"/>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Momen löïc ñaëc tröng cho taùc duïng laøm quay chaát ñieåm quanh truïc maø momen löïc ñöôïc laáy ñoái vôùi noù.</a:t>
            </a:r>
          </a:p>
        </p:txBody>
      </p:sp>
      <p:sp>
        <p:nvSpPr>
          <p:cNvPr id="1067043" name="Text Box 35"/>
          <p:cNvSpPr txBox="1">
            <a:spLocks noChangeArrowheads="1"/>
          </p:cNvSpPr>
          <p:nvPr/>
        </p:nvSpPr>
        <p:spPr bwMode="auto">
          <a:xfrm>
            <a:off x="2133600" y="5867400"/>
            <a:ext cx="7010400" cy="473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500" b="1">
                <a:latin typeface="Times" pitchFamily="18" charset="0"/>
              </a:rPr>
              <a:t>→ </a:t>
            </a:r>
            <a:r>
              <a:rPr lang="en-US" sz="2500" b="1">
                <a:latin typeface="VNI-Times" pitchFamily="2" charset="0"/>
              </a:rPr>
              <a:t>Coøn goïi laø Momen quay.</a:t>
            </a:r>
            <a:endParaRPr lang="en-US" sz="2500" b="1">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7010">
                                            <p:txEl>
                                              <p:pRg st="0" end="0"/>
                                            </p:txEl>
                                          </p:spTgt>
                                        </p:tgtEl>
                                        <p:attrNameLst>
                                          <p:attrName>style.visibility</p:attrName>
                                        </p:attrNameLst>
                                      </p:cBhvr>
                                      <p:to>
                                        <p:strVal val="visible"/>
                                      </p:to>
                                    </p:set>
                                    <p:animEffect transition="in" filter="blinds(horizontal)">
                                      <p:cBhvr>
                                        <p:cTn id="7" dur="500"/>
                                        <p:tgtEl>
                                          <p:spTgt spid="10670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67027"/>
                                        </p:tgtEl>
                                        <p:attrNameLst>
                                          <p:attrName>style.visibility</p:attrName>
                                        </p:attrNameLst>
                                      </p:cBhvr>
                                      <p:to>
                                        <p:strVal val="visible"/>
                                      </p:to>
                                    </p:set>
                                    <p:animEffect transition="in" filter="blinds(horizontal)">
                                      <p:cBhvr>
                                        <p:cTn id="12" dur="500"/>
                                        <p:tgtEl>
                                          <p:spTgt spid="1067027"/>
                                        </p:tgtEl>
                                      </p:cBhvr>
                                    </p:animEffect>
                                  </p:childTnLst>
                                </p:cTn>
                              </p:par>
                              <p:par>
                                <p:cTn id="13" presetID="3" presetClass="entr" presetSubtype="10" fill="hold" nodeType="withEffect">
                                  <p:stCondLst>
                                    <p:cond delay="0"/>
                                  </p:stCondLst>
                                  <p:childTnLst>
                                    <p:set>
                                      <p:cBhvr>
                                        <p:cTn id="14" dur="1" fill="hold">
                                          <p:stCondLst>
                                            <p:cond delay="0"/>
                                          </p:stCondLst>
                                        </p:cTn>
                                        <p:tgtEl>
                                          <p:spTgt spid="1067026"/>
                                        </p:tgtEl>
                                        <p:attrNameLst>
                                          <p:attrName>style.visibility</p:attrName>
                                        </p:attrNameLst>
                                      </p:cBhvr>
                                      <p:to>
                                        <p:strVal val="visible"/>
                                      </p:to>
                                    </p:set>
                                    <p:animEffect transition="in" filter="blinds(horizontal)">
                                      <p:cBhvr>
                                        <p:cTn id="15" dur="500"/>
                                        <p:tgtEl>
                                          <p:spTgt spid="10670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67028"/>
                                        </p:tgtEl>
                                        <p:attrNameLst>
                                          <p:attrName>style.visibility</p:attrName>
                                        </p:attrNameLst>
                                      </p:cBhvr>
                                      <p:to>
                                        <p:strVal val="visible"/>
                                      </p:to>
                                    </p:set>
                                    <p:animEffect transition="in" filter="blinds(horizontal)">
                                      <p:cBhvr>
                                        <p:cTn id="18" dur="500"/>
                                        <p:tgtEl>
                                          <p:spTgt spid="10670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67012"/>
                                        </p:tgtEl>
                                        <p:attrNameLst>
                                          <p:attrName>style.visibility</p:attrName>
                                        </p:attrNameLst>
                                      </p:cBhvr>
                                      <p:to>
                                        <p:strVal val="visible"/>
                                      </p:to>
                                    </p:set>
                                    <p:anim calcmode="lin" valueType="num">
                                      <p:cBhvr additive="base">
                                        <p:cTn id="23" dur="500" fill="hold"/>
                                        <p:tgtEl>
                                          <p:spTgt spid="1067012"/>
                                        </p:tgtEl>
                                        <p:attrNameLst>
                                          <p:attrName>ppt_x</p:attrName>
                                        </p:attrNameLst>
                                      </p:cBhvr>
                                      <p:tavLst>
                                        <p:tav tm="0">
                                          <p:val>
                                            <p:strVal val="0-#ppt_w/2"/>
                                          </p:val>
                                        </p:tav>
                                        <p:tav tm="100000">
                                          <p:val>
                                            <p:strVal val="#ppt_x"/>
                                          </p:val>
                                        </p:tav>
                                      </p:tavLst>
                                    </p:anim>
                                    <p:anim calcmode="lin" valueType="num">
                                      <p:cBhvr additive="base">
                                        <p:cTn id="24" dur="500" fill="hold"/>
                                        <p:tgtEl>
                                          <p:spTgt spid="10670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67013"/>
                                        </p:tgtEl>
                                        <p:attrNameLst>
                                          <p:attrName>style.visibility</p:attrName>
                                        </p:attrNameLst>
                                      </p:cBhvr>
                                      <p:to>
                                        <p:strVal val="visible"/>
                                      </p:to>
                                    </p:set>
                                    <p:anim calcmode="lin" valueType="num">
                                      <p:cBhvr additive="base">
                                        <p:cTn id="27" dur="500" fill="hold"/>
                                        <p:tgtEl>
                                          <p:spTgt spid="1067013"/>
                                        </p:tgtEl>
                                        <p:attrNameLst>
                                          <p:attrName>ppt_x</p:attrName>
                                        </p:attrNameLst>
                                      </p:cBhvr>
                                      <p:tavLst>
                                        <p:tav tm="0">
                                          <p:val>
                                            <p:strVal val="0-#ppt_w/2"/>
                                          </p:val>
                                        </p:tav>
                                        <p:tav tm="100000">
                                          <p:val>
                                            <p:strVal val="#ppt_x"/>
                                          </p:val>
                                        </p:tav>
                                      </p:tavLst>
                                    </p:anim>
                                    <p:anim calcmode="lin" valueType="num">
                                      <p:cBhvr additive="base">
                                        <p:cTn id="28" dur="500" fill="hold"/>
                                        <p:tgtEl>
                                          <p:spTgt spid="10670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67011"/>
                                        </p:tgtEl>
                                        <p:attrNameLst>
                                          <p:attrName>style.visibility</p:attrName>
                                        </p:attrNameLst>
                                      </p:cBhvr>
                                      <p:to>
                                        <p:strVal val="visible"/>
                                      </p:to>
                                    </p:set>
                                    <p:anim calcmode="lin" valueType="num">
                                      <p:cBhvr additive="base">
                                        <p:cTn id="31" dur="500" fill="hold"/>
                                        <p:tgtEl>
                                          <p:spTgt spid="1067011"/>
                                        </p:tgtEl>
                                        <p:attrNameLst>
                                          <p:attrName>ppt_x</p:attrName>
                                        </p:attrNameLst>
                                      </p:cBhvr>
                                      <p:tavLst>
                                        <p:tav tm="0">
                                          <p:val>
                                            <p:strVal val="0-#ppt_w/2"/>
                                          </p:val>
                                        </p:tav>
                                        <p:tav tm="100000">
                                          <p:val>
                                            <p:strVal val="#ppt_x"/>
                                          </p:val>
                                        </p:tav>
                                      </p:tavLst>
                                    </p:anim>
                                    <p:anim calcmode="lin" valueType="num">
                                      <p:cBhvr additive="base">
                                        <p:cTn id="32" dur="500" fill="hold"/>
                                        <p:tgtEl>
                                          <p:spTgt spid="1067011"/>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67017"/>
                                        </p:tgtEl>
                                        <p:attrNameLst>
                                          <p:attrName>style.visibility</p:attrName>
                                        </p:attrNameLst>
                                      </p:cBhvr>
                                      <p:to>
                                        <p:strVal val="visible"/>
                                      </p:to>
                                    </p:set>
                                    <p:anim calcmode="lin" valueType="num">
                                      <p:cBhvr additive="base">
                                        <p:cTn id="35" dur="500" fill="hold"/>
                                        <p:tgtEl>
                                          <p:spTgt spid="1067017"/>
                                        </p:tgtEl>
                                        <p:attrNameLst>
                                          <p:attrName>ppt_x</p:attrName>
                                        </p:attrNameLst>
                                      </p:cBhvr>
                                      <p:tavLst>
                                        <p:tav tm="0">
                                          <p:val>
                                            <p:strVal val="0-#ppt_w/2"/>
                                          </p:val>
                                        </p:tav>
                                        <p:tav tm="100000">
                                          <p:val>
                                            <p:strVal val="#ppt_x"/>
                                          </p:val>
                                        </p:tav>
                                      </p:tavLst>
                                    </p:anim>
                                    <p:anim calcmode="lin" valueType="num">
                                      <p:cBhvr additive="base">
                                        <p:cTn id="36" dur="500" fill="hold"/>
                                        <p:tgtEl>
                                          <p:spTgt spid="106701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67014"/>
                                        </p:tgtEl>
                                        <p:attrNameLst>
                                          <p:attrName>style.visibility</p:attrName>
                                        </p:attrNameLst>
                                      </p:cBhvr>
                                      <p:to>
                                        <p:strVal val="visible"/>
                                      </p:to>
                                    </p:set>
                                    <p:anim calcmode="lin" valueType="num">
                                      <p:cBhvr additive="base">
                                        <p:cTn id="39" dur="500" fill="hold"/>
                                        <p:tgtEl>
                                          <p:spTgt spid="1067014"/>
                                        </p:tgtEl>
                                        <p:attrNameLst>
                                          <p:attrName>ppt_x</p:attrName>
                                        </p:attrNameLst>
                                      </p:cBhvr>
                                      <p:tavLst>
                                        <p:tav tm="0">
                                          <p:val>
                                            <p:strVal val="0-#ppt_w/2"/>
                                          </p:val>
                                        </p:tav>
                                        <p:tav tm="100000">
                                          <p:val>
                                            <p:strVal val="#ppt_x"/>
                                          </p:val>
                                        </p:tav>
                                      </p:tavLst>
                                    </p:anim>
                                    <p:anim calcmode="lin" valueType="num">
                                      <p:cBhvr additive="base">
                                        <p:cTn id="40" dur="500" fill="hold"/>
                                        <p:tgtEl>
                                          <p:spTgt spid="1067014"/>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067018"/>
                                        </p:tgtEl>
                                        <p:attrNameLst>
                                          <p:attrName>style.visibility</p:attrName>
                                        </p:attrNameLst>
                                      </p:cBhvr>
                                      <p:to>
                                        <p:strVal val="visible"/>
                                      </p:to>
                                    </p:set>
                                    <p:anim calcmode="lin" valueType="num">
                                      <p:cBhvr additive="base">
                                        <p:cTn id="43" dur="500" fill="hold"/>
                                        <p:tgtEl>
                                          <p:spTgt spid="1067018"/>
                                        </p:tgtEl>
                                        <p:attrNameLst>
                                          <p:attrName>ppt_x</p:attrName>
                                        </p:attrNameLst>
                                      </p:cBhvr>
                                      <p:tavLst>
                                        <p:tav tm="0">
                                          <p:val>
                                            <p:strVal val="0-#ppt_w/2"/>
                                          </p:val>
                                        </p:tav>
                                        <p:tav tm="100000">
                                          <p:val>
                                            <p:strVal val="#ppt_x"/>
                                          </p:val>
                                        </p:tav>
                                      </p:tavLst>
                                    </p:anim>
                                    <p:anim calcmode="lin" valueType="num">
                                      <p:cBhvr additive="base">
                                        <p:cTn id="44" dur="500" fill="hold"/>
                                        <p:tgtEl>
                                          <p:spTgt spid="106701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067030"/>
                                        </p:tgtEl>
                                        <p:attrNameLst>
                                          <p:attrName>style.visibility</p:attrName>
                                        </p:attrNameLst>
                                      </p:cBhvr>
                                      <p:to>
                                        <p:strVal val="visible"/>
                                      </p:to>
                                    </p:set>
                                    <p:anim calcmode="lin" valueType="num">
                                      <p:cBhvr additive="base">
                                        <p:cTn id="47" dur="500" fill="hold"/>
                                        <p:tgtEl>
                                          <p:spTgt spid="1067030"/>
                                        </p:tgtEl>
                                        <p:attrNameLst>
                                          <p:attrName>ppt_x</p:attrName>
                                        </p:attrNameLst>
                                      </p:cBhvr>
                                      <p:tavLst>
                                        <p:tav tm="0">
                                          <p:val>
                                            <p:strVal val="0-#ppt_w/2"/>
                                          </p:val>
                                        </p:tav>
                                        <p:tav tm="100000">
                                          <p:val>
                                            <p:strVal val="#ppt_x"/>
                                          </p:val>
                                        </p:tav>
                                      </p:tavLst>
                                    </p:anim>
                                    <p:anim calcmode="lin" valueType="num">
                                      <p:cBhvr additive="base">
                                        <p:cTn id="48" dur="500" fill="hold"/>
                                        <p:tgtEl>
                                          <p:spTgt spid="106703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067034"/>
                                        </p:tgtEl>
                                        <p:attrNameLst>
                                          <p:attrName>style.visibility</p:attrName>
                                        </p:attrNameLst>
                                      </p:cBhvr>
                                      <p:to>
                                        <p:strVal val="visible"/>
                                      </p:to>
                                    </p:set>
                                    <p:anim calcmode="lin" valueType="num">
                                      <p:cBhvr additive="base">
                                        <p:cTn id="51" dur="500" fill="hold"/>
                                        <p:tgtEl>
                                          <p:spTgt spid="1067034"/>
                                        </p:tgtEl>
                                        <p:attrNameLst>
                                          <p:attrName>ppt_x</p:attrName>
                                        </p:attrNameLst>
                                      </p:cBhvr>
                                      <p:tavLst>
                                        <p:tav tm="0">
                                          <p:val>
                                            <p:strVal val="0-#ppt_w/2"/>
                                          </p:val>
                                        </p:tav>
                                        <p:tav tm="100000">
                                          <p:val>
                                            <p:strVal val="#ppt_x"/>
                                          </p:val>
                                        </p:tav>
                                      </p:tavLst>
                                    </p:anim>
                                    <p:anim calcmode="lin" valueType="num">
                                      <p:cBhvr additive="base">
                                        <p:cTn id="52" dur="500" fill="hold"/>
                                        <p:tgtEl>
                                          <p:spTgt spid="106703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67016"/>
                                        </p:tgtEl>
                                        <p:attrNameLst>
                                          <p:attrName>style.visibility</p:attrName>
                                        </p:attrNameLst>
                                      </p:cBhvr>
                                      <p:to>
                                        <p:strVal val="visible"/>
                                      </p:to>
                                    </p:set>
                                    <p:anim calcmode="lin" valueType="num">
                                      <p:cBhvr additive="base">
                                        <p:cTn id="55" dur="500" fill="hold"/>
                                        <p:tgtEl>
                                          <p:spTgt spid="1067016"/>
                                        </p:tgtEl>
                                        <p:attrNameLst>
                                          <p:attrName>ppt_x</p:attrName>
                                        </p:attrNameLst>
                                      </p:cBhvr>
                                      <p:tavLst>
                                        <p:tav tm="0">
                                          <p:val>
                                            <p:strVal val="0-#ppt_w/2"/>
                                          </p:val>
                                        </p:tav>
                                        <p:tav tm="100000">
                                          <p:val>
                                            <p:strVal val="#ppt_x"/>
                                          </p:val>
                                        </p:tav>
                                      </p:tavLst>
                                    </p:anim>
                                    <p:anim calcmode="lin" valueType="num">
                                      <p:cBhvr additive="base">
                                        <p:cTn id="56" dur="500" fill="hold"/>
                                        <p:tgtEl>
                                          <p:spTgt spid="106701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067029"/>
                                        </p:tgtEl>
                                        <p:attrNameLst>
                                          <p:attrName>style.visibility</p:attrName>
                                        </p:attrNameLst>
                                      </p:cBhvr>
                                      <p:to>
                                        <p:strVal val="visible"/>
                                      </p:to>
                                    </p:set>
                                    <p:anim calcmode="lin" valueType="num">
                                      <p:cBhvr additive="base">
                                        <p:cTn id="59" dur="500" fill="hold"/>
                                        <p:tgtEl>
                                          <p:spTgt spid="1067029"/>
                                        </p:tgtEl>
                                        <p:attrNameLst>
                                          <p:attrName>ppt_x</p:attrName>
                                        </p:attrNameLst>
                                      </p:cBhvr>
                                      <p:tavLst>
                                        <p:tav tm="0">
                                          <p:val>
                                            <p:strVal val="0-#ppt_w/2"/>
                                          </p:val>
                                        </p:tav>
                                        <p:tav tm="100000">
                                          <p:val>
                                            <p:strVal val="#ppt_x"/>
                                          </p:val>
                                        </p:tav>
                                      </p:tavLst>
                                    </p:anim>
                                    <p:anim calcmode="lin" valueType="num">
                                      <p:cBhvr additive="base">
                                        <p:cTn id="60" dur="500" fill="hold"/>
                                        <p:tgtEl>
                                          <p:spTgt spid="1067029"/>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1067021"/>
                                        </p:tgtEl>
                                        <p:attrNameLst>
                                          <p:attrName>style.visibility</p:attrName>
                                        </p:attrNameLst>
                                      </p:cBhvr>
                                      <p:to>
                                        <p:strVal val="visible"/>
                                      </p:to>
                                    </p:set>
                                    <p:anim calcmode="lin" valueType="num">
                                      <p:cBhvr additive="base">
                                        <p:cTn id="63" dur="500" fill="hold"/>
                                        <p:tgtEl>
                                          <p:spTgt spid="1067021"/>
                                        </p:tgtEl>
                                        <p:attrNameLst>
                                          <p:attrName>ppt_x</p:attrName>
                                        </p:attrNameLst>
                                      </p:cBhvr>
                                      <p:tavLst>
                                        <p:tav tm="0">
                                          <p:val>
                                            <p:strVal val="0-#ppt_w/2"/>
                                          </p:val>
                                        </p:tav>
                                        <p:tav tm="100000">
                                          <p:val>
                                            <p:strVal val="#ppt_x"/>
                                          </p:val>
                                        </p:tav>
                                      </p:tavLst>
                                    </p:anim>
                                    <p:anim calcmode="lin" valueType="num">
                                      <p:cBhvr additive="base">
                                        <p:cTn id="64" dur="500" fill="hold"/>
                                        <p:tgtEl>
                                          <p:spTgt spid="1067021"/>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1067019"/>
                                        </p:tgtEl>
                                        <p:attrNameLst>
                                          <p:attrName>style.visibility</p:attrName>
                                        </p:attrNameLst>
                                      </p:cBhvr>
                                      <p:to>
                                        <p:strVal val="visible"/>
                                      </p:to>
                                    </p:set>
                                    <p:anim calcmode="lin" valueType="num">
                                      <p:cBhvr additive="base">
                                        <p:cTn id="67" dur="500" fill="hold"/>
                                        <p:tgtEl>
                                          <p:spTgt spid="1067019"/>
                                        </p:tgtEl>
                                        <p:attrNameLst>
                                          <p:attrName>ppt_x</p:attrName>
                                        </p:attrNameLst>
                                      </p:cBhvr>
                                      <p:tavLst>
                                        <p:tav tm="0">
                                          <p:val>
                                            <p:strVal val="0-#ppt_w/2"/>
                                          </p:val>
                                        </p:tav>
                                        <p:tav tm="100000">
                                          <p:val>
                                            <p:strVal val="#ppt_x"/>
                                          </p:val>
                                        </p:tav>
                                      </p:tavLst>
                                    </p:anim>
                                    <p:anim calcmode="lin" valueType="num">
                                      <p:cBhvr additive="base">
                                        <p:cTn id="68" dur="500" fill="hold"/>
                                        <p:tgtEl>
                                          <p:spTgt spid="1067019"/>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1067020"/>
                                        </p:tgtEl>
                                        <p:attrNameLst>
                                          <p:attrName>style.visibility</p:attrName>
                                        </p:attrNameLst>
                                      </p:cBhvr>
                                      <p:to>
                                        <p:strVal val="visible"/>
                                      </p:to>
                                    </p:set>
                                    <p:anim calcmode="lin" valueType="num">
                                      <p:cBhvr additive="base">
                                        <p:cTn id="71" dur="500" fill="hold"/>
                                        <p:tgtEl>
                                          <p:spTgt spid="1067020"/>
                                        </p:tgtEl>
                                        <p:attrNameLst>
                                          <p:attrName>ppt_x</p:attrName>
                                        </p:attrNameLst>
                                      </p:cBhvr>
                                      <p:tavLst>
                                        <p:tav tm="0">
                                          <p:val>
                                            <p:strVal val="0-#ppt_w/2"/>
                                          </p:val>
                                        </p:tav>
                                        <p:tav tm="100000">
                                          <p:val>
                                            <p:strVal val="#ppt_x"/>
                                          </p:val>
                                        </p:tav>
                                      </p:tavLst>
                                    </p:anim>
                                    <p:anim calcmode="lin" valueType="num">
                                      <p:cBhvr additive="base">
                                        <p:cTn id="72" dur="500" fill="hold"/>
                                        <p:tgtEl>
                                          <p:spTgt spid="1067020"/>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1067025"/>
                                        </p:tgtEl>
                                        <p:attrNameLst>
                                          <p:attrName>style.visibility</p:attrName>
                                        </p:attrNameLst>
                                      </p:cBhvr>
                                      <p:to>
                                        <p:strVal val="visible"/>
                                      </p:to>
                                    </p:set>
                                    <p:anim calcmode="lin" valueType="num">
                                      <p:cBhvr additive="base">
                                        <p:cTn id="75" dur="500" fill="hold"/>
                                        <p:tgtEl>
                                          <p:spTgt spid="1067025"/>
                                        </p:tgtEl>
                                        <p:attrNameLst>
                                          <p:attrName>ppt_x</p:attrName>
                                        </p:attrNameLst>
                                      </p:cBhvr>
                                      <p:tavLst>
                                        <p:tav tm="0">
                                          <p:val>
                                            <p:strVal val="0-#ppt_w/2"/>
                                          </p:val>
                                        </p:tav>
                                        <p:tav tm="100000">
                                          <p:val>
                                            <p:strVal val="#ppt_x"/>
                                          </p:val>
                                        </p:tav>
                                      </p:tavLst>
                                    </p:anim>
                                    <p:anim calcmode="lin" valueType="num">
                                      <p:cBhvr additive="base">
                                        <p:cTn id="76" dur="500" fill="hold"/>
                                        <p:tgtEl>
                                          <p:spTgt spid="1067025"/>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067015"/>
                                        </p:tgtEl>
                                        <p:attrNameLst>
                                          <p:attrName>style.visibility</p:attrName>
                                        </p:attrNameLst>
                                      </p:cBhvr>
                                      <p:to>
                                        <p:strVal val="visible"/>
                                      </p:to>
                                    </p:set>
                                    <p:anim calcmode="lin" valueType="num">
                                      <p:cBhvr additive="base">
                                        <p:cTn id="79" dur="500" fill="hold"/>
                                        <p:tgtEl>
                                          <p:spTgt spid="1067015"/>
                                        </p:tgtEl>
                                        <p:attrNameLst>
                                          <p:attrName>ppt_x</p:attrName>
                                        </p:attrNameLst>
                                      </p:cBhvr>
                                      <p:tavLst>
                                        <p:tav tm="0">
                                          <p:val>
                                            <p:strVal val="0-#ppt_w/2"/>
                                          </p:val>
                                        </p:tav>
                                        <p:tav tm="100000">
                                          <p:val>
                                            <p:strVal val="#ppt_x"/>
                                          </p:val>
                                        </p:tav>
                                      </p:tavLst>
                                    </p:anim>
                                    <p:anim calcmode="lin" valueType="num">
                                      <p:cBhvr additive="base">
                                        <p:cTn id="80" dur="500" fill="hold"/>
                                        <p:tgtEl>
                                          <p:spTgt spid="106701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1067033"/>
                                        </p:tgtEl>
                                        <p:attrNameLst>
                                          <p:attrName>style.visibility</p:attrName>
                                        </p:attrNameLst>
                                      </p:cBhvr>
                                      <p:to>
                                        <p:strVal val="visible"/>
                                      </p:to>
                                    </p:set>
                                    <p:animEffect transition="in" filter="circle(in)">
                                      <p:cBhvr>
                                        <p:cTn id="85" dur="2000"/>
                                        <p:tgtEl>
                                          <p:spTgt spid="1067033"/>
                                        </p:tgtEl>
                                      </p:cBhvr>
                                    </p:animEffect>
                                  </p:childTnLst>
                                </p:cTn>
                              </p:par>
                              <p:par>
                                <p:cTn id="86" presetID="6" presetClass="entr" presetSubtype="16" fill="hold" grpId="1" nodeType="withEffect">
                                  <p:stCondLst>
                                    <p:cond delay="0"/>
                                  </p:stCondLst>
                                  <p:childTnLst>
                                    <p:set>
                                      <p:cBhvr>
                                        <p:cTn id="87" dur="1" fill="hold">
                                          <p:stCondLst>
                                            <p:cond delay="0"/>
                                          </p:stCondLst>
                                        </p:cTn>
                                        <p:tgtEl>
                                          <p:spTgt spid="1067030"/>
                                        </p:tgtEl>
                                        <p:attrNameLst>
                                          <p:attrName>style.visibility</p:attrName>
                                        </p:attrNameLst>
                                      </p:cBhvr>
                                      <p:to>
                                        <p:strVal val="visible"/>
                                      </p:to>
                                    </p:set>
                                    <p:animEffect transition="in" filter="circle(in)">
                                      <p:cBhvr>
                                        <p:cTn id="88" dur="2000"/>
                                        <p:tgtEl>
                                          <p:spTgt spid="1067030"/>
                                        </p:tgtEl>
                                      </p:cBhvr>
                                    </p:animEffect>
                                  </p:childTnLst>
                                </p:cTn>
                              </p:par>
                              <p:par>
                                <p:cTn id="89" presetID="6" presetClass="entr" presetSubtype="16" fill="hold" grpId="1" nodeType="withEffect">
                                  <p:stCondLst>
                                    <p:cond delay="0"/>
                                  </p:stCondLst>
                                  <p:childTnLst>
                                    <p:set>
                                      <p:cBhvr>
                                        <p:cTn id="90" dur="1" fill="hold">
                                          <p:stCondLst>
                                            <p:cond delay="0"/>
                                          </p:stCondLst>
                                        </p:cTn>
                                        <p:tgtEl>
                                          <p:spTgt spid="1067029"/>
                                        </p:tgtEl>
                                        <p:attrNameLst>
                                          <p:attrName>style.visibility</p:attrName>
                                        </p:attrNameLst>
                                      </p:cBhvr>
                                      <p:to>
                                        <p:strVal val="visible"/>
                                      </p:to>
                                    </p:set>
                                    <p:animEffect transition="in" filter="circle(in)">
                                      <p:cBhvr>
                                        <p:cTn id="91" dur="2000"/>
                                        <p:tgtEl>
                                          <p:spTgt spid="1067029"/>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067032"/>
                                        </p:tgtEl>
                                        <p:attrNameLst>
                                          <p:attrName>style.visibility</p:attrName>
                                        </p:attrNameLst>
                                      </p:cBhvr>
                                      <p:to>
                                        <p:strVal val="visible"/>
                                      </p:to>
                                    </p:set>
                                    <p:animEffect transition="in" filter="circle(in)">
                                      <p:cBhvr>
                                        <p:cTn id="94" dur="2000"/>
                                        <p:tgtEl>
                                          <p:spTgt spid="106703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067031"/>
                                        </p:tgtEl>
                                        <p:attrNameLst>
                                          <p:attrName>style.visibility</p:attrName>
                                        </p:attrNameLst>
                                      </p:cBhvr>
                                      <p:to>
                                        <p:strVal val="visible"/>
                                      </p:to>
                                    </p:set>
                                    <p:animEffect transition="in" filter="circle(in)">
                                      <p:cBhvr>
                                        <p:cTn id="97" dur="2000"/>
                                        <p:tgtEl>
                                          <p:spTgt spid="106703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067035"/>
                                        </p:tgtEl>
                                        <p:attrNameLst>
                                          <p:attrName>style.visibility</p:attrName>
                                        </p:attrNameLst>
                                      </p:cBhvr>
                                      <p:to>
                                        <p:strVal val="visible"/>
                                      </p:to>
                                    </p:set>
                                    <p:animEffect transition="in" filter="blinds(horizontal)">
                                      <p:cBhvr>
                                        <p:cTn id="102" dur="500"/>
                                        <p:tgtEl>
                                          <p:spTgt spid="106703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067022"/>
                                        </p:tgtEl>
                                        <p:attrNameLst>
                                          <p:attrName>style.visibility</p:attrName>
                                        </p:attrNameLst>
                                      </p:cBhvr>
                                      <p:to>
                                        <p:strVal val="visible"/>
                                      </p:to>
                                    </p:set>
                                    <p:animEffect transition="in" filter="blinds(horizontal)">
                                      <p:cBhvr>
                                        <p:cTn id="107" dur="500"/>
                                        <p:tgtEl>
                                          <p:spTgt spid="1067022"/>
                                        </p:tgtEl>
                                      </p:cBhvr>
                                    </p:animEffect>
                                  </p:child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nodeType="clickEffect">
                                  <p:stCondLst>
                                    <p:cond delay="0"/>
                                  </p:stCondLst>
                                  <p:childTnLst>
                                    <p:set>
                                      <p:cBhvr>
                                        <p:cTn id="111" dur="1" fill="hold">
                                          <p:stCondLst>
                                            <p:cond delay="0"/>
                                          </p:stCondLst>
                                        </p:cTn>
                                        <p:tgtEl>
                                          <p:spTgt spid="1067023"/>
                                        </p:tgtEl>
                                        <p:attrNameLst>
                                          <p:attrName>style.visibility</p:attrName>
                                        </p:attrNameLst>
                                      </p:cBhvr>
                                      <p:to>
                                        <p:strVal val="visible"/>
                                      </p:to>
                                    </p:set>
                                    <p:animEffect transition="in" filter="checkerboard(across)">
                                      <p:cBhvr>
                                        <p:cTn id="112" dur="500"/>
                                        <p:tgtEl>
                                          <p:spTgt spid="1067023"/>
                                        </p:tgtEl>
                                      </p:cBhvr>
                                    </p:animEffect>
                                  </p:childTnLst>
                                </p:cTn>
                              </p:par>
                              <p:par>
                                <p:cTn id="113" presetID="5" presetClass="entr" presetSubtype="10" fill="hold" nodeType="withEffect">
                                  <p:stCondLst>
                                    <p:cond delay="0"/>
                                  </p:stCondLst>
                                  <p:childTnLst>
                                    <p:set>
                                      <p:cBhvr>
                                        <p:cTn id="114" dur="1" fill="hold">
                                          <p:stCondLst>
                                            <p:cond delay="0"/>
                                          </p:stCondLst>
                                        </p:cTn>
                                        <p:tgtEl>
                                          <p:spTgt spid="1067024"/>
                                        </p:tgtEl>
                                        <p:attrNameLst>
                                          <p:attrName>style.visibility</p:attrName>
                                        </p:attrNameLst>
                                      </p:cBhvr>
                                      <p:to>
                                        <p:strVal val="visible"/>
                                      </p:to>
                                    </p:set>
                                    <p:animEffect transition="in" filter="checkerboard(across)">
                                      <p:cBhvr>
                                        <p:cTn id="115" dur="500"/>
                                        <p:tgtEl>
                                          <p:spTgt spid="1067024"/>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ntr" presetSubtype="10" fill="hold" grpId="0" nodeType="clickEffect">
                                  <p:stCondLst>
                                    <p:cond delay="0"/>
                                  </p:stCondLst>
                                  <p:childTnLst>
                                    <p:set>
                                      <p:cBhvr>
                                        <p:cTn id="119" dur="1" fill="hold">
                                          <p:stCondLst>
                                            <p:cond delay="0"/>
                                          </p:stCondLst>
                                        </p:cTn>
                                        <p:tgtEl>
                                          <p:spTgt spid="1067037"/>
                                        </p:tgtEl>
                                        <p:attrNameLst>
                                          <p:attrName>style.visibility</p:attrName>
                                        </p:attrNameLst>
                                      </p:cBhvr>
                                      <p:to>
                                        <p:strVal val="visible"/>
                                      </p:to>
                                    </p:set>
                                    <p:animEffect transition="in" filter="checkerboard(across)">
                                      <p:cBhvr>
                                        <p:cTn id="120" dur="500"/>
                                        <p:tgtEl>
                                          <p:spTgt spid="1067037"/>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1067038"/>
                                        </p:tgtEl>
                                        <p:attrNameLst>
                                          <p:attrName>style.visibility</p:attrName>
                                        </p:attrNameLst>
                                      </p:cBhvr>
                                      <p:to>
                                        <p:strVal val="visible"/>
                                      </p:to>
                                    </p:set>
                                    <p:animEffect transition="in" filter="checkerboard(across)">
                                      <p:cBhvr>
                                        <p:cTn id="123" dur="500"/>
                                        <p:tgtEl>
                                          <p:spTgt spid="1067038"/>
                                        </p:tgtEl>
                                      </p:cBhvr>
                                    </p:animEffect>
                                  </p:childTnLst>
                                </p:cTn>
                              </p:par>
                              <p:par>
                                <p:cTn id="124" presetID="5" presetClass="entr" presetSubtype="10" fill="hold" nodeType="withEffect">
                                  <p:stCondLst>
                                    <p:cond delay="0"/>
                                  </p:stCondLst>
                                  <p:childTnLst>
                                    <p:set>
                                      <p:cBhvr>
                                        <p:cTn id="125" dur="1" fill="hold">
                                          <p:stCondLst>
                                            <p:cond delay="0"/>
                                          </p:stCondLst>
                                        </p:cTn>
                                        <p:tgtEl>
                                          <p:spTgt spid="1067036"/>
                                        </p:tgtEl>
                                        <p:attrNameLst>
                                          <p:attrName>style.visibility</p:attrName>
                                        </p:attrNameLst>
                                      </p:cBhvr>
                                      <p:to>
                                        <p:strVal val="visible"/>
                                      </p:to>
                                    </p:set>
                                    <p:animEffect transition="in" filter="checkerboard(across)">
                                      <p:cBhvr>
                                        <p:cTn id="126" dur="500"/>
                                        <p:tgtEl>
                                          <p:spTgt spid="1067036"/>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1067039"/>
                                        </p:tgtEl>
                                        <p:attrNameLst>
                                          <p:attrName>style.visibility</p:attrName>
                                        </p:attrNameLst>
                                      </p:cBhvr>
                                      <p:to>
                                        <p:strVal val="visible"/>
                                      </p:to>
                                    </p:set>
                                    <p:animEffect transition="in" filter="checkerboard(across)">
                                      <p:cBhvr>
                                        <p:cTn id="129" dur="500"/>
                                        <p:tgtEl>
                                          <p:spTgt spid="1067039"/>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1067040"/>
                                        </p:tgtEl>
                                        <p:attrNameLst>
                                          <p:attrName>style.visibility</p:attrName>
                                        </p:attrNameLst>
                                      </p:cBhvr>
                                      <p:to>
                                        <p:strVal val="visible"/>
                                      </p:to>
                                    </p:set>
                                    <p:animEffect transition="in" filter="checkerboard(across)">
                                      <p:cBhvr>
                                        <p:cTn id="132" dur="500"/>
                                        <p:tgtEl>
                                          <p:spTgt spid="1067040"/>
                                        </p:tgtEl>
                                      </p:cBhvr>
                                    </p:animEffect>
                                  </p:childTnLst>
                                </p:cTn>
                              </p:par>
                            </p:childTnLst>
                          </p:cTn>
                        </p:par>
                      </p:childTnLst>
                    </p:cTn>
                  </p:par>
                  <p:par>
                    <p:cTn id="133" fill="hold">
                      <p:stCondLst>
                        <p:cond delay="indefinite"/>
                      </p:stCondLst>
                      <p:childTnLst>
                        <p:par>
                          <p:cTn id="134" fill="hold">
                            <p:stCondLst>
                              <p:cond delay="0"/>
                            </p:stCondLst>
                            <p:childTnLst>
                              <p:par>
                                <p:cTn id="135" presetID="5" presetClass="entr" presetSubtype="10" fill="hold" grpId="0" nodeType="clickEffect">
                                  <p:stCondLst>
                                    <p:cond delay="0"/>
                                  </p:stCondLst>
                                  <p:childTnLst>
                                    <p:set>
                                      <p:cBhvr>
                                        <p:cTn id="136" dur="1" fill="hold">
                                          <p:stCondLst>
                                            <p:cond delay="0"/>
                                          </p:stCondLst>
                                        </p:cTn>
                                        <p:tgtEl>
                                          <p:spTgt spid="1067041"/>
                                        </p:tgtEl>
                                        <p:attrNameLst>
                                          <p:attrName>style.visibility</p:attrName>
                                        </p:attrNameLst>
                                      </p:cBhvr>
                                      <p:to>
                                        <p:strVal val="visible"/>
                                      </p:to>
                                    </p:set>
                                    <p:animEffect transition="in" filter="checkerboard(across)">
                                      <p:cBhvr>
                                        <p:cTn id="137" dur="500"/>
                                        <p:tgtEl>
                                          <p:spTgt spid="1067041"/>
                                        </p:tgtEl>
                                      </p:cBhvr>
                                    </p:animEffect>
                                  </p:childTnLst>
                                </p:cTn>
                              </p:par>
                              <p:par>
                                <p:cTn id="138" presetID="5" presetClass="entr" presetSubtype="10" fill="hold" grpId="0" nodeType="withEffect">
                                  <p:stCondLst>
                                    <p:cond delay="0"/>
                                  </p:stCondLst>
                                  <p:childTnLst>
                                    <p:set>
                                      <p:cBhvr>
                                        <p:cTn id="139" dur="1" fill="hold">
                                          <p:stCondLst>
                                            <p:cond delay="0"/>
                                          </p:stCondLst>
                                        </p:cTn>
                                        <p:tgtEl>
                                          <p:spTgt spid="1067042"/>
                                        </p:tgtEl>
                                        <p:attrNameLst>
                                          <p:attrName>style.visibility</p:attrName>
                                        </p:attrNameLst>
                                      </p:cBhvr>
                                      <p:to>
                                        <p:strVal val="visible"/>
                                      </p:to>
                                    </p:set>
                                    <p:animEffect transition="in" filter="checkerboard(across)">
                                      <p:cBhvr>
                                        <p:cTn id="140" dur="500"/>
                                        <p:tgtEl>
                                          <p:spTgt spid="1067042"/>
                                        </p:tgtEl>
                                      </p:cBhvr>
                                    </p:animEffect>
                                  </p:childTnLst>
                                </p:cTn>
                              </p:par>
                              <p:par>
                                <p:cTn id="141" presetID="5" presetClass="entr" presetSubtype="10" fill="hold" grpId="0" nodeType="withEffect">
                                  <p:stCondLst>
                                    <p:cond delay="0"/>
                                  </p:stCondLst>
                                  <p:childTnLst>
                                    <p:set>
                                      <p:cBhvr>
                                        <p:cTn id="142" dur="1" fill="hold">
                                          <p:stCondLst>
                                            <p:cond delay="0"/>
                                          </p:stCondLst>
                                        </p:cTn>
                                        <p:tgtEl>
                                          <p:spTgt spid="1067043"/>
                                        </p:tgtEl>
                                        <p:attrNameLst>
                                          <p:attrName>style.visibility</p:attrName>
                                        </p:attrNameLst>
                                      </p:cBhvr>
                                      <p:to>
                                        <p:strVal val="visible"/>
                                      </p:to>
                                    </p:set>
                                    <p:animEffect transition="in" filter="checkerboard(across)">
                                      <p:cBhvr>
                                        <p:cTn id="143" dur="500"/>
                                        <p:tgtEl>
                                          <p:spTgt spid="106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1" grpId="0" animBg="1"/>
      <p:bldP spid="1067012" grpId="0" animBg="1"/>
      <p:bldP spid="1067013" grpId="0" animBg="1"/>
      <p:bldP spid="1067014" grpId="0" animBg="1"/>
      <p:bldP spid="1067015" grpId="0" animBg="1"/>
      <p:bldP spid="1067016" grpId="0" animBg="1"/>
      <p:bldP spid="1067027" grpId="0"/>
      <p:bldP spid="1067028" grpId="0"/>
      <p:bldP spid="1067029" grpId="0" animBg="1"/>
      <p:bldP spid="1067029" grpId="1" animBg="1"/>
      <p:bldP spid="1067030" grpId="0" animBg="1"/>
      <p:bldP spid="1067030" grpId="1" animBg="1"/>
      <p:bldP spid="1067031" grpId="0" animBg="1"/>
      <p:bldP spid="1067032" grpId="0" animBg="1"/>
      <p:bldP spid="1067033" grpId="0" animBg="1"/>
      <p:bldP spid="1067034" grpId="0" animBg="1"/>
      <p:bldP spid="1067035" grpId="0" animBg="1"/>
      <p:bldP spid="1067037" grpId="0" animBg="1"/>
      <p:bldP spid="1067038" grpId="0" animBg="1"/>
      <p:bldP spid="1067039" grpId="0"/>
      <p:bldP spid="1067040" grpId="0"/>
      <p:bldP spid="1067041" grpId="0" animBg="1"/>
      <p:bldP spid="1067042" grpId="0"/>
      <p:bldP spid="10670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solidFill>
                  <a:srgbClr val="FF0000"/>
                </a:solidFill>
              </a:rPr>
              <a:t>BÀI TOÁN VA CHẠM GIỮA HAI VẬT</a:t>
            </a:r>
          </a:p>
        </p:txBody>
      </p:sp>
      <p:sp>
        <p:nvSpPr>
          <p:cNvPr id="3" name="Content Placeholder 2"/>
          <p:cNvSpPr>
            <a:spLocks noGrp="1"/>
          </p:cNvSpPr>
          <p:nvPr>
            <p:ph idx="1"/>
          </p:nvPr>
        </p:nvSpPr>
        <p:spPr>
          <a:xfrm>
            <a:off x="304800" y="1066800"/>
            <a:ext cx="8686800" cy="5257800"/>
          </a:xfrm>
        </p:spPr>
        <p:txBody>
          <a:bodyPr>
            <a:normAutofit lnSpcReduction="10000"/>
          </a:bodyPr>
          <a:lstStyle/>
          <a:p>
            <a:pPr marL="0" indent="0">
              <a:buNone/>
            </a:pPr>
            <a:r>
              <a:rPr lang="en-US" b="1" i="1" dirty="0" err="1">
                <a:solidFill>
                  <a:srgbClr val="FF0000"/>
                </a:solidFill>
              </a:rPr>
              <a:t>Khái</a:t>
            </a:r>
            <a:r>
              <a:rPr lang="en-US" b="1" i="1" dirty="0">
                <a:solidFill>
                  <a:srgbClr val="FF0000"/>
                </a:solidFill>
              </a:rPr>
              <a:t> </a:t>
            </a:r>
            <a:r>
              <a:rPr lang="en-US" b="1" i="1" dirty="0" err="1">
                <a:solidFill>
                  <a:srgbClr val="FF0000"/>
                </a:solidFill>
              </a:rPr>
              <a:t>niệm</a:t>
            </a:r>
            <a:r>
              <a:rPr lang="en-US" b="1" i="1" dirty="0">
                <a:solidFill>
                  <a:srgbClr val="FF0000"/>
                </a:solidFill>
              </a:rPr>
              <a:t> </a:t>
            </a:r>
            <a:r>
              <a:rPr lang="en-US" b="1" i="1" dirty="0" err="1">
                <a:solidFill>
                  <a:srgbClr val="FF0000"/>
                </a:solidFill>
              </a:rPr>
              <a:t>va</a:t>
            </a:r>
            <a:r>
              <a:rPr lang="en-US" b="1" i="1" dirty="0">
                <a:solidFill>
                  <a:srgbClr val="FF0000"/>
                </a:solidFill>
              </a:rPr>
              <a:t> </a:t>
            </a:r>
            <a:r>
              <a:rPr lang="en-US" b="1" i="1" dirty="0" err="1">
                <a:solidFill>
                  <a:srgbClr val="FF0000"/>
                </a:solidFill>
              </a:rPr>
              <a:t>chạm</a:t>
            </a:r>
            <a:r>
              <a:rPr lang="en-US" dirty="0"/>
              <a:t>: </a:t>
            </a:r>
            <a:r>
              <a:rPr lang="en-US" dirty="0" err="1"/>
              <a:t>Là</a:t>
            </a:r>
            <a:r>
              <a:rPr lang="en-US" dirty="0"/>
              <a:t> </a:t>
            </a:r>
            <a:r>
              <a:rPr lang="en-US" dirty="0" err="1"/>
              <a:t>hiện</a:t>
            </a:r>
            <a:r>
              <a:rPr lang="en-US" dirty="0"/>
              <a:t> </a:t>
            </a:r>
            <a:r>
              <a:rPr lang="en-US" dirty="0" err="1"/>
              <a:t>tượng</a:t>
            </a:r>
            <a:r>
              <a:rPr lang="en-US" dirty="0"/>
              <a:t> 2 </a:t>
            </a:r>
            <a:r>
              <a:rPr lang="en-US" dirty="0" err="1"/>
              <a:t>vật</a:t>
            </a:r>
            <a:r>
              <a:rPr lang="en-US" dirty="0"/>
              <a:t> </a:t>
            </a:r>
            <a:r>
              <a:rPr lang="en-US" dirty="0" err="1"/>
              <a:t>tiếp</a:t>
            </a:r>
            <a:r>
              <a:rPr lang="en-US" dirty="0"/>
              <a:t> </a:t>
            </a:r>
            <a:r>
              <a:rPr lang="en-US" dirty="0" err="1"/>
              <a:t>xúc</a:t>
            </a:r>
            <a:r>
              <a:rPr lang="en-US" dirty="0"/>
              <a:t> </a:t>
            </a:r>
            <a:r>
              <a:rPr lang="en-US" dirty="0" err="1"/>
              <a:t>nhau</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cực</a:t>
            </a:r>
            <a:r>
              <a:rPr lang="en-US" dirty="0"/>
              <a:t> </a:t>
            </a:r>
            <a:r>
              <a:rPr lang="en-US" dirty="0" err="1"/>
              <a:t>ngắn</a:t>
            </a:r>
            <a:r>
              <a:rPr lang="en-US" dirty="0"/>
              <a:t> </a:t>
            </a:r>
            <a:r>
              <a:rPr lang="en-US" dirty="0" err="1"/>
              <a:t>rồi</a:t>
            </a:r>
            <a:r>
              <a:rPr lang="en-US" dirty="0"/>
              <a:t> </a:t>
            </a:r>
            <a:r>
              <a:rPr lang="en-US" dirty="0" err="1"/>
              <a:t>tách</a:t>
            </a:r>
            <a:r>
              <a:rPr lang="en-US" dirty="0"/>
              <a:t> </a:t>
            </a:r>
            <a:r>
              <a:rPr lang="en-US" dirty="0" err="1"/>
              <a:t>ra.</a:t>
            </a:r>
            <a:endParaRPr lang="en-US" dirty="0"/>
          </a:p>
          <a:p>
            <a:pPr marL="0" indent="0">
              <a:buNone/>
            </a:pPr>
            <a:endParaRPr lang="en-US" dirty="0"/>
          </a:p>
          <a:p>
            <a:pPr marL="0" indent="0">
              <a:buNone/>
            </a:pPr>
            <a:r>
              <a:rPr lang="en-US" b="1" i="1" dirty="0" err="1">
                <a:solidFill>
                  <a:srgbClr val="0070C0"/>
                </a:solidFill>
              </a:rPr>
              <a:t>Hai</a:t>
            </a:r>
            <a:r>
              <a:rPr lang="en-US" b="1" i="1" dirty="0">
                <a:solidFill>
                  <a:srgbClr val="0070C0"/>
                </a:solidFill>
              </a:rPr>
              <a:t> </a:t>
            </a:r>
            <a:r>
              <a:rPr lang="en-US" b="1" i="1" dirty="0" err="1">
                <a:solidFill>
                  <a:srgbClr val="0070C0"/>
                </a:solidFill>
              </a:rPr>
              <a:t>loại</a:t>
            </a:r>
            <a:r>
              <a:rPr lang="en-US" b="1" i="1" dirty="0">
                <a:solidFill>
                  <a:srgbClr val="0070C0"/>
                </a:solidFill>
              </a:rPr>
              <a:t> </a:t>
            </a:r>
            <a:r>
              <a:rPr lang="en-US" b="1" i="1" dirty="0" err="1">
                <a:solidFill>
                  <a:srgbClr val="0070C0"/>
                </a:solidFill>
              </a:rPr>
              <a:t>va</a:t>
            </a:r>
            <a:r>
              <a:rPr lang="en-US" b="1" i="1" dirty="0">
                <a:solidFill>
                  <a:srgbClr val="0070C0"/>
                </a:solidFill>
              </a:rPr>
              <a:t> </a:t>
            </a:r>
            <a:r>
              <a:rPr lang="en-US" b="1" i="1" dirty="0" err="1">
                <a:solidFill>
                  <a:srgbClr val="0070C0"/>
                </a:solidFill>
              </a:rPr>
              <a:t>chạm</a:t>
            </a:r>
            <a:r>
              <a:rPr lang="en-US" b="1" i="1" dirty="0">
                <a:solidFill>
                  <a:srgbClr val="0070C0"/>
                </a:solidFill>
              </a:rPr>
              <a:t>:</a:t>
            </a:r>
          </a:p>
          <a:p>
            <a:pPr marL="0" indent="0">
              <a:buNone/>
            </a:pPr>
            <a:r>
              <a:rPr lang="en-US" dirty="0"/>
              <a:t>+ </a:t>
            </a:r>
            <a:r>
              <a:rPr lang="en-US" i="1" u="sng" dirty="0" err="1">
                <a:solidFill>
                  <a:srgbClr val="0070C0"/>
                </a:solidFill>
              </a:rPr>
              <a:t>Va</a:t>
            </a:r>
            <a:r>
              <a:rPr lang="en-US" i="1" u="sng" dirty="0">
                <a:solidFill>
                  <a:srgbClr val="0070C0"/>
                </a:solidFill>
              </a:rPr>
              <a:t> </a:t>
            </a:r>
            <a:r>
              <a:rPr lang="en-US" i="1" u="sng" dirty="0" err="1">
                <a:solidFill>
                  <a:srgbClr val="0070C0"/>
                </a:solidFill>
              </a:rPr>
              <a:t>chạm</a:t>
            </a:r>
            <a:r>
              <a:rPr lang="en-US" i="1" u="sng" dirty="0">
                <a:solidFill>
                  <a:srgbClr val="0070C0"/>
                </a:solidFill>
              </a:rPr>
              <a:t> </a:t>
            </a:r>
            <a:r>
              <a:rPr lang="en-US" i="1" u="sng" dirty="0" err="1">
                <a:solidFill>
                  <a:srgbClr val="0070C0"/>
                </a:solidFill>
              </a:rPr>
              <a:t>đàn</a:t>
            </a:r>
            <a:r>
              <a:rPr lang="en-US" i="1" u="sng" dirty="0">
                <a:solidFill>
                  <a:srgbClr val="0070C0"/>
                </a:solidFill>
              </a:rPr>
              <a:t> </a:t>
            </a:r>
            <a:r>
              <a:rPr lang="en-US" i="1" u="sng" dirty="0" err="1">
                <a:solidFill>
                  <a:srgbClr val="0070C0"/>
                </a:solidFill>
              </a:rPr>
              <a:t>hồi</a:t>
            </a:r>
            <a:r>
              <a:rPr lang="en-US" dirty="0"/>
              <a:t>: </a:t>
            </a:r>
            <a:r>
              <a:rPr lang="en-US" dirty="0" err="1"/>
              <a:t>là</a:t>
            </a:r>
            <a:r>
              <a:rPr lang="en-US" dirty="0"/>
              <a:t> </a:t>
            </a:r>
            <a:r>
              <a:rPr lang="en-US" dirty="0" err="1"/>
              <a:t>va</a:t>
            </a:r>
            <a:r>
              <a:rPr lang="en-US" dirty="0"/>
              <a:t> </a:t>
            </a:r>
            <a:r>
              <a:rPr lang="en-US" dirty="0" err="1"/>
              <a:t>chạm</a:t>
            </a:r>
            <a:r>
              <a:rPr lang="en-US" dirty="0"/>
              <a:t> </a:t>
            </a:r>
            <a:r>
              <a:rPr lang="en-US" dirty="0" err="1"/>
              <a:t>mà</a:t>
            </a:r>
            <a:r>
              <a:rPr lang="en-US" dirty="0"/>
              <a:t> </a:t>
            </a:r>
            <a:r>
              <a:rPr lang="en-US" dirty="0" err="1"/>
              <a:t>sau</a:t>
            </a:r>
            <a:r>
              <a:rPr lang="en-US" dirty="0"/>
              <a:t> </a:t>
            </a:r>
            <a:r>
              <a:rPr lang="en-US" dirty="0" err="1"/>
              <a:t>đó</a:t>
            </a:r>
            <a:r>
              <a:rPr lang="en-US" dirty="0"/>
              <a:t> </a:t>
            </a:r>
            <a:r>
              <a:rPr lang="en-US" dirty="0" err="1"/>
              <a:t>vật</a:t>
            </a:r>
            <a:r>
              <a:rPr lang="en-US" dirty="0"/>
              <a:t> </a:t>
            </a:r>
            <a:r>
              <a:rPr lang="en-US" dirty="0" err="1"/>
              <a:t>trở</a:t>
            </a:r>
            <a:r>
              <a:rPr lang="en-US" dirty="0"/>
              <a:t> </a:t>
            </a:r>
            <a:r>
              <a:rPr lang="en-US" dirty="0" err="1"/>
              <a:t>lại</a:t>
            </a:r>
            <a:r>
              <a:rPr lang="en-US" dirty="0"/>
              <a:t> </a:t>
            </a:r>
            <a:r>
              <a:rPr lang="en-US" dirty="0" err="1"/>
              <a:t>hình</a:t>
            </a:r>
            <a:r>
              <a:rPr lang="en-US" dirty="0"/>
              <a:t> </a:t>
            </a:r>
            <a:r>
              <a:rPr lang="en-US" dirty="0" err="1"/>
              <a:t>dạng</a:t>
            </a:r>
            <a:r>
              <a:rPr lang="en-US" dirty="0"/>
              <a:t> </a:t>
            </a:r>
            <a:r>
              <a:rPr lang="en-US" dirty="0" err="1"/>
              <a:t>lúc</a:t>
            </a:r>
            <a:r>
              <a:rPr lang="en-US" dirty="0"/>
              <a:t> </a:t>
            </a:r>
            <a:r>
              <a:rPr lang="en-US" dirty="0" err="1"/>
              <a:t>đầu</a:t>
            </a:r>
            <a:r>
              <a:rPr lang="en-US" dirty="0"/>
              <a:t>; </a:t>
            </a:r>
            <a:r>
              <a:rPr lang="en-US" dirty="0" err="1"/>
              <a:t>động</a:t>
            </a:r>
            <a:r>
              <a:rPr lang="en-US" dirty="0"/>
              <a:t> </a:t>
            </a:r>
            <a:r>
              <a:rPr lang="en-US" dirty="0" err="1"/>
              <a:t>lượng</a:t>
            </a:r>
            <a:r>
              <a:rPr lang="en-US" dirty="0"/>
              <a:t> </a:t>
            </a:r>
            <a:r>
              <a:rPr lang="en-US" dirty="0" err="1"/>
              <a:t>và</a:t>
            </a:r>
            <a:r>
              <a:rPr lang="en-US" dirty="0"/>
              <a:t> </a:t>
            </a:r>
            <a:r>
              <a:rPr lang="en-US" dirty="0" err="1"/>
              <a:t>cơ</a:t>
            </a:r>
            <a:r>
              <a:rPr lang="en-US" dirty="0"/>
              <a:t> </a:t>
            </a:r>
            <a:r>
              <a:rPr lang="en-US" dirty="0" err="1"/>
              <a:t>năng</a:t>
            </a:r>
            <a:r>
              <a:rPr lang="en-US" dirty="0"/>
              <a:t> </a:t>
            </a:r>
            <a:r>
              <a:rPr lang="en-US" dirty="0" err="1"/>
              <a:t>bảo</a:t>
            </a:r>
            <a:r>
              <a:rPr lang="en-US" dirty="0"/>
              <a:t> </a:t>
            </a:r>
            <a:r>
              <a:rPr lang="en-US" dirty="0" err="1"/>
              <a:t>toàn</a:t>
            </a:r>
            <a:r>
              <a:rPr lang="en-US" dirty="0"/>
              <a:t>.</a:t>
            </a:r>
          </a:p>
          <a:p>
            <a:pPr marL="0" indent="0">
              <a:buNone/>
            </a:pPr>
            <a:endParaRPr lang="en-US" dirty="0"/>
          </a:p>
          <a:p>
            <a:pPr marL="0" indent="0">
              <a:buNone/>
            </a:pPr>
            <a:r>
              <a:rPr lang="en-US" i="1" u="sng" dirty="0">
                <a:solidFill>
                  <a:srgbClr val="0070C0"/>
                </a:solidFill>
              </a:rPr>
              <a:t>+ </a:t>
            </a:r>
            <a:r>
              <a:rPr lang="en-US" i="1" u="sng" dirty="0" err="1">
                <a:solidFill>
                  <a:srgbClr val="0070C0"/>
                </a:solidFill>
              </a:rPr>
              <a:t>Va</a:t>
            </a:r>
            <a:r>
              <a:rPr lang="en-US" i="1" u="sng" dirty="0">
                <a:solidFill>
                  <a:srgbClr val="0070C0"/>
                </a:solidFill>
              </a:rPr>
              <a:t> </a:t>
            </a:r>
            <a:r>
              <a:rPr lang="en-US" i="1" u="sng" dirty="0" err="1">
                <a:solidFill>
                  <a:srgbClr val="0070C0"/>
                </a:solidFill>
              </a:rPr>
              <a:t>chạm</a:t>
            </a:r>
            <a:r>
              <a:rPr lang="en-US" i="1" u="sng" dirty="0">
                <a:solidFill>
                  <a:srgbClr val="0070C0"/>
                </a:solidFill>
              </a:rPr>
              <a:t> </a:t>
            </a:r>
            <a:r>
              <a:rPr lang="en-US" i="1" u="sng" dirty="0" err="1">
                <a:solidFill>
                  <a:srgbClr val="0070C0"/>
                </a:solidFill>
              </a:rPr>
              <a:t>không</a:t>
            </a:r>
            <a:r>
              <a:rPr lang="en-US" i="1" u="sng" dirty="0">
                <a:solidFill>
                  <a:srgbClr val="0070C0"/>
                </a:solidFill>
              </a:rPr>
              <a:t> </a:t>
            </a:r>
            <a:r>
              <a:rPr lang="en-US" i="1" u="sng" dirty="0" err="1">
                <a:solidFill>
                  <a:srgbClr val="0070C0"/>
                </a:solidFill>
              </a:rPr>
              <a:t>đàn</a:t>
            </a:r>
            <a:r>
              <a:rPr lang="en-US" i="1" u="sng" dirty="0">
                <a:solidFill>
                  <a:srgbClr val="0070C0"/>
                </a:solidFill>
              </a:rPr>
              <a:t> </a:t>
            </a:r>
            <a:r>
              <a:rPr lang="en-US" i="1" u="sng" dirty="0" err="1">
                <a:solidFill>
                  <a:srgbClr val="0070C0"/>
                </a:solidFill>
              </a:rPr>
              <a:t>hồi</a:t>
            </a:r>
            <a:r>
              <a:rPr lang="en-US" i="1" u="sng" dirty="0">
                <a:solidFill>
                  <a:srgbClr val="0070C0"/>
                </a:solidFill>
              </a:rPr>
              <a:t> ( </a:t>
            </a:r>
            <a:r>
              <a:rPr lang="en-US" i="1" u="sng" dirty="0" err="1">
                <a:solidFill>
                  <a:srgbClr val="0070C0"/>
                </a:solidFill>
              </a:rPr>
              <a:t>Va</a:t>
            </a:r>
            <a:r>
              <a:rPr lang="en-US" i="1" u="sng" dirty="0">
                <a:solidFill>
                  <a:srgbClr val="0070C0"/>
                </a:solidFill>
              </a:rPr>
              <a:t> </a:t>
            </a:r>
            <a:r>
              <a:rPr lang="en-US" i="1" u="sng" dirty="0" err="1">
                <a:solidFill>
                  <a:srgbClr val="0070C0"/>
                </a:solidFill>
              </a:rPr>
              <a:t>chạm</a:t>
            </a:r>
            <a:r>
              <a:rPr lang="en-US" i="1" u="sng" dirty="0">
                <a:solidFill>
                  <a:srgbClr val="0070C0"/>
                </a:solidFill>
              </a:rPr>
              <a:t> </a:t>
            </a:r>
            <a:r>
              <a:rPr lang="en-US" i="1" u="sng" dirty="0" err="1">
                <a:solidFill>
                  <a:srgbClr val="0070C0"/>
                </a:solidFill>
              </a:rPr>
              <a:t>mềm</a:t>
            </a:r>
            <a:r>
              <a:rPr lang="en-US" i="1" u="sng" dirty="0">
                <a:solidFill>
                  <a:srgbClr val="0070C0"/>
                </a:solidFill>
              </a:rPr>
              <a:t>): </a:t>
            </a:r>
            <a:r>
              <a:rPr lang="en-US" dirty="0" err="1"/>
              <a:t>sau</a:t>
            </a:r>
            <a:r>
              <a:rPr lang="en-US" dirty="0"/>
              <a:t> </a:t>
            </a:r>
            <a:r>
              <a:rPr lang="en-US" dirty="0" err="1"/>
              <a:t>va</a:t>
            </a:r>
            <a:r>
              <a:rPr lang="en-US" dirty="0"/>
              <a:t> </a:t>
            </a:r>
            <a:r>
              <a:rPr lang="en-US" dirty="0" err="1"/>
              <a:t>chạm</a:t>
            </a:r>
            <a:r>
              <a:rPr lang="en-US" dirty="0"/>
              <a:t>, </a:t>
            </a:r>
            <a:r>
              <a:rPr lang="en-US" dirty="0" err="1"/>
              <a:t>các</a:t>
            </a:r>
            <a:r>
              <a:rPr lang="en-US" dirty="0"/>
              <a:t> </a:t>
            </a:r>
            <a:r>
              <a:rPr lang="en-US" dirty="0" err="1"/>
              <a:t>vật</a:t>
            </a:r>
            <a:r>
              <a:rPr lang="en-US" dirty="0"/>
              <a:t> </a:t>
            </a:r>
            <a:r>
              <a:rPr lang="en-US" dirty="0" err="1"/>
              <a:t>dính</a:t>
            </a:r>
            <a:r>
              <a:rPr lang="en-US" dirty="0"/>
              <a:t> </a:t>
            </a:r>
            <a:r>
              <a:rPr lang="en-US" dirty="0" err="1"/>
              <a:t>nhau</a:t>
            </a:r>
            <a:r>
              <a:rPr lang="en-US" dirty="0"/>
              <a:t>; </a:t>
            </a:r>
            <a:r>
              <a:rPr lang="en-US" dirty="0" err="1"/>
              <a:t>động</a:t>
            </a:r>
            <a:r>
              <a:rPr lang="en-US" dirty="0"/>
              <a:t> </a:t>
            </a:r>
            <a:r>
              <a:rPr lang="en-US" dirty="0" err="1"/>
              <a:t>lượng</a:t>
            </a:r>
            <a:r>
              <a:rPr lang="en-US" dirty="0"/>
              <a:t> </a:t>
            </a:r>
            <a:r>
              <a:rPr lang="en-US" dirty="0" err="1"/>
              <a:t>bảo</a:t>
            </a:r>
            <a:r>
              <a:rPr lang="en-US" dirty="0"/>
              <a:t> </a:t>
            </a:r>
            <a:r>
              <a:rPr lang="en-US" dirty="0" err="1"/>
              <a:t>toàn</a:t>
            </a:r>
            <a:r>
              <a:rPr lang="en-US" dirty="0"/>
              <a:t>, </a:t>
            </a:r>
            <a:r>
              <a:rPr lang="en-US" dirty="0" err="1"/>
              <a:t>cơ</a:t>
            </a:r>
            <a:r>
              <a:rPr lang="en-US" dirty="0"/>
              <a:t> </a:t>
            </a:r>
            <a:r>
              <a:rPr lang="en-US" dirty="0" err="1"/>
              <a:t>năng</a:t>
            </a:r>
            <a:r>
              <a:rPr lang="en-US" dirty="0"/>
              <a:t> </a:t>
            </a:r>
            <a:r>
              <a:rPr lang="en-US" dirty="0" err="1"/>
              <a:t>không</a:t>
            </a:r>
            <a:r>
              <a:rPr lang="en-US" dirty="0"/>
              <a:t> </a:t>
            </a:r>
            <a:r>
              <a:rPr lang="en-US" dirty="0" err="1"/>
              <a:t>bảo</a:t>
            </a:r>
            <a:r>
              <a:rPr lang="en-US" dirty="0"/>
              <a:t> </a:t>
            </a:r>
            <a:r>
              <a:rPr lang="en-US" dirty="0" err="1"/>
              <a:t>toàn</a:t>
            </a:r>
            <a:r>
              <a:rPr lang="en-US" dirty="0"/>
              <a:t>.</a:t>
            </a:r>
          </a:p>
        </p:txBody>
      </p:sp>
    </p:spTree>
    <p:extLst>
      <p:ext uri="{BB962C8B-B14F-4D97-AF65-F5344CB8AC3E}">
        <p14:creationId xmlns:p14="http://schemas.microsoft.com/office/powerpoint/2010/main" val="17431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868362"/>
          </a:xfrm>
        </p:spPr>
        <p:txBody>
          <a:bodyPr/>
          <a:lstStyle/>
          <a:p>
            <a:r>
              <a:rPr lang="en-US" b="1" dirty="0">
                <a:solidFill>
                  <a:srgbClr val="00B050"/>
                </a:solidFill>
              </a:rPr>
              <a:t>VA CHẠM ĐÀN HỒI</a:t>
            </a:r>
          </a:p>
        </p:txBody>
      </p:sp>
      <p:pic>
        <p:nvPicPr>
          <p:cNvPr id="22630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1120" y="4419600"/>
            <a:ext cx="4373880" cy="110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30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9040" y="2438400"/>
            <a:ext cx="4505960" cy="11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1282987"/>
            <a:ext cx="9144000" cy="584775"/>
          </a:xfrm>
          <a:prstGeom prst="rect">
            <a:avLst/>
          </a:prstGeom>
          <a:noFill/>
        </p:spPr>
        <p:txBody>
          <a:bodyPr wrap="square" rtlCol="0">
            <a:spAutoFit/>
          </a:bodyPr>
          <a:lstStyle/>
          <a:p>
            <a:r>
              <a:rPr lang="en-US" sz="3200" dirty="0" err="1">
                <a:latin typeface="Times" pitchFamily="18" charset="0"/>
                <a:cs typeface="Times" pitchFamily="18" charset="0"/>
              </a:rPr>
              <a:t>Áp</a:t>
            </a:r>
            <a:r>
              <a:rPr lang="en-US" sz="3200" dirty="0">
                <a:latin typeface="Times" pitchFamily="18" charset="0"/>
                <a:cs typeface="Times" pitchFamily="18" charset="0"/>
              </a:rPr>
              <a:t> </a:t>
            </a:r>
            <a:r>
              <a:rPr lang="en-US" sz="3200" dirty="0" err="1">
                <a:latin typeface="Times" pitchFamily="18" charset="0"/>
                <a:cs typeface="Times" pitchFamily="18" charset="0"/>
              </a:rPr>
              <a:t>dụng</a:t>
            </a:r>
            <a:r>
              <a:rPr lang="en-US" sz="3200" dirty="0">
                <a:latin typeface="Times" pitchFamily="18" charset="0"/>
                <a:cs typeface="Times" pitchFamily="18" charset="0"/>
              </a:rPr>
              <a:t> </a:t>
            </a:r>
            <a:r>
              <a:rPr lang="en-US" sz="3200" dirty="0" err="1">
                <a:latin typeface="Times" pitchFamily="18" charset="0"/>
                <a:cs typeface="Times" pitchFamily="18" charset="0"/>
              </a:rPr>
              <a:t>định</a:t>
            </a:r>
            <a:r>
              <a:rPr lang="en-US" sz="3200" dirty="0">
                <a:latin typeface="Times" pitchFamily="18" charset="0"/>
                <a:cs typeface="Times" pitchFamily="18" charset="0"/>
              </a:rPr>
              <a:t> </a:t>
            </a:r>
            <a:r>
              <a:rPr lang="en-US" sz="3200" dirty="0" err="1">
                <a:latin typeface="Times" pitchFamily="18" charset="0"/>
                <a:cs typeface="Times" pitchFamily="18" charset="0"/>
              </a:rPr>
              <a:t>luật</a:t>
            </a:r>
            <a:r>
              <a:rPr lang="en-US" sz="3200" dirty="0">
                <a:latin typeface="Times" pitchFamily="18" charset="0"/>
                <a:cs typeface="Times" pitchFamily="18" charset="0"/>
              </a:rPr>
              <a:t> </a:t>
            </a:r>
            <a:r>
              <a:rPr lang="en-US" sz="3200" dirty="0" err="1">
                <a:latin typeface="Times" pitchFamily="18" charset="0"/>
                <a:cs typeface="Times" pitchFamily="18" charset="0"/>
              </a:rPr>
              <a:t>bảo</a:t>
            </a:r>
            <a:r>
              <a:rPr lang="en-US" sz="3200" dirty="0">
                <a:latin typeface="Times" pitchFamily="18" charset="0"/>
                <a:cs typeface="Times" pitchFamily="18" charset="0"/>
              </a:rPr>
              <a:t> </a:t>
            </a:r>
            <a:r>
              <a:rPr lang="en-US" sz="3200" dirty="0" err="1">
                <a:latin typeface="Times" pitchFamily="18" charset="0"/>
                <a:cs typeface="Times" pitchFamily="18" charset="0"/>
              </a:rPr>
              <a:t>toàn</a:t>
            </a:r>
            <a:r>
              <a:rPr lang="en-US" sz="3200" dirty="0">
                <a:latin typeface="Times" pitchFamily="18" charset="0"/>
                <a:cs typeface="Times" pitchFamily="18" charset="0"/>
              </a:rPr>
              <a:t> </a:t>
            </a:r>
            <a:r>
              <a:rPr lang="en-US" sz="3200" dirty="0" err="1">
                <a:latin typeface="Times" pitchFamily="18" charset="0"/>
                <a:cs typeface="Times" pitchFamily="18" charset="0"/>
              </a:rPr>
              <a:t>động</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động</a:t>
            </a:r>
            <a:r>
              <a:rPr lang="en-US" sz="3200" dirty="0">
                <a:latin typeface="Times" pitchFamily="18" charset="0"/>
                <a:cs typeface="Times" pitchFamily="18" charset="0"/>
              </a:rPr>
              <a:t> </a:t>
            </a:r>
            <a:r>
              <a:rPr lang="en-US" sz="3200" dirty="0" err="1">
                <a:latin typeface="Times" pitchFamily="18" charset="0"/>
                <a:cs typeface="Times" pitchFamily="18" charset="0"/>
              </a:rPr>
              <a:t>năng</a:t>
            </a:r>
            <a:endParaRPr lang="en-US" sz="3200" dirty="0">
              <a:latin typeface="Times" pitchFamily="18" charset="0"/>
              <a:cs typeface="Times" pitchFamily="18" charset="0"/>
            </a:endParaRPr>
          </a:p>
        </p:txBody>
      </p:sp>
    </p:spTree>
    <p:extLst>
      <p:ext uri="{BB962C8B-B14F-4D97-AF65-F5344CB8AC3E}">
        <p14:creationId xmlns:p14="http://schemas.microsoft.com/office/powerpoint/2010/main" val="172885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VA CHẠM  KHÔNG ĐÀN HỒI</a:t>
            </a:r>
            <a:endParaRPr lang="en-US" dirty="0"/>
          </a:p>
        </p:txBody>
      </p:sp>
      <p:sp>
        <p:nvSpPr>
          <p:cNvPr id="3" name="Content Placeholder 2"/>
          <p:cNvSpPr>
            <a:spLocks noGrp="1"/>
          </p:cNvSpPr>
          <p:nvPr>
            <p:ph idx="1"/>
          </p:nvPr>
        </p:nvSpPr>
        <p:spPr/>
        <p:txBody>
          <a:bodyPr/>
          <a:lstStyle/>
          <a:p>
            <a:r>
              <a:rPr lang="en-US" dirty="0" err="1"/>
              <a:t>Áp</a:t>
            </a:r>
            <a:r>
              <a:rPr lang="en-US" dirty="0"/>
              <a:t> </a:t>
            </a:r>
            <a:r>
              <a:rPr lang="en-US" dirty="0" err="1"/>
              <a:t>dụng</a:t>
            </a:r>
            <a:r>
              <a:rPr lang="en-US" dirty="0"/>
              <a:t> </a:t>
            </a:r>
            <a:r>
              <a:rPr lang="en-US" dirty="0" err="1"/>
              <a:t>định</a:t>
            </a:r>
            <a:r>
              <a:rPr lang="en-US" dirty="0"/>
              <a:t> </a:t>
            </a:r>
            <a:r>
              <a:rPr lang="en-US" dirty="0" err="1"/>
              <a:t>luật</a:t>
            </a:r>
            <a:r>
              <a:rPr lang="en-US" dirty="0"/>
              <a:t> </a:t>
            </a:r>
            <a:r>
              <a:rPr lang="en-US" dirty="0" err="1"/>
              <a:t>bảo</a:t>
            </a:r>
            <a:r>
              <a:rPr lang="en-US" dirty="0"/>
              <a:t> </a:t>
            </a:r>
            <a:r>
              <a:rPr lang="en-US" dirty="0" err="1"/>
              <a:t>toàn</a:t>
            </a:r>
            <a:r>
              <a:rPr lang="en-US" dirty="0"/>
              <a:t> </a:t>
            </a:r>
            <a:r>
              <a:rPr lang="en-US" dirty="0" err="1"/>
              <a:t>động</a:t>
            </a:r>
            <a:r>
              <a:rPr lang="en-US" dirty="0"/>
              <a:t> </a:t>
            </a:r>
            <a:r>
              <a:rPr lang="en-US" dirty="0" err="1"/>
              <a:t>lượng</a:t>
            </a:r>
            <a:endParaRPr lang="en-US"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42810281"/>
              </p:ext>
            </p:extLst>
          </p:nvPr>
        </p:nvGraphicFramePr>
        <p:xfrm>
          <a:off x="1385358" y="2514600"/>
          <a:ext cx="4577292" cy="1905000"/>
        </p:xfrm>
        <a:graphic>
          <a:graphicData uri="http://schemas.openxmlformats.org/presentationml/2006/ole">
            <mc:AlternateContent xmlns:mc="http://schemas.openxmlformats.org/markup-compatibility/2006">
              <mc:Choice xmlns:v="urn:schemas-microsoft-com:vml" Requires="v">
                <p:oleObj name="Equation" r:id="rId2" imgW="1651000" imgH="685800" progId="Equation.3">
                  <p:embed/>
                </p:oleObj>
              </mc:Choice>
              <mc:Fallback>
                <p:oleObj name="Equation" r:id="rId2" imgW="1651000" imgH="68580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358" y="2514600"/>
                        <a:ext cx="4577292" cy="1905000"/>
                      </a:xfrm>
                      <a:prstGeom prst="rect">
                        <a:avLst/>
                      </a:prstGeom>
                      <a:noFill/>
                    </p:spPr>
                  </p:pic>
                </p:oleObj>
              </mc:Fallback>
            </mc:AlternateContent>
          </a:graphicData>
        </a:graphic>
      </p:graphicFrame>
    </p:spTree>
    <p:extLst>
      <p:ext uri="{BB962C8B-B14F-4D97-AF65-F5344CB8AC3E}">
        <p14:creationId xmlns:p14="http://schemas.microsoft.com/office/powerpoint/2010/main" val="3298929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534400" cy="4525963"/>
          </a:xfrm>
        </p:spPr>
        <p:txBody>
          <a:bodyPr>
            <a:noAutofit/>
          </a:bodyPr>
          <a:lstStyle/>
          <a:p>
            <a:pPr marL="0" indent="0" algn="just">
              <a:buNone/>
            </a:pPr>
            <a:r>
              <a:rPr lang="en-US" sz="2800" b="1" dirty="0" err="1"/>
              <a:t>Bài</a:t>
            </a:r>
            <a:r>
              <a:rPr lang="en-US" sz="2800" b="1" dirty="0"/>
              <a:t> 1</a:t>
            </a:r>
            <a:r>
              <a:rPr lang="en-US" sz="2800" dirty="0"/>
              <a:t>: </a:t>
            </a:r>
            <a:r>
              <a:rPr lang="en-US" sz="2800" dirty="0" err="1"/>
              <a:t>Hai</a:t>
            </a:r>
            <a:r>
              <a:rPr lang="en-US" sz="2800" dirty="0"/>
              <a:t> </a:t>
            </a:r>
            <a:r>
              <a:rPr lang="en-US" sz="2800" dirty="0" err="1"/>
              <a:t>quả</a:t>
            </a:r>
            <a:r>
              <a:rPr lang="en-US" sz="2800" dirty="0"/>
              <a:t> </a:t>
            </a:r>
            <a:r>
              <a:rPr lang="en-US" sz="2800" dirty="0" err="1"/>
              <a:t>cầu</a:t>
            </a:r>
            <a:r>
              <a:rPr lang="en-US" sz="2800" dirty="0"/>
              <a:t> </a:t>
            </a:r>
            <a:r>
              <a:rPr lang="en-US" sz="2800" dirty="0" err="1"/>
              <a:t>bằng</a:t>
            </a:r>
            <a:r>
              <a:rPr lang="en-US" sz="2800" dirty="0"/>
              <a:t> </a:t>
            </a:r>
            <a:r>
              <a:rPr lang="en-US" sz="2800" dirty="0" err="1"/>
              <a:t>kim</a:t>
            </a:r>
            <a:r>
              <a:rPr lang="en-US" sz="2800" dirty="0"/>
              <a:t> </a:t>
            </a:r>
            <a:r>
              <a:rPr lang="en-US" sz="2800" dirty="0" err="1"/>
              <a:t>loại</a:t>
            </a:r>
            <a:r>
              <a:rPr lang="en-US" sz="2800" dirty="0"/>
              <a:t> </a:t>
            </a:r>
            <a:r>
              <a:rPr lang="en-US" sz="2800" dirty="0" err="1"/>
              <a:t>được</a:t>
            </a:r>
            <a:r>
              <a:rPr lang="en-US" sz="2800" dirty="0"/>
              <a:t> </a:t>
            </a:r>
            <a:r>
              <a:rPr lang="en-US" sz="2800" dirty="0" err="1"/>
              <a:t>treo</a:t>
            </a:r>
            <a:r>
              <a:rPr lang="en-US" sz="2800" dirty="0"/>
              <a:t> </a:t>
            </a:r>
            <a:r>
              <a:rPr lang="en-US" sz="2800" dirty="0" err="1"/>
              <a:t>bằng</a:t>
            </a:r>
            <a:r>
              <a:rPr lang="en-US" sz="2800" dirty="0"/>
              <a:t> </a:t>
            </a:r>
            <a:r>
              <a:rPr lang="en-US" sz="2800" dirty="0" err="1"/>
              <a:t>sợi</a:t>
            </a:r>
            <a:r>
              <a:rPr lang="en-US" sz="2800" dirty="0"/>
              <a:t> </a:t>
            </a:r>
            <a:r>
              <a:rPr lang="en-US" sz="2800" dirty="0" err="1"/>
              <a:t>dây</a:t>
            </a:r>
            <a:r>
              <a:rPr lang="en-US" sz="2800" dirty="0"/>
              <a:t> </a:t>
            </a:r>
            <a:r>
              <a:rPr lang="en-US" sz="2800" dirty="0" err="1"/>
              <a:t>thẳng</a:t>
            </a:r>
            <a:r>
              <a:rPr lang="en-US" sz="2800" dirty="0"/>
              <a:t> </a:t>
            </a:r>
            <a:r>
              <a:rPr lang="en-US" sz="2800" dirty="0" err="1"/>
              <a:t>đứng</a:t>
            </a:r>
            <a:r>
              <a:rPr lang="en-US" sz="2800" dirty="0"/>
              <a:t>, ban </a:t>
            </a:r>
            <a:r>
              <a:rPr lang="en-US" sz="2800" dirty="0" err="1"/>
              <a:t>đầu</a:t>
            </a:r>
            <a:r>
              <a:rPr lang="en-US" sz="2800" dirty="0"/>
              <a:t> </a:t>
            </a:r>
            <a:r>
              <a:rPr lang="en-US" sz="2800" dirty="0" err="1"/>
              <a:t>tiếp</a:t>
            </a:r>
            <a:r>
              <a:rPr lang="en-US" sz="2800" dirty="0"/>
              <a:t> </a:t>
            </a:r>
            <a:r>
              <a:rPr lang="en-US" sz="2800" dirty="0" err="1"/>
              <a:t>xúc</a:t>
            </a:r>
            <a:r>
              <a:rPr lang="en-US" sz="2800" dirty="0"/>
              <a:t> </a:t>
            </a:r>
            <a:r>
              <a:rPr lang="en-US" sz="2800" dirty="0" err="1"/>
              <a:t>nhau</a:t>
            </a:r>
            <a:r>
              <a:rPr lang="en-US" sz="2800" dirty="0"/>
              <a:t>. </a:t>
            </a:r>
            <a:r>
              <a:rPr lang="en-US" sz="2800" dirty="0" err="1"/>
              <a:t>Quả</a:t>
            </a:r>
            <a:r>
              <a:rPr lang="en-US" sz="2800" dirty="0"/>
              <a:t> </a:t>
            </a:r>
            <a:r>
              <a:rPr lang="en-US" sz="2800" dirty="0" err="1"/>
              <a:t>cầu</a:t>
            </a:r>
            <a:r>
              <a:rPr lang="en-US" sz="2800" dirty="0"/>
              <a:t> 1 </a:t>
            </a:r>
            <a:r>
              <a:rPr lang="en-US" sz="2800" dirty="0" err="1"/>
              <a:t>có</a:t>
            </a:r>
            <a:r>
              <a:rPr lang="en-US" sz="2800" dirty="0"/>
              <a:t> </a:t>
            </a:r>
            <a:r>
              <a:rPr lang="en-US" sz="2800" dirty="0" err="1"/>
              <a:t>khối</a:t>
            </a:r>
            <a:r>
              <a:rPr lang="en-US" sz="2800" dirty="0"/>
              <a:t> </a:t>
            </a:r>
            <a:r>
              <a:rPr lang="en-US" sz="2800" dirty="0" err="1"/>
              <a:t>lượng</a:t>
            </a:r>
            <a:r>
              <a:rPr lang="en-US" sz="2800" dirty="0"/>
              <a:t> 30 g </a:t>
            </a:r>
            <a:r>
              <a:rPr lang="en-US" sz="2800" dirty="0" err="1"/>
              <a:t>được</a:t>
            </a:r>
            <a:r>
              <a:rPr lang="en-US" sz="2800" dirty="0"/>
              <a:t> </a:t>
            </a:r>
            <a:r>
              <a:rPr lang="en-US" sz="2800" dirty="0" err="1"/>
              <a:t>kéo</a:t>
            </a:r>
            <a:r>
              <a:rPr lang="en-US" sz="2800" dirty="0"/>
              <a:t> sang </a:t>
            </a:r>
            <a:r>
              <a:rPr lang="en-US" sz="2800" dirty="0" err="1"/>
              <a:t>trái</a:t>
            </a:r>
            <a:r>
              <a:rPr lang="en-US" sz="2800" dirty="0"/>
              <a:t> </a:t>
            </a:r>
            <a:r>
              <a:rPr lang="en-US" sz="2800" dirty="0" err="1"/>
              <a:t>đến</a:t>
            </a:r>
            <a:r>
              <a:rPr lang="en-US" sz="2800" dirty="0"/>
              <a:t> </a:t>
            </a:r>
            <a:r>
              <a:rPr lang="en-US" sz="2800" dirty="0" err="1"/>
              <a:t>độ</a:t>
            </a:r>
            <a:r>
              <a:rPr lang="en-US" sz="2800" dirty="0"/>
              <a:t> </a:t>
            </a:r>
            <a:r>
              <a:rPr lang="en-US" sz="2800" dirty="0" err="1"/>
              <a:t>cao</a:t>
            </a:r>
            <a:r>
              <a:rPr lang="en-US" sz="2800" dirty="0"/>
              <a:t> h</a:t>
            </a:r>
            <a:r>
              <a:rPr lang="en-US" sz="2800" baseline="-25000" dirty="0"/>
              <a:t>1</a:t>
            </a:r>
            <a:r>
              <a:rPr lang="en-US" sz="2800" dirty="0"/>
              <a:t>= 8 cm </a:t>
            </a:r>
            <a:r>
              <a:rPr lang="en-US" sz="2800" dirty="0" err="1"/>
              <a:t>rồi</a:t>
            </a:r>
            <a:r>
              <a:rPr lang="en-US" sz="2800" dirty="0"/>
              <a:t> </a:t>
            </a:r>
            <a:r>
              <a:rPr lang="en-US" sz="2800" dirty="0" err="1"/>
              <a:t>thả</a:t>
            </a:r>
            <a:r>
              <a:rPr lang="en-US" sz="2800" dirty="0"/>
              <a:t> </a:t>
            </a:r>
            <a:r>
              <a:rPr lang="en-US" sz="2800" dirty="0" err="1"/>
              <a:t>ra.</a:t>
            </a:r>
            <a:r>
              <a:rPr lang="en-US" sz="2800" dirty="0"/>
              <a:t> </a:t>
            </a:r>
            <a:r>
              <a:rPr lang="en-US" sz="2800" dirty="0" err="1"/>
              <a:t>Sau</a:t>
            </a:r>
            <a:r>
              <a:rPr lang="en-US" sz="2800" dirty="0"/>
              <a:t> </a:t>
            </a:r>
            <a:r>
              <a:rPr lang="en-US" sz="2800" dirty="0" err="1"/>
              <a:t>khi</a:t>
            </a:r>
            <a:r>
              <a:rPr lang="en-US" sz="2800" dirty="0"/>
              <a:t> </a:t>
            </a:r>
            <a:r>
              <a:rPr lang="en-US" sz="2800" dirty="0" err="1"/>
              <a:t>chuyển</a:t>
            </a:r>
            <a:r>
              <a:rPr lang="en-US" sz="2800" dirty="0"/>
              <a:t> </a:t>
            </a:r>
            <a:r>
              <a:rPr lang="en-US" sz="2800" dirty="0" err="1"/>
              <a:t>động</a:t>
            </a:r>
            <a:r>
              <a:rPr lang="en-US" sz="2800" dirty="0"/>
              <a:t> </a:t>
            </a:r>
            <a:r>
              <a:rPr lang="en-US" sz="2800" dirty="0" err="1"/>
              <a:t>xuống</a:t>
            </a:r>
            <a:r>
              <a:rPr lang="en-US" sz="2800" dirty="0"/>
              <a:t> </a:t>
            </a:r>
            <a:r>
              <a:rPr lang="en-US" sz="2800" dirty="0" err="1"/>
              <a:t>vị</a:t>
            </a:r>
            <a:r>
              <a:rPr lang="en-US" sz="2800" dirty="0"/>
              <a:t> </a:t>
            </a:r>
            <a:r>
              <a:rPr lang="en-US" sz="2800" dirty="0" err="1"/>
              <a:t>trí</a:t>
            </a:r>
            <a:r>
              <a:rPr lang="en-US" sz="2800" dirty="0"/>
              <a:t> </a:t>
            </a:r>
            <a:r>
              <a:rPr lang="en-US" sz="2800" dirty="0" err="1"/>
              <a:t>cân</a:t>
            </a:r>
            <a:r>
              <a:rPr lang="en-US" sz="2800" dirty="0"/>
              <a:t> </a:t>
            </a:r>
            <a:r>
              <a:rPr lang="en-US" sz="2800" dirty="0" err="1"/>
              <a:t>bằng</a:t>
            </a:r>
            <a:r>
              <a:rPr lang="en-US" sz="2800" dirty="0"/>
              <a:t>, </a:t>
            </a:r>
            <a:r>
              <a:rPr lang="en-US" sz="2800" dirty="0" err="1"/>
              <a:t>nó</a:t>
            </a:r>
            <a:r>
              <a:rPr lang="en-US" sz="2800" dirty="0"/>
              <a:t> </a:t>
            </a:r>
            <a:r>
              <a:rPr lang="en-US" sz="2800" dirty="0" err="1"/>
              <a:t>va</a:t>
            </a:r>
            <a:r>
              <a:rPr lang="en-US" sz="2800" dirty="0"/>
              <a:t> </a:t>
            </a:r>
            <a:r>
              <a:rPr lang="en-US" sz="2800" dirty="0" err="1"/>
              <a:t>chạm</a:t>
            </a:r>
            <a:r>
              <a:rPr lang="en-US" sz="2800" dirty="0"/>
              <a:t> </a:t>
            </a:r>
            <a:r>
              <a:rPr lang="en-US" sz="2800" dirty="0" err="1"/>
              <a:t>đàn</a:t>
            </a:r>
            <a:r>
              <a:rPr lang="en-US" sz="2800" dirty="0"/>
              <a:t> </a:t>
            </a:r>
            <a:r>
              <a:rPr lang="en-US" sz="2800" dirty="0" err="1"/>
              <a:t>hồi</a:t>
            </a:r>
            <a:r>
              <a:rPr lang="en-US" sz="2800" dirty="0"/>
              <a:t> </a:t>
            </a:r>
            <a:r>
              <a:rPr lang="en-US" sz="2800" dirty="0" err="1"/>
              <a:t>quả</a:t>
            </a:r>
            <a:r>
              <a:rPr lang="en-US" sz="2800" dirty="0"/>
              <a:t> </a:t>
            </a:r>
            <a:r>
              <a:rPr lang="en-US" sz="2800" dirty="0" err="1"/>
              <a:t>cầu</a:t>
            </a:r>
            <a:r>
              <a:rPr lang="en-US" sz="2800" dirty="0"/>
              <a:t> 2 </a:t>
            </a:r>
            <a:r>
              <a:rPr lang="en-US" sz="2800" dirty="0" err="1"/>
              <a:t>có</a:t>
            </a:r>
            <a:r>
              <a:rPr lang="en-US" sz="2800" dirty="0"/>
              <a:t> </a:t>
            </a:r>
            <a:r>
              <a:rPr lang="en-US" sz="2800" dirty="0" err="1"/>
              <a:t>khối</a:t>
            </a:r>
            <a:r>
              <a:rPr lang="en-US" sz="2800" dirty="0"/>
              <a:t> </a:t>
            </a:r>
            <a:r>
              <a:rPr lang="en-US" sz="2800" dirty="0" err="1"/>
              <a:t>lượng</a:t>
            </a:r>
            <a:r>
              <a:rPr lang="en-US" sz="2800" dirty="0"/>
              <a:t> m</a:t>
            </a:r>
            <a:r>
              <a:rPr lang="en-US" sz="2800" baseline="-25000" dirty="0"/>
              <a:t>2</a:t>
            </a:r>
            <a:r>
              <a:rPr lang="en-US" sz="2800" dirty="0"/>
              <a:t>= 75g  </a:t>
            </a:r>
            <a:r>
              <a:rPr lang="en-US" sz="2800" dirty="0" err="1"/>
              <a:t>đang</a:t>
            </a:r>
            <a:r>
              <a:rPr lang="en-US" sz="2800" dirty="0"/>
              <a:t> </a:t>
            </a:r>
            <a:r>
              <a:rPr lang="en-US" sz="2800" dirty="0" err="1"/>
              <a:t>đứng</a:t>
            </a:r>
            <a:r>
              <a:rPr lang="en-US" sz="2800" dirty="0"/>
              <a:t> </a:t>
            </a:r>
            <a:r>
              <a:rPr lang="en-US" sz="2800" dirty="0" err="1"/>
              <a:t>yên</a:t>
            </a:r>
            <a:r>
              <a:rPr lang="en-US" sz="2800" dirty="0"/>
              <a:t>. </a:t>
            </a:r>
            <a:r>
              <a:rPr lang="en-US" sz="2800" dirty="0" err="1"/>
              <a:t>Lấy</a:t>
            </a:r>
            <a:r>
              <a:rPr lang="en-US" sz="2800" dirty="0"/>
              <a:t> g=10m/s</a:t>
            </a:r>
            <a:r>
              <a:rPr lang="en-US" sz="2800" baseline="30000" dirty="0"/>
              <a:t>2 .</a:t>
            </a:r>
          </a:p>
          <a:p>
            <a:pPr marL="0" indent="0" algn="just">
              <a:buNone/>
            </a:pPr>
            <a:r>
              <a:rPr lang="en-US" sz="2800" baseline="30000" dirty="0"/>
              <a:t>a/</a:t>
            </a:r>
            <a:r>
              <a:rPr lang="en-US" sz="2800" dirty="0"/>
              <a:t> </a:t>
            </a:r>
            <a:r>
              <a:rPr lang="en-US" sz="2800" dirty="0" err="1"/>
              <a:t>Tìm</a:t>
            </a:r>
            <a:r>
              <a:rPr lang="en-US" sz="2800" dirty="0"/>
              <a:t> </a:t>
            </a:r>
            <a:r>
              <a:rPr lang="en-US" sz="2800" dirty="0" err="1"/>
              <a:t>vận</a:t>
            </a:r>
            <a:r>
              <a:rPr lang="en-US" sz="2800" dirty="0"/>
              <a:t> </a:t>
            </a:r>
            <a:r>
              <a:rPr lang="en-US" sz="2800" dirty="0" err="1"/>
              <a:t>tốc</a:t>
            </a:r>
            <a:r>
              <a:rPr lang="en-US" sz="2800" dirty="0"/>
              <a:t> </a:t>
            </a:r>
            <a:r>
              <a:rPr lang="en-US" sz="2800" dirty="0" err="1"/>
              <a:t>của</a:t>
            </a:r>
            <a:r>
              <a:rPr lang="en-US" sz="2800" dirty="0"/>
              <a:t> </a:t>
            </a:r>
            <a:r>
              <a:rPr lang="en-US" sz="2800" dirty="0" err="1"/>
              <a:t>quả</a:t>
            </a:r>
            <a:r>
              <a:rPr lang="en-US" sz="2800" dirty="0"/>
              <a:t> </a:t>
            </a:r>
            <a:r>
              <a:rPr lang="en-US" sz="2800" dirty="0" err="1"/>
              <a:t>cầu</a:t>
            </a:r>
            <a:r>
              <a:rPr lang="en-US" sz="2800" dirty="0"/>
              <a:t> 1 </a:t>
            </a:r>
            <a:r>
              <a:rPr lang="en-US" sz="2800" dirty="0" err="1"/>
              <a:t>ngay</a:t>
            </a:r>
            <a:r>
              <a:rPr lang="en-US" sz="2800" dirty="0"/>
              <a:t> </a:t>
            </a:r>
            <a:r>
              <a:rPr lang="en-US" sz="2800" dirty="0" err="1"/>
              <a:t>trước</a:t>
            </a:r>
            <a:r>
              <a:rPr lang="en-US" sz="2800" dirty="0"/>
              <a:t> </a:t>
            </a:r>
            <a:r>
              <a:rPr lang="en-US" sz="2800" dirty="0" err="1"/>
              <a:t>va</a:t>
            </a:r>
            <a:r>
              <a:rPr lang="en-US" sz="2800" dirty="0"/>
              <a:t> </a:t>
            </a:r>
            <a:r>
              <a:rPr lang="en-US" sz="2800" dirty="0" err="1"/>
              <a:t>chạm</a:t>
            </a:r>
            <a:endParaRPr lang="en-US" sz="2800" dirty="0"/>
          </a:p>
          <a:p>
            <a:pPr marL="0" indent="0" algn="just">
              <a:buNone/>
            </a:pPr>
            <a:r>
              <a:rPr lang="en-US" sz="2800" dirty="0"/>
              <a:t>b/ </a:t>
            </a:r>
            <a:r>
              <a:rPr lang="en-US" sz="2800" dirty="0" err="1"/>
              <a:t>Tìm</a:t>
            </a:r>
            <a:r>
              <a:rPr lang="en-US" sz="2800" dirty="0"/>
              <a:t> </a:t>
            </a:r>
            <a:r>
              <a:rPr lang="en-US" sz="2800" dirty="0" err="1"/>
              <a:t>vận</a:t>
            </a:r>
            <a:r>
              <a:rPr lang="en-US" sz="2800" dirty="0"/>
              <a:t> </a:t>
            </a:r>
            <a:r>
              <a:rPr lang="en-US" sz="2800" dirty="0" err="1"/>
              <a:t>tốc</a:t>
            </a:r>
            <a:r>
              <a:rPr lang="en-US" sz="2800" dirty="0"/>
              <a:t> </a:t>
            </a:r>
            <a:r>
              <a:rPr lang="en-US" sz="2800" dirty="0" err="1"/>
              <a:t>của</a:t>
            </a:r>
            <a:r>
              <a:rPr lang="en-US" sz="2800" dirty="0"/>
              <a:t> </a:t>
            </a:r>
            <a:r>
              <a:rPr lang="en-US" sz="2800" dirty="0" err="1"/>
              <a:t>quả</a:t>
            </a:r>
            <a:r>
              <a:rPr lang="en-US" sz="2800" dirty="0"/>
              <a:t> </a:t>
            </a:r>
            <a:r>
              <a:rPr lang="en-US" sz="2800" dirty="0" err="1"/>
              <a:t>cầu</a:t>
            </a:r>
            <a:r>
              <a:rPr lang="en-US" sz="2800" dirty="0"/>
              <a:t> 2 </a:t>
            </a:r>
            <a:r>
              <a:rPr lang="en-US" sz="2800" dirty="0" err="1"/>
              <a:t>sau</a:t>
            </a:r>
            <a:r>
              <a:rPr lang="en-US" sz="2800" dirty="0"/>
              <a:t> </a:t>
            </a:r>
            <a:r>
              <a:rPr lang="en-US" sz="2800" dirty="0" err="1"/>
              <a:t>va</a:t>
            </a:r>
            <a:r>
              <a:rPr lang="en-US" sz="2800" dirty="0"/>
              <a:t> </a:t>
            </a:r>
            <a:r>
              <a:rPr lang="en-US" sz="2800" dirty="0" err="1"/>
              <a:t>chạm</a:t>
            </a:r>
            <a:r>
              <a:rPr lang="en-US" sz="2800" dirty="0"/>
              <a:t>.</a:t>
            </a:r>
          </a:p>
          <a:p>
            <a:pPr marL="0" indent="0" algn="just">
              <a:buNone/>
            </a:pPr>
            <a:r>
              <a:rPr lang="en-US" sz="2800" dirty="0"/>
              <a:t>c/ </a:t>
            </a:r>
            <a:r>
              <a:rPr lang="en-US" sz="2800" dirty="0" err="1"/>
              <a:t>Sau</a:t>
            </a:r>
            <a:r>
              <a:rPr lang="en-US" sz="2800" dirty="0"/>
              <a:t> </a:t>
            </a:r>
            <a:r>
              <a:rPr lang="en-US" sz="2800" dirty="0" err="1"/>
              <a:t>va</a:t>
            </a:r>
            <a:r>
              <a:rPr lang="en-US" sz="2800" dirty="0"/>
              <a:t> </a:t>
            </a:r>
            <a:r>
              <a:rPr lang="en-US" sz="2800" dirty="0" err="1"/>
              <a:t>chạm</a:t>
            </a:r>
            <a:r>
              <a:rPr lang="en-US" sz="2800" dirty="0"/>
              <a:t> </a:t>
            </a:r>
            <a:r>
              <a:rPr lang="en-US" sz="2800" dirty="0" err="1"/>
              <a:t>quả</a:t>
            </a:r>
            <a:r>
              <a:rPr lang="en-US" sz="2800" dirty="0"/>
              <a:t> </a:t>
            </a:r>
            <a:r>
              <a:rPr lang="en-US" sz="2800" dirty="0" err="1"/>
              <a:t>cầu</a:t>
            </a:r>
            <a:r>
              <a:rPr lang="en-US" sz="2800" dirty="0"/>
              <a:t> 2 </a:t>
            </a:r>
            <a:r>
              <a:rPr lang="en-US" sz="2800" dirty="0" err="1"/>
              <a:t>đạt</a:t>
            </a:r>
            <a:r>
              <a:rPr lang="en-US" sz="2800" dirty="0"/>
              <a:t> </a:t>
            </a:r>
            <a:r>
              <a:rPr lang="en-US" sz="2800" dirty="0" err="1"/>
              <a:t>đến</a:t>
            </a:r>
            <a:r>
              <a:rPr lang="en-US" sz="2800" dirty="0"/>
              <a:t> </a:t>
            </a:r>
            <a:r>
              <a:rPr lang="en-US" sz="2800" dirty="0" err="1"/>
              <a:t>độ</a:t>
            </a:r>
            <a:r>
              <a:rPr lang="en-US" sz="2800" dirty="0"/>
              <a:t> </a:t>
            </a:r>
            <a:r>
              <a:rPr lang="en-US" sz="2800" dirty="0" err="1"/>
              <a:t>cao</a:t>
            </a:r>
            <a:r>
              <a:rPr lang="en-US" sz="2800" dirty="0"/>
              <a:t> </a:t>
            </a:r>
            <a:r>
              <a:rPr lang="en-US" sz="2800" dirty="0" err="1"/>
              <a:t>cực</a:t>
            </a:r>
            <a:r>
              <a:rPr lang="en-US" sz="2800" dirty="0"/>
              <a:t> </a:t>
            </a:r>
            <a:r>
              <a:rPr lang="en-US" sz="2800" dirty="0" err="1"/>
              <a:t>đại</a:t>
            </a:r>
            <a:r>
              <a:rPr lang="en-US" sz="2800" dirty="0"/>
              <a:t> h</a:t>
            </a:r>
            <a:r>
              <a:rPr lang="en-US" sz="2800" baseline="-25000" dirty="0"/>
              <a:t>2=</a:t>
            </a:r>
            <a:r>
              <a:rPr lang="en-US" sz="2800" dirty="0"/>
              <a:t> </a:t>
            </a:r>
            <a:r>
              <a:rPr lang="en-US" sz="2800" dirty="0" err="1"/>
              <a:t>là</a:t>
            </a:r>
            <a:r>
              <a:rPr lang="en-US" sz="2800" dirty="0"/>
              <a:t> </a:t>
            </a:r>
            <a:r>
              <a:rPr lang="en-US" sz="2800" dirty="0" err="1"/>
              <a:t>bao</a:t>
            </a:r>
            <a:r>
              <a:rPr lang="en-US" sz="2800" dirty="0"/>
              <a:t> </a:t>
            </a:r>
            <a:r>
              <a:rPr lang="en-US" sz="2800" dirty="0" err="1"/>
              <a:t>nhiêu</a:t>
            </a:r>
            <a:r>
              <a:rPr lang="en-US" sz="2800" dirty="0"/>
              <a:t>?</a:t>
            </a:r>
          </a:p>
          <a:p>
            <a:pPr marL="0" indent="0" algn="just">
              <a:buNone/>
            </a:pPr>
            <a:endParaRPr lang="en-US" sz="2800" dirty="0"/>
          </a:p>
          <a:p>
            <a:pPr marL="0" indent="0" algn="just">
              <a:buNone/>
            </a:pPr>
            <a:r>
              <a:rPr lang="en-US" sz="2800" dirty="0"/>
              <a:t>ĐS: a/ 1,26 m/s; b/ 0,72 m/s ; c/ 2,6 cm</a:t>
            </a:r>
          </a:p>
        </p:txBody>
      </p:sp>
    </p:spTree>
    <p:extLst>
      <p:ext uri="{BB962C8B-B14F-4D97-AF65-F5344CB8AC3E}">
        <p14:creationId xmlns:p14="http://schemas.microsoft.com/office/powerpoint/2010/main" val="1343701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4525963"/>
          </a:xfrm>
        </p:spPr>
        <p:txBody>
          <a:bodyPr>
            <a:noAutofit/>
          </a:bodyPr>
          <a:lstStyle/>
          <a:p>
            <a:pPr marL="0" indent="0" algn="just">
              <a:buNone/>
            </a:pPr>
            <a:r>
              <a:rPr lang="en-US" dirty="0" err="1"/>
              <a:t>Một</a:t>
            </a:r>
            <a:r>
              <a:rPr lang="en-US" dirty="0"/>
              <a:t> </a:t>
            </a:r>
            <a:r>
              <a:rPr lang="en-US" dirty="0" err="1"/>
              <a:t>quả</a:t>
            </a:r>
            <a:r>
              <a:rPr lang="en-US" dirty="0"/>
              <a:t> </a:t>
            </a:r>
            <a:r>
              <a:rPr lang="en-US" dirty="0" err="1"/>
              <a:t>cầu</a:t>
            </a:r>
            <a:r>
              <a:rPr lang="en-US" dirty="0"/>
              <a:t> </a:t>
            </a:r>
            <a:r>
              <a:rPr lang="en-US" dirty="0" err="1"/>
              <a:t>bằng</a:t>
            </a:r>
            <a:r>
              <a:rPr lang="en-US" dirty="0"/>
              <a:t> </a:t>
            </a:r>
            <a:r>
              <a:rPr lang="en-US" dirty="0" err="1"/>
              <a:t>đồng</a:t>
            </a:r>
            <a:r>
              <a:rPr lang="en-US" dirty="0"/>
              <a:t> </a:t>
            </a:r>
            <a:r>
              <a:rPr lang="en-US" dirty="0" err="1"/>
              <a:t>khối</a:t>
            </a:r>
            <a:r>
              <a:rPr lang="en-US" dirty="0"/>
              <a:t> </a:t>
            </a:r>
            <a:r>
              <a:rPr lang="en-US" dirty="0" err="1"/>
              <a:t>lượng</a:t>
            </a:r>
            <a:r>
              <a:rPr lang="en-US" dirty="0"/>
              <a:t> m</a:t>
            </a:r>
            <a:r>
              <a:rPr lang="en-US" baseline="-25000" dirty="0"/>
              <a:t>1</a:t>
            </a:r>
            <a:r>
              <a:rPr lang="en-US" dirty="0"/>
              <a:t>=0,5kg </a:t>
            </a:r>
            <a:r>
              <a:rPr lang="en-US" dirty="0" err="1"/>
              <a:t>được</a:t>
            </a:r>
            <a:r>
              <a:rPr lang="en-US" dirty="0"/>
              <a:t> </a:t>
            </a:r>
            <a:r>
              <a:rPr lang="en-US" dirty="0" err="1"/>
              <a:t>treo</a:t>
            </a:r>
            <a:r>
              <a:rPr lang="en-US" dirty="0"/>
              <a:t> </a:t>
            </a:r>
            <a:r>
              <a:rPr lang="en-US" dirty="0" err="1"/>
              <a:t>bằng</a:t>
            </a:r>
            <a:r>
              <a:rPr lang="en-US" dirty="0"/>
              <a:t> </a:t>
            </a:r>
            <a:r>
              <a:rPr lang="en-US" dirty="0" err="1"/>
              <a:t>sợi</a:t>
            </a:r>
            <a:r>
              <a:rPr lang="en-US" dirty="0"/>
              <a:t> </a:t>
            </a:r>
            <a:r>
              <a:rPr lang="en-US" dirty="0" err="1"/>
              <a:t>dây</a:t>
            </a:r>
            <a:r>
              <a:rPr lang="en-US" dirty="0"/>
              <a:t> </a:t>
            </a:r>
            <a:r>
              <a:rPr lang="en-US" dirty="0" err="1"/>
              <a:t>dài</a:t>
            </a:r>
            <a:r>
              <a:rPr lang="en-US" dirty="0"/>
              <a:t> 70cm, </a:t>
            </a:r>
            <a:r>
              <a:rPr lang="en-US" dirty="0" err="1"/>
              <a:t>một</a:t>
            </a:r>
            <a:r>
              <a:rPr lang="en-US" dirty="0"/>
              <a:t> </a:t>
            </a:r>
            <a:r>
              <a:rPr lang="en-US" dirty="0" err="1"/>
              <a:t>đầu</a:t>
            </a:r>
            <a:r>
              <a:rPr lang="en-US" dirty="0"/>
              <a:t> </a:t>
            </a:r>
            <a:r>
              <a:rPr lang="en-US" dirty="0" err="1"/>
              <a:t>cố</a:t>
            </a:r>
            <a:r>
              <a:rPr lang="en-US" dirty="0"/>
              <a:t> </a:t>
            </a:r>
            <a:r>
              <a:rPr lang="en-US" dirty="0" err="1"/>
              <a:t>định</a:t>
            </a:r>
            <a:r>
              <a:rPr lang="en-US" dirty="0"/>
              <a:t>. </a:t>
            </a:r>
            <a:r>
              <a:rPr lang="en-US" dirty="0" err="1"/>
              <a:t>Kéo</a:t>
            </a:r>
            <a:r>
              <a:rPr lang="en-US" dirty="0"/>
              <a:t> </a:t>
            </a:r>
            <a:r>
              <a:rPr lang="en-US" dirty="0" err="1"/>
              <a:t>quả</a:t>
            </a:r>
            <a:r>
              <a:rPr lang="en-US" dirty="0"/>
              <a:t> </a:t>
            </a:r>
            <a:r>
              <a:rPr lang="en-US" dirty="0" err="1"/>
              <a:t>cầu</a:t>
            </a:r>
            <a:r>
              <a:rPr lang="en-US" dirty="0"/>
              <a:t> </a:t>
            </a:r>
            <a:r>
              <a:rPr lang="en-US" dirty="0" err="1"/>
              <a:t>lên</a:t>
            </a:r>
            <a:r>
              <a:rPr lang="en-US" dirty="0"/>
              <a:t> </a:t>
            </a:r>
            <a:r>
              <a:rPr lang="en-US" dirty="0" err="1"/>
              <a:t>sao</a:t>
            </a:r>
            <a:r>
              <a:rPr lang="en-US" dirty="0"/>
              <a:t> </a:t>
            </a:r>
            <a:r>
              <a:rPr lang="en-US" dirty="0" err="1"/>
              <a:t>cho</a:t>
            </a:r>
            <a:r>
              <a:rPr lang="en-US" dirty="0"/>
              <a:t> </a:t>
            </a:r>
            <a:r>
              <a:rPr lang="en-US" dirty="0" err="1"/>
              <a:t>dây</a:t>
            </a:r>
            <a:r>
              <a:rPr lang="en-US" dirty="0"/>
              <a:t> </a:t>
            </a:r>
            <a:r>
              <a:rPr lang="en-US" dirty="0" err="1"/>
              <a:t>nằm</a:t>
            </a:r>
            <a:r>
              <a:rPr lang="en-US" dirty="0"/>
              <a:t> </a:t>
            </a:r>
            <a:r>
              <a:rPr lang="en-US" dirty="0" err="1"/>
              <a:t>ngang</a:t>
            </a:r>
            <a:r>
              <a:rPr lang="en-US" dirty="0"/>
              <a:t> </a:t>
            </a:r>
            <a:r>
              <a:rPr lang="en-US" dirty="0" err="1"/>
              <a:t>rồi</a:t>
            </a:r>
            <a:r>
              <a:rPr lang="en-US" dirty="0"/>
              <a:t> </a:t>
            </a:r>
            <a:r>
              <a:rPr lang="en-US" dirty="0" err="1"/>
              <a:t>thả</a:t>
            </a:r>
            <a:r>
              <a:rPr lang="en-US" dirty="0"/>
              <a:t> </a:t>
            </a:r>
            <a:r>
              <a:rPr lang="en-US" dirty="0" err="1"/>
              <a:t>rơi</a:t>
            </a:r>
            <a:r>
              <a:rPr lang="en-US" dirty="0"/>
              <a:t>. Ở </a:t>
            </a:r>
            <a:r>
              <a:rPr lang="en-US" dirty="0" err="1"/>
              <a:t>cuối</a:t>
            </a:r>
            <a:r>
              <a:rPr lang="en-US" dirty="0"/>
              <a:t> </a:t>
            </a:r>
            <a:r>
              <a:rPr lang="en-US" dirty="0" err="1"/>
              <a:t>đường</a:t>
            </a:r>
            <a:r>
              <a:rPr lang="en-US" dirty="0"/>
              <a:t> </a:t>
            </a:r>
            <a:r>
              <a:rPr lang="en-US" dirty="0" err="1"/>
              <a:t>đi</a:t>
            </a:r>
            <a:r>
              <a:rPr lang="en-US" dirty="0"/>
              <a:t> </a:t>
            </a:r>
            <a:r>
              <a:rPr lang="en-US" dirty="0" err="1"/>
              <a:t>quả</a:t>
            </a:r>
            <a:r>
              <a:rPr lang="en-US" dirty="0"/>
              <a:t> </a:t>
            </a:r>
            <a:r>
              <a:rPr lang="en-US" dirty="0" err="1"/>
              <a:t>cầu</a:t>
            </a:r>
            <a:r>
              <a:rPr lang="en-US" dirty="0"/>
              <a:t> </a:t>
            </a:r>
            <a:r>
              <a:rPr lang="en-US" dirty="0" err="1"/>
              <a:t>va</a:t>
            </a:r>
            <a:r>
              <a:rPr lang="en-US" dirty="0"/>
              <a:t> </a:t>
            </a:r>
            <a:r>
              <a:rPr lang="en-US" dirty="0" err="1"/>
              <a:t>chạm</a:t>
            </a:r>
            <a:r>
              <a:rPr lang="en-US" dirty="0"/>
              <a:t> </a:t>
            </a:r>
            <a:r>
              <a:rPr lang="en-US" dirty="0" err="1"/>
              <a:t>đàn</a:t>
            </a:r>
            <a:r>
              <a:rPr lang="en-US" dirty="0"/>
              <a:t> </a:t>
            </a:r>
            <a:r>
              <a:rPr lang="en-US" dirty="0" err="1"/>
              <a:t>hồi</a:t>
            </a:r>
            <a:r>
              <a:rPr lang="en-US" dirty="0"/>
              <a:t> </a:t>
            </a:r>
            <a:r>
              <a:rPr lang="en-US" dirty="0" err="1"/>
              <a:t>với</a:t>
            </a:r>
            <a:r>
              <a:rPr lang="en-US" dirty="0"/>
              <a:t> </a:t>
            </a:r>
            <a:r>
              <a:rPr lang="en-US" dirty="0" err="1"/>
              <a:t>khối</a:t>
            </a:r>
            <a:r>
              <a:rPr lang="en-US" dirty="0"/>
              <a:t> </a:t>
            </a:r>
            <a:r>
              <a:rPr lang="en-US" dirty="0" err="1"/>
              <a:t>thép</a:t>
            </a:r>
            <a:r>
              <a:rPr lang="en-US" dirty="0"/>
              <a:t> m</a:t>
            </a:r>
            <a:r>
              <a:rPr lang="en-US" baseline="-25000" dirty="0"/>
              <a:t>2</a:t>
            </a:r>
            <a:r>
              <a:rPr lang="en-US" dirty="0"/>
              <a:t>=2,5kg </a:t>
            </a:r>
            <a:r>
              <a:rPr lang="en-US" dirty="0" err="1"/>
              <a:t>đang</a:t>
            </a:r>
            <a:r>
              <a:rPr lang="en-US" dirty="0"/>
              <a:t> </a:t>
            </a:r>
            <a:r>
              <a:rPr lang="en-US" dirty="0" err="1"/>
              <a:t>đứng</a:t>
            </a:r>
            <a:r>
              <a:rPr lang="en-US" dirty="0"/>
              <a:t> </a:t>
            </a:r>
            <a:r>
              <a:rPr lang="en-US" dirty="0" err="1"/>
              <a:t>yên</a:t>
            </a:r>
            <a:r>
              <a:rPr lang="en-US" dirty="0"/>
              <a:t> </a:t>
            </a:r>
            <a:r>
              <a:rPr lang="en-US" dirty="0" err="1"/>
              <a:t>trên</a:t>
            </a:r>
            <a:r>
              <a:rPr lang="en-US" dirty="0"/>
              <a:t> </a:t>
            </a:r>
            <a:r>
              <a:rPr lang="en-US" dirty="0" err="1"/>
              <a:t>mặt</a:t>
            </a:r>
            <a:r>
              <a:rPr lang="en-US" dirty="0"/>
              <a:t> </a:t>
            </a:r>
            <a:r>
              <a:rPr lang="en-US" dirty="0" err="1"/>
              <a:t>phẳng</a:t>
            </a:r>
            <a:r>
              <a:rPr lang="en-US" dirty="0"/>
              <a:t> </a:t>
            </a:r>
            <a:r>
              <a:rPr lang="en-US" dirty="0" err="1"/>
              <a:t>không</a:t>
            </a:r>
            <a:r>
              <a:rPr lang="en-US" dirty="0"/>
              <a:t> ma </a:t>
            </a:r>
            <a:r>
              <a:rPr lang="en-US" dirty="0" err="1"/>
              <a:t>sát</a:t>
            </a:r>
            <a:r>
              <a:rPr lang="en-US" dirty="0"/>
              <a:t>. </a:t>
            </a:r>
            <a:r>
              <a:rPr lang="en-US" dirty="0" err="1"/>
              <a:t>Tính</a:t>
            </a:r>
            <a:r>
              <a:rPr lang="en-US" dirty="0"/>
              <a:t> </a:t>
            </a:r>
            <a:r>
              <a:rPr lang="en-US" dirty="0" err="1"/>
              <a:t>vận</a:t>
            </a:r>
            <a:r>
              <a:rPr lang="en-US" dirty="0"/>
              <a:t> </a:t>
            </a:r>
            <a:r>
              <a:rPr lang="en-US" dirty="0" err="1"/>
              <a:t>tốc</a:t>
            </a:r>
            <a:r>
              <a:rPr lang="en-US" dirty="0"/>
              <a:t> </a:t>
            </a:r>
            <a:r>
              <a:rPr lang="en-US" dirty="0" err="1"/>
              <a:t>của</a:t>
            </a:r>
            <a:r>
              <a:rPr lang="en-US" dirty="0"/>
              <a:t> </a:t>
            </a:r>
            <a:r>
              <a:rPr lang="en-US" dirty="0" err="1"/>
              <a:t>quả</a:t>
            </a:r>
            <a:r>
              <a:rPr lang="en-US" dirty="0"/>
              <a:t> </a:t>
            </a:r>
            <a:r>
              <a:rPr lang="en-US" dirty="0" err="1"/>
              <a:t>cầu</a:t>
            </a:r>
            <a:r>
              <a:rPr lang="en-US" dirty="0"/>
              <a:t> </a:t>
            </a:r>
            <a:r>
              <a:rPr lang="en-US" dirty="0" err="1"/>
              <a:t>và</a:t>
            </a:r>
            <a:r>
              <a:rPr lang="en-US" dirty="0"/>
              <a:t> </a:t>
            </a:r>
            <a:r>
              <a:rPr lang="en-US" dirty="0" err="1"/>
              <a:t>khối</a:t>
            </a:r>
            <a:r>
              <a:rPr lang="en-US" dirty="0"/>
              <a:t> </a:t>
            </a:r>
            <a:r>
              <a:rPr lang="en-US" dirty="0" err="1"/>
              <a:t>thép</a:t>
            </a:r>
            <a:r>
              <a:rPr lang="en-US" dirty="0"/>
              <a:t> </a:t>
            </a:r>
            <a:r>
              <a:rPr lang="en-US" dirty="0" err="1"/>
              <a:t>sau</a:t>
            </a:r>
            <a:r>
              <a:rPr lang="en-US" dirty="0"/>
              <a:t> </a:t>
            </a:r>
            <a:r>
              <a:rPr lang="en-US" dirty="0" err="1"/>
              <a:t>va</a:t>
            </a:r>
            <a:r>
              <a:rPr lang="en-US" dirty="0"/>
              <a:t> </a:t>
            </a:r>
            <a:r>
              <a:rPr lang="en-US" dirty="0" err="1"/>
              <a:t>chạm</a:t>
            </a:r>
            <a:r>
              <a:rPr lang="en-US" dirty="0"/>
              <a:t>. Cho g = 10m/s</a:t>
            </a:r>
            <a:r>
              <a:rPr lang="en-US" baseline="30000" dirty="0"/>
              <a:t>2</a:t>
            </a:r>
            <a:r>
              <a:rPr lang="en-US" dirty="0"/>
              <a:t>. </a:t>
            </a:r>
          </a:p>
          <a:p>
            <a:endParaRPr lang="en-US" dirty="0"/>
          </a:p>
        </p:txBody>
      </p:sp>
      <p:pic>
        <p:nvPicPr>
          <p:cNvPr id="228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75965"/>
            <a:ext cx="4394200" cy="278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46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639762"/>
          </a:xfrm>
        </p:spPr>
        <p:txBody>
          <a:bodyPr>
            <a:normAutofit/>
          </a:bodyPr>
          <a:lstStyle/>
          <a:p>
            <a:r>
              <a:rPr lang="en-US" sz="3200" b="1" dirty="0">
                <a:solidFill>
                  <a:srgbClr val="FF0000"/>
                </a:solidFill>
              </a:rPr>
              <a:t>1. ĐỘNG LƯỢNG CỦA CHẤT ĐIỂM</a:t>
            </a:r>
          </a:p>
        </p:txBody>
      </p:sp>
      <p:graphicFrame>
        <p:nvGraphicFramePr>
          <p:cNvPr id="8" name="Object 3"/>
          <p:cNvGraphicFramePr>
            <a:graphicFrameLocks noGrp="1" noChangeAspect="1"/>
          </p:cNvGraphicFramePr>
          <p:nvPr>
            <p:ph sz="quarter" idx="1"/>
          </p:nvPr>
        </p:nvGraphicFramePr>
        <p:xfrm>
          <a:off x="2209800" y="1022350"/>
          <a:ext cx="3352800" cy="1035050"/>
        </p:xfrm>
        <a:graphic>
          <a:graphicData uri="http://schemas.openxmlformats.org/presentationml/2006/ole">
            <mc:AlternateContent xmlns:mc="http://schemas.openxmlformats.org/markup-compatibility/2006">
              <mc:Choice xmlns:v="urn:schemas-microsoft-com:vml" Requires="v">
                <p:oleObj name="Equation" r:id="rId2" imgW="1562040" imgH="482400" progId="Equation.DSMT4">
                  <p:embed/>
                </p:oleObj>
              </mc:Choice>
              <mc:Fallback>
                <p:oleObj name="Equation" r:id="rId2" imgW="1562040" imgH="482400" progId="Equation.DSMT4">
                  <p:embed/>
                  <p:pic>
                    <p:nvPicPr>
                      <p:cNvPr id="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22350"/>
                        <a:ext cx="33528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nvGraphicFramePr>
        <p:xfrm>
          <a:off x="2235200" y="3048000"/>
          <a:ext cx="1117600" cy="500063"/>
        </p:xfrm>
        <a:graphic>
          <a:graphicData uri="http://schemas.openxmlformats.org/presentationml/2006/ole">
            <mc:AlternateContent xmlns:mc="http://schemas.openxmlformats.org/markup-compatibility/2006">
              <mc:Choice xmlns:v="urn:schemas-microsoft-com:vml" Requires="v">
                <p:oleObj name="Equation" r:id="rId4" imgW="482400" imgH="215640" progId="Equation.DSMT4">
                  <p:embed/>
                </p:oleObj>
              </mc:Choice>
              <mc:Fallback>
                <p:oleObj name="Equation" r:id="rId4" imgW="482400" imgH="215640" progId="Equation.DSMT4">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5200" y="3048000"/>
                        <a:ext cx="1117600" cy="50006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p:cNvGraphicFramePr>
            <a:graphicFrameLocks noChangeAspect="1"/>
          </p:cNvGraphicFramePr>
          <p:nvPr/>
        </p:nvGraphicFramePr>
        <p:xfrm>
          <a:off x="4495800" y="2895600"/>
          <a:ext cx="1066800" cy="863600"/>
        </p:xfrm>
        <a:graphic>
          <a:graphicData uri="http://schemas.openxmlformats.org/presentationml/2006/ole">
            <mc:AlternateContent xmlns:mc="http://schemas.openxmlformats.org/markup-compatibility/2006">
              <mc:Choice xmlns:v="urn:schemas-microsoft-com:vml" Requires="v">
                <p:oleObj name="Equation" r:id="rId6" imgW="533160" imgH="431640" progId="Equation.DSMT4">
                  <p:embed/>
                </p:oleObj>
              </mc:Choice>
              <mc:Fallback>
                <p:oleObj name="Equation" r:id="rId6" imgW="533160" imgH="431640" progId="Equation.DSMT4">
                  <p:embed/>
                  <p:pic>
                    <p:nvPicPr>
                      <p:cNvPr id="1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895600"/>
                        <a:ext cx="10668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6"/>
          <p:cNvSpPr>
            <a:spLocks noChangeShapeType="1"/>
          </p:cNvSpPr>
          <p:nvPr/>
        </p:nvSpPr>
        <p:spPr bwMode="auto">
          <a:xfrm>
            <a:off x="3810000" y="1828800"/>
            <a:ext cx="0" cy="609600"/>
          </a:xfrm>
          <a:prstGeom prst="line">
            <a:avLst/>
          </a:prstGeom>
          <a:noFill/>
          <a:ln w="9525">
            <a:solidFill>
              <a:schemeClr val="tx1"/>
            </a:solidFill>
            <a:prstDash val="sysDot"/>
            <a:round/>
            <a:headEnd type="arrow" w="med" len="med"/>
            <a:tailEnd/>
          </a:ln>
        </p:spPr>
        <p:txBody>
          <a:bodyPr/>
          <a:lstStyle/>
          <a:p>
            <a:endParaRPr lang="en-US"/>
          </a:p>
        </p:txBody>
      </p:sp>
      <p:sp>
        <p:nvSpPr>
          <p:cNvPr id="12" name="Text Box 7"/>
          <p:cNvSpPr txBox="1">
            <a:spLocks noChangeArrowheads="1"/>
          </p:cNvSpPr>
          <p:nvPr/>
        </p:nvSpPr>
        <p:spPr bwMode="auto">
          <a:xfrm>
            <a:off x="3124200" y="2438400"/>
            <a:ext cx="1524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 = const)</a:t>
            </a:r>
          </a:p>
        </p:txBody>
      </p:sp>
      <p:sp>
        <p:nvSpPr>
          <p:cNvPr id="13" name="Text Box 8"/>
          <p:cNvSpPr txBox="1">
            <a:spLocks noChangeArrowheads="1"/>
          </p:cNvSpPr>
          <p:nvPr/>
        </p:nvSpPr>
        <p:spPr bwMode="auto">
          <a:xfrm>
            <a:off x="1219200" y="30480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Ñaët :</a:t>
            </a:r>
          </a:p>
        </p:txBody>
      </p:sp>
      <p:sp>
        <p:nvSpPr>
          <p:cNvPr id="14" name="Line 9"/>
          <p:cNvSpPr>
            <a:spLocks noChangeShapeType="1"/>
          </p:cNvSpPr>
          <p:nvPr/>
        </p:nvSpPr>
        <p:spPr bwMode="auto">
          <a:xfrm>
            <a:off x="3657600" y="3352800"/>
            <a:ext cx="609600" cy="0"/>
          </a:xfrm>
          <a:prstGeom prst="line">
            <a:avLst/>
          </a:prstGeom>
          <a:noFill/>
          <a:ln w="9525">
            <a:solidFill>
              <a:schemeClr val="tx1"/>
            </a:solidFill>
            <a:prstDash val="dash"/>
            <a:round/>
            <a:headEnd/>
            <a:tailEnd type="arrow" w="med" len="med"/>
          </a:ln>
        </p:spPr>
        <p:txBody>
          <a:bodyPr/>
          <a:lstStyle/>
          <a:p>
            <a:endParaRPr lang="en-US"/>
          </a:p>
        </p:txBody>
      </p:sp>
      <p:sp>
        <p:nvSpPr>
          <p:cNvPr id="15" name="Text Box 10"/>
          <p:cNvSpPr txBox="1">
            <a:spLocks noChangeArrowheads="1"/>
          </p:cNvSpPr>
          <p:nvPr/>
        </p:nvSpPr>
        <p:spPr bwMode="auto">
          <a:xfrm>
            <a:off x="6477000" y="3048000"/>
            <a:ext cx="12192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(1)</a:t>
            </a:r>
          </a:p>
        </p:txBody>
      </p:sp>
      <p:graphicFrame>
        <p:nvGraphicFramePr>
          <p:cNvPr id="16" name="Object 12"/>
          <p:cNvGraphicFramePr>
            <a:graphicFrameLocks noChangeAspect="1"/>
          </p:cNvGraphicFramePr>
          <p:nvPr>
            <p:extLst>
              <p:ext uri="{D42A27DB-BD31-4B8C-83A1-F6EECF244321}">
                <p14:modId xmlns:p14="http://schemas.microsoft.com/office/powerpoint/2010/main" val="3255408532"/>
              </p:ext>
            </p:extLst>
          </p:nvPr>
        </p:nvGraphicFramePr>
        <p:xfrm>
          <a:off x="4267200" y="4111625"/>
          <a:ext cx="1828800" cy="622300"/>
        </p:xfrm>
        <a:graphic>
          <a:graphicData uri="http://schemas.openxmlformats.org/presentationml/2006/ole">
            <mc:AlternateContent xmlns:mc="http://schemas.openxmlformats.org/markup-compatibility/2006">
              <mc:Choice xmlns:v="urn:schemas-microsoft-com:vml" Requires="v">
                <p:oleObj name="Equation" r:id="rId8" imgW="634680" imgH="215640" progId="Equation.DSMT4">
                  <p:embed/>
                </p:oleObj>
              </mc:Choice>
              <mc:Fallback>
                <p:oleObj name="Equation" r:id="rId8" imgW="634680" imgH="215640" progId="Equation.DSMT4">
                  <p:embed/>
                  <p:pic>
                    <p:nvPicPr>
                      <p:cNvPr id="16"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4111625"/>
                        <a:ext cx="1828800" cy="622300"/>
                      </a:xfrm>
                      <a:prstGeom prst="rect">
                        <a:avLst/>
                      </a:prstGeom>
                      <a:solidFill>
                        <a:srgbClr val="29F750"/>
                      </a:solidFill>
                    </p:spPr>
                  </p:pic>
                </p:oleObj>
              </mc:Fallback>
            </mc:AlternateContent>
          </a:graphicData>
        </a:graphic>
      </p:graphicFrame>
      <p:sp>
        <p:nvSpPr>
          <p:cNvPr id="17" name="Line 13"/>
          <p:cNvSpPr>
            <a:spLocks noChangeShapeType="1"/>
          </p:cNvSpPr>
          <p:nvPr/>
        </p:nvSpPr>
        <p:spPr bwMode="auto">
          <a:xfrm>
            <a:off x="5105400" y="3657600"/>
            <a:ext cx="0" cy="457200"/>
          </a:xfrm>
          <a:prstGeom prst="line">
            <a:avLst/>
          </a:prstGeom>
          <a:noFill/>
          <a:ln w="9525">
            <a:solidFill>
              <a:schemeClr val="tx1"/>
            </a:solidFill>
            <a:round/>
            <a:headEnd/>
            <a:tailEnd type="arrow" w="med" len="med"/>
          </a:ln>
        </p:spPr>
        <p:txBody>
          <a:bodyPr/>
          <a:lstStyle/>
          <a:p>
            <a:endParaRPr lang="en-US"/>
          </a:p>
        </p:txBody>
      </p:sp>
      <p:sp>
        <p:nvSpPr>
          <p:cNvPr id="18" name="Text Box 14"/>
          <p:cNvSpPr txBox="1">
            <a:spLocks noChangeArrowheads="1"/>
          </p:cNvSpPr>
          <p:nvPr/>
        </p:nvSpPr>
        <p:spPr bwMode="auto">
          <a:xfrm>
            <a:off x="6553200" y="4343400"/>
            <a:ext cx="10668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(2)</a:t>
            </a:r>
          </a:p>
        </p:txBody>
      </p:sp>
      <p:sp>
        <p:nvSpPr>
          <p:cNvPr id="19" name="Text Box 15"/>
          <p:cNvSpPr txBox="1">
            <a:spLocks noChangeArrowheads="1"/>
          </p:cNvSpPr>
          <p:nvPr/>
        </p:nvSpPr>
        <p:spPr bwMode="auto">
          <a:xfrm>
            <a:off x="45720" y="5029200"/>
            <a:ext cx="4800600" cy="1077218"/>
          </a:xfrm>
          <a:prstGeom prst="rect">
            <a:avLst/>
          </a:prstGeom>
          <a:noFill/>
          <a:ln w="9525">
            <a:noFill/>
            <a:miter lim="800000"/>
            <a:headEnd/>
            <a:tailEnd/>
          </a:ln>
        </p:spPr>
        <p:txBody>
          <a:bodyPr wrap="square">
            <a:spAutoFit/>
          </a:bodyPr>
          <a:lstStyle/>
          <a:p>
            <a:pPr algn="l">
              <a:spcBef>
                <a:spcPct val="50000"/>
              </a:spcBef>
            </a:pPr>
            <a:r>
              <a:rPr lang="en-US" sz="3200" dirty="0" err="1">
                <a:latin typeface="VNI-Times" pitchFamily="2" charset="0"/>
              </a:rPr>
              <a:t>Ñoä</a:t>
            </a:r>
            <a:r>
              <a:rPr lang="en-US" sz="3200" dirty="0">
                <a:latin typeface="VNI-Times" pitchFamily="2" charset="0"/>
              </a:rPr>
              <a:t> </a:t>
            </a:r>
            <a:r>
              <a:rPr lang="en-US" sz="3200" dirty="0" err="1">
                <a:latin typeface="VNI-Times" pitchFamily="2" charset="0"/>
              </a:rPr>
              <a:t>bieán</a:t>
            </a:r>
            <a:r>
              <a:rPr lang="en-US" sz="3200" dirty="0">
                <a:latin typeface="VNI-Times" pitchFamily="2" charset="0"/>
              </a:rPr>
              <a:t> </a:t>
            </a:r>
            <a:r>
              <a:rPr lang="en-US" sz="3200" dirty="0" err="1">
                <a:latin typeface="VNI-Times" pitchFamily="2" charset="0"/>
              </a:rPr>
              <a:t>thieân</a:t>
            </a:r>
            <a:r>
              <a:rPr lang="en-US" sz="3200" dirty="0">
                <a:latin typeface="VNI-Times" pitchFamily="2" charset="0"/>
              </a:rPr>
              <a:t> </a:t>
            </a:r>
            <a:r>
              <a:rPr lang="en-US" sz="3200" dirty="0" err="1">
                <a:latin typeface="VNI-Times" pitchFamily="2" charset="0"/>
              </a:rPr>
              <a:t>ñoäng</a:t>
            </a:r>
            <a:r>
              <a:rPr lang="en-US" sz="3200" dirty="0">
                <a:latin typeface="VNI-Times" pitchFamily="2" charset="0"/>
              </a:rPr>
              <a:t> </a:t>
            </a:r>
            <a:r>
              <a:rPr lang="en-US" sz="3200" dirty="0" err="1">
                <a:latin typeface="VNI-Times" pitchFamily="2" charset="0"/>
              </a:rPr>
              <a:t>löôïng</a:t>
            </a:r>
            <a:r>
              <a:rPr lang="en-US" sz="3200" dirty="0">
                <a:latin typeface="VNI-Times" pitchFamily="2" charset="0"/>
              </a:rPr>
              <a:t> </a:t>
            </a:r>
            <a:r>
              <a:rPr lang="en-US" sz="3200" dirty="0" err="1">
                <a:latin typeface="VNI-Times" pitchFamily="2" charset="0"/>
              </a:rPr>
              <a:t>trong</a:t>
            </a:r>
            <a:r>
              <a:rPr lang="en-US" sz="3200" dirty="0">
                <a:latin typeface="VNI-Times" pitchFamily="2" charset="0"/>
              </a:rPr>
              <a:t> </a:t>
            </a:r>
            <a:r>
              <a:rPr lang="en-US" sz="3200" dirty="0" err="1">
                <a:latin typeface="VNI-Times" pitchFamily="2" charset="0"/>
              </a:rPr>
              <a:t>khoûang</a:t>
            </a:r>
            <a:r>
              <a:rPr lang="en-US" sz="3200" dirty="0">
                <a:latin typeface="VNI-Times" pitchFamily="2" charset="0"/>
              </a:rPr>
              <a:t> </a:t>
            </a:r>
            <a:r>
              <a:rPr lang="en-US" sz="3200" dirty="0" err="1">
                <a:latin typeface="VNI-Times" pitchFamily="2" charset="0"/>
              </a:rPr>
              <a:t>thôøi</a:t>
            </a:r>
            <a:r>
              <a:rPr lang="en-US" sz="3200" dirty="0">
                <a:latin typeface="VNI-Times" pitchFamily="2" charset="0"/>
              </a:rPr>
              <a:t> </a:t>
            </a:r>
            <a:r>
              <a:rPr lang="en-US" sz="3200" dirty="0" err="1">
                <a:latin typeface="VNI-Times" pitchFamily="2" charset="0"/>
              </a:rPr>
              <a:t>gian</a:t>
            </a:r>
            <a:r>
              <a:rPr lang="en-US" sz="3200" dirty="0">
                <a:latin typeface="VNI-Times" pitchFamily="2" charset="0"/>
              </a:rPr>
              <a:t> </a:t>
            </a:r>
            <a:r>
              <a:rPr lang="en-US" sz="3200" dirty="0" err="1">
                <a:latin typeface="VNI-Times" pitchFamily="2" charset="0"/>
              </a:rPr>
              <a:t>dt</a:t>
            </a:r>
            <a:endParaRPr lang="en-US" sz="3200" dirty="0">
              <a:latin typeface="VNI-Times" pitchFamily="2" charset="0"/>
            </a:endParaRPr>
          </a:p>
        </p:txBody>
      </p:sp>
      <p:sp>
        <p:nvSpPr>
          <p:cNvPr id="20" name="Text Box 16"/>
          <p:cNvSpPr txBox="1">
            <a:spLocks noChangeArrowheads="1"/>
          </p:cNvSpPr>
          <p:nvPr/>
        </p:nvSpPr>
        <p:spPr bwMode="auto">
          <a:xfrm>
            <a:off x="4648200" y="5105400"/>
            <a:ext cx="4495800" cy="1077218"/>
          </a:xfrm>
          <a:prstGeom prst="rect">
            <a:avLst/>
          </a:prstGeom>
          <a:noFill/>
          <a:ln w="9525">
            <a:solidFill>
              <a:schemeClr val="tx1"/>
            </a:solidFill>
            <a:miter lim="800000"/>
            <a:headEnd/>
            <a:tailEnd/>
          </a:ln>
        </p:spPr>
        <p:txBody>
          <a:bodyPr wrap="square">
            <a:spAutoFit/>
          </a:bodyPr>
          <a:lstStyle/>
          <a:p>
            <a:pPr algn="l">
              <a:spcBef>
                <a:spcPct val="50000"/>
              </a:spcBef>
            </a:pPr>
            <a:r>
              <a:rPr lang="en-US" sz="3200" dirty="0" err="1">
                <a:latin typeface="VNI-Times" pitchFamily="2" charset="0"/>
              </a:rPr>
              <a:t>Xung</a:t>
            </a:r>
            <a:r>
              <a:rPr lang="en-US" sz="3200" dirty="0">
                <a:latin typeface="VNI-Times" pitchFamily="2" charset="0"/>
              </a:rPr>
              <a:t> </a:t>
            </a:r>
            <a:r>
              <a:rPr lang="en-US" sz="3200" dirty="0" err="1">
                <a:latin typeface="VNI-Times" pitchFamily="2" charset="0"/>
              </a:rPr>
              <a:t>löôïng</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löïc</a:t>
            </a:r>
            <a:r>
              <a:rPr lang="en-US" sz="3200" dirty="0">
                <a:latin typeface="VNI-Times" pitchFamily="2" charset="0"/>
              </a:rPr>
              <a:t> </a:t>
            </a:r>
            <a:r>
              <a:rPr lang="en-US" sz="3200" dirty="0" err="1">
                <a:latin typeface="VNI-Times" pitchFamily="2" charset="0"/>
              </a:rPr>
              <a:t>trong</a:t>
            </a:r>
            <a:r>
              <a:rPr lang="en-US" sz="3200" dirty="0">
                <a:latin typeface="VNI-Times" pitchFamily="2" charset="0"/>
              </a:rPr>
              <a:t> </a:t>
            </a:r>
            <a:r>
              <a:rPr lang="en-US" sz="3200" dirty="0" err="1">
                <a:latin typeface="VNI-Times" pitchFamily="2" charset="0"/>
              </a:rPr>
              <a:t>khoûang</a:t>
            </a:r>
            <a:r>
              <a:rPr lang="en-US" sz="3200" dirty="0">
                <a:latin typeface="VNI-Times" pitchFamily="2" charset="0"/>
              </a:rPr>
              <a:t> </a:t>
            </a:r>
            <a:r>
              <a:rPr lang="en-US" sz="3200" dirty="0" err="1">
                <a:latin typeface="VNI-Times" pitchFamily="2" charset="0"/>
              </a:rPr>
              <a:t>thôøi</a:t>
            </a:r>
            <a:r>
              <a:rPr lang="en-US" sz="3200" dirty="0">
                <a:latin typeface="VNI-Times" pitchFamily="2" charset="0"/>
              </a:rPr>
              <a:t> </a:t>
            </a:r>
            <a:r>
              <a:rPr lang="en-US" sz="3200" dirty="0" err="1">
                <a:latin typeface="VNI-Times" pitchFamily="2" charset="0"/>
              </a:rPr>
              <a:t>gian</a:t>
            </a:r>
            <a:r>
              <a:rPr lang="en-US" sz="3200" dirty="0">
                <a:latin typeface="VNI-Times" pitchFamily="2" charset="0"/>
              </a:rPr>
              <a:t> </a:t>
            </a:r>
            <a:r>
              <a:rPr lang="en-US" sz="3200" dirty="0" err="1">
                <a:latin typeface="VNI-Times" pitchFamily="2" charset="0"/>
              </a:rPr>
              <a:t>dt</a:t>
            </a:r>
            <a:endParaRPr lang="en-US" sz="3200" dirty="0">
              <a:latin typeface="VNI-Times" pitchFamily="2" charset="0"/>
            </a:endParaRPr>
          </a:p>
        </p:txBody>
      </p:sp>
      <p:sp>
        <p:nvSpPr>
          <p:cNvPr id="21" name="Line 17"/>
          <p:cNvSpPr>
            <a:spLocks noChangeShapeType="1"/>
          </p:cNvSpPr>
          <p:nvPr/>
        </p:nvSpPr>
        <p:spPr bwMode="auto">
          <a:xfrm flipH="1">
            <a:off x="3886200" y="4724400"/>
            <a:ext cx="609600" cy="304800"/>
          </a:xfrm>
          <a:prstGeom prst="line">
            <a:avLst/>
          </a:prstGeom>
          <a:noFill/>
          <a:ln w="9525">
            <a:solidFill>
              <a:schemeClr val="tx1"/>
            </a:solidFill>
            <a:round/>
            <a:headEnd/>
            <a:tailEnd type="arrow" w="med" len="med"/>
          </a:ln>
        </p:spPr>
        <p:txBody>
          <a:bodyPr/>
          <a:lstStyle/>
          <a:p>
            <a:endParaRPr lang="en-US"/>
          </a:p>
        </p:txBody>
      </p:sp>
      <p:sp>
        <p:nvSpPr>
          <p:cNvPr id="22" name="Line 18"/>
          <p:cNvSpPr>
            <a:spLocks noChangeShapeType="1"/>
          </p:cNvSpPr>
          <p:nvPr/>
        </p:nvSpPr>
        <p:spPr bwMode="auto">
          <a:xfrm>
            <a:off x="5867400" y="4724400"/>
            <a:ext cx="609600" cy="3048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checkerboard(across)">
                                      <p:cBhvr>
                                        <p:cTn id="41" dur="500"/>
                                        <p:tgtEl>
                                          <p:spTgt spid="17"/>
                                        </p:tgtEl>
                                      </p:cBhvr>
                                    </p:animEffect>
                                  </p:childTnLst>
                                </p:cTn>
                              </p:par>
                              <p:par>
                                <p:cTn id="42" presetID="5" presetClass="entr" presetSubtype="1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checkerboard(across)">
                                      <p:cBhvr>
                                        <p:cTn id="44" dur="500"/>
                                        <p:tgtEl>
                                          <p:spTgt spid="1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heckerboard(across)">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ox(in)">
                                      <p:cBhvr>
                                        <p:cTn id="60" dur="500"/>
                                        <p:tgtEl>
                                          <p:spTgt spid="22"/>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ox(in)">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7" grpId="0" animBg="1"/>
      <p:bldP spid="18" grpId="0"/>
      <p:bldP spid="19" grpId="0"/>
      <p:bldP spid="20" grpId="0" animBg="1"/>
      <p:bldP spid="21"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609600"/>
            <a:ext cx="9051882"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8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4525963"/>
          </a:xfrm>
        </p:spPr>
        <p:txBody>
          <a:bodyPr>
            <a:noAutofit/>
          </a:bodyPr>
          <a:lstStyle/>
          <a:p>
            <a:pPr marL="0" indent="0">
              <a:buNone/>
            </a:pPr>
            <a:r>
              <a:rPr lang="en-US" b="1" dirty="0" err="1"/>
              <a:t>Bài</a:t>
            </a:r>
            <a:r>
              <a:rPr lang="en-US" b="1" dirty="0"/>
              <a:t> 2</a:t>
            </a:r>
            <a:r>
              <a:rPr lang="en-US" dirty="0"/>
              <a:t>: </a:t>
            </a:r>
            <a:r>
              <a:rPr lang="en-US" dirty="0" err="1"/>
              <a:t>Một</a:t>
            </a:r>
            <a:r>
              <a:rPr lang="en-US" dirty="0"/>
              <a:t> </a:t>
            </a:r>
            <a:r>
              <a:rPr lang="en-US" dirty="0" err="1"/>
              <a:t>viên</a:t>
            </a:r>
            <a:r>
              <a:rPr lang="en-US" dirty="0"/>
              <a:t> </a:t>
            </a:r>
            <a:r>
              <a:rPr lang="en-US" dirty="0" err="1"/>
              <a:t>đạn</a:t>
            </a:r>
            <a:r>
              <a:rPr lang="en-US" dirty="0"/>
              <a:t> </a:t>
            </a:r>
            <a:r>
              <a:rPr lang="en-US"/>
              <a:t>khối</a:t>
            </a:r>
            <a:r>
              <a:rPr lang="en-US" dirty="0"/>
              <a:t> </a:t>
            </a:r>
            <a:r>
              <a:rPr lang="en-US" dirty="0" err="1"/>
              <a:t>lượng</a:t>
            </a:r>
            <a:r>
              <a:rPr lang="en-US" dirty="0"/>
              <a:t> m= 50g </a:t>
            </a:r>
            <a:r>
              <a:rPr lang="en-US" dirty="0" err="1"/>
              <a:t>được</a:t>
            </a:r>
            <a:r>
              <a:rPr lang="en-US" dirty="0"/>
              <a:t> </a:t>
            </a:r>
            <a:r>
              <a:rPr lang="en-US" dirty="0" err="1"/>
              <a:t>bắn</a:t>
            </a:r>
            <a:r>
              <a:rPr lang="en-US" dirty="0"/>
              <a:t> </a:t>
            </a:r>
            <a:r>
              <a:rPr lang="en-US" dirty="0" err="1"/>
              <a:t>thẳng</a:t>
            </a:r>
            <a:r>
              <a:rPr lang="en-US" dirty="0"/>
              <a:t> </a:t>
            </a:r>
            <a:r>
              <a:rPr lang="en-US" dirty="0" err="1"/>
              <a:t>vào</a:t>
            </a:r>
            <a:r>
              <a:rPr lang="en-US" dirty="0"/>
              <a:t> 1 </a:t>
            </a:r>
            <a:r>
              <a:rPr lang="en-US" dirty="0" err="1"/>
              <a:t>khối</a:t>
            </a:r>
            <a:r>
              <a:rPr lang="en-US" dirty="0"/>
              <a:t> </a:t>
            </a:r>
            <a:r>
              <a:rPr lang="en-US" dirty="0" err="1"/>
              <a:t>gỗ</a:t>
            </a:r>
            <a:r>
              <a:rPr lang="en-US" dirty="0"/>
              <a:t>  </a:t>
            </a:r>
            <a:r>
              <a:rPr lang="en-US" dirty="0" err="1"/>
              <a:t>nặng</a:t>
            </a:r>
            <a:r>
              <a:rPr lang="en-US" dirty="0"/>
              <a:t> M= 5kg </a:t>
            </a:r>
            <a:r>
              <a:rPr lang="en-US" dirty="0" err="1"/>
              <a:t>được</a:t>
            </a:r>
            <a:r>
              <a:rPr lang="en-US" dirty="0"/>
              <a:t> </a:t>
            </a:r>
            <a:r>
              <a:rPr lang="en-US" dirty="0" err="1"/>
              <a:t>treo</a:t>
            </a:r>
            <a:r>
              <a:rPr lang="en-US" dirty="0"/>
              <a:t> </a:t>
            </a:r>
            <a:r>
              <a:rPr lang="en-US" dirty="0" err="1"/>
              <a:t>bằng</a:t>
            </a:r>
            <a:r>
              <a:rPr lang="en-US" dirty="0"/>
              <a:t> </a:t>
            </a:r>
            <a:r>
              <a:rPr lang="en-US" dirty="0" err="1"/>
              <a:t>sợi</a:t>
            </a:r>
            <a:r>
              <a:rPr lang="en-US" dirty="0"/>
              <a:t> </a:t>
            </a:r>
            <a:r>
              <a:rPr lang="en-US" dirty="0" err="1"/>
              <a:t>chỉ</a:t>
            </a:r>
            <a:r>
              <a:rPr lang="en-US" dirty="0"/>
              <a:t> </a:t>
            </a:r>
            <a:r>
              <a:rPr lang="en-US" dirty="0" err="1"/>
              <a:t>mãnh</a:t>
            </a:r>
            <a:r>
              <a:rPr lang="en-US" dirty="0"/>
              <a:t>. </a:t>
            </a:r>
            <a:r>
              <a:rPr lang="en-US" dirty="0" err="1"/>
              <a:t>Sau</a:t>
            </a:r>
            <a:r>
              <a:rPr lang="en-US" dirty="0"/>
              <a:t> </a:t>
            </a:r>
            <a:r>
              <a:rPr lang="en-US" dirty="0" err="1"/>
              <a:t>khi</a:t>
            </a:r>
            <a:r>
              <a:rPr lang="en-US" dirty="0"/>
              <a:t> </a:t>
            </a:r>
            <a:r>
              <a:rPr lang="en-US" dirty="0" err="1"/>
              <a:t>bắn</a:t>
            </a:r>
            <a:r>
              <a:rPr lang="en-US" dirty="0"/>
              <a:t> </a:t>
            </a:r>
            <a:r>
              <a:rPr lang="en-US" dirty="0" err="1"/>
              <a:t>viên</a:t>
            </a:r>
            <a:r>
              <a:rPr lang="en-US" dirty="0"/>
              <a:t> </a:t>
            </a:r>
            <a:r>
              <a:rPr lang="en-US" dirty="0" err="1"/>
              <a:t>đạn</a:t>
            </a:r>
            <a:r>
              <a:rPr lang="en-US" dirty="0"/>
              <a:t> </a:t>
            </a:r>
            <a:r>
              <a:rPr lang="en-US" dirty="0" err="1"/>
              <a:t>dính</a:t>
            </a:r>
            <a:r>
              <a:rPr lang="en-US" dirty="0"/>
              <a:t> </a:t>
            </a:r>
            <a:r>
              <a:rPr lang="en-US" dirty="0" err="1"/>
              <a:t>chặt</a:t>
            </a:r>
            <a:r>
              <a:rPr lang="en-US" dirty="0"/>
              <a:t> </a:t>
            </a:r>
            <a:r>
              <a:rPr lang="en-US" dirty="0" err="1"/>
              <a:t>vào</a:t>
            </a:r>
            <a:r>
              <a:rPr lang="en-US" dirty="0"/>
              <a:t> </a:t>
            </a:r>
            <a:r>
              <a:rPr lang="en-US" dirty="0" err="1"/>
              <a:t>khối</a:t>
            </a:r>
            <a:r>
              <a:rPr lang="en-US" dirty="0"/>
              <a:t> </a:t>
            </a:r>
            <a:r>
              <a:rPr lang="en-US" dirty="0" err="1"/>
              <a:t>gỗ</a:t>
            </a:r>
            <a:r>
              <a:rPr lang="en-US" dirty="0"/>
              <a:t> </a:t>
            </a:r>
            <a:r>
              <a:rPr lang="en-US" dirty="0" err="1"/>
              <a:t>và</a:t>
            </a:r>
            <a:r>
              <a:rPr lang="en-US" dirty="0"/>
              <a:t> </a:t>
            </a:r>
            <a:r>
              <a:rPr lang="en-US" dirty="0" err="1"/>
              <a:t>người</a:t>
            </a:r>
            <a:r>
              <a:rPr lang="en-US" dirty="0"/>
              <a:t> ta </a:t>
            </a:r>
            <a:r>
              <a:rPr lang="en-US" dirty="0" err="1"/>
              <a:t>thấy</a:t>
            </a:r>
            <a:r>
              <a:rPr lang="en-US" dirty="0"/>
              <a:t> </a:t>
            </a:r>
            <a:r>
              <a:rPr lang="en-US" dirty="0" err="1"/>
              <a:t>khối</a:t>
            </a:r>
            <a:r>
              <a:rPr lang="en-US" dirty="0"/>
              <a:t> </a:t>
            </a:r>
            <a:r>
              <a:rPr lang="en-US" dirty="0" err="1"/>
              <a:t>gỗ</a:t>
            </a:r>
            <a:r>
              <a:rPr lang="en-US" dirty="0"/>
              <a:t> </a:t>
            </a:r>
            <a:r>
              <a:rPr lang="en-US" dirty="0" err="1"/>
              <a:t>được</a:t>
            </a:r>
            <a:r>
              <a:rPr lang="en-US" dirty="0"/>
              <a:t> </a:t>
            </a:r>
            <a:r>
              <a:rPr lang="en-US" dirty="0" err="1"/>
              <a:t>nâng</a:t>
            </a:r>
            <a:r>
              <a:rPr lang="en-US" dirty="0"/>
              <a:t> </a:t>
            </a:r>
            <a:r>
              <a:rPr lang="en-US" dirty="0" err="1"/>
              <a:t>lên</a:t>
            </a:r>
            <a:r>
              <a:rPr lang="en-US" dirty="0"/>
              <a:t> </a:t>
            </a:r>
            <a:r>
              <a:rPr lang="en-US" dirty="0" err="1"/>
              <a:t>độ</a:t>
            </a:r>
            <a:r>
              <a:rPr lang="en-US" dirty="0"/>
              <a:t> </a:t>
            </a:r>
            <a:r>
              <a:rPr lang="en-US" dirty="0" err="1"/>
              <a:t>cao</a:t>
            </a:r>
            <a:r>
              <a:rPr lang="en-US" dirty="0"/>
              <a:t> h = 50 cm so </a:t>
            </a:r>
            <a:r>
              <a:rPr lang="en-US" dirty="0" err="1"/>
              <a:t>với</a:t>
            </a:r>
            <a:r>
              <a:rPr lang="en-US" dirty="0"/>
              <a:t> </a:t>
            </a:r>
            <a:r>
              <a:rPr lang="en-US" dirty="0" err="1"/>
              <a:t>vị</a:t>
            </a:r>
            <a:r>
              <a:rPr lang="en-US" dirty="0"/>
              <a:t> </a:t>
            </a:r>
            <a:r>
              <a:rPr lang="en-US" dirty="0" err="1"/>
              <a:t>trí</a:t>
            </a:r>
            <a:r>
              <a:rPr lang="en-US" dirty="0"/>
              <a:t> ban </a:t>
            </a:r>
            <a:r>
              <a:rPr lang="en-US" dirty="0" err="1"/>
              <a:t>đầu</a:t>
            </a:r>
            <a:r>
              <a:rPr lang="en-US" dirty="0"/>
              <a:t>. Cho </a:t>
            </a:r>
            <a:r>
              <a:rPr lang="en-US" dirty="0" err="1"/>
              <a:t>gia</a:t>
            </a:r>
            <a:r>
              <a:rPr lang="en-US" dirty="0"/>
              <a:t> </a:t>
            </a:r>
            <a:r>
              <a:rPr lang="en-US" dirty="0" err="1"/>
              <a:t>tốc</a:t>
            </a:r>
            <a:r>
              <a:rPr lang="en-US" dirty="0"/>
              <a:t> </a:t>
            </a:r>
            <a:r>
              <a:rPr lang="en-US" dirty="0" err="1"/>
              <a:t>trọng</a:t>
            </a:r>
            <a:r>
              <a:rPr lang="en-US" dirty="0"/>
              <a:t> </a:t>
            </a:r>
            <a:r>
              <a:rPr lang="en-US" dirty="0" err="1"/>
              <a:t>trường</a:t>
            </a:r>
            <a:r>
              <a:rPr lang="en-US" dirty="0"/>
              <a:t> g= 10m/s</a:t>
            </a:r>
            <a:r>
              <a:rPr lang="en-US" baseline="30000" dirty="0"/>
              <a:t>2.</a:t>
            </a:r>
            <a:r>
              <a:rPr lang="en-US" dirty="0"/>
              <a:t> </a:t>
            </a:r>
          </a:p>
          <a:p>
            <a:pPr marL="0" indent="0">
              <a:buNone/>
            </a:pPr>
            <a:r>
              <a:rPr lang="en-US" dirty="0"/>
              <a:t>a/ </a:t>
            </a:r>
            <a:r>
              <a:rPr lang="en-US" dirty="0" err="1"/>
              <a:t>Tính</a:t>
            </a:r>
            <a:r>
              <a:rPr lang="en-US" dirty="0"/>
              <a:t> </a:t>
            </a:r>
            <a:r>
              <a:rPr lang="en-US" dirty="0" err="1"/>
              <a:t>tốc</a:t>
            </a:r>
            <a:r>
              <a:rPr lang="en-US" dirty="0"/>
              <a:t> </a:t>
            </a:r>
            <a:r>
              <a:rPr lang="en-US" dirty="0" err="1"/>
              <a:t>độ</a:t>
            </a:r>
            <a:r>
              <a:rPr lang="en-US" dirty="0"/>
              <a:t> </a:t>
            </a:r>
            <a:r>
              <a:rPr lang="en-US" dirty="0" err="1"/>
              <a:t>của</a:t>
            </a:r>
            <a:r>
              <a:rPr lang="en-US" dirty="0"/>
              <a:t> </a:t>
            </a:r>
            <a:r>
              <a:rPr lang="en-US" dirty="0" err="1"/>
              <a:t>viên</a:t>
            </a:r>
            <a:r>
              <a:rPr lang="en-US" dirty="0"/>
              <a:t> </a:t>
            </a:r>
            <a:r>
              <a:rPr lang="en-US" dirty="0" err="1"/>
              <a:t>đạn</a:t>
            </a:r>
            <a:r>
              <a:rPr lang="en-US" dirty="0"/>
              <a:t> </a:t>
            </a:r>
            <a:r>
              <a:rPr lang="en-US" dirty="0" err="1"/>
              <a:t>trước</a:t>
            </a:r>
            <a:r>
              <a:rPr lang="en-US" dirty="0"/>
              <a:t> </a:t>
            </a:r>
            <a:r>
              <a:rPr lang="en-US" dirty="0" err="1"/>
              <a:t>khi</a:t>
            </a:r>
            <a:r>
              <a:rPr lang="en-US" dirty="0"/>
              <a:t> </a:t>
            </a:r>
            <a:r>
              <a:rPr lang="en-US" dirty="0" err="1"/>
              <a:t>chạm</a:t>
            </a:r>
            <a:r>
              <a:rPr lang="en-US" dirty="0"/>
              <a:t> </a:t>
            </a:r>
            <a:r>
              <a:rPr lang="en-US" dirty="0" err="1"/>
              <a:t>khối</a:t>
            </a:r>
            <a:r>
              <a:rPr lang="en-US" dirty="0"/>
              <a:t> </a:t>
            </a:r>
            <a:r>
              <a:rPr lang="en-US" dirty="0" err="1"/>
              <a:t>gỗ</a:t>
            </a:r>
            <a:r>
              <a:rPr lang="en-US" dirty="0"/>
              <a:t>.</a:t>
            </a:r>
          </a:p>
          <a:p>
            <a:pPr marL="0" indent="0">
              <a:buNone/>
            </a:pPr>
            <a:r>
              <a:rPr lang="en-US" dirty="0"/>
              <a:t>b/ </a:t>
            </a:r>
            <a:r>
              <a:rPr lang="en-US" dirty="0" err="1"/>
              <a:t>Nếu</a:t>
            </a:r>
            <a:r>
              <a:rPr lang="en-US" dirty="0"/>
              <a:t> </a:t>
            </a:r>
            <a:r>
              <a:rPr lang="en-US" b="1" u="sng" dirty="0" err="1"/>
              <a:t>khối</a:t>
            </a:r>
            <a:r>
              <a:rPr lang="en-US" b="1" u="sng" dirty="0"/>
              <a:t> </a:t>
            </a:r>
            <a:r>
              <a:rPr lang="en-US" b="1" u="sng" dirty="0" err="1"/>
              <a:t>gỗ</a:t>
            </a:r>
            <a:r>
              <a:rPr lang="en-US" b="1" u="sng" dirty="0"/>
              <a:t> </a:t>
            </a:r>
            <a:r>
              <a:rPr lang="en-US" b="1" u="sng" dirty="0" err="1"/>
              <a:t>được</a:t>
            </a:r>
            <a:r>
              <a:rPr lang="en-US" b="1" u="sng" dirty="0"/>
              <a:t> </a:t>
            </a:r>
            <a:r>
              <a:rPr lang="en-US" b="1" u="sng" dirty="0" err="1"/>
              <a:t>giữ</a:t>
            </a:r>
            <a:r>
              <a:rPr lang="en-US" b="1" u="sng" dirty="0"/>
              <a:t> </a:t>
            </a:r>
            <a:r>
              <a:rPr lang="en-US" b="1" u="sng" dirty="0" err="1"/>
              <a:t>chặt</a:t>
            </a:r>
            <a:r>
              <a:rPr lang="en-US" b="1" u="sng" dirty="0"/>
              <a:t> </a:t>
            </a:r>
            <a:r>
              <a:rPr lang="en-US" b="1" u="sng" dirty="0" err="1"/>
              <a:t>không</a:t>
            </a:r>
            <a:r>
              <a:rPr lang="en-US" b="1" u="sng" dirty="0"/>
              <a:t> </a:t>
            </a:r>
            <a:r>
              <a:rPr lang="en-US" b="1" u="sng" dirty="0" err="1"/>
              <a:t>chuyển</a:t>
            </a:r>
            <a:r>
              <a:rPr lang="en-US" b="1" u="sng" dirty="0"/>
              <a:t> </a:t>
            </a:r>
            <a:r>
              <a:rPr lang="en-US" b="1" u="sng" dirty="0" err="1"/>
              <a:t>động</a:t>
            </a:r>
            <a:r>
              <a:rPr lang="en-US" b="1" u="sng" dirty="0"/>
              <a:t>  </a:t>
            </a:r>
            <a:r>
              <a:rPr lang="en-US" dirty="0" err="1"/>
              <a:t>và</a:t>
            </a:r>
            <a:r>
              <a:rPr lang="en-US" dirty="0"/>
              <a:t> </a:t>
            </a:r>
            <a:r>
              <a:rPr lang="en-US" dirty="0" err="1"/>
              <a:t>viên</a:t>
            </a:r>
            <a:r>
              <a:rPr lang="en-US" dirty="0"/>
              <a:t> </a:t>
            </a:r>
            <a:r>
              <a:rPr lang="en-US" dirty="0" err="1"/>
              <a:t>đạn</a:t>
            </a:r>
            <a:r>
              <a:rPr lang="en-US" dirty="0"/>
              <a:t> </a:t>
            </a:r>
            <a:r>
              <a:rPr lang="en-US" dirty="0" err="1"/>
              <a:t>đi</a:t>
            </a:r>
            <a:r>
              <a:rPr lang="en-US" dirty="0"/>
              <a:t> </a:t>
            </a:r>
            <a:r>
              <a:rPr lang="en-US" dirty="0" err="1"/>
              <a:t>sâu</a:t>
            </a:r>
            <a:r>
              <a:rPr lang="en-US" dirty="0"/>
              <a:t> </a:t>
            </a:r>
            <a:r>
              <a:rPr lang="en-US" dirty="0" err="1"/>
              <a:t>vào</a:t>
            </a:r>
            <a:r>
              <a:rPr lang="en-US" dirty="0"/>
              <a:t> </a:t>
            </a:r>
            <a:r>
              <a:rPr lang="en-US" dirty="0" err="1"/>
              <a:t>khối</a:t>
            </a:r>
            <a:r>
              <a:rPr lang="en-US" dirty="0"/>
              <a:t> </a:t>
            </a:r>
            <a:r>
              <a:rPr lang="en-US" dirty="0" err="1"/>
              <a:t>gỗ</a:t>
            </a:r>
            <a:r>
              <a:rPr lang="en-US" dirty="0"/>
              <a:t> </a:t>
            </a:r>
            <a:r>
              <a:rPr lang="en-US" dirty="0" err="1"/>
              <a:t>được</a:t>
            </a:r>
            <a:r>
              <a:rPr lang="en-US" dirty="0"/>
              <a:t> </a:t>
            </a:r>
            <a:r>
              <a:rPr lang="en-US" dirty="0" err="1"/>
              <a:t>một</a:t>
            </a:r>
            <a:r>
              <a:rPr lang="en-US" dirty="0"/>
              <a:t> </a:t>
            </a:r>
            <a:r>
              <a:rPr lang="en-US" dirty="0" err="1"/>
              <a:t>đoạn</a:t>
            </a:r>
            <a:r>
              <a:rPr lang="en-US" dirty="0"/>
              <a:t> s= 10cm. </a:t>
            </a:r>
            <a:r>
              <a:rPr lang="en-US" dirty="0" err="1"/>
              <a:t>Tính</a:t>
            </a:r>
            <a:r>
              <a:rPr lang="en-US" dirty="0"/>
              <a:t> </a:t>
            </a:r>
            <a:r>
              <a:rPr lang="en-US" dirty="0" err="1"/>
              <a:t>lực</a:t>
            </a:r>
            <a:r>
              <a:rPr lang="en-US" dirty="0"/>
              <a:t> </a:t>
            </a:r>
            <a:r>
              <a:rPr lang="en-US" dirty="0" err="1"/>
              <a:t>cản</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khối</a:t>
            </a:r>
            <a:r>
              <a:rPr lang="en-US" dirty="0"/>
              <a:t> </a:t>
            </a:r>
            <a:r>
              <a:rPr lang="en-US" dirty="0" err="1"/>
              <a:t>gỗ</a:t>
            </a:r>
            <a:r>
              <a:rPr lang="en-US" dirty="0"/>
              <a:t> </a:t>
            </a:r>
            <a:r>
              <a:rPr lang="en-US" dirty="0" err="1"/>
              <a:t>lên</a:t>
            </a:r>
            <a:r>
              <a:rPr lang="en-US" dirty="0"/>
              <a:t> </a:t>
            </a:r>
            <a:r>
              <a:rPr lang="en-US" dirty="0" err="1"/>
              <a:t>viên</a:t>
            </a:r>
            <a:r>
              <a:rPr lang="en-US" dirty="0"/>
              <a:t> </a:t>
            </a:r>
            <a:r>
              <a:rPr lang="en-US" dirty="0" err="1"/>
              <a:t>đạn</a:t>
            </a:r>
            <a:r>
              <a:rPr lang="en-US" dirty="0"/>
              <a:t>.</a:t>
            </a:r>
          </a:p>
        </p:txBody>
      </p:sp>
    </p:spTree>
    <p:extLst>
      <p:ext uri="{BB962C8B-B14F-4D97-AF65-F5344CB8AC3E}">
        <p14:creationId xmlns:p14="http://schemas.microsoft.com/office/powerpoint/2010/main" val="2579432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400"/>
          </a:xfrm>
        </p:spPr>
        <p:txBody>
          <a:bodyPr/>
          <a:lstStyle/>
          <a:p>
            <a:pPr marL="0" indent="0">
              <a:buNone/>
            </a:pPr>
            <a:r>
              <a:rPr lang="en-US" dirty="0" err="1"/>
              <a:t>Bài</a:t>
            </a:r>
            <a:r>
              <a:rPr lang="en-US" dirty="0"/>
              <a:t> 3: </a:t>
            </a:r>
            <a:r>
              <a:rPr lang="en-US" dirty="0" err="1"/>
              <a:t>một</a:t>
            </a:r>
            <a:r>
              <a:rPr lang="en-US" dirty="0"/>
              <a:t> con </a:t>
            </a:r>
            <a:r>
              <a:rPr lang="en-US" dirty="0" err="1"/>
              <a:t>lắc</a:t>
            </a:r>
            <a:r>
              <a:rPr lang="en-US" dirty="0"/>
              <a:t> </a:t>
            </a:r>
            <a:r>
              <a:rPr lang="en-US" dirty="0" err="1"/>
              <a:t>đơn</a:t>
            </a:r>
            <a:r>
              <a:rPr lang="en-US" dirty="0"/>
              <a:t> </a:t>
            </a:r>
            <a:r>
              <a:rPr lang="en-US" dirty="0" err="1"/>
              <a:t>có</a:t>
            </a:r>
            <a:r>
              <a:rPr lang="en-US" dirty="0"/>
              <a:t> </a:t>
            </a:r>
            <a:r>
              <a:rPr lang="en-US" dirty="0" err="1"/>
              <a:t>chiều</a:t>
            </a:r>
            <a:r>
              <a:rPr lang="en-US" dirty="0"/>
              <a:t> </a:t>
            </a:r>
            <a:r>
              <a:rPr lang="en-US" dirty="0" err="1"/>
              <a:t>dài</a:t>
            </a:r>
            <a:r>
              <a:rPr lang="en-US" dirty="0"/>
              <a:t> l</a:t>
            </a:r>
            <a:r>
              <a:rPr lang="en-US" baseline="-25000" dirty="0"/>
              <a:t>0</a:t>
            </a:r>
            <a:r>
              <a:rPr lang="en-US" dirty="0"/>
              <a:t> =1m </a:t>
            </a:r>
            <a:r>
              <a:rPr lang="en-US" dirty="0" err="1"/>
              <a:t>treo</a:t>
            </a:r>
            <a:r>
              <a:rPr lang="en-US" dirty="0"/>
              <a:t> </a:t>
            </a:r>
            <a:r>
              <a:rPr lang="en-US" dirty="0" err="1"/>
              <a:t>một</a:t>
            </a:r>
            <a:r>
              <a:rPr lang="en-US" dirty="0"/>
              <a:t> </a:t>
            </a:r>
            <a:r>
              <a:rPr lang="en-US" dirty="0" err="1"/>
              <a:t>vật</a:t>
            </a:r>
            <a:r>
              <a:rPr lang="en-US" dirty="0"/>
              <a:t> </a:t>
            </a:r>
            <a:r>
              <a:rPr lang="en-US" dirty="0" err="1"/>
              <a:t>có</a:t>
            </a:r>
            <a:r>
              <a:rPr lang="en-US" dirty="0"/>
              <a:t> </a:t>
            </a:r>
            <a:r>
              <a:rPr lang="en-US" dirty="0" err="1"/>
              <a:t>khối</a:t>
            </a:r>
            <a:r>
              <a:rPr lang="en-US" dirty="0"/>
              <a:t> </a:t>
            </a:r>
            <a:r>
              <a:rPr lang="en-US" dirty="0" err="1"/>
              <a:t>lượng</a:t>
            </a:r>
            <a:r>
              <a:rPr lang="en-US" dirty="0"/>
              <a:t> m=0,5 kg. </a:t>
            </a:r>
            <a:r>
              <a:rPr lang="en-US" dirty="0" err="1"/>
              <a:t>kéo</a:t>
            </a:r>
            <a:r>
              <a:rPr lang="en-US" dirty="0"/>
              <a:t> con </a:t>
            </a:r>
            <a:r>
              <a:rPr lang="en-US" dirty="0" err="1"/>
              <a:t>lắc</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góc</a:t>
            </a:r>
            <a:r>
              <a:rPr lang="en-US" dirty="0"/>
              <a:t> </a:t>
            </a:r>
            <a:r>
              <a:rPr lang="en-US" dirty="0" err="1"/>
              <a:t>lệch</a:t>
            </a:r>
            <a:r>
              <a:rPr lang="en-US" dirty="0"/>
              <a:t> 60</a:t>
            </a:r>
            <a:r>
              <a:rPr lang="en-US" baseline="30000" dirty="0"/>
              <a:t>0</a:t>
            </a:r>
            <a:r>
              <a:rPr lang="en-US" dirty="0"/>
              <a:t> so </a:t>
            </a:r>
            <a:r>
              <a:rPr lang="en-US" dirty="0" err="1"/>
              <a:t>với</a:t>
            </a:r>
            <a:r>
              <a:rPr lang="en-US" dirty="0"/>
              <a:t> </a:t>
            </a:r>
            <a:r>
              <a:rPr lang="en-US" dirty="0" err="1"/>
              <a:t>phương</a:t>
            </a:r>
            <a:r>
              <a:rPr lang="en-US" dirty="0"/>
              <a:t> </a:t>
            </a:r>
            <a:r>
              <a:rPr lang="en-US" dirty="0" err="1"/>
              <a:t>thẳng</a:t>
            </a:r>
            <a:r>
              <a:rPr lang="en-US" dirty="0"/>
              <a:t> </a:t>
            </a:r>
            <a:r>
              <a:rPr lang="en-US" dirty="0" err="1"/>
              <a:t>đứng</a:t>
            </a:r>
            <a:r>
              <a:rPr lang="en-US" dirty="0"/>
              <a:t> </a:t>
            </a:r>
            <a:r>
              <a:rPr lang="en-US" dirty="0" err="1"/>
              <a:t>rồi</a:t>
            </a:r>
            <a:r>
              <a:rPr lang="en-US" dirty="0"/>
              <a:t> </a:t>
            </a:r>
            <a:r>
              <a:rPr lang="en-US" dirty="0" err="1"/>
              <a:t>thả</a:t>
            </a:r>
            <a:r>
              <a:rPr lang="en-US" dirty="0"/>
              <a:t> . </a:t>
            </a:r>
            <a:r>
              <a:rPr lang="en-US" dirty="0" err="1"/>
              <a:t>Lấy</a:t>
            </a:r>
            <a:r>
              <a:rPr lang="en-US" dirty="0"/>
              <a:t> g=10m/s</a:t>
            </a:r>
            <a:r>
              <a:rPr lang="en-US" baseline="30000" dirty="0"/>
              <a:t>2</a:t>
            </a:r>
            <a:r>
              <a:rPr lang="en-US" dirty="0"/>
              <a:t>. </a:t>
            </a:r>
            <a:r>
              <a:rPr lang="en-US" dirty="0" err="1"/>
              <a:t>Chọn</a:t>
            </a:r>
            <a:r>
              <a:rPr lang="en-US" dirty="0"/>
              <a:t> </a:t>
            </a:r>
            <a:r>
              <a:rPr lang="en-US" dirty="0" err="1"/>
              <a:t>gốc</a:t>
            </a:r>
            <a:r>
              <a:rPr lang="en-US" dirty="0"/>
              <a:t> </a:t>
            </a:r>
            <a:r>
              <a:rPr lang="en-US" dirty="0" err="1"/>
              <a:t>thế</a:t>
            </a:r>
            <a:r>
              <a:rPr lang="en-US" dirty="0"/>
              <a:t> </a:t>
            </a:r>
            <a:r>
              <a:rPr lang="en-US" dirty="0" err="1"/>
              <a:t>năng</a:t>
            </a:r>
            <a:r>
              <a:rPr lang="en-US" dirty="0"/>
              <a:t> </a:t>
            </a:r>
            <a:r>
              <a:rPr lang="en-US" dirty="0" err="1"/>
              <a:t>tại</a:t>
            </a:r>
            <a:r>
              <a:rPr lang="en-US" dirty="0"/>
              <a:t> </a:t>
            </a:r>
            <a:r>
              <a:rPr lang="en-US" dirty="0" err="1"/>
              <a:t>vị</a:t>
            </a:r>
            <a:r>
              <a:rPr lang="en-US" dirty="0"/>
              <a:t> </a:t>
            </a:r>
            <a:r>
              <a:rPr lang="en-US" dirty="0" err="1"/>
              <a:t>trí</a:t>
            </a:r>
            <a:r>
              <a:rPr lang="en-US" dirty="0"/>
              <a:t> </a:t>
            </a:r>
            <a:r>
              <a:rPr lang="en-US" dirty="0" err="1"/>
              <a:t>cân</a:t>
            </a:r>
            <a:r>
              <a:rPr lang="en-US" dirty="0"/>
              <a:t> </a:t>
            </a:r>
            <a:r>
              <a:rPr lang="en-US" dirty="0" err="1"/>
              <a:t>bằng</a:t>
            </a:r>
            <a:endParaRPr lang="en-US" dirty="0"/>
          </a:p>
          <a:p>
            <a:pPr marL="0" indent="0">
              <a:buNone/>
            </a:pPr>
            <a:r>
              <a:rPr lang="en-US" dirty="0"/>
              <a:t>a/ </a:t>
            </a:r>
            <a:r>
              <a:rPr lang="en-US" dirty="0" err="1"/>
              <a:t>Tìm</a:t>
            </a:r>
            <a:r>
              <a:rPr lang="en-US" dirty="0"/>
              <a:t> </a:t>
            </a:r>
            <a:r>
              <a:rPr lang="en-US" dirty="0" err="1"/>
              <a:t>độ</a:t>
            </a:r>
            <a:r>
              <a:rPr lang="en-US" dirty="0"/>
              <a:t> </a:t>
            </a:r>
            <a:r>
              <a:rPr lang="en-US" dirty="0" err="1"/>
              <a:t>cao</a:t>
            </a:r>
            <a:r>
              <a:rPr lang="en-US" dirty="0"/>
              <a:t> </a:t>
            </a:r>
            <a:r>
              <a:rPr lang="en-US" dirty="0" err="1"/>
              <a:t>khi</a:t>
            </a:r>
            <a:r>
              <a:rPr lang="en-US" dirty="0"/>
              <a:t> con </a:t>
            </a:r>
            <a:r>
              <a:rPr lang="en-US" dirty="0" err="1"/>
              <a:t>lắc</a:t>
            </a:r>
            <a:r>
              <a:rPr lang="en-US" dirty="0"/>
              <a:t> ở </a:t>
            </a:r>
            <a:r>
              <a:rPr lang="en-US" dirty="0" err="1"/>
              <a:t>góc</a:t>
            </a:r>
            <a:r>
              <a:rPr lang="en-US" dirty="0"/>
              <a:t> </a:t>
            </a:r>
            <a:r>
              <a:rPr lang="en-US" dirty="0" err="1"/>
              <a:t>cực</a:t>
            </a:r>
            <a:r>
              <a:rPr lang="en-US" dirty="0"/>
              <a:t> </a:t>
            </a:r>
            <a:r>
              <a:rPr lang="en-US" dirty="0" err="1"/>
              <a:t>đại</a:t>
            </a:r>
            <a:r>
              <a:rPr lang="en-US" dirty="0"/>
              <a:t>.</a:t>
            </a:r>
          </a:p>
          <a:p>
            <a:pPr marL="0" indent="0">
              <a:buNone/>
            </a:pPr>
            <a:r>
              <a:rPr lang="en-US" dirty="0"/>
              <a:t>b/ </a:t>
            </a:r>
            <a:r>
              <a:rPr lang="en-US" dirty="0" err="1"/>
              <a:t>Tìm</a:t>
            </a:r>
            <a:r>
              <a:rPr lang="en-US" dirty="0"/>
              <a:t> </a:t>
            </a:r>
            <a:r>
              <a:rPr lang="en-US" dirty="0" err="1"/>
              <a:t>vận</a:t>
            </a:r>
            <a:r>
              <a:rPr lang="en-US" dirty="0"/>
              <a:t> </a:t>
            </a:r>
            <a:r>
              <a:rPr lang="en-US" dirty="0" err="1"/>
              <a:t>tốc</a:t>
            </a:r>
            <a:r>
              <a:rPr lang="en-US" dirty="0"/>
              <a:t> con </a:t>
            </a:r>
            <a:r>
              <a:rPr lang="en-US" dirty="0" err="1"/>
              <a:t>lắc</a:t>
            </a:r>
            <a:r>
              <a:rPr lang="en-US" dirty="0"/>
              <a:t> </a:t>
            </a:r>
            <a:r>
              <a:rPr lang="en-US" dirty="0" err="1"/>
              <a:t>khi</a:t>
            </a:r>
            <a:r>
              <a:rPr lang="en-US" dirty="0"/>
              <a:t> </a:t>
            </a:r>
            <a:r>
              <a:rPr lang="en-US" dirty="0" err="1"/>
              <a:t>đi</a:t>
            </a:r>
            <a:r>
              <a:rPr lang="en-US" dirty="0"/>
              <a:t> qua </a:t>
            </a:r>
            <a:r>
              <a:rPr lang="en-US" dirty="0" err="1"/>
              <a:t>vị</a:t>
            </a:r>
            <a:r>
              <a:rPr lang="en-US" dirty="0"/>
              <a:t> </a:t>
            </a:r>
            <a:r>
              <a:rPr lang="en-US" dirty="0" err="1"/>
              <a:t>trí</a:t>
            </a:r>
            <a:r>
              <a:rPr lang="en-US" dirty="0"/>
              <a:t> </a:t>
            </a:r>
            <a:r>
              <a:rPr lang="en-US" dirty="0" err="1"/>
              <a:t>cân</a:t>
            </a:r>
            <a:r>
              <a:rPr lang="en-US" dirty="0"/>
              <a:t> </a:t>
            </a:r>
            <a:r>
              <a:rPr lang="en-US" dirty="0" err="1"/>
              <a:t>bằng</a:t>
            </a:r>
            <a:endParaRPr lang="en-US" dirty="0"/>
          </a:p>
          <a:p>
            <a:pPr marL="0" indent="0">
              <a:buNone/>
            </a:pPr>
            <a:r>
              <a:rPr lang="en-US" dirty="0"/>
              <a:t>c/ </a:t>
            </a:r>
            <a:r>
              <a:rPr lang="en-US" dirty="0" err="1"/>
              <a:t>Khi</a:t>
            </a:r>
            <a:r>
              <a:rPr lang="en-US" dirty="0"/>
              <a:t> con </a:t>
            </a:r>
            <a:r>
              <a:rPr lang="en-US" dirty="0" err="1"/>
              <a:t>lắc</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cân</a:t>
            </a:r>
            <a:r>
              <a:rPr lang="en-US" dirty="0"/>
              <a:t> </a:t>
            </a:r>
            <a:r>
              <a:rPr lang="en-US" dirty="0" err="1"/>
              <a:t>bằng</a:t>
            </a:r>
            <a:r>
              <a:rPr lang="en-US" dirty="0"/>
              <a:t> </a:t>
            </a:r>
            <a:r>
              <a:rPr lang="en-US" dirty="0" err="1"/>
              <a:t>thì</a:t>
            </a:r>
            <a:r>
              <a:rPr lang="en-US" dirty="0"/>
              <a:t> </a:t>
            </a:r>
            <a:r>
              <a:rPr lang="en-US" dirty="0" err="1"/>
              <a:t>nó</a:t>
            </a:r>
            <a:r>
              <a:rPr lang="en-US" dirty="0"/>
              <a:t> </a:t>
            </a:r>
            <a:r>
              <a:rPr lang="en-US" dirty="0" err="1"/>
              <a:t>va</a:t>
            </a:r>
            <a:r>
              <a:rPr lang="en-US" dirty="0"/>
              <a:t> </a:t>
            </a:r>
            <a:r>
              <a:rPr lang="en-US" dirty="0" err="1"/>
              <a:t>chạm</a:t>
            </a:r>
            <a:r>
              <a:rPr lang="en-US" dirty="0"/>
              <a:t> </a:t>
            </a:r>
            <a:r>
              <a:rPr lang="en-US" dirty="0" err="1"/>
              <a:t>mềm</a:t>
            </a:r>
            <a:r>
              <a:rPr lang="en-US" dirty="0"/>
              <a:t> </a:t>
            </a:r>
            <a:r>
              <a:rPr lang="en-US" dirty="0" err="1"/>
              <a:t>với</a:t>
            </a:r>
            <a:r>
              <a:rPr lang="en-US" dirty="0"/>
              <a:t> </a:t>
            </a:r>
            <a:r>
              <a:rPr lang="en-US" dirty="0" err="1"/>
              <a:t>một</a:t>
            </a:r>
            <a:r>
              <a:rPr lang="en-US" dirty="0"/>
              <a:t> </a:t>
            </a:r>
            <a:r>
              <a:rPr lang="en-US" dirty="0" err="1"/>
              <a:t>vật</a:t>
            </a:r>
            <a:r>
              <a:rPr lang="en-US" dirty="0"/>
              <a:t> </a:t>
            </a:r>
            <a:r>
              <a:rPr lang="en-US" dirty="0" err="1"/>
              <a:t>có</a:t>
            </a:r>
            <a:r>
              <a:rPr lang="en-US" dirty="0"/>
              <a:t> </a:t>
            </a:r>
            <a:r>
              <a:rPr lang="en-US" dirty="0" err="1"/>
              <a:t>khối</a:t>
            </a:r>
            <a:r>
              <a:rPr lang="en-US" dirty="0"/>
              <a:t> </a:t>
            </a:r>
            <a:r>
              <a:rPr lang="en-US" dirty="0" err="1"/>
              <a:t>lượng</a:t>
            </a:r>
            <a:r>
              <a:rPr lang="en-US" dirty="0"/>
              <a:t> M=0,05 Kg </a:t>
            </a:r>
            <a:r>
              <a:rPr lang="en-US" dirty="0" err="1"/>
              <a:t>đang</a:t>
            </a:r>
            <a:r>
              <a:rPr lang="en-US" dirty="0"/>
              <a:t> </a:t>
            </a:r>
            <a:r>
              <a:rPr lang="en-US" dirty="0" err="1"/>
              <a:t>đứng</a:t>
            </a:r>
            <a:r>
              <a:rPr lang="en-US" dirty="0"/>
              <a:t> </a:t>
            </a:r>
            <a:r>
              <a:rPr lang="en-US" dirty="0" err="1"/>
              <a:t>yên</a:t>
            </a:r>
            <a:r>
              <a:rPr lang="en-US" dirty="0"/>
              <a:t> </a:t>
            </a:r>
            <a:r>
              <a:rPr lang="en-US" dirty="0" err="1"/>
              <a:t>trên</a:t>
            </a:r>
            <a:r>
              <a:rPr lang="en-US" dirty="0"/>
              <a:t> </a:t>
            </a:r>
            <a:r>
              <a:rPr lang="en-US" dirty="0" err="1"/>
              <a:t>mặt</a:t>
            </a:r>
            <a:r>
              <a:rPr lang="en-US" dirty="0"/>
              <a:t> </a:t>
            </a:r>
            <a:r>
              <a:rPr lang="en-US" dirty="0" err="1"/>
              <a:t>phẳng</a:t>
            </a:r>
            <a:r>
              <a:rPr lang="en-US" dirty="0"/>
              <a:t> </a:t>
            </a:r>
            <a:r>
              <a:rPr lang="en-US" dirty="0" err="1"/>
              <a:t>nằm</a:t>
            </a:r>
            <a:r>
              <a:rPr lang="en-US" dirty="0"/>
              <a:t> </a:t>
            </a:r>
            <a:r>
              <a:rPr lang="en-US" dirty="0" err="1"/>
              <a:t>ngang</a:t>
            </a:r>
            <a:r>
              <a:rPr lang="en-US" dirty="0"/>
              <a:t>. </a:t>
            </a:r>
            <a:r>
              <a:rPr lang="en-US" dirty="0" err="1"/>
              <a:t>Hỏi</a:t>
            </a:r>
            <a:r>
              <a:rPr lang="en-US" dirty="0"/>
              <a:t> </a:t>
            </a:r>
            <a:r>
              <a:rPr lang="en-US" dirty="0" err="1"/>
              <a:t>độ</a:t>
            </a:r>
            <a:r>
              <a:rPr lang="en-US" dirty="0"/>
              <a:t> </a:t>
            </a:r>
            <a:r>
              <a:rPr lang="en-US" dirty="0" err="1"/>
              <a:t>cao</a:t>
            </a:r>
            <a:r>
              <a:rPr lang="en-US" dirty="0"/>
              <a:t> </a:t>
            </a:r>
            <a:r>
              <a:rPr lang="en-US" dirty="0" err="1"/>
              <a:t>cực</a:t>
            </a:r>
            <a:r>
              <a:rPr lang="en-US" dirty="0"/>
              <a:t> </a:t>
            </a:r>
            <a:r>
              <a:rPr lang="en-US" dirty="0" err="1"/>
              <a:t>đại</a:t>
            </a:r>
            <a:r>
              <a:rPr lang="en-US" dirty="0"/>
              <a:t> </a:t>
            </a:r>
            <a:r>
              <a:rPr lang="en-US" dirty="0" err="1"/>
              <a:t>mà</a:t>
            </a:r>
            <a:r>
              <a:rPr lang="en-US" dirty="0"/>
              <a:t> </a:t>
            </a:r>
            <a:r>
              <a:rPr lang="en-US" dirty="0" err="1"/>
              <a:t>hệ</a:t>
            </a:r>
            <a:r>
              <a:rPr lang="en-US" dirty="0"/>
              <a:t> </a:t>
            </a:r>
            <a:r>
              <a:rPr lang="en-US" dirty="0" err="1"/>
              <a:t>đạt</a:t>
            </a:r>
            <a:r>
              <a:rPr lang="en-US" dirty="0"/>
              <a:t> </a:t>
            </a:r>
            <a:r>
              <a:rPr lang="en-US" dirty="0" err="1"/>
              <a:t>được</a:t>
            </a:r>
            <a:r>
              <a:rPr lang="en-US" dirty="0"/>
              <a:t>.</a:t>
            </a:r>
          </a:p>
        </p:txBody>
      </p:sp>
    </p:spTree>
    <p:extLst>
      <p:ext uri="{BB962C8B-B14F-4D97-AF65-F5344CB8AC3E}">
        <p14:creationId xmlns:p14="http://schemas.microsoft.com/office/powerpoint/2010/main" val="1621043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686800" cy="5973763"/>
          </a:xfrm>
        </p:spPr>
        <p:txBody>
          <a:bodyPr/>
          <a:lstStyle/>
          <a:p>
            <a:pPr marL="0" indent="0">
              <a:buNone/>
            </a:pPr>
            <a:r>
              <a:rPr lang="en-US" dirty="0" err="1"/>
              <a:t>Bài</a:t>
            </a:r>
            <a:r>
              <a:rPr lang="en-US" dirty="0"/>
              <a:t> 4: </a:t>
            </a:r>
            <a:r>
              <a:rPr lang="en-US" dirty="0" err="1"/>
              <a:t>một</a:t>
            </a:r>
            <a:r>
              <a:rPr lang="en-US" dirty="0"/>
              <a:t> </a:t>
            </a:r>
            <a:r>
              <a:rPr lang="en-US" dirty="0" err="1"/>
              <a:t>vật</a:t>
            </a:r>
            <a:r>
              <a:rPr lang="en-US" dirty="0"/>
              <a:t> </a:t>
            </a:r>
            <a:r>
              <a:rPr lang="en-US" dirty="0" err="1"/>
              <a:t>có</a:t>
            </a:r>
            <a:r>
              <a:rPr lang="en-US" dirty="0"/>
              <a:t> </a:t>
            </a:r>
            <a:r>
              <a:rPr lang="en-US" dirty="0" err="1"/>
              <a:t>khối</a:t>
            </a:r>
            <a:r>
              <a:rPr lang="en-US" dirty="0"/>
              <a:t> </a:t>
            </a:r>
            <a:r>
              <a:rPr lang="en-US" dirty="0" err="1"/>
              <a:t>lượng</a:t>
            </a:r>
            <a:r>
              <a:rPr lang="en-US" dirty="0"/>
              <a:t> M</a:t>
            </a:r>
            <a:r>
              <a:rPr lang="en-US" baseline="-25000" dirty="0"/>
              <a:t>1</a:t>
            </a:r>
            <a:r>
              <a:rPr lang="en-US" dirty="0"/>
              <a:t>= 1kg </a:t>
            </a:r>
            <a:r>
              <a:rPr lang="en-US" dirty="0" err="1"/>
              <a:t>có</a:t>
            </a:r>
            <a:r>
              <a:rPr lang="en-US" dirty="0"/>
              <a:t> </a:t>
            </a:r>
            <a:r>
              <a:rPr lang="en-US" dirty="0" err="1"/>
              <a:t>độ</a:t>
            </a:r>
            <a:r>
              <a:rPr lang="en-US" dirty="0"/>
              <a:t> </a:t>
            </a:r>
            <a:r>
              <a:rPr lang="en-US" dirty="0" err="1"/>
              <a:t>lớn</a:t>
            </a:r>
            <a:r>
              <a:rPr lang="en-US" dirty="0"/>
              <a:t> </a:t>
            </a:r>
            <a:r>
              <a:rPr lang="en-US" dirty="0" err="1"/>
              <a:t>vận</a:t>
            </a:r>
            <a:r>
              <a:rPr lang="en-US" dirty="0"/>
              <a:t> </a:t>
            </a:r>
            <a:r>
              <a:rPr lang="en-US" dirty="0" err="1"/>
              <a:t>tốc</a:t>
            </a:r>
            <a:r>
              <a:rPr lang="en-US" dirty="0"/>
              <a:t> V</a:t>
            </a:r>
            <a:r>
              <a:rPr lang="en-US" baseline="-25000" dirty="0"/>
              <a:t>1</a:t>
            </a:r>
            <a:r>
              <a:rPr lang="en-US" dirty="0"/>
              <a:t> </a:t>
            </a:r>
            <a:r>
              <a:rPr lang="en-US" dirty="0" err="1"/>
              <a:t>đến</a:t>
            </a:r>
            <a:r>
              <a:rPr lang="en-US" dirty="0"/>
              <a:t> </a:t>
            </a:r>
            <a:r>
              <a:rPr lang="en-US" dirty="0" err="1"/>
              <a:t>va</a:t>
            </a:r>
            <a:r>
              <a:rPr lang="en-US" dirty="0"/>
              <a:t> </a:t>
            </a:r>
            <a:r>
              <a:rPr lang="en-US" dirty="0" err="1"/>
              <a:t>chạm</a:t>
            </a:r>
            <a:r>
              <a:rPr lang="en-US" dirty="0"/>
              <a:t> </a:t>
            </a:r>
            <a:r>
              <a:rPr lang="en-US" dirty="0" err="1"/>
              <a:t>đàn</a:t>
            </a:r>
            <a:r>
              <a:rPr lang="en-US" dirty="0"/>
              <a:t> </a:t>
            </a:r>
            <a:r>
              <a:rPr lang="en-US" dirty="0" err="1"/>
              <a:t>hồi</a:t>
            </a:r>
            <a:r>
              <a:rPr lang="en-US" dirty="0"/>
              <a:t> </a:t>
            </a:r>
            <a:r>
              <a:rPr lang="en-US" dirty="0" err="1"/>
              <a:t>với</a:t>
            </a:r>
            <a:r>
              <a:rPr lang="en-US" dirty="0"/>
              <a:t> </a:t>
            </a:r>
            <a:r>
              <a:rPr lang="en-US" dirty="0" err="1"/>
              <a:t>vật</a:t>
            </a:r>
            <a:r>
              <a:rPr lang="en-US" dirty="0"/>
              <a:t> </a:t>
            </a:r>
            <a:r>
              <a:rPr lang="en-US" dirty="0" err="1"/>
              <a:t>có</a:t>
            </a:r>
            <a:r>
              <a:rPr lang="en-US" dirty="0"/>
              <a:t> </a:t>
            </a:r>
            <a:r>
              <a:rPr lang="en-US" dirty="0" err="1"/>
              <a:t>khối</a:t>
            </a:r>
            <a:r>
              <a:rPr lang="en-US" dirty="0"/>
              <a:t> </a:t>
            </a:r>
            <a:r>
              <a:rPr lang="en-US" dirty="0" err="1"/>
              <a:t>lượng</a:t>
            </a:r>
            <a:r>
              <a:rPr lang="en-US" dirty="0"/>
              <a:t> M</a:t>
            </a:r>
            <a:r>
              <a:rPr lang="en-US" baseline="-25000" dirty="0"/>
              <a:t>2</a:t>
            </a:r>
            <a:r>
              <a:rPr lang="en-US" dirty="0"/>
              <a:t>= 2 kg </a:t>
            </a:r>
            <a:r>
              <a:rPr lang="en-US" dirty="0" err="1"/>
              <a:t>đang</a:t>
            </a:r>
            <a:r>
              <a:rPr lang="en-US" dirty="0"/>
              <a:t> </a:t>
            </a:r>
            <a:r>
              <a:rPr lang="en-US" dirty="0" err="1"/>
              <a:t>đứng</a:t>
            </a:r>
            <a:r>
              <a:rPr lang="en-US" dirty="0"/>
              <a:t> </a:t>
            </a:r>
            <a:r>
              <a:rPr lang="en-US" dirty="0" err="1"/>
              <a:t>yên</a:t>
            </a:r>
            <a:r>
              <a:rPr lang="en-US" dirty="0"/>
              <a:t>. </a:t>
            </a:r>
            <a:r>
              <a:rPr lang="en-US" dirty="0" err="1"/>
              <a:t>Sau</a:t>
            </a:r>
            <a:r>
              <a:rPr lang="en-US" dirty="0"/>
              <a:t> </a:t>
            </a:r>
            <a:r>
              <a:rPr lang="en-US" dirty="0" err="1"/>
              <a:t>va</a:t>
            </a:r>
            <a:r>
              <a:rPr lang="en-US" dirty="0"/>
              <a:t> </a:t>
            </a:r>
            <a:r>
              <a:rPr lang="en-US" dirty="0" err="1"/>
              <a:t>chạm</a:t>
            </a:r>
            <a:r>
              <a:rPr lang="en-US" dirty="0"/>
              <a:t> </a:t>
            </a:r>
            <a:r>
              <a:rPr lang="en-US" dirty="0" err="1"/>
              <a:t>vật</a:t>
            </a:r>
            <a:r>
              <a:rPr lang="en-US" dirty="0"/>
              <a:t> M</a:t>
            </a:r>
            <a:r>
              <a:rPr lang="en-US" baseline="-25000" dirty="0"/>
              <a:t>1</a:t>
            </a:r>
            <a:r>
              <a:rPr lang="en-US" dirty="0"/>
              <a:t> </a:t>
            </a:r>
            <a:r>
              <a:rPr lang="en-US" dirty="0" err="1"/>
              <a:t>và</a:t>
            </a:r>
            <a:r>
              <a:rPr lang="en-US" dirty="0"/>
              <a:t> M</a:t>
            </a:r>
            <a:r>
              <a:rPr lang="en-US" baseline="-25000" dirty="0"/>
              <a:t>2</a:t>
            </a:r>
            <a:r>
              <a:rPr lang="en-US" dirty="0"/>
              <a:t> </a:t>
            </a:r>
            <a:r>
              <a:rPr lang="en-US" dirty="0" err="1"/>
              <a:t>có</a:t>
            </a:r>
            <a:r>
              <a:rPr lang="en-US" dirty="0"/>
              <a:t> </a:t>
            </a:r>
            <a:r>
              <a:rPr lang="en-US" dirty="0" err="1"/>
              <a:t>độ</a:t>
            </a:r>
            <a:r>
              <a:rPr lang="en-US" dirty="0"/>
              <a:t> </a:t>
            </a:r>
            <a:r>
              <a:rPr lang="en-US" dirty="0" err="1"/>
              <a:t>lớn</a:t>
            </a:r>
            <a:r>
              <a:rPr lang="en-US" dirty="0"/>
              <a:t> </a:t>
            </a:r>
            <a:r>
              <a:rPr lang="en-US" dirty="0" err="1"/>
              <a:t>vận</a:t>
            </a:r>
            <a:r>
              <a:rPr lang="en-US" dirty="0"/>
              <a:t> </a:t>
            </a:r>
            <a:r>
              <a:rPr lang="en-US" dirty="0" err="1"/>
              <a:t>tốc</a:t>
            </a:r>
            <a:r>
              <a:rPr lang="en-US" dirty="0"/>
              <a:t> </a:t>
            </a:r>
            <a:r>
              <a:rPr lang="en-US" dirty="0" err="1"/>
              <a:t>lần</a:t>
            </a:r>
            <a:r>
              <a:rPr lang="en-US" dirty="0"/>
              <a:t> </a:t>
            </a:r>
            <a:r>
              <a:rPr lang="en-US" dirty="0" err="1"/>
              <a:t>lượt</a:t>
            </a:r>
            <a:r>
              <a:rPr lang="en-US" dirty="0"/>
              <a:t> </a:t>
            </a:r>
            <a:r>
              <a:rPr lang="en-US" dirty="0" err="1"/>
              <a:t>là</a:t>
            </a:r>
            <a:r>
              <a:rPr lang="en-US" dirty="0"/>
              <a:t> V</a:t>
            </a:r>
            <a:r>
              <a:rPr lang="en-US" baseline="-25000" dirty="0"/>
              <a:t>1</a:t>
            </a:r>
            <a:r>
              <a:rPr lang="en-US" dirty="0"/>
              <a:t>’</a:t>
            </a:r>
            <a:r>
              <a:rPr lang="en-US" baseline="-25000" dirty="0"/>
              <a:t> </a:t>
            </a:r>
            <a:r>
              <a:rPr lang="en-US" dirty="0"/>
              <a:t> </a:t>
            </a:r>
            <a:r>
              <a:rPr lang="en-US" dirty="0" err="1"/>
              <a:t>và</a:t>
            </a:r>
            <a:r>
              <a:rPr lang="en-US" dirty="0"/>
              <a:t> V</a:t>
            </a:r>
            <a:r>
              <a:rPr lang="en-US" baseline="-25000" dirty="0"/>
              <a:t>2</a:t>
            </a:r>
            <a:r>
              <a:rPr lang="en-US" dirty="0"/>
              <a:t>’ </a:t>
            </a:r>
          </a:p>
          <a:p>
            <a:pPr marL="0" indent="0">
              <a:buNone/>
            </a:pPr>
            <a:r>
              <a:rPr lang="en-US" dirty="0"/>
              <a:t>a/ </a:t>
            </a:r>
            <a:r>
              <a:rPr lang="en-US" dirty="0" err="1"/>
              <a:t>Nếu</a:t>
            </a:r>
            <a:r>
              <a:rPr lang="en-US" dirty="0"/>
              <a:t> </a:t>
            </a:r>
            <a:r>
              <a:rPr lang="en-US" dirty="0" err="1"/>
              <a:t>vật</a:t>
            </a:r>
            <a:r>
              <a:rPr lang="en-US" dirty="0"/>
              <a:t> M</a:t>
            </a:r>
            <a:r>
              <a:rPr lang="en-US" baseline="-25000" dirty="0"/>
              <a:t>1</a:t>
            </a:r>
            <a:r>
              <a:rPr lang="en-US" dirty="0"/>
              <a:t> </a:t>
            </a:r>
            <a:r>
              <a:rPr lang="en-US" dirty="0" err="1"/>
              <a:t>sau</a:t>
            </a:r>
            <a:r>
              <a:rPr lang="en-US" dirty="0"/>
              <a:t> </a:t>
            </a:r>
            <a:r>
              <a:rPr lang="en-US" dirty="0" err="1"/>
              <a:t>va</a:t>
            </a:r>
            <a:r>
              <a:rPr lang="en-US" dirty="0"/>
              <a:t> </a:t>
            </a:r>
            <a:r>
              <a:rPr lang="en-US" dirty="0" err="1"/>
              <a:t>chạm</a:t>
            </a:r>
            <a:r>
              <a:rPr lang="en-US" dirty="0"/>
              <a:t> </a:t>
            </a:r>
            <a:r>
              <a:rPr lang="en-US" dirty="0" err="1"/>
              <a:t>có</a:t>
            </a:r>
            <a:r>
              <a:rPr lang="en-US" dirty="0"/>
              <a:t> </a:t>
            </a:r>
            <a:r>
              <a:rPr lang="en-US" dirty="0" err="1"/>
              <a:t>phương</a:t>
            </a:r>
            <a:r>
              <a:rPr lang="en-US" dirty="0"/>
              <a:t> </a:t>
            </a:r>
            <a:r>
              <a:rPr lang="en-US" dirty="0" err="1"/>
              <a:t>không</a:t>
            </a:r>
            <a:r>
              <a:rPr lang="en-US" dirty="0"/>
              <a:t> </a:t>
            </a:r>
            <a:r>
              <a:rPr lang="en-US" dirty="0" err="1"/>
              <a:t>đổi</a:t>
            </a:r>
            <a:r>
              <a:rPr lang="en-US" dirty="0"/>
              <a:t>  so </a:t>
            </a:r>
            <a:r>
              <a:rPr lang="en-US" dirty="0" err="1"/>
              <a:t>với</a:t>
            </a:r>
            <a:r>
              <a:rPr lang="en-US" dirty="0"/>
              <a:t> </a:t>
            </a:r>
            <a:r>
              <a:rPr lang="en-US" dirty="0" err="1"/>
              <a:t>phương</a:t>
            </a:r>
            <a:r>
              <a:rPr lang="en-US" dirty="0"/>
              <a:t> </a:t>
            </a:r>
            <a:r>
              <a:rPr lang="en-US" dirty="0" err="1"/>
              <a:t>lúc</a:t>
            </a:r>
            <a:r>
              <a:rPr lang="en-US" dirty="0"/>
              <a:t> </a:t>
            </a:r>
            <a:r>
              <a:rPr lang="en-US" dirty="0" err="1"/>
              <a:t>đầu</a:t>
            </a:r>
            <a:r>
              <a:rPr lang="en-US" dirty="0"/>
              <a:t> </a:t>
            </a:r>
            <a:r>
              <a:rPr lang="en-US" dirty="0" err="1"/>
              <a:t>thì</a:t>
            </a:r>
            <a:r>
              <a:rPr lang="en-US" dirty="0"/>
              <a:t> </a:t>
            </a:r>
            <a:r>
              <a:rPr lang="en-US" dirty="0" err="1"/>
              <a:t>phương</a:t>
            </a:r>
            <a:r>
              <a:rPr lang="en-US" dirty="0"/>
              <a:t> </a:t>
            </a:r>
            <a:r>
              <a:rPr lang="en-US" dirty="0" err="1"/>
              <a:t>vận</a:t>
            </a:r>
            <a:r>
              <a:rPr lang="en-US" dirty="0"/>
              <a:t> </a:t>
            </a:r>
            <a:r>
              <a:rPr lang="en-US" dirty="0" err="1"/>
              <a:t>tốc</a:t>
            </a:r>
            <a:r>
              <a:rPr lang="en-US" dirty="0"/>
              <a:t> </a:t>
            </a:r>
            <a:r>
              <a:rPr lang="en-US" dirty="0" err="1"/>
              <a:t>của</a:t>
            </a:r>
            <a:r>
              <a:rPr lang="en-US" dirty="0"/>
              <a:t> M</a:t>
            </a:r>
            <a:r>
              <a:rPr lang="en-US" baseline="-25000" dirty="0"/>
              <a:t>2</a:t>
            </a:r>
            <a:r>
              <a:rPr lang="en-US" dirty="0"/>
              <a:t> </a:t>
            </a:r>
            <a:r>
              <a:rPr lang="en-US" dirty="0" err="1"/>
              <a:t>sau</a:t>
            </a:r>
            <a:r>
              <a:rPr lang="en-US" dirty="0"/>
              <a:t> </a:t>
            </a:r>
            <a:r>
              <a:rPr lang="en-US" dirty="0" err="1"/>
              <a:t>va</a:t>
            </a:r>
            <a:r>
              <a:rPr lang="en-US" dirty="0"/>
              <a:t> </a:t>
            </a:r>
            <a:r>
              <a:rPr lang="en-US" dirty="0" err="1"/>
              <a:t>chạm</a:t>
            </a:r>
            <a:r>
              <a:rPr lang="en-US" dirty="0"/>
              <a:t> </a:t>
            </a:r>
            <a:r>
              <a:rPr lang="en-US" dirty="0" err="1"/>
              <a:t>như</a:t>
            </a:r>
            <a:r>
              <a:rPr lang="en-US" dirty="0"/>
              <a:t> </a:t>
            </a:r>
            <a:r>
              <a:rPr lang="en-US" dirty="0" err="1"/>
              <a:t>thế</a:t>
            </a:r>
            <a:r>
              <a:rPr lang="en-US" dirty="0"/>
              <a:t> </a:t>
            </a:r>
            <a:r>
              <a:rPr lang="en-US" dirty="0" err="1"/>
              <a:t>nào</a:t>
            </a:r>
            <a:r>
              <a:rPr lang="en-US" dirty="0"/>
              <a:t>?</a:t>
            </a:r>
          </a:p>
          <a:p>
            <a:pPr marL="0" indent="0">
              <a:buNone/>
            </a:pPr>
            <a:r>
              <a:rPr lang="en-US" dirty="0"/>
              <a:t>b/ </a:t>
            </a:r>
            <a:r>
              <a:rPr lang="en-US" dirty="0" err="1"/>
              <a:t>Tính</a:t>
            </a:r>
            <a:r>
              <a:rPr lang="en-US" dirty="0"/>
              <a:t> </a:t>
            </a:r>
            <a:r>
              <a:rPr lang="en-US" dirty="0" err="1"/>
              <a:t>vận</a:t>
            </a:r>
            <a:r>
              <a:rPr lang="en-US" dirty="0"/>
              <a:t> </a:t>
            </a:r>
            <a:r>
              <a:rPr lang="en-US" dirty="0" err="1"/>
              <a:t>tốc</a:t>
            </a:r>
            <a:r>
              <a:rPr lang="en-US" dirty="0"/>
              <a:t> </a:t>
            </a:r>
            <a:r>
              <a:rPr lang="en-US" dirty="0" err="1"/>
              <a:t>các</a:t>
            </a:r>
            <a:r>
              <a:rPr lang="en-US" dirty="0"/>
              <a:t> </a:t>
            </a:r>
            <a:r>
              <a:rPr lang="en-US" dirty="0" err="1"/>
              <a:t>vật</a:t>
            </a:r>
            <a:r>
              <a:rPr lang="en-US" dirty="0"/>
              <a:t> </a:t>
            </a:r>
            <a:r>
              <a:rPr lang="en-US" dirty="0" err="1"/>
              <a:t>sau</a:t>
            </a:r>
            <a:r>
              <a:rPr lang="en-US" dirty="0"/>
              <a:t> </a:t>
            </a:r>
            <a:r>
              <a:rPr lang="en-US" dirty="0" err="1"/>
              <a:t>va</a:t>
            </a:r>
            <a:r>
              <a:rPr lang="en-US" dirty="0"/>
              <a:t> </a:t>
            </a:r>
            <a:r>
              <a:rPr lang="en-US" dirty="0" err="1"/>
              <a:t>chạm</a:t>
            </a:r>
            <a:r>
              <a:rPr lang="en-US" dirty="0"/>
              <a:t> </a:t>
            </a:r>
            <a:r>
              <a:rPr lang="en-US" dirty="0" err="1"/>
              <a:t>nếu</a:t>
            </a:r>
            <a:r>
              <a:rPr lang="en-US" dirty="0"/>
              <a:t> V</a:t>
            </a:r>
            <a:r>
              <a:rPr lang="en-US" baseline="-25000" dirty="0"/>
              <a:t>1</a:t>
            </a:r>
            <a:r>
              <a:rPr lang="en-US" dirty="0"/>
              <a:t>= 4m/s</a:t>
            </a:r>
            <a:r>
              <a:rPr lang="en-US" baseline="30000" dirty="0"/>
              <a:t>.</a:t>
            </a:r>
            <a:r>
              <a:rPr lang="en-US" dirty="0"/>
              <a:t> </a:t>
            </a:r>
          </a:p>
        </p:txBody>
      </p:sp>
    </p:spTree>
    <p:extLst>
      <p:ext uri="{BB962C8B-B14F-4D97-AF65-F5344CB8AC3E}">
        <p14:creationId xmlns:p14="http://schemas.microsoft.com/office/powerpoint/2010/main" val="234783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4"/>
          <p:cNvSpPr txBox="1">
            <a:spLocks noChangeArrowheads="1"/>
          </p:cNvSpPr>
          <p:nvPr/>
        </p:nvSpPr>
        <p:spPr bwMode="auto">
          <a:xfrm>
            <a:off x="1676400" y="1828800"/>
            <a:ext cx="5943600" cy="579438"/>
          </a:xfrm>
          <a:prstGeom prst="rect">
            <a:avLst/>
          </a:prstGeom>
          <a:solidFill>
            <a:srgbClr val="CCFF33"/>
          </a:solidFill>
          <a:ln w="9525" algn="ctr">
            <a:noFill/>
            <a:miter lim="800000"/>
            <a:headEnd/>
            <a:tailEnd/>
          </a:ln>
        </p:spPr>
        <p:txBody>
          <a:bodyPr>
            <a:spAutoFit/>
          </a:bodyPr>
          <a:lstStyle/>
          <a:p>
            <a:pPr>
              <a:spcBef>
                <a:spcPct val="50000"/>
              </a:spcBef>
            </a:pPr>
            <a:r>
              <a:rPr lang="en-US" sz="3200" b="1">
                <a:solidFill>
                  <a:srgbClr val="CC6600"/>
                </a:solidFill>
                <a:latin typeface="VNI-Times" pitchFamily="2" charset="0"/>
              </a:rPr>
              <a:t>2. TRƯỜNG HẤP DẪN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subTitle" idx="1"/>
          </p:nvPr>
        </p:nvSpPr>
        <p:spPr>
          <a:xfrm>
            <a:off x="2916238" y="6259513"/>
            <a:ext cx="4464050" cy="409575"/>
          </a:xfrm>
        </p:spPr>
        <p:txBody>
          <a:bodyPr>
            <a:normAutofit lnSpcReduction="10000"/>
          </a:bodyPr>
          <a:lstStyle/>
          <a:p>
            <a:pPr eaLnBrk="1" hangingPunct="1"/>
            <a:r>
              <a:rPr lang="en-US" sz="2200" b="1"/>
              <a:t>HỆ MẶT TRỜI 8 HÀNH TINH</a:t>
            </a:r>
          </a:p>
        </p:txBody>
      </p:sp>
      <p:pic>
        <p:nvPicPr>
          <p:cNvPr id="1080323" name="Picture 3" descr="800px-Solar_sys"/>
          <p:cNvPicPr>
            <a:picLocks noChangeAspect="1" noChangeArrowheads="1"/>
          </p:cNvPicPr>
          <p:nvPr/>
        </p:nvPicPr>
        <p:blipFill>
          <a:blip r:embed="rId2"/>
          <a:srcRect/>
          <a:stretch>
            <a:fillRect/>
          </a:stretch>
        </p:blipFill>
        <p:spPr bwMode="auto">
          <a:xfrm>
            <a:off x="152400" y="982663"/>
            <a:ext cx="8991600" cy="5183187"/>
          </a:xfrm>
          <a:prstGeom prst="rect">
            <a:avLst/>
          </a:prstGeom>
          <a:noFill/>
          <a:ln w="9525">
            <a:noFill/>
            <a:miter lim="800000"/>
            <a:headEnd/>
            <a:tailEnd/>
          </a:ln>
        </p:spPr>
      </p:pic>
      <p:sp>
        <p:nvSpPr>
          <p:cNvPr id="227332" name="AutoShape 6"/>
          <p:cNvSpPr>
            <a:spLocks noChangeArrowheads="1"/>
          </p:cNvSpPr>
          <p:nvPr/>
        </p:nvSpPr>
        <p:spPr bwMode="auto">
          <a:xfrm>
            <a:off x="152400" y="2286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227333" name="Text Box 7"/>
          <p:cNvSpPr txBox="1">
            <a:spLocks noChangeArrowheads="1"/>
          </p:cNvSpPr>
          <p:nvPr/>
        </p:nvSpPr>
        <p:spPr bwMode="auto">
          <a:xfrm>
            <a:off x="762000" y="0"/>
            <a:ext cx="4114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Taïi sao caùc haønh tinh khoâng thoaùt khoûi Maët trôøi ?</a:t>
            </a:r>
          </a:p>
        </p:txBody>
      </p:sp>
      <p:sp>
        <p:nvSpPr>
          <p:cNvPr id="227334" name="Text Box 8"/>
          <p:cNvSpPr txBox="1">
            <a:spLocks noChangeArrowheads="1"/>
          </p:cNvSpPr>
          <p:nvPr/>
        </p:nvSpPr>
        <p:spPr bwMode="auto">
          <a:xfrm>
            <a:off x="5257800" y="304800"/>
            <a:ext cx="3429000" cy="466725"/>
          </a:xfrm>
          <a:prstGeom prst="rect">
            <a:avLst/>
          </a:prstGeom>
          <a:noFill/>
          <a:ln w="9525">
            <a:solidFill>
              <a:schemeClr val="accent2"/>
            </a:solidFill>
            <a:miter lim="800000"/>
            <a:headEnd/>
            <a:tailEnd/>
          </a:ln>
        </p:spPr>
        <p:txBody>
          <a:bodyPr>
            <a:spAutoFit/>
          </a:bodyPr>
          <a:lstStyle/>
          <a:p>
            <a:pPr algn="l">
              <a:spcBef>
                <a:spcPct val="50000"/>
              </a:spcBef>
            </a:pPr>
            <a:r>
              <a:rPr lang="en-US" sz="2400">
                <a:latin typeface="VNI-Times" pitchFamily="2" charset="0"/>
              </a:rPr>
              <a:t>Löïc haáp daãn Maët trôøi.</a:t>
            </a:r>
          </a:p>
        </p:txBody>
      </p:sp>
      <p:sp>
        <p:nvSpPr>
          <p:cNvPr id="227335" name="AutoShape 9"/>
          <p:cNvSpPr>
            <a:spLocks noChangeArrowheads="1"/>
          </p:cNvSpPr>
          <p:nvPr/>
        </p:nvSpPr>
        <p:spPr bwMode="auto">
          <a:xfrm>
            <a:off x="4038600" y="6096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1080323"/>
                                        </p:tgtEl>
                                        <p:attrNameLst>
                                          <p:attrName>style.visibility</p:attrName>
                                        </p:attrNameLst>
                                      </p:cBhvr>
                                      <p:to>
                                        <p:strVal val="visible"/>
                                      </p:to>
                                    </p:set>
                                    <p:animEffect transition="in" filter="wheel(8)">
                                      <p:cBhvr>
                                        <p:cTn id="7" dur="500"/>
                                        <p:tgtEl>
                                          <p:spTgt spid="10803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0322">
                                            <p:txEl>
                                              <p:pRg st="0" end="0"/>
                                            </p:txEl>
                                          </p:spTgt>
                                        </p:tgtEl>
                                        <p:attrNameLst>
                                          <p:attrName>style.visibility</p:attrName>
                                        </p:attrNameLst>
                                      </p:cBhvr>
                                      <p:to>
                                        <p:strVal val="visible"/>
                                      </p:to>
                                    </p:set>
                                    <p:animEffect transition="in" filter="blinds(horizontal)">
                                      <p:cBhvr>
                                        <p:cTn id="12" dur="500"/>
                                        <p:tgtEl>
                                          <p:spTgt spid="10803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4" name="Picture 4" descr="92px-Comet-Hale-Bopp-29-03-1997_hires_adj_filtered"/>
          <p:cNvPicPr>
            <a:picLocks noChangeAspect="1" noChangeArrowheads="1"/>
          </p:cNvPicPr>
          <p:nvPr/>
        </p:nvPicPr>
        <p:blipFill>
          <a:blip r:embed="rId2"/>
          <a:srcRect/>
          <a:stretch>
            <a:fillRect/>
          </a:stretch>
        </p:blipFill>
        <p:spPr bwMode="auto">
          <a:xfrm>
            <a:off x="0" y="1524000"/>
            <a:ext cx="3640138" cy="4800600"/>
          </a:xfrm>
          <a:prstGeom prst="rect">
            <a:avLst/>
          </a:prstGeom>
          <a:noFill/>
          <a:ln w="9525">
            <a:noFill/>
            <a:miter lim="800000"/>
            <a:headEnd/>
            <a:tailEnd/>
          </a:ln>
        </p:spPr>
      </p:pic>
      <p:pic>
        <p:nvPicPr>
          <p:cNvPr id="228355" name="Picture 5" descr="Halley"/>
          <p:cNvPicPr>
            <a:picLocks noChangeAspect="1" noChangeArrowheads="1"/>
          </p:cNvPicPr>
          <p:nvPr/>
        </p:nvPicPr>
        <p:blipFill>
          <a:blip r:embed="rId3"/>
          <a:srcRect/>
          <a:stretch>
            <a:fillRect/>
          </a:stretch>
        </p:blipFill>
        <p:spPr bwMode="auto">
          <a:xfrm>
            <a:off x="6096000" y="3429000"/>
            <a:ext cx="3033713" cy="3352800"/>
          </a:xfrm>
          <a:prstGeom prst="rect">
            <a:avLst/>
          </a:prstGeom>
          <a:noFill/>
          <a:ln w="9525">
            <a:noFill/>
            <a:miter lim="800000"/>
            <a:headEnd/>
            <a:tailEnd/>
          </a:ln>
        </p:spPr>
      </p:pic>
      <p:sp>
        <p:nvSpPr>
          <p:cNvPr id="228356" name="AutoShape 6"/>
          <p:cNvSpPr>
            <a:spLocks noChangeArrowheads="1"/>
          </p:cNvSpPr>
          <p:nvPr/>
        </p:nvSpPr>
        <p:spPr bwMode="auto">
          <a:xfrm>
            <a:off x="457200" y="2286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228357" name="Text Box 7"/>
          <p:cNvSpPr txBox="1">
            <a:spLocks noChangeArrowheads="1"/>
          </p:cNvSpPr>
          <p:nvPr/>
        </p:nvSpPr>
        <p:spPr bwMode="auto">
          <a:xfrm>
            <a:off x="1066800" y="3048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228358" name="AutoShape 8"/>
          <p:cNvSpPr>
            <a:spLocks noChangeArrowheads="1"/>
          </p:cNvSpPr>
          <p:nvPr/>
        </p:nvSpPr>
        <p:spPr bwMode="auto">
          <a:xfrm>
            <a:off x="1752600" y="381000"/>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228359" name="Text Box 9"/>
          <p:cNvSpPr txBox="1">
            <a:spLocks noChangeArrowheads="1"/>
          </p:cNvSpPr>
          <p:nvPr/>
        </p:nvSpPr>
        <p:spPr bwMode="auto">
          <a:xfrm>
            <a:off x="2362200" y="228600"/>
            <a:ext cx="6477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Taïi sao sao choåi coù ñuoâi khi tôùi gaàn Maët trôøi ?</a:t>
            </a:r>
          </a:p>
        </p:txBody>
      </p:sp>
      <p:sp>
        <p:nvSpPr>
          <p:cNvPr id="228360" name="AutoShape 10"/>
          <p:cNvSpPr>
            <a:spLocks noChangeArrowheads="1"/>
          </p:cNvSpPr>
          <p:nvPr/>
        </p:nvSpPr>
        <p:spPr bwMode="auto">
          <a:xfrm>
            <a:off x="1752600" y="685800"/>
            <a:ext cx="381000" cy="381000"/>
          </a:xfrm>
          <a:prstGeom prst="curvedRigh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079307" name="Text Box 11"/>
          <p:cNvSpPr txBox="1">
            <a:spLocks noChangeArrowheads="1"/>
          </p:cNvSpPr>
          <p:nvPr/>
        </p:nvSpPr>
        <p:spPr bwMode="auto">
          <a:xfrm>
            <a:off x="2590800" y="762000"/>
            <a:ext cx="3962400" cy="466725"/>
          </a:xfrm>
          <a:prstGeom prst="rect">
            <a:avLst/>
          </a:prstGeom>
          <a:solidFill>
            <a:srgbClr val="CCFF33"/>
          </a:solidFill>
          <a:ln w="9525">
            <a:solidFill>
              <a:schemeClr val="accent2"/>
            </a:solidFill>
            <a:miter lim="800000"/>
            <a:headEnd/>
            <a:tailEnd/>
          </a:ln>
        </p:spPr>
        <p:txBody>
          <a:bodyPr>
            <a:spAutoFit/>
          </a:bodyPr>
          <a:lstStyle/>
          <a:p>
            <a:pPr algn="l">
              <a:spcBef>
                <a:spcPct val="50000"/>
              </a:spcBef>
            </a:pPr>
            <a:r>
              <a:rPr lang="en-US" sz="2400">
                <a:latin typeface="VNI-Times" pitchFamily="2" charset="0"/>
              </a:rPr>
              <a:t>Löïc haáp daãn cuûa maët trôøi .</a:t>
            </a:r>
          </a:p>
        </p:txBody>
      </p:sp>
      <p:sp>
        <p:nvSpPr>
          <p:cNvPr id="1079308" name="AutoShape 12"/>
          <p:cNvSpPr>
            <a:spLocks noChangeArrowheads="1"/>
          </p:cNvSpPr>
          <p:nvPr/>
        </p:nvSpPr>
        <p:spPr bwMode="auto">
          <a:xfrm>
            <a:off x="3886200" y="16764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sp>
        <p:nvSpPr>
          <p:cNvPr id="1079309" name="Text Box 13"/>
          <p:cNvSpPr txBox="1">
            <a:spLocks noChangeArrowheads="1"/>
          </p:cNvSpPr>
          <p:nvPr/>
        </p:nvSpPr>
        <p:spPr bwMode="auto">
          <a:xfrm>
            <a:off x="4572000" y="1524000"/>
            <a:ext cx="4267200" cy="860425"/>
          </a:xfrm>
          <a:prstGeom prst="rect">
            <a:avLst/>
          </a:prstGeom>
          <a:solidFill>
            <a:schemeClr val="accent1"/>
          </a:solidFill>
          <a:ln w="38100">
            <a:solidFill>
              <a:srgbClr val="CC9900"/>
            </a:solidFill>
            <a:prstDash val="dash"/>
            <a:miter lim="800000"/>
            <a:headEnd/>
            <a:tailEnd/>
          </a:ln>
        </p:spPr>
        <p:txBody>
          <a:bodyPr>
            <a:spAutoFit/>
          </a:bodyPr>
          <a:lstStyle/>
          <a:p>
            <a:pPr>
              <a:spcBef>
                <a:spcPct val="50000"/>
              </a:spcBef>
            </a:pPr>
            <a:r>
              <a:rPr lang="en-US" sz="2400">
                <a:latin typeface="VNI-Times" pitchFamily="2" charset="0"/>
              </a:rPr>
              <a:t>Taïi sao coù löïc haáp daãn ?                  Löïc haáp daãn theå hieän ra sao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9307"/>
                                        </p:tgtEl>
                                        <p:attrNameLst>
                                          <p:attrName>style.visibility</p:attrName>
                                        </p:attrNameLst>
                                      </p:cBhvr>
                                      <p:to>
                                        <p:strVal val="visible"/>
                                      </p:to>
                                    </p:set>
                                    <p:animEffect transition="in" filter="blinds(horizontal)">
                                      <p:cBhvr>
                                        <p:cTn id="7" dur="500"/>
                                        <p:tgtEl>
                                          <p:spTgt spid="107930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79308"/>
                                        </p:tgtEl>
                                        <p:attrNameLst>
                                          <p:attrName>style.visibility</p:attrName>
                                        </p:attrNameLst>
                                      </p:cBhvr>
                                      <p:to>
                                        <p:strVal val="visible"/>
                                      </p:to>
                                    </p:set>
                                    <p:animEffect transition="in" filter="diamond(in)">
                                      <p:cBhvr>
                                        <p:cTn id="12" dur="2000"/>
                                        <p:tgtEl>
                                          <p:spTgt spid="1079308"/>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079309"/>
                                        </p:tgtEl>
                                        <p:attrNameLst>
                                          <p:attrName>style.visibility</p:attrName>
                                        </p:attrNameLst>
                                      </p:cBhvr>
                                      <p:to>
                                        <p:strVal val="visible"/>
                                      </p:to>
                                    </p:set>
                                    <p:animEffect transition="in" filter="diamond(in)">
                                      <p:cBhvr>
                                        <p:cTn id="15" dur="2000"/>
                                        <p:tgtEl>
                                          <p:spTgt spid="1079309"/>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1" nodeType="clickEffect">
                                  <p:stCondLst>
                                    <p:cond delay="0"/>
                                  </p:stCondLst>
                                  <p:childTnLst>
                                    <p:animRot by="21600000">
                                      <p:cBhvr>
                                        <p:cTn id="19" dur="2000" fill="hold"/>
                                        <p:tgtEl>
                                          <p:spTgt spid="10793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7" grpId="0" animBg="1"/>
      <p:bldP spid="1079308" grpId="0" animBg="1"/>
      <p:bldP spid="1079309" grpId="0" animBg="1"/>
      <p:bldP spid="107930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5874" name="Picture 2"/>
          <p:cNvPicPr>
            <a:picLocks noGrp="1" noChangeAspect="1" noChangeArrowheads="1"/>
          </p:cNvPicPr>
          <p:nvPr>
            <p:ph sz="quarter" idx="1"/>
          </p:nvPr>
        </p:nvPicPr>
        <p:blipFill>
          <a:blip r:embed="rId2"/>
          <a:srcRect/>
          <a:stretch>
            <a:fillRect/>
          </a:stretch>
        </p:blipFill>
        <p:spPr>
          <a:xfrm>
            <a:off x="0" y="685800"/>
            <a:ext cx="4125913" cy="4343400"/>
          </a:xfrm>
          <a:noFill/>
        </p:spPr>
      </p:pic>
      <p:graphicFrame>
        <p:nvGraphicFramePr>
          <p:cNvPr id="975875" name="Object 3"/>
          <p:cNvGraphicFramePr>
            <a:graphicFrameLocks noGrp="1" noChangeAspect="1"/>
          </p:cNvGraphicFramePr>
          <p:nvPr>
            <p:ph sz="quarter" idx="2"/>
          </p:nvPr>
        </p:nvGraphicFramePr>
        <p:xfrm>
          <a:off x="4876800" y="1931988"/>
          <a:ext cx="3352800" cy="1268412"/>
        </p:xfrm>
        <a:graphic>
          <a:graphicData uri="http://schemas.openxmlformats.org/presentationml/2006/ole">
            <mc:AlternateContent xmlns:mc="http://schemas.openxmlformats.org/markup-compatibility/2006">
              <mc:Choice xmlns:v="urn:schemas-microsoft-com:vml" Requires="v">
                <p:oleObj name="Equation" r:id="rId3" imgW="1041120" imgH="393480" progId="Equation.DSMT4">
                  <p:embed/>
                </p:oleObj>
              </mc:Choice>
              <mc:Fallback>
                <p:oleObj name="Equation" r:id="rId3" imgW="1041120" imgH="393480" progId="Equation.DSMT4">
                  <p:embed/>
                  <p:pic>
                    <p:nvPicPr>
                      <p:cNvPr id="9758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931988"/>
                        <a:ext cx="3352800" cy="1268412"/>
                      </a:xfrm>
                      <a:prstGeom prst="rect">
                        <a:avLst/>
                      </a:prstGeom>
                      <a:solidFill>
                        <a:schemeClr val="bg1"/>
                      </a:solidFill>
                      <a:ln w="9525">
                        <a:solidFill>
                          <a:srgbClr val="0000FF"/>
                        </a:solidFill>
                        <a:miter lim="800000"/>
                        <a:headEnd/>
                        <a:tailEnd/>
                      </a:ln>
                    </p:spPr>
                  </p:pic>
                </p:oleObj>
              </mc:Fallback>
            </mc:AlternateContent>
          </a:graphicData>
        </a:graphic>
      </p:graphicFrame>
      <p:graphicFrame>
        <p:nvGraphicFramePr>
          <p:cNvPr id="975876" name="Object 4"/>
          <p:cNvGraphicFramePr>
            <a:graphicFrameLocks noGrp="1" noChangeAspect="1"/>
          </p:cNvGraphicFramePr>
          <p:nvPr>
            <p:ph sz="quarter" idx="3"/>
          </p:nvPr>
        </p:nvGraphicFramePr>
        <p:xfrm>
          <a:off x="3355975" y="5197475"/>
          <a:ext cx="301625" cy="568325"/>
        </p:xfrm>
        <a:graphic>
          <a:graphicData uri="http://schemas.openxmlformats.org/presentationml/2006/ole">
            <mc:AlternateContent xmlns:mc="http://schemas.openxmlformats.org/markup-compatibility/2006">
              <mc:Choice xmlns:v="urn:schemas-microsoft-com:vml" Requires="v">
                <p:oleObj name="Equation" r:id="rId5" imgW="114120" imgH="215640" progId="Equation.DSMT4">
                  <p:embed/>
                </p:oleObj>
              </mc:Choice>
              <mc:Fallback>
                <p:oleObj name="Equation" r:id="rId5" imgW="114120" imgH="215640" progId="Equation.DSMT4">
                  <p:embed/>
                  <p:pic>
                    <p:nvPicPr>
                      <p:cNvPr id="97587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5975" y="5197475"/>
                        <a:ext cx="3016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0" name="Rectangle 5"/>
          <p:cNvSpPr>
            <a:spLocks noChangeArrowheads="1"/>
          </p:cNvSpPr>
          <p:nvPr/>
        </p:nvSpPr>
        <p:spPr bwMode="auto">
          <a:xfrm>
            <a:off x="0" y="3038475"/>
            <a:ext cx="9144000" cy="0"/>
          </a:xfrm>
          <a:prstGeom prst="rect">
            <a:avLst/>
          </a:prstGeom>
          <a:noFill/>
          <a:ln w="9525">
            <a:noFill/>
            <a:miter lim="800000"/>
            <a:headEnd/>
            <a:tailEnd/>
          </a:ln>
        </p:spPr>
        <p:txBody>
          <a:bodyPr wrap="none" anchor="ctr">
            <a:spAutoFit/>
          </a:bodyPr>
          <a:lstStyle/>
          <a:p>
            <a:endParaRPr lang="en-US"/>
          </a:p>
        </p:txBody>
      </p:sp>
      <p:sp>
        <p:nvSpPr>
          <p:cNvPr id="975878" name="Rectangle 6"/>
          <p:cNvSpPr>
            <a:spLocks noChangeArrowheads="1"/>
          </p:cNvSpPr>
          <p:nvPr/>
        </p:nvSpPr>
        <p:spPr bwMode="auto">
          <a:xfrm>
            <a:off x="4643438" y="3521075"/>
            <a:ext cx="4424362" cy="822325"/>
          </a:xfrm>
          <a:prstGeom prst="rect">
            <a:avLst/>
          </a:prstGeom>
          <a:noFill/>
          <a:ln w="9525">
            <a:noFill/>
            <a:miter lim="800000"/>
            <a:headEnd/>
            <a:tailEnd/>
          </a:ln>
        </p:spPr>
        <p:txBody>
          <a:bodyPr anchor="ctr">
            <a:spAutoFit/>
          </a:bodyPr>
          <a:lstStyle/>
          <a:p>
            <a:r>
              <a:rPr lang="en-US" sz="1200">
                <a:latin typeface="Arial" charset="0"/>
                <a:cs typeface="Times New Roman" pitchFamily="18" charset="0"/>
              </a:rPr>
              <a:t>, </a:t>
            </a:r>
            <a:r>
              <a:rPr lang="en-US" sz="2400">
                <a:latin typeface="VNI-Times" pitchFamily="2" charset="0"/>
                <a:cs typeface="Times New Roman" pitchFamily="18" charset="0"/>
              </a:rPr>
              <a:t>G = 6,68.10</a:t>
            </a:r>
            <a:r>
              <a:rPr lang="en-US" sz="2400" baseline="30000">
                <a:latin typeface="VNI-Times" pitchFamily="2" charset="0"/>
                <a:cs typeface="Times New Roman" pitchFamily="18" charset="0"/>
              </a:rPr>
              <a:t>-11</a:t>
            </a:r>
            <a:r>
              <a:rPr lang="en-US" sz="2400">
                <a:latin typeface="VNI-Times" pitchFamily="2" charset="0"/>
                <a:cs typeface="Times New Roman" pitchFamily="18" charset="0"/>
              </a:rPr>
              <a:t> N.m</a:t>
            </a:r>
            <a:r>
              <a:rPr lang="en-US" sz="2400" baseline="30000">
                <a:latin typeface="VNI-Times" pitchFamily="2" charset="0"/>
                <a:cs typeface="Times New Roman" pitchFamily="18" charset="0"/>
              </a:rPr>
              <a:t>2</a:t>
            </a:r>
            <a:r>
              <a:rPr lang="en-US" sz="2400">
                <a:latin typeface="VNI-Times" pitchFamily="2" charset="0"/>
                <a:cs typeface="Times New Roman" pitchFamily="18" charset="0"/>
              </a:rPr>
              <a:t>/kg</a:t>
            </a:r>
            <a:r>
              <a:rPr lang="en-US" sz="2400" baseline="30000">
                <a:latin typeface="VNI-Times" pitchFamily="2" charset="0"/>
                <a:cs typeface="Times New Roman" pitchFamily="18" charset="0"/>
              </a:rPr>
              <a:t>2</a:t>
            </a:r>
            <a:r>
              <a:rPr lang="en-US" sz="2400">
                <a:latin typeface="VNI-Times" pitchFamily="2" charset="0"/>
                <a:cs typeface="Times New Roman" pitchFamily="18" charset="0"/>
              </a:rPr>
              <a:t> :      haèng soá haáp daãn</a:t>
            </a:r>
            <a:r>
              <a:rPr lang="en-US">
                <a:latin typeface="VNI-Times" pitchFamily="2" charset="0"/>
              </a:rPr>
              <a:t> </a:t>
            </a:r>
          </a:p>
        </p:txBody>
      </p:sp>
      <p:sp>
        <p:nvSpPr>
          <p:cNvPr id="79882" name="Text Box 7"/>
          <p:cNvSpPr txBox="1">
            <a:spLocks noChangeArrowheads="1"/>
          </p:cNvSpPr>
          <p:nvPr/>
        </p:nvSpPr>
        <p:spPr bwMode="auto">
          <a:xfrm>
            <a:off x="8153400" y="1295400"/>
            <a:ext cx="6858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975880" name="Text Box 8"/>
          <p:cNvSpPr txBox="1">
            <a:spLocks noChangeArrowheads="1"/>
          </p:cNvSpPr>
          <p:nvPr/>
        </p:nvSpPr>
        <p:spPr bwMode="auto">
          <a:xfrm>
            <a:off x="8382000" y="2286000"/>
            <a:ext cx="990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(2.1)</a:t>
            </a:r>
          </a:p>
        </p:txBody>
      </p:sp>
      <p:sp>
        <p:nvSpPr>
          <p:cNvPr id="975881" name="Text Box 9"/>
          <p:cNvSpPr txBox="1">
            <a:spLocks noChangeArrowheads="1"/>
          </p:cNvSpPr>
          <p:nvPr/>
        </p:nvSpPr>
        <p:spPr bwMode="auto">
          <a:xfrm>
            <a:off x="4953000" y="1447800"/>
            <a:ext cx="1219200" cy="488950"/>
          </a:xfrm>
          <a:prstGeom prst="rect">
            <a:avLst/>
          </a:prstGeom>
          <a:noFill/>
          <a:ln w="9525">
            <a:noFill/>
            <a:miter lim="800000"/>
            <a:headEnd/>
            <a:tailEnd/>
          </a:ln>
        </p:spPr>
        <p:txBody>
          <a:bodyPr>
            <a:spAutoFit/>
          </a:bodyPr>
          <a:lstStyle/>
          <a:p>
            <a:pPr algn="l">
              <a:spcBef>
                <a:spcPct val="50000"/>
              </a:spcBef>
            </a:pPr>
            <a:r>
              <a:rPr lang="en-US" sz="2600">
                <a:latin typeface="VNI-Times" pitchFamily="2" charset="0"/>
              </a:rPr>
              <a:t>M , m</a:t>
            </a:r>
          </a:p>
        </p:txBody>
      </p:sp>
      <p:sp>
        <p:nvSpPr>
          <p:cNvPr id="975882" name="Oval 10"/>
          <p:cNvSpPr>
            <a:spLocks noChangeArrowheads="1"/>
          </p:cNvSpPr>
          <p:nvPr/>
        </p:nvSpPr>
        <p:spPr bwMode="auto">
          <a:xfrm>
            <a:off x="2362200" y="5410200"/>
            <a:ext cx="1066800" cy="990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5883" name="Oval 11"/>
          <p:cNvSpPr>
            <a:spLocks noChangeArrowheads="1"/>
          </p:cNvSpPr>
          <p:nvPr/>
        </p:nvSpPr>
        <p:spPr bwMode="auto">
          <a:xfrm>
            <a:off x="5867400" y="4511675"/>
            <a:ext cx="838200" cy="838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5884" name="Line 12"/>
          <p:cNvSpPr>
            <a:spLocks noChangeShapeType="1"/>
          </p:cNvSpPr>
          <p:nvPr/>
        </p:nvSpPr>
        <p:spPr bwMode="auto">
          <a:xfrm flipV="1">
            <a:off x="2895600" y="4968875"/>
            <a:ext cx="3352800" cy="990600"/>
          </a:xfrm>
          <a:prstGeom prst="line">
            <a:avLst/>
          </a:prstGeom>
          <a:noFill/>
          <a:ln w="9525">
            <a:solidFill>
              <a:srgbClr val="0066CC"/>
            </a:solidFill>
            <a:prstDash val="dash"/>
            <a:round/>
            <a:headEnd/>
            <a:tailEnd/>
          </a:ln>
        </p:spPr>
        <p:txBody>
          <a:bodyPr/>
          <a:lstStyle/>
          <a:p>
            <a:endParaRPr lang="en-US"/>
          </a:p>
        </p:txBody>
      </p:sp>
      <p:sp>
        <p:nvSpPr>
          <p:cNvPr id="975885" name="Line 13"/>
          <p:cNvSpPr>
            <a:spLocks noChangeShapeType="1"/>
          </p:cNvSpPr>
          <p:nvPr/>
        </p:nvSpPr>
        <p:spPr bwMode="auto">
          <a:xfrm flipV="1">
            <a:off x="2895600" y="5730875"/>
            <a:ext cx="762000" cy="228600"/>
          </a:xfrm>
          <a:prstGeom prst="line">
            <a:avLst/>
          </a:prstGeom>
          <a:noFill/>
          <a:ln w="28575">
            <a:solidFill>
              <a:schemeClr val="folHlink"/>
            </a:solidFill>
            <a:round/>
            <a:headEnd/>
            <a:tailEnd type="triangle" w="med" len="med"/>
          </a:ln>
        </p:spPr>
        <p:txBody>
          <a:bodyPr/>
          <a:lstStyle/>
          <a:p>
            <a:endParaRPr lang="en-US"/>
          </a:p>
        </p:txBody>
      </p:sp>
      <p:sp>
        <p:nvSpPr>
          <p:cNvPr id="975886" name="Text Box 14"/>
          <p:cNvSpPr txBox="1">
            <a:spLocks noChangeArrowheads="1"/>
          </p:cNvSpPr>
          <p:nvPr/>
        </p:nvSpPr>
        <p:spPr bwMode="auto">
          <a:xfrm>
            <a:off x="2514600" y="5807075"/>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a:t>
            </a:r>
          </a:p>
        </p:txBody>
      </p:sp>
      <p:sp>
        <p:nvSpPr>
          <p:cNvPr id="975887" name="Text Box 15"/>
          <p:cNvSpPr txBox="1">
            <a:spLocks noChangeArrowheads="1"/>
          </p:cNvSpPr>
          <p:nvPr/>
        </p:nvSpPr>
        <p:spPr bwMode="auto">
          <a:xfrm>
            <a:off x="6248400" y="4816475"/>
            <a:ext cx="609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a:t>
            </a:r>
          </a:p>
        </p:txBody>
      </p:sp>
      <p:graphicFrame>
        <p:nvGraphicFramePr>
          <p:cNvPr id="975888" name="Object 16"/>
          <p:cNvGraphicFramePr>
            <a:graphicFrameLocks noGrp="1" noChangeAspect="1"/>
          </p:cNvGraphicFramePr>
          <p:nvPr>
            <p:ph sz="quarter" idx="4"/>
          </p:nvPr>
        </p:nvGraphicFramePr>
        <p:xfrm>
          <a:off x="4953000" y="4578350"/>
          <a:ext cx="742950" cy="527050"/>
        </p:xfrm>
        <a:graphic>
          <a:graphicData uri="http://schemas.openxmlformats.org/presentationml/2006/ole">
            <mc:AlternateContent xmlns:mc="http://schemas.openxmlformats.org/markup-compatibility/2006">
              <mc:Choice xmlns:v="urn:schemas-microsoft-com:vml" Requires="v">
                <p:oleObj name="Equation" r:id="rId7" imgW="304560" imgH="215640" progId="Equation.DSMT4">
                  <p:embed/>
                </p:oleObj>
              </mc:Choice>
              <mc:Fallback>
                <p:oleObj name="Equation" r:id="rId7" imgW="304560" imgH="215640" progId="Equation.DSMT4">
                  <p:embed/>
                  <p:pic>
                    <p:nvPicPr>
                      <p:cNvPr id="97588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578350"/>
                        <a:ext cx="74295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5889" name="Object 17"/>
          <p:cNvGraphicFramePr>
            <a:graphicFrameLocks noChangeAspect="1"/>
          </p:cNvGraphicFramePr>
          <p:nvPr/>
        </p:nvGraphicFramePr>
        <p:xfrm>
          <a:off x="4038600" y="5730875"/>
          <a:ext cx="762000" cy="517525"/>
        </p:xfrm>
        <a:graphic>
          <a:graphicData uri="http://schemas.openxmlformats.org/presentationml/2006/ole">
            <mc:AlternateContent xmlns:mc="http://schemas.openxmlformats.org/markup-compatibility/2006">
              <mc:Choice xmlns:v="urn:schemas-microsoft-com:vml" Requires="v">
                <p:oleObj name="Equation" r:id="rId9" imgW="317160" imgH="215640" progId="Equation.DSMT4">
                  <p:embed/>
                </p:oleObj>
              </mc:Choice>
              <mc:Fallback>
                <p:oleObj name="Equation" r:id="rId9" imgW="317160" imgH="215640" progId="Equation.DSMT4">
                  <p:embed/>
                  <p:pic>
                    <p:nvPicPr>
                      <p:cNvPr id="975889"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5730875"/>
                        <a:ext cx="7620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5890" name="AutoShape 18"/>
          <p:cNvSpPr>
            <a:spLocks noChangeArrowheads="1"/>
          </p:cNvSpPr>
          <p:nvPr/>
        </p:nvSpPr>
        <p:spPr bwMode="auto">
          <a:xfrm>
            <a:off x="4343400" y="1981200"/>
            <a:ext cx="304800" cy="685800"/>
          </a:xfrm>
          <a:prstGeom prst="curvedRightArrow">
            <a:avLst>
              <a:gd name="adj1" fmla="val 45000"/>
              <a:gd name="adj2" fmla="val 9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75891" name="Line 19"/>
          <p:cNvSpPr>
            <a:spLocks noChangeShapeType="1"/>
          </p:cNvSpPr>
          <p:nvPr/>
        </p:nvSpPr>
        <p:spPr bwMode="auto">
          <a:xfrm flipH="1">
            <a:off x="5181600" y="4968875"/>
            <a:ext cx="1066800" cy="304800"/>
          </a:xfrm>
          <a:prstGeom prst="line">
            <a:avLst/>
          </a:prstGeom>
          <a:noFill/>
          <a:ln w="9525">
            <a:solidFill>
              <a:schemeClr val="tx1"/>
            </a:solidFill>
            <a:round/>
            <a:headEnd/>
            <a:tailEnd type="triangle" w="med" len="med"/>
          </a:ln>
        </p:spPr>
        <p:txBody>
          <a:bodyPr/>
          <a:lstStyle/>
          <a:p>
            <a:endParaRPr lang="en-US"/>
          </a:p>
        </p:txBody>
      </p:sp>
      <p:sp>
        <p:nvSpPr>
          <p:cNvPr id="975892" name="Line 20"/>
          <p:cNvSpPr>
            <a:spLocks noChangeShapeType="1"/>
          </p:cNvSpPr>
          <p:nvPr/>
        </p:nvSpPr>
        <p:spPr bwMode="auto">
          <a:xfrm flipV="1">
            <a:off x="2971800" y="5562600"/>
            <a:ext cx="1143000" cy="381000"/>
          </a:xfrm>
          <a:prstGeom prst="line">
            <a:avLst/>
          </a:prstGeom>
          <a:noFill/>
          <a:ln w="9525">
            <a:solidFill>
              <a:schemeClr val="tx1"/>
            </a:solidFill>
            <a:round/>
            <a:headEnd/>
            <a:tailEnd type="triangle" w="med" len="med"/>
          </a:ln>
        </p:spPr>
        <p:txBody>
          <a:bodyPr/>
          <a:lstStyle/>
          <a:p>
            <a:endParaRPr lang="en-US"/>
          </a:p>
        </p:txBody>
      </p:sp>
      <p:graphicFrame>
        <p:nvGraphicFramePr>
          <p:cNvPr id="975893" name="Object 21"/>
          <p:cNvGraphicFramePr>
            <a:graphicFrameLocks noChangeAspect="1"/>
          </p:cNvGraphicFramePr>
          <p:nvPr/>
        </p:nvGraphicFramePr>
        <p:xfrm>
          <a:off x="4259263" y="4981575"/>
          <a:ext cx="400050" cy="444500"/>
        </p:xfrm>
        <a:graphic>
          <a:graphicData uri="http://schemas.openxmlformats.org/presentationml/2006/ole">
            <mc:AlternateContent xmlns:mc="http://schemas.openxmlformats.org/markup-compatibility/2006">
              <mc:Choice xmlns:v="urn:schemas-microsoft-com:vml" Requires="v">
                <p:oleObj name="Equation" r:id="rId11" imgW="114120" imgH="126720" progId="Equation.DSMT4">
                  <p:embed/>
                </p:oleObj>
              </mc:Choice>
              <mc:Fallback>
                <p:oleObj name="Equation" r:id="rId11" imgW="114120" imgH="126720" progId="Equation.DSMT4">
                  <p:embed/>
                  <p:pic>
                    <p:nvPicPr>
                      <p:cNvPr id="975893"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9263" y="4981575"/>
                        <a:ext cx="4000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4" name="Text Box 23"/>
          <p:cNvSpPr txBox="1">
            <a:spLocks noChangeArrowheads="1"/>
          </p:cNvSpPr>
          <p:nvPr/>
        </p:nvSpPr>
        <p:spPr bwMode="auto">
          <a:xfrm>
            <a:off x="4419600" y="609600"/>
            <a:ext cx="4343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2.1. </a:t>
            </a:r>
            <a:r>
              <a:rPr lang="en-US" sz="2400" u="sng">
                <a:latin typeface="VNI-Times" pitchFamily="2" charset="0"/>
              </a:rPr>
              <a:t>Ñònh luaät Vaïn vaät haáp daãn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75874"/>
                                        </p:tgtEl>
                                        <p:attrNameLst>
                                          <p:attrName>style.visibility</p:attrName>
                                        </p:attrNameLst>
                                      </p:cBhvr>
                                      <p:to>
                                        <p:strVal val="visible"/>
                                      </p:to>
                                    </p:set>
                                    <p:anim calcmode="lin" valueType="num">
                                      <p:cBhvr additive="base">
                                        <p:cTn id="7" dur="5000" fill="hold"/>
                                        <p:tgtEl>
                                          <p:spTgt spid="975874"/>
                                        </p:tgtEl>
                                        <p:attrNameLst>
                                          <p:attrName>ppt_x</p:attrName>
                                        </p:attrNameLst>
                                      </p:cBhvr>
                                      <p:tavLst>
                                        <p:tav tm="0">
                                          <p:val>
                                            <p:strVal val="#ppt_x"/>
                                          </p:val>
                                        </p:tav>
                                        <p:tav tm="100000">
                                          <p:val>
                                            <p:strVal val="#ppt_x"/>
                                          </p:val>
                                        </p:tav>
                                      </p:tavLst>
                                    </p:anim>
                                    <p:anim calcmode="lin" valueType="num">
                                      <p:cBhvr additive="base">
                                        <p:cTn id="8" dur="5000" fill="hold"/>
                                        <p:tgtEl>
                                          <p:spTgt spid="9758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75881"/>
                                        </p:tgtEl>
                                        <p:attrNameLst>
                                          <p:attrName>style.visibility</p:attrName>
                                        </p:attrNameLst>
                                      </p:cBhvr>
                                      <p:to>
                                        <p:strVal val="visible"/>
                                      </p:to>
                                    </p:set>
                                    <p:animEffect transition="in" filter="blinds(horizontal)">
                                      <p:cBhvr>
                                        <p:cTn id="13" dur="500"/>
                                        <p:tgtEl>
                                          <p:spTgt spid="97588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75882"/>
                                        </p:tgtEl>
                                        <p:attrNameLst>
                                          <p:attrName>style.visibility</p:attrName>
                                        </p:attrNameLst>
                                      </p:cBhvr>
                                      <p:to>
                                        <p:strVal val="visible"/>
                                      </p:to>
                                    </p:set>
                                    <p:animEffect transition="in" filter="blinds(horizontal)">
                                      <p:cBhvr>
                                        <p:cTn id="16" dur="500"/>
                                        <p:tgtEl>
                                          <p:spTgt spid="97588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75886"/>
                                        </p:tgtEl>
                                        <p:attrNameLst>
                                          <p:attrName>style.visibility</p:attrName>
                                        </p:attrNameLst>
                                      </p:cBhvr>
                                      <p:to>
                                        <p:strVal val="visible"/>
                                      </p:to>
                                    </p:set>
                                    <p:animEffect transition="in" filter="blinds(horizontal)">
                                      <p:cBhvr>
                                        <p:cTn id="19" dur="500"/>
                                        <p:tgtEl>
                                          <p:spTgt spid="97588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75887"/>
                                        </p:tgtEl>
                                        <p:attrNameLst>
                                          <p:attrName>style.visibility</p:attrName>
                                        </p:attrNameLst>
                                      </p:cBhvr>
                                      <p:to>
                                        <p:strVal val="visible"/>
                                      </p:to>
                                    </p:set>
                                    <p:animEffect transition="in" filter="blinds(horizontal)">
                                      <p:cBhvr>
                                        <p:cTn id="22" dur="500"/>
                                        <p:tgtEl>
                                          <p:spTgt spid="97588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75883"/>
                                        </p:tgtEl>
                                        <p:attrNameLst>
                                          <p:attrName>style.visibility</p:attrName>
                                        </p:attrNameLst>
                                      </p:cBhvr>
                                      <p:to>
                                        <p:strVal val="visible"/>
                                      </p:to>
                                    </p:set>
                                    <p:animEffect transition="in" filter="blinds(horizontal)">
                                      <p:cBhvr>
                                        <p:cTn id="25" dur="500"/>
                                        <p:tgtEl>
                                          <p:spTgt spid="97588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75884"/>
                                        </p:tgtEl>
                                        <p:attrNameLst>
                                          <p:attrName>style.visibility</p:attrName>
                                        </p:attrNameLst>
                                      </p:cBhvr>
                                      <p:to>
                                        <p:strVal val="visible"/>
                                      </p:to>
                                    </p:set>
                                    <p:animEffect transition="in" filter="blinds(horizontal)">
                                      <p:cBhvr>
                                        <p:cTn id="30" dur="500"/>
                                        <p:tgtEl>
                                          <p:spTgt spid="975884"/>
                                        </p:tgtEl>
                                      </p:cBhvr>
                                    </p:animEffect>
                                  </p:childTnLst>
                                </p:cTn>
                              </p:par>
                              <p:par>
                                <p:cTn id="31" presetID="3" presetClass="entr" presetSubtype="10" fill="hold" nodeType="withEffect">
                                  <p:stCondLst>
                                    <p:cond delay="0"/>
                                  </p:stCondLst>
                                  <p:childTnLst>
                                    <p:set>
                                      <p:cBhvr>
                                        <p:cTn id="32" dur="1" fill="hold">
                                          <p:stCondLst>
                                            <p:cond delay="0"/>
                                          </p:stCondLst>
                                        </p:cTn>
                                        <p:tgtEl>
                                          <p:spTgt spid="975893"/>
                                        </p:tgtEl>
                                        <p:attrNameLst>
                                          <p:attrName>style.visibility</p:attrName>
                                        </p:attrNameLst>
                                      </p:cBhvr>
                                      <p:to>
                                        <p:strVal val="visible"/>
                                      </p:to>
                                    </p:set>
                                    <p:animEffect transition="in" filter="blinds(horizontal)">
                                      <p:cBhvr>
                                        <p:cTn id="33" dur="500"/>
                                        <p:tgtEl>
                                          <p:spTgt spid="97589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75885"/>
                                        </p:tgtEl>
                                        <p:attrNameLst>
                                          <p:attrName>style.visibility</p:attrName>
                                        </p:attrNameLst>
                                      </p:cBhvr>
                                      <p:to>
                                        <p:strVal val="visible"/>
                                      </p:to>
                                    </p:set>
                                    <p:animEffect transition="in" filter="blinds(horizontal)">
                                      <p:cBhvr>
                                        <p:cTn id="38" dur="500"/>
                                        <p:tgtEl>
                                          <p:spTgt spid="975885"/>
                                        </p:tgtEl>
                                      </p:cBhvr>
                                    </p:animEffect>
                                  </p:childTnLst>
                                </p:cTn>
                              </p:par>
                              <p:par>
                                <p:cTn id="39" presetID="3" presetClass="entr" presetSubtype="10" fill="hold" nodeType="withEffect">
                                  <p:stCondLst>
                                    <p:cond delay="0"/>
                                  </p:stCondLst>
                                  <p:childTnLst>
                                    <p:set>
                                      <p:cBhvr>
                                        <p:cTn id="40" dur="1" fill="hold">
                                          <p:stCondLst>
                                            <p:cond delay="0"/>
                                          </p:stCondLst>
                                        </p:cTn>
                                        <p:tgtEl>
                                          <p:spTgt spid="975876"/>
                                        </p:tgtEl>
                                        <p:attrNameLst>
                                          <p:attrName>style.visibility</p:attrName>
                                        </p:attrNameLst>
                                      </p:cBhvr>
                                      <p:to>
                                        <p:strVal val="visible"/>
                                      </p:to>
                                    </p:set>
                                    <p:animEffect transition="in" filter="blinds(horizontal)">
                                      <p:cBhvr>
                                        <p:cTn id="41" dur="500"/>
                                        <p:tgtEl>
                                          <p:spTgt spid="97587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75891"/>
                                        </p:tgtEl>
                                        <p:attrNameLst>
                                          <p:attrName>style.visibility</p:attrName>
                                        </p:attrNameLst>
                                      </p:cBhvr>
                                      <p:to>
                                        <p:strVal val="visible"/>
                                      </p:to>
                                    </p:set>
                                    <p:animEffect transition="in" filter="blinds(horizontal)">
                                      <p:cBhvr>
                                        <p:cTn id="46" dur="500"/>
                                        <p:tgtEl>
                                          <p:spTgt spid="975891"/>
                                        </p:tgtEl>
                                      </p:cBhvr>
                                    </p:animEffect>
                                  </p:childTnLst>
                                </p:cTn>
                              </p:par>
                              <p:par>
                                <p:cTn id="47" presetID="3" presetClass="entr" presetSubtype="10" fill="hold" nodeType="withEffect">
                                  <p:stCondLst>
                                    <p:cond delay="0"/>
                                  </p:stCondLst>
                                  <p:childTnLst>
                                    <p:set>
                                      <p:cBhvr>
                                        <p:cTn id="48" dur="1" fill="hold">
                                          <p:stCondLst>
                                            <p:cond delay="0"/>
                                          </p:stCondLst>
                                        </p:cTn>
                                        <p:tgtEl>
                                          <p:spTgt spid="975875"/>
                                        </p:tgtEl>
                                        <p:attrNameLst>
                                          <p:attrName>style.visibility</p:attrName>
                                        </p:attrNameLst>
                                      </p:cBhvr>
                                      <p:to>
                                        <p:strVal val="visible"/>
                                      </p:to>
                                    </p:set>
                                    <p:animEffect transition="in" filter="blinds(horizontal)">
                                      <p:cBhvr>
                                        <p:cTn id="49" dur="500"/>
                                        <p:tgtEl>
                                          <p:spTgt spid="97587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75890"/>
                                        </p:tgtEl>
                                        <p:attrNameLst>
                                          <p:attrName>style.visibility</p:attrName>
                                        </p:attrNameLst>
                                      </p:cBhvr>
                                      <p:to>
                                        <p:strVal val="visible"/>
                                      </p:to>
                                    </p:set>
                                    <p:animEffect transition="in" filter="blinds(horizontal)">
                                      <p:cBhvr>
                                        <p:cTn id="52" dur="500"/>
                                        <p:tgtEl>
                                          <p:spTgt spid="97589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975892"/>
                                        </p:tgtEl>
                                        <p:attrNameLst>
                                          <p:attrName>style.visibility</p:attrName>
                                        </p:attrNameLst>
                                      </p:cBhvr>
                                      <p:to>
                                        <p:strVal val="visible"/>
                                      </p:to>
                                    </p:set>
                                    <p:animEffect transition="in" filter="blinds(horizontal)">
                                      <p:cBhvr>
                                        <p:cTn id="55" dur="500"/>
                                        <p:tgtEl>
                                          <p:spTgt spid="975892"/>
                                        </p:tgtEl>
                                      </p:cBhvr>
                                    </p:animEffect>
                                  </p:childTnLst>
                                </p:cTn>
                              </p:par>
                              <p:par>
                                <p:cTn id="56" presetID="3" presetClass="entr" presetSubtype="10" fill="hold" nodeType="withEffect">
                                  <p:stCondLst>
                                    <p:cond delay="0"/>
                                  </p:stCondLst>
                                  <p:childTnLst>
                                    <p:set>
                                      <p:cBhvr>
                                        <p:cTn id="57" dur="1" fill="hold">
                                          <p:stCondLst>
                                            <p:cond delay="0"/>
                                          </p:stCondLst>
                                        </p:cTn>
                                        <p:tgtEl>
                                          <p:spTgt spid="975889"/>
                                        </p:tgtEl>
                                        <p:attrNameLst>
                                          <p:attrName>style.visibility</p:attrName>
                                        </p:attrNameLst>
                                      </p:cBhvr>
                                      <p:to>
                                        <p:strVal val="visible"/>
                                      </p:to>
                                    </p:set>
                                    <p:animEffect transition="in" filter="blinds(horizontal)">
                                      <p:cBhvr>
                                        <p:cTn id="58" dur="500"/>
                                        <p:tgtEl>
                                          <p:spTgt spid="975889"/>
                                        </p:tgtEl>
                                      </p:cBhvr>
                                    </p:animEffect>
                                  </p:childTnLst>
                                </p:cTn>
                              </p:par>
                              <p:par>
                                <p:cTn id="59" presetID="3" presetClass="entr" presetSubtype="10" fill="hold" nodeType="withEffect">
                                  <p:stCondLst>
                                    <p:cond delay="0"/>
                                  </p:stCondLst>
                                  <p:childTnLst>
                                    <p:set>
                                      <p:cBhvr>
                                        <p:cTn id="60" dur="1" fill="hold">
                                          <p:stCondLst>
                                            <p:cond delay="0"/>
                                          </p:stCondLst>
                                        </p:cTn>
                                        <p:tgtEl>
                                          <p:spTgt spid="975888"/>
                                        </p:tgtEl>
                                        <p:attrNameLst>
                                          <p:attrName>style.visibility</p:attrName>
                                        </p:attrNameLst>
                                      </p:cBhvr>
                                      <p:to>
                                        <p:strVal val="visible"/>
                                      </p:to>
                                    </p:set>
                                    <p:animEffect transition="in" filter="blinds(horizontal)">
                                      <p:cBhvr>
                                        <p:cTn id="61" dur="500"/>
                                        <p:tgtEl>
                                          <p:spTgt spid="97588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975880"/>
                                        </p:tgtEl>
                                        <p:attrNameLst>
                                          <p:attrName>style.visibility</p:attrName>
                                        </p:attrNameLst>
                                      </p:cBhvr>
                                      <p:to>
                                        <p:strVal val="visible"/>
                                      </p:to>
                                    </p:set>
                                    <p:animEffect transition="in" filter="blinds(horizontal)">
                                      <p:cBhvr>
                                        <p:cTn id="66" dur="500"/>
                                        <p:tgtEl>
                                          <p:spTgt spid="97588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975878"/>
                                        </p:tgtEl>
                                        <p:attrNameLst>
                                          <p:attrName>style.visibility</p:attrName>
                                        </p:attrNameLst>
                                      </p:cBhvr>
                                      <p:to>
                                        <p:strVal val="visible"/>
                                      </p:to>
                                    </p:set>
                                    <p:animEffect transition="in" filter="blinds(horizontal)">
                                      <p:cBhvr>
                                        <p:cTn id="71" dur="500"/>
                                        <p:tgtEl>
                                          <p:spTgt spid="97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8" grpId="0"/>
      <p:bldP spid="975880" grpId="0"/>
      <p:bldP spid="975881" grpId="0"/>
      <p:bldP spid="975882" grpId="0" animBg="1"/>
      <p:bldP spid="975883" grpId="0" animBg="1"/>
      <p:bldP spid="975884" grpId="0" animBg="1"/>
      <p:bldP spid="975885" grpId="0" animBg="1"/>
      <p:bldP spid="975886" grpId="0"/>
      <p:bldP spid="975887" grpId="0"/>
      <p:bldP spid="975890" grpId="0" animBg="1"/>
      <p:bldP spid="975891" grpId="0" animBg="1"/>
      <p:bldP spid="97589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3" name="Picture 3" descr="160px-Lunar_libration_with_phase_Oct_2007"/>
          <p:cNvPicPr>
            <a:picLocks noChangeAspect="1" noChangeArrowheads="1" noCrop="1"/>
          </p:cNvPicPr>
          <p:nvPr/>
        </p:nvPicPr>
        <p:blipFill>
          <a:blip r:embed="rId2">
            <a:lum bright="54000" contrast="60000"/>
          </a:blip>
          <a:srcRect/>
          <a:stretch>
            <a:fillRect/>
          </a:stretch>
        </p:blipFill>
        <p:spPr bwMode="auto">
          <a:xfrm>
            <a:off x="6010275" y="3886200"/>
            <a:ext cx="1000125" cy="936625"/>
          </a:xfrm>
          <a:prstGeom prst="rect">
            <a:avLst/>
          </a:prstGeom>
          <a:noFill/>
          <a:ln w="9525">
            <a:noFill/>
            <a:miter lim="800000"/>
            <a:headEnd/>
            <a:tailEnd/>
          </a:ln>
        </p:spPr>
      </p:pic>
      <p:pic>
        <p:nvPicPr>
          <p:cNvPr id="80904" name="Picture 4" descr="120px-Rotating_earth_%28large%29"/>
          <p:cNvPicPr>
            <a:picLocks noChangeAspect="1" noChangeArrowheads="1" noCrop="1"/>
          </p:cNvPicPr>
          <p:nvPr/>
        </p:nvPicPr>
        <p:blipFill>
          <a:blip r:embed="rId3">
            <a:lum bright="24000" contrast="30000"/>
          </a:blip>
          <a:srcRect/>
          <a:stretch>
            <a:fillRect/>
          </a:stretch>
        </p:blipFill>
        <p:spPr bwMode="auto">
          <a:xfrm>
            <a:off x="2535238" y="2632075"/>
            <a:ext cx="2828925" cy="2668588"/>
          </a:xfrm>
          <a:prstGeom prst="rect">
            <a:avLst/>
          </a:prstGeom>
          <a:noFill/>
          <a:ln w="9525">
            <a:noFill/>
            <a:miter lim="800000"/>
            <a:headEnd/>
            <a:tailEnd/>
          </a:ln>
        </p:spPr>
      </p:pic>
      <p:sp>
        <p:nvSpPr>
          <p:cNvPr id="80905" name="AutoShape 5"/>
          <p:cNvSpPr>
            <a:spLocks noChangeArrowheads="1"/>
          </p:cNvSpPr>
          <p:nvPr/>
        </p:nvSpPr>
        <p:spPr bwMode="auto">
          <a:xfrm>
            <a:off x="5795963" y="3644900"/>
            <a:ext cx="1476375" cy="1439863"/>
          </a:xfrm>
          <a:custGeom>
            <a:avLst/>
            <a:gdLst>
              <a:gd name="T0" fmla="*/ 50455661 w 21600"/>
              <a:gd name="T1" fmla="*/ 0 h 21600"/>
              <a:gd name="T2" fmla="*/ 14776941 w 21600"/>
              <a:gd name="T3" fmla="*/ 14055128 h 21600"/>
              <a:gd name="T4" fmla="*/ 0 w 21600"/>
              <a:gd name="T5" fmla="*/ 47990900 h 21600"/>
              <a:gd name="T6" fmla="*/ 14776941 w 21600"/>
              <a:gd name="T7" fmla="*/ 81926609 h 21600"/>
              <a:gd name="T8" fmla="*/ 50455661 w 21600"/>
              <a:gd name="T9" fmla="*/ 95981733 h 21600"/>
              <a:gd name="T10" fmla="*/ 86134318 w 21600"/>
              <a:gd name="T11" fmla="*/ 81926609 h 21600"/>
              <a:gd name="T12" fmla="*/ 100911254 w 21600"/>
              <a:gd name="T13" fmla="*/ 47990900 h 21600"/>
              <a:gd name="T14" fmla="*/ 86134318 w 21600"/>
              <a:gd name="T15" fmla="*/ 14055128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noFill/>
            <a:round/>
            <a:headEnd/>
            <a:tailEnd/>
          </a:ln>
        </p:spPr>
        <p:txBody>
          <a:bodyPr wrap="none" anchor="ctr"/>
          <a:lstStyle/>
          <a:p>
            <a:endParaRPr lang="en-US"/>
          </a:p>
        </p:txBody>
      </p:sp>
      <p:sp>
        <p:nvSpPr>
          <p:cNvPr id="80906" name="AutoShape 6"/>
          <p:cNvSpPr>
            <a:spLocks noChangeArrowheads="1"/>
          </p:cNvSpPr>
          <p:nvPr/>
        </p:nvSpPr>
        <p:spPr bwMode="auto">
          <a:xfrm>
            <a:off x="1908175" y="1700213"/>
            <a:ext cx="4249738" cy="4176712"/>
          </a:xfrm>
          <a:custGeom>
            <a:avLst/>
            <a:gdLst>
              <a:gd name="T0" fmla="*/ 418061725 w 21600"/>
              <a:gd name="T1" fmla="*/ 0 h 21600"/>
              <a:gd name="T2" fmla="*/ 122437908 w 21600"/>
              <a:gd name="T3" fmla="*/ 118266313 h 21600"/>
              <a:gd name="T4" fmla="*/ 0 w 21600"/>
              <a:gd name="T5" fmla="*/ 403817616 h 21600"/>
              <a:gd name="T6" fmla="*/ 122437908 w 21600"/>
              <a:gd name="T7" fmla="*/ 689368967 h 21600"/>
              <a:gd name="T8" fmla="*/ 418061725 w 21600"/>
              <a:gd name="T9" fmla="*/ 807635231 h 21600"/>
              <a:gd name="T10" fmla="*/ 713685592 w 21600"/>
              <a:gd name="T11" fmla="*/ 689368967 h 21600"/>
              <a:gd name="T12" fmla="*/ 836123451 w 21600"/>
              <a:gd name="T13" fmla="*/ 403817616 h 21600"/>
              <a:gd name="T14" fmla="*/ 713685592 w 21600"/>
              <a:gd name="T15" fmla="*/ 11826631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noFill/>
            <a:round/>
            <a:headEnd/>
            <a:tailEnd/>
          </a:ln>
        </p:spPr>
        <p:txBody>
          <a:bodyPr wrap="none" anchor="ctr"/>
          <a:lstStyle/>
          <a:p>
            <a:endParaRPr lang="en-US"/>
          </a:p>
        </p:txBody>
      </p:sp>
      <p:sp>
        <p:nvSpPr>
          <p:cNvPr id="80907" name="Oval 7"/>
          <p:cNvSpPr>
            <a:spLocks noChangeArrowheads="1"/>
          </p:cNvSpPr>
          <p:nvPr/>
        </p:nvSpPr>
        <p:spPr bwMode="auto">
          <a:xfrm>
            <a:off x="1474788" y="1844675"/>
            <a:ext cx="5184775" cy="4032250"/>
          </a:xfrm>
          <a:prstGeom prst="ellipse">
            <a:avLst/>
          </a:prstGeom>
          <a:noFill/>
          <a:ln w="9525">
            <a:solidFill>
              <a:schemeClr val="tx1"/>
            </a:solidFill>
            <a:prstDash val="lgDash"/>
            <a:round/>
            <a:headEnd/>
            <a:tailEnd/>
          </a:ln>
        </p:spPr>
        <p:txBody>
          <a:bodyPr wrap="none" anchor="ctr"/>
          <a:lstStyle/>
          <a:p>
            <a:endParaRPr lang="en-US"/>
          </a:p>
        </p:txBody>
      </p:sp>
      <p:sp>
        <p:nvSpPr>
          <p:cNvPr id="80908" name="AutoShape 8"/>
          <p:cNvSpPr>
            <a:spLocks noChangeArrowheads="1"/>
          </p:cNvSpPr>
          <p:nvPr/>
        </p:nvSpPr>
        <p:spPr bwMode="auto">
          <a:xfrm>
            <a:off x="228600" y="5334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80909" name="Text Box 9"/>
          <p:cNvSpPr txBox="1">
            <a:spLocks noChangeArrowheads="1"/>
          </p:cNvSpPr>
          <p:nvPr/>
        </p:nvSpPr>
        <p:spPr bwMode="auto">
          <a:xfrm>
            <a:off x="990600" y="457200"/>
            <a:ext cx="693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Taïi sao maët traêng quay quanh traùi ñaát ?</a:t>
            </a:r>
          </a:p>
        </p:txBody>
      </p:sp>
      <p:sp>
        <p:nvSpPr>
          <p:cNvPr id="80910" name="Text Box 11"/>
          <p:cNvSpPr txBox="1">
            <a:spLocks noChangeArrowheads="1"/>
          </p:cNvSpPr>
          <p:nvPr/>
        </p:nvSpPr>
        <p:spPr bwMode="auto">
          <a:xfrm>
            <a:off x="1447800" y="1066800"/>
            <a:ext cx="3657600" cy="457200"/>
          </a:xfrm>
          <a:prstGeom prst="rect">
            <a:avLst/>
          </a:prstGeom>
          <a:solidFill>
            <a:srgbClr val="CCFF33"/>
          </a:solidFill>
          <a:ln w="9525">
            <a:noFill/>
            <a:miter lim="800000"/>
            <a:headEnd/>
            <a:tailEnd/>
          </a:ln>
        </p:spPr>
        <p:txBody>
          <a:bodyPr>
            <a:spAutoFit/>
          </a:bodyPr>
          <a:lstStyle/>
          <a:p>
            <a:pPr algn="l">
              <a:spcBef>
                <a:spcPct val="50000"/>
              </a:spcBef>
            </a:pPr>
            <a:r>
              <a:rPr lang="en-US" sz="2400">
                <a:latin typeface="VNI-Times" pitchFamily="2" charset="0"/>
              </a:rPr>
              <a:t>Löïc haáp daãn cuûa traùi ñaát .</a:t>
            </a:r>
          </a:p>
        </p:txBody>
      </p:sp>
      <p:sp>
        <p:nvSpPr>
          <p:cNvPr id="80911" name="AutoShape 12"/>
          <p:cNvSpPr>
            <a:spLocks noChangeArrowheads="1"/>
          </p:cNvSpPr>
          <p:nvPr/>
        </p:nvSpPr>
        <p:spPr bwMode="auto">
          <a:xfrm>
            <a:off x="914400" y="990600"/>
            <a:ext cx="228600" cy="381000"/>
          </a:xfrm>
          <a:prstGeom prst="curvedRight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80912" name="Line 15"/>
          <p:cNvSpPr>
            <a:spLocks noChangeShapeType="1"/>
          </p:cNvSpPr>
          <p:nvPr/>
        </p:nvSpPr>
        <p:spPr bwMode="auto">
          <a:xfrm flipH="1" flipV="1">
            <a:off x="5334000" y="4114800"/>
            <a:ext cx="1295400" cy="228600"/>
          </a:xfrm>
          <a:prstGeom prst="line">
            <a:avLst/>
          </a:prstGeom>
          <a:noFill/>
          <a:ln w="38100">
            <a:solidFill>
              <a:srgbClr val="FF6600"/>
            </a:solidFill>
            <a:round/>
            <a:headEnd/>
            <a:tailEnd type="triangle" w="med" len="med"/>
          </a:ln>
        </p:spPr>
        <p:txBody>
          <a:bodyPr wrap="none" anchor="ctr"/>
          <a:lstStyle/>
          <a:p>
            <a:endParaRPr lang="en-US"/>
          </a:p>
        </p:txBody>
      </p:sp>
      <p:sp>
        <p:nvSpPr>
          <p:cNvPr id="80913" name="Line 16"/>
          <p:cNvSpPr>
            <a:spLocks noChangeShapeType="1"/>
          </p:cNvSpPr>
          <p:nvPr/>
        </p:nvSpPr>
        <p:spPr bwMode="auto">
          <a:xfrm flipH="1">
            <a:off x="6324600" y="4343400"/>
            <a:ext cx="304800" cy="914400"/>
          </a:xfrm>
          <a:prstGeom prst="line">
            <a:avLst/>
          </a:prstGeom>
          <a:noFill/>
          <a:ln w="28575">
            <a:solidFill>
              <a:srgbClr val="0066FF"/>
            </a:solidFill>
            <a:round/>
            <a:headEnd/>
            <a:tailEnd type="triangle" w="med" len="med"/>
          </a:ln>
        </p:spPr>
        <p:txBody>
          <a:bodyPr wrap="none" anchor="ctr"/>
          <a:lstStyle/>
          <a:p>
            <a:endParaRPr lang="en-US"/>
          </a:p>
        </p:txBody>
      </p:sp>
      <p:graphicFrame>
        <p:nvGraphicFramePr>
          <p:cNvPr id="80898" name="Object 17"/>
          <p:cNvGraphicFramePr>
            <a:graphicFrameLocks noGrp="1" noChangeAspect="1"/>
          </p:cNvGraphicFramePr>
          <p:nvPr>
            <p:ph sz="quarter" idx="1"/>
          </p:nvPr>
        </p:nvGraphicFramePr>
        <p:xfrm>
          <a:off x="5943600" y="1331913"/>
          <a:ext cx="2971800" cy="801687"/>
        </p:xfrm>
        <a:graphic>
          <a:graphicData uri="http://schemas.openxmlformats.org/presentationml/2006/ole">
            <mc:AlternateContent xmlns:mc="http://schemas.openxmlformats.org/markup-compatibility/2006">
              <mc:Choice xmlns:v="urn:schemas-microsoft-com:vml" Requires="v">
                <p:oleObj name="Equation" r:id="rId4" imgW="1460160" imgH="393480" progId="Equation.DSMT4">
                  <p:embed/>
                </p:oleObj>
              </mc:Choice>
              <mc:Fallback>
                <p:oleObj name="Equation" r:id="rId4" imgW="1460160" imgH="393480" progId="Equation.DSMT4">
                  <p:embed/>
                  <p:pic>
                    <p:nvPicPr>
                      <p:cNvPr id="80898"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331913"/>
                        <a:ext cx="2971800" cy="80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899" name="Object 19"/>
          <p:cNvGraphicFramePr>
            <a:graphicFrameLocks noGrp="1" noChangeAspect="1"/>
          </p:cNvGraphicFramePr>
          <p:nvPr>
            <p:ph sz="quarter" idx="2"/>
          </p:nvPr>
        </p:nvGraphicFramePr>
        <p:xfrm>
          <a:off x="7029450" y="2033588"/>
          <a:ext cx="1657350" cy="868362"/>
        </p:xfrm>
        <a:graphic>
          <a:graphicData uri="http://schemas.openxmlformats.org/presentationml/2006/ole">
            <mc:AlternateContent xmlns:mc="http://schemas.openxmlformats.org/markup-compatibility/2006">
              <mc:Choice xmlns:v="urn:schemas-microsoft-com:vml" Requires="v">
                <p:oleObj name="Equation" r:id="rId6" imgW="799920" imgH="419040" progId="Equation.DSMT4">
                  <p:embed/>
                </p:oleObj>
              </mc:Choice>
              <mc:Fallback>
                <p:oleObj name="Equation" r:id="rId6" imgW="799920" imgH="419040" progId="Equation.DSMT4">
                  <p:embed/>
                  <p:pic>
                    <p:nvPicPr>
                      <p:cNvPr id="80899"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9450" y="2033588"/>
                        <a:ext cx="1657350"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0" name="Object 22"/>
          <p:cNvGraphicFramePr>
            <a:graphicFrameLocks noGrp="1" noChangeAspect="1"/>
          </p:cNvGraphicFramePr>
          <p:nvPr>
            <p:ph sz="quarter" idx="3"/>
          </p:nvPr>
        </p:nvGraphicFramePr>
        <p:xfrm>
          <a:off x="6553200" y="4953000"/>
          <a:ext cx="239713" cy="339725"/>
        </p:xfrm>
        <a:graphic>
          <a:graphicData uri="http://schemas.openxmlformats.org/presentationml/2006/ole">
            <mc:AlternateContent xmlns:mc="http://schemas.openxmlformats.org/markup-compatibility/2006">
              <mc:Choice xmlns:v="urn:schemas-microsoft-com:vml" Requires="v">
                <p:oleObj name="Equation" r:id="rId8" imgW="152280" imgH="215640" progId="Equation.DSMT4">
                  <p:embed/>
                </p:oleObj>
              </mc:Choice>
              <mc:Fallback>
                <p:oleObj name="Equation" r:id="rId8" imgW="152280" imgH="215640" progId="Equation.DSMT4">
                  <p:embed/>
                  <p:pic>
                    <p:nvPicPr>
                      <p:cNvPr id="8090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4953000"/>
                        <a:ext cx="239713"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1" name="Object 25"/>
          <p:cNvGraphicFramePr>
            <a:graphicFrameLocks noGrp="1" noChangeAspect="1"/>
          </p:cNvGraphicFramePr>
          <p:nvPr>
            <p:ph sz="quarter" idx="4"/>
          </p:nvPr>
        </p:nvGraphicFramePr>
        <p:xfrm>
          <a:off x="5257800" y="3505200"/>
          <a:ext cx="509588" cy="481013"/>
        </p:xfrm>
        <a:graphic>
          <a:graphicData uri="http://schemas.openxmlformats.org/presentationml/2006/ole">
            <mc:AlternateContent xmlns:mc="http://schemas.openxmlformats.org/markup-compatibility/2006">
              <mc:Choice xmlns:v="urn:schemas-microsoft-com:vml" Requires="v">
                <p:oleObj name="Equation" r:id="rId10" imgW="228600" imgH="215640" progId="Equation.DSMT4">
                  <p:embed/>
                </p:oleObj>
              </mc:Choice>
              <mc:Fallback>
                <p:oleObj name="Equation" r:id="rId10" imgW="228600" imgH="215640" progId="Equation.DSMT4">
                  <p:embed/>
                  <p:pic>
                    <p:nvPicPr>
                      <p:cNvPr id="80901"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3505200"/>
                        <a:ext cx="5095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2" name="Object 28"/>
          <p:cNvGraphicFramePr>
            <a:graphicFrameLocks noChangeAspect="1"/>
          </p:cNvGraphicFramePr>
          <p:nvPr/>
        </p:nvGraphicFramePr>
        <p:xfrm>
          <a:off x="4464050" y="3302000"/>
          <a:ext cx="215900" cy="254000"/>
        </p:xfrm>
        <a:graphic>
          <a:graphicData uri="http://schemas.openxmlformats.org/presentationml/2006/ole">
            <mc:AlternateContent xmlns:mc="http://schemas.openxmlformats.org/markup-compatibility/2006">
              <mc:Choice xmlns:v="urn:schemas-microsoft-com:vml" Requires="v">
                <p:oleObj name="Equation" r:id="rId12" imgW="215640" imgH="253800" progId="Equation.DSMT4">
                  <p:embed/>
                </p:oleObj>
              </mc:Choice>
              <mc:Fallback>
                <p:oleObj name="Equation" r:id="rId12" imgW="215640" imgH="253800" progId="Equation.DSMT4">
                  <p:embed/>
                  <p:pic>
                    <p:nvPicPr>
                      <p:cNvPr id="80902"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4050" y="3302000"/>
                        <a:ext cx="2159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898" name="Object 2"/>
          <p:cNvGraphicFramePr>
            <a:graphicFrameLocks noChangeAspect="1"/>
          </p:cNvGraphicFramePr>
          <p:nvPr/>
        </p:nvGraphicFramePr>
        <p:xfrm>
          <a:off x="3733800" y="4038600"/>
          <a:ext cx="1981200" cy="977900"/>
        </p:xfrm>
        <a:graphic>
          <a:graphicData uri="http://schemas.openxmlformats.org/presentationml/2006/ole">
            <mc:AlternateContent xmlns:mc="http://schemas.openxmlformats.org/markup-compatibility/2006">
              <mc:Choice xmlns:v="urn:schemas-microsoft-com:vml" Requires="v">
                <p:oleObj name="Equation" r:id="rId2" imgW="952200" imgH="469800" progId="Equation.DSMT4">
                  <p:embed/>
                </p:oleObj>
              </mc:Choice>
              <mc:Fallback>
                <p:oleObj name="Equation" r:id="rId2" imgW="952200" imgH="469800" progId="Equation.DSMT4">
                  <p:embed/>
                  <p:pic>
                    <p:nvPicPr>
                      <p:cNvPr id="9768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038600"/>
                        <a:ext cx="1981200" cy="977900"/>
                      </a:xfrm>
                      <a:prstGeom prst="rect">
                        <a:avLst/>
                      </a:prstGeom>
                      <a:solidFill>
                        <a:srgbClr val="FFFF00"/>
                      </a:solidFill>
                      <a:ln w="9525">
                        <a:solidFill>
                          <a:srgbClr val="0000FF"/>
                        </a:solidFill>
                        <a:prstDash val="dash"/>
                        <a:miter lim="800000"/>
                        <a:headEnd/>
                        <a:tailEnd/>
                      </a:ln>
                    </p:spPr>
                  </p:pic>
                </p:oleObj>
              </mc:Fallback>
            </mc:AlternateContent>
          </a:graphicData>
        </a:graphic>
      </p:graphicFrame>
      <p:sp>
        <p:nvSpPr>
          <p:cNvPr id="976899" name="Text Box 3"/>
          <p:cNvSpPr txBox="1">
            <a:spLocks noChangeArrowheads="1"/>
          </p:cNvSpPr>
          <p:nvPr/>
        </p:nvSpPr>
        <p:spPr bwMode="auto">
          <a:xfrm>
            <a:off x="1524000" y="1295400"/>
            <a:ext cx="1981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Troïng löïc :</a:t>
            </a:r>
          </a:p>
        </p:txBody>
      </p:sp>
      <p:graphicFrame>
        <p:nvGraphicFramePr>
          <p:cNvPr id="976900" name="Object 4"/>
          <p:cNvGraphicFramePr>
            <a:graphicFrameLocks noChangeAspect="1"/>
          </p:cNvGraphicFramePr>
          <p:nvPr/>
        </p:nvGraphicFramePr>
        <p:xfrm>
          <a:off x="3048000" y="5334000"/>
          <a:ext cx="4572000" cy="952500"/>
        </p:xfrm>
        <a:graphic>
          <a:graphicData uri="http://schemas.openxmlformats.org/presentationml/2006/ole">
            <mc:AlternateContent xmlns:mc="http://schemas.openxmlformats.org/markup-compatibility/2006">
              <mc:Choice xmlns:v="urn:schemas-microsoft-com:vml" Requires="v">
                <p:oleObj name="Equation" r:id="rId4" imgW="3263900" imgH="673100" progId="Equation.DSMT4">
                  <p:embed/>
                </p:oleObj>
              </mc:Choice>
              <mc:Fallback>
                <p:oleObj name="Equation" r:id="rId4" imgW="3263900" imgH="673100" progId="Equation.DSMT4">
                  <p:embed/>
                  <p:pic>
                    <p:nvPicPr>
                      <p:cNvPr id="9769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334000"/>
                        <a:ext cx="4572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6901" name="Line 5"/>
          <p:cNvSpPr>
            <a:spLocks noChangeShapeType="1"/>
          </p:cNvSpPr>
          <p:nvPr/>
        </p:nvSpPr>
        <p:spPr bwMode="auto">
          <a:xfrm>
            <a:off x="2209800" y="5775325"/>
            <a:ext cx="457200" cy="0"/>
          </a:xfrm>
          <a:prstGeom prst="line">
            <a:avLst/>
          </a:prstGeom>
          <a:noFill/>
          <a:ln w="9525">
            <a:solidFill>
              <a:schemeClr val="tx1"/>
            </a:solidFill>
            <a:round/>
            <a:headEnd/>
            <a:tailEnd type="arrow" w="med" len="med"/>
          </a:ln>
        </p:spPr>
        <p:txBody>
          <a:bodyPr/>
          <a:lstStyle/>
          <a:p>
            <a:endParaRPr lang="en-US"/>
          </a:p>
        </p:txBody>
      </p:sp>
      <p:sp>
        <p:nvSpPr>
          <p:cNvPr id="976902" name="Text Box 6"/>
          <p:cNvSpPr txBox="1">
            <a:spLocks noChangeArrowheads="1"/>
          </p:cNvSpPr>
          <p:nvPr/>
        </p:nvSpPr>
        <p:spPr bwMode="auto">
          <a:xfrm>
            <a:off x="304800" y="5257800"/>
            <a:ext cx="19050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 ~ 6.10</a:t>
            </a:r>
            <a:r>
              <a:rPr lang="en-US" baseline="30000">
                <a:latin typeface="VNI-Times" pitchFamily="2" charset="0"/>
              </a:rPr>
              <a:t>24</a:t>
            </a:r>
            <a:r>
              <a:rPr lang="en-US">
                <a:latin typeface="VNI-Times" pitchFamily="2" charset="0"/>
              </a:rPr>
              <a:t>kg</a:t>
            </a:r>
          </a:p>
          <a:p>
            <a:pPr algn="l">
              <a:spcBef>
                <a:spcPct val="50000"/>
              </a:spcBef>
            </a:pPr>
            <a:r>
              <a:rPr lang="en-US">
                <a:latin typeface="VNI-Times" pitchFamily="2" charset="0"/>
              </a:rPr>
              <a:t>R= 6370.10</a:t>
            </a:r>
            <a:r>
              <a:rPr lang="en-US" baseline="30000">
                <a:latin typeface="VNI-Times" pitchFamily="2" charset="0"/>
              </a:rPr>
              <a:t>3</a:t>
            </a:r>
            <a:r>
              <a:rPr lang="en-US">
                <a:latin typeface="VNI-Times" pitchFamily="2" charset="0"/>
              </a:rPr>
              <a:t>m</a:t>
            </a:r>
          </a:p>
        </p:txBody>
      </p:sp>
      <p:sp>
        <p:nvSpPr>
          <p:cNvPr id="976903" name="Text Box 7"/>
          <p:cNvSpPr txBox="1">
            <a:spLocks noChangeArrowheads="1"/>
          </p:cNvSpPr>
          <p:nvPr/>
        </p:nvSpPr>
        <p:spPr bwMode="auto">
          <a:xfrm>
            <a:off x="6019800" y="4343400"/>
            <a:ext cx="1066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(2.2)</a:t>
            </a:r>
          </a:p>
        </p:txBody>
      </p:sp>
      <p:sp>
        <p:nvSpPr>
          <p:cNvPr id="976904" name="AutoShape 8"/>
          <p:cNvSpPr>
            <a:spLocks/>
          </p:cNvSpPr>
          <p:nvPr/>
        </p:nvSpPr>
        <p:spPr bwMode="auto">
          <a:xfrm>
            <a:off x="2057400" y="5410200"/>
            <a:ext cx="228600" cy="685800"/>
          </a:xfrm>
          <a:prstGeom prst="rightBrace">
            <a:avLst>
              <a:gd name="adj1" fmla="val 25000"/>
              <a:gd name="adj2" fmla="val 50000"/>
            </a:avLst>
          </a:prstGeom>
          <a:noFill/>
          <a:ln w="9525">
            <a:solidFill>
              <a:schemeClr val="tx1"/>
            </a:solidFill>
            <a:round/>
            <a:headEnd/>
            <a:tailEnd/>
          </a:ln>
        </p:spPr>
        <p:txBody>
          <a:bodyPr wrap="none" anchor="ctr"/>
          <a:lstStyle/>
          <a:p>
            <a:endParaRPr lang="en-US"/>
          </a:p>
        </p:txBody>
      </p:sp>
      <p:sp>
        <p:nvSpPr>
          <p:cNvPr id="81930" name="AutoShape 9"/>
          <p:cNvSpPr>
            <a:spLocks noChangeArrowheads="1"/>
          </p:cNvSpPr>
          <p:nvPr/>
        </p:nvSpPr>
        <p:spPr bwMode="auto">
          <a:xfrm>
            <a:off x="914400" y="1219200"/>
            <a:ext cx="228600" cy="533400"/>
          </a:xfrm>
          <a:prstGeom prst="curvedRightArrow">
            <a:avLst>
              <a:gd name="adj1" fmla="val 46667"/>
              <a:gd name="adj2" fmla="val 93333"/>
              <a:gd name="adj3" fmla="val 33333"/>
            </a:avLst>
          </a:prstGeom>
          <a:solidFill>
            <a:schemeClr val="accent1"/>
          </a:solidFill>
          <a:ln w="9525">
            <a:solidFill>
              <a:srgbClr val="0000FF"/>
            </a:solidFill>
            <a:miter lim="800000"/>
            <a:headEnd/>
            <a:tailEnd/>
          </a:ln>
        </p:spPr>
        <p:txBody>
          <a:bodyPr wrap="none" anchor="ctr"/>
          <a:lstStyle/>
          <a:p>
            <a:endParaRPr lang="en-US"/>
          </a:p>
        </p:txBody>
      </p:sp>
      <p:sp>
        <p:nvSpPr>
          <p:cNvPr id="81931" name="Text Box 10"/>
          <p:cNvSpPr txBox="1">
            <a:spLocks noChangeArrowheads="1"/>
          </p:cNvSpPr>
          <p:nvPr/>
        </p:nvSpPr>
        <p:spPr bwMode="auto">
          <a:xfrm>
            <a:off x="1676400" y="685800"/>
            <a:ext cx="510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Tröôøng hôïp rieâng cuûa löïc haáp daãn :</a:t>
            </a:r>
            <a:r>
              <a:rPr lang="en-US" sz="2400" b="1">
                <a:latin typeface="VNI-Times" pitchFamily="2" charset="0"/>
              </a:rPr>
              <a:t>??</a:t>
            </a:r>
          </a:p>
        </p:txBody>
      </p:sp>
      <p:graphicFrame>
        <p:nvGraphicFramePr>
          <p:cNvPr id="976907" name="Object 11"/>
          <p:cNvGraphicFramePr>
            <a:graphicFrameLocks noChangeAspect="1"/>
          </p:cNvGraphicFramePr>
          <p:nvPr/>
        </p:nvGraphicFramePr>
        <p:xfrm>
          <a:off x="609600" y="2286000"/>
          <a:ext cx="5105400" cy="781050"/>
        </p:xfrm>
        <a:graphic>
          <a:graphicData uri="http://schemas.openxmlformats.org/presentationml/2006/ole">
            <mc:AlternateContent xmlns:mc="http://schemas.openxmlformats.org/markup-compatibility/2006">
              <mc:Choice xmlns:v="urn:schemas-microsoft-com:vml" Requires="v">
                <p:oleObj name="Equation" r:id="rId6" imgW="4318000" imgH="660400" progId="Equation.DSMT4">
                  <p:embed/>
                </p:oleObj>
              </mc:Choice>
              <mc:Fallback>
                <p:oleObj name="Equation" r:id="rId6" imgW="4318000" imgH="660400" progId="Equation.DSMT4">
                  <p:embed/>
                  <p:pic>
                    <p:nvPicPr>
                      <p:cNvPr id="97690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286000"/>
                        <a:ext cx="5105400" cy="781050"/>
                      </a:xfrm>
                      <a:prstGeom prst="rect">
                        <a:avLst/>
                      </a:prstGeom>
                      <a:solidFill>
                        <a:srgbClr val="FF9933"/>
                      </a:solidFill>
                    </p:spPr>
                  </p:pic>
                </p:oleObj>
              </mc:Fallback>
            </mc:AlternateContent>
          </a:graphicData>
        </a:graphic>
      </p:graphicFrame>
      <p:sp>
        <p:nvSpPr>
          <p:cNvPr id="81932" name="Oval 12"/>
          <p:cNvSpPr>
            <a:spLocks noChangeArrowheads="1"/>
          </p:cNvSpPr>
          <p:nvPr/>
        </p:nvSpPr>
        <p:spPr bwMode="auto">
          <a:xfrm>
            <a:off x="6781800" y="1981200"/>
            <a:ext cx="1600200" cy="1371600"/>
          </a:xfrm>
          <a:prstGeom prst="ellipse">
            <a:avLst/>
          </a:prstGeom>
          <a:solidFill>
            <a:srgbClr val="B7DE26"/>
          </a:solidFill>
          <a:ln w="9525">
            <a:solidFill>
              <a:schemeClr val="tx1"/>
            </a:solidFill>
            <a:round/>
            <a:headEnd/>
            <a:tailEnd/>
          </a:ln>
        </p:spPr>
        <p:txBody>
          <a:bodyPr wrap="none" anchor="ctr"/>
          <a:lstStyle/>
          <a:p>
            <a:endParaRPr lang="en-US"/>
          </a:p>
        </p:txBody>
      </p:sp>
      <p:sp>
        <p:nvSpPr>
          <p:cNvPr id="81933" name="Text Box 13"/>
          <p:cNvSpPr txBox="1">
            <a:spLocks noChangeArrowheads="1"/>
          </p:cNvSpPr>
          <p:nvPr/>
        </p:nvSpPr>
        <p:spPr bwMode="auto">
          <a:xfrm>
            <a:off x="7010400" y="27432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a:t>
            </a:r>
          </a:p>
        </p:txBody>
      </p:sp>
      <p:sp>
        <p:nvSpPr>
          <p:cNvPr id="81934" name="Oval 14"/>
          <p:cNvSpPr>
            <a:spLocks noChangeArrowheads="1"/>
          </p:cNvSpPr>
          <p:nvPr/>
        </p:nvSpPr>
        <p:spPr bwMode="auto">
          <a:xfrm>
            <a:off x="7467600" y="1295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1935" name="Text Box 15"/>
          <p:cNvSpPr txBox="1">
            <a:spLocks noChangeArrowheads="1"/>
          </p:cNvSpPr>
          <p:nvPr/>
        </p:nvSpPr>
        <p:spPr bwMode="auto">
          <a:xfrm>
            <a:off x="7010400" y="1143000"/>
            <a:ext cx="45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a:t>
            </a:r>
          </a:p>
        </p:txBody>
      </p:sp>
      <p:sp>
        <p:nvSpPr>
          <p:cNvPr id="81936" name="Line 16"/>
          <p:cNvSpPr>
            <a:spLocks noChangeShapeType="1"/>
          </p:cNvSpPr>
          <p:nvPr/>
        </p:nvSpPr>
        <p:spPr bwMode="auto">
          <a:xfrm>
            <a:off x="7543800" y="1447800"/>
            <a:ext cx="0" cy="533400"/>
          </a:xfrm>
          <a:prstGeom prst="line">
            <a:avLst/>
          </a:prstGeom>
          <a:noFill/>
          <a:ln w="9525">
            <a:solidFill>
              <a:schemeClr val="tx1"/>
            </a:solidFill>
            <a:prstDash val="sysDot"/>
            <a:round/>
            <a:headEnd type="arrow" w="med" len="med"/>
            <a:tailEnd type="arrow" w="med" len="med"/>
          </a:ln>
        </p:spPr>
        <p:txBody>
          <a:bodyPr/>
          <a:lstStyle/>
          <a:p>
            <a:endParaRPr lang="en-US"/>
          </a:p>
        </p:txBody>
      </p:sp>
      <p:sp>
        <p:nvSpPr>
          <p:cNvPr id="81937" name="Line 17"/>
          <p:cNvSpPr>
            <a:spLocks noChangeShapeType="1"/>
          </p:cNvSpPr>
          <p:nvPr/>
        </p:nvSpPr>
        <p:spPr bwMode="auto">
          <a:xfrm>
            <a:off x="7543800" y="1981200"/>
            <a:ext cx="0" cy="685800"/>
          </a:xfrm>
          <a:prstGeom prst="line">
            <a:avLst/>
          </a:prstGeom>
          <a:noFill/>
          <a:ln w="9525">
            <a:solidFill>
              <a:schemeClr val="tx1"/>
            </a:solidFill>
            <a:round/>
            <a:headEnd type="arrow" w="med" len="med"/>
            <a:tailEnd type="arrow" w="med" len="med"/>
          </a:ln>
        </p:spPr>
        <p:txBody>
          <a:bodyPr/>
          <a:lstStyle/>
          <a:p>
            <a:endParaRPr lang="en-US"/>
          </a:p>
        </p:txBody>
      </p:sp>
      <p:sp>
        <p:nvSpPr>
          <p:cNvPr id="81938" name="Text Box 18"/>
          <p:cNvSpPr txBox="1">
            <a:spLocks noChangeArrowheads="1"/>
          </p:cNvSpPr>
          <p:nvPr/>
        </p:nvSpPr>
        <p:spPr bwMode="auto">
          <a:xfrm>
            <a:off x="7696200" y="22098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R</a:t>
            </a:r>
          </a:p>
        </p:txBody>
      </p:sp>
      <p:sp>
        <p:nvSpPr>
          <p:cNvPr id="81939" name="Text Box 19"/>
          <p:cNvSpPr txBox="1">
            <a:spLocks noChangeArrowheads="1"/>
          </p:cNvSpPr>
          <p:nvPr/>
        </p:nvSpPr>
        <p:spPr bwMode="auto">
          <a:xfrm>
            <a:off x="7620000" y="1447800"/>
            <a:ext cx="609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t>
            </a:r>
          </a:p>
        </p:txBody>
      </p:sp>
      <p:sp>
        <p:nvSpPr>
          <p:cNvPr id="976917" name="Line 21"/>
          <p:cNvSpPr>
            <a:spLocks noChangeShapeType="1"/>
          </p:cNvSpPr>
          <p:nvPr/>
        </p:nvSpPr>
        <p:spPr bwMode="auto">
          <a:xfrm>
            <a:off x="3657600" y="2895600"/>
            <a:ext cx="0" cy="609600"/>
          </a:xfrm>
          <a:prstGeom prst="line">
            <a:avLst/>
          </a:prstGeom>
          <a:noFill/>
          <a:ln w="9525">
            <a:solidFill>
              <a:schemeClr val="tx1"/>
            </a:solidFill>
            <a:round/>
            <a:headEnd/>
            <a:tailEnd/>
          </a:ln>
        </p:spPr>
        <p:txBody>
          <a:bodyPr/>
          <a:lstStyle/>
          <a:p>
            <a:endParaRPr lang="en-US"/>
          </a:p>
        </p:txBody>
      </p:sp>
      <p:sp>
        <p:nvSpPr>
          <p:cNvPr id="976918" name="Line 22"/>
          <p:cNvSpPr>
            <a:spLocks noChangeShapeType="1"/>
          </p:cNvSpPr>
          <p:nvPr/>
        </p:nvSpPr>
        <p:spPr bwMode="auto">
          <a:xfrm>
            <a:off x="4953000" y="2895600"/>
            <a:ext cx="0" cy="609600"/>
          </a:xfrm>
          <a:prstGeom prst="line">
            <a:avLst/>
          </a:prstGeom>
          <a:noFill/>
          <a:ln w="9525">
            <a:solidFill>
              <a:schemeClr val="tx1"/>
            </a:solidFill>
            <a:round/>
            <a:headEnd/>
            <a:tailEnd/>
          </a:ln>
        </p:spPr>
        <p:txBody>
          <a:bodyPr/>
          <a:lstStyle/>
          <a:p>
            <a:endParaRPr lang="en-US"/>
          </a:p>
        </p:txBody>
      </p:sp>
      <p:sp>
        <p:nvSpPr>
          <p:cNvPr id="976919" name="Line 23"/>
          <p:cNvSpPr>
            <a:spLocks noChangeShapeType="1"/>
          </p:cNvSpPr>
          <p:nvPr/>
        </p:nvSpPr>
        <p:spPr bwMode="auto">
          <a:xfrm>
            <a:off x="3657600" y="3505200"/>
            <a:ext cx="1295400" cy="0"/>
          </a:xfrm>
          <a:prstGeom prst="line">
            <a:avLst/>
          </a:prstGeom>
          <a:noFill/>
          <a:ln w="9525">
            <a:solidFill>
              <a:schemeClr val="tx1"/>
            </a:solidFill>
            <a:round/>
            <a:headEnd/>
            <a:tailEnd/>
          </a:ln>
        </p:spPr>
        <p:txBody>
          <a:bodyPr/>
          <a:lstStyle/>
          <a:p>
            <a:endParaRPr lang="en-US"/>
          </a:p>
        </p:txBody>
      </p:sp>
      <p:sp>
        <p:nvSpPr>
          <p:cNvPr id="976920" name="Line 24"/>
          <p:cNvSpPr>
            <a:spLocks noChangeShapeType="1"/>
          </p:cNvSpPr>
          <p:nvPr/>
        </p:nvSpPr>
        <p:spPr bwMode="auto">
          <a:xfrm>
            <a:off x="4267200" y="3505200"/>
            <a:ext cx="0" cy="304800"/>
          </a:xfrm>
          <a:prstGeom prst="line">
            <a:avLst/>
          </a:prstGeom>
          <a:noFill/>
          <a:ln w="9525">
            <a:solidFill>
              <a:schemeClr val="tx1"/>
            </a:solidFill>
            <a:round/>
            <a:headEnd/>
            <a:tailEnd/>
          </a:ln>
        </p:spPr>
        <p:txBody>
          <a:bodyPr/>
          <a:lstStyle/>
          <a:p>
            <a:endParaRPr lang="en-US"/>
          </a:p>
        </p:txBody>
      </p:sp>
      <p:sp>
        <p:nvSpPr>
          <p:cNvPr id="976921" name="Line 25"/>
          <p:cNvSpPr>
            <a:spLocks noChangeShapeType="1"/>
          </p:cNvSpPr>
          <p:nvPr/>
        </p:nvSpPr>
        <p:spPr bwMode="auto">
          <a:xfrm>
            <a:off x="4267200" y="3810000"/>
            <a:ext cx="1295400" cy="0"/>
          </a:xfrm>
          <a:prstGeom prst="line">
            <a:avLst/>
          </a:prstGeom>
          <a:noFill/>
          <a:ln w="9525">
            <a:solidFill>
              <a:schemeClr val="tx1"/>
            </a:solidFill>
            <a:round/>
            <a:headEnd/>
            <a:tailEnd/>
          </a:ln>
        </p:spPr>
        <p:txBody>
          <a:bodyPr/>
          <a:lstStyle/>
          <a:p>
            <a:endParaRPr lang="en-US"/>
          </a:p>
        </p:txBody>
      </p:sp>
      <p:sp>
        <p:nvSpPr>
          <p:cNvPr id="976922" name="Line 26"/>
          <p:cNvSpPr>
            <a:spLocks noChangeShapeType="1"/>
          </p:cNvSpPr>
          <p:nvPr/>
        </p:nvSpPr>
        <p:spPr bwMode="auto">
          <a:xfrm flipV="1">
            <a:off x="5562600" y="2971800"/>
            <a:ext cx="0" cy="8382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6899"/>
                                        </p:tgtEl>
                                        <p:attrNameLst>
                                          <p:attrName>style.visibility</p:attrName>
                                        </p:attrNameLst>
                                      </p:cBhvr>
                                      <p:to>
                                        <p:strVal val="visible"/>
                                      </p:to>
                                    </p:set>
                                    <p:animEffect transition="in" filter="blinds(horizontal)">
                                      <p:cBhvr>
                                        <p:cTn id="7" dur="500"/>
                                        <p:tgtEl>
                                          <p:spTgt spid="976899"/>
                                        </p:tgtEl>
                                      </p:cBhvr>
                                    </p:animEffect>
                                  </p:childTnLst>
                                </p:cTn>
                              </p:par>
                              <p:par>
                                <p:cTn id="8" presetID="3" presetClass="entr" presetSubtype="10" fill="hold" nodeType="withEffect">
                                  <p:stCondLst>
                                    <p:cond delay="0"/>
                                  </p:stCondLst>
                                  <p:childTnLst>
                                    <p:set>
                                      <p:cBhvr>
                                        <p:cTn id="9" dur="1" fill="hold">
                                          <p:stCondLst>
                                            <p:cond delay="0"/>
                                          </p:stCondLst>
                                        </p:cTn>
                                        <p:tgtEl>
                                          <p:spTgt spid="976907"/>
                                        </p:tgtEl>
                                        <p:attrNameLst>
                                          <p:attrName>style.visibility</p:attrName>
                                        </p:attrNameLst>
                                      </p:cBhvr>
                                      <p:to>
                                        <p:strVal val="visible"/>
                                      </p:to>
                                    </p:set>
                                    <p:animEffect transition="in" filter="blinds(horizontal)">
                                      <p:cBhvr>
                                        <p:cTn id="10" dur="500"/>
                                        <p:tgtEl>
                                          <p:spTgt spid="97690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76917"/>
                                        </p:tgtEl>
                                        <p:attrNameLst>
                                          <p:attrName>style.visibility</p:attrName>
                                        </p:attrNameLst>
                                      </p:cBhvr>
                                      <p:to>
                                        <p:strVal val="visible"/>
                                      </p:to>
                                    </p:set>
                                    <p:animEffect transition="in" filter="blinds(horizontal)">
                                      <p:cBhvr>
                                        <p:cTn id="15" dur="500"/>
                                        <p:tgtEl>
                                          <p:spTgt spid="9769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76919"/>
                                        </p:tgtEl>
                                        <p:attrNameLst>
                                          <p:attrName>style.visibility</p:attrName>
                                        </p:attrNameLst>
                                      </p:cBhvr>
                                      <p:to>
                                        <p:strVal val="visible"/>
                                      </p:to>
                                    </p:set>
                                    <p:animEffect transition="in" filter="blinds(horizontal)">
                                      <p:cBhvr>
                                        <p:cTn id="18" dur="500"/>
                                        <p:tgtEl>
                                          <p:spTgt spid="9769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76918"/>
                                        </p:tgtEl>
                                        <p:attrNameLst>
                                          <p:attrName>style.visibility</p:attrName>
                                        </p:attrNameLst>
                                      </p:cBhvr>
                                      <p:to>
                                        <p:strVal val="visible"/>
                                      </p:to>
                                    </p:set>
                                    <p:animEffect transition="in" filter="blinds(horizontal)">
                                      <p:cBhvr>
                                        <p:cTn id="21" dur="500"/>
                                        <p:tgtEl>
                                          <p:spTgt spid="97691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76920"/>
                                        </p:tgtEl>
                                        <p:attrNameLst>
                                          <p:attrName>style.visibility</p:attrName>
                                        </p:attrNameLst>
                                      </p:cBhvr>
                                      <p:to>
                                        <p:strVal val="visible"/>
                                      </p:to>
                                    </p:set>
                                    <p:animEffect transition="in" filter="blinds(horizontal)">
                                      <p:cBhvr>
                                        <p:cTn id="24" dur="500"/>
                                        <p:tgtEl>
                                          <p:spTgt spid="9769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76921"/>
                                        </p:tgtEl>
                                        <p:attrNameLst>
                                          <p:attrName>style.visibility</p:attrName>
                                        </p:attrNameLst>
                                      </p:cBhvr>
                                      <p:to>
                                        <p:strVal val="visible"/>
                                      </p:to>
                                    </p:set>
                                    <p:animEffect transition="in" filter="blinds(horizontal)">
                                      <p:cBhvr>
                                        <p:cTn id="27" dur="500"/>
                                        <p:tgtEl>
                                          <p:spTgt spid="97692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76922"/>
                                        </p:tgtEl>
                                        <p:attrNameLst>
                                          <p:attrName>style.visibility</p:attrName>
                                        </p:attrNameLst>
                                      </p:cBhvr>
                                      <p:to>
                                        <p:strVal val="visible"/>
                                      </p:to>
                                    </p:set>
                                    <p:animEffect transition="in" filter="blinds(horizontal)">
                                      <p:cBhvr>
                                        <p:cTn id="30" dur="500"/>
                                        <p:tgtEl>
                                          <p:spTgt spid="976922"/>
                                        </p:tgtEl>
                                      </p:cBhvr>
                                    </p:animEffect>
                                  </p:childTnLst>
                                </p:cTn>
                              </p:par>
                              <p:par>
                                <p:cTn id="31" presetID="3" presetClass="entr" presetSubtype="10" fill="hold" nodeType="withEffect">
                                  <p:stCondLst>
                                    <p:cond delay="0"/>
                                  </p:stCondLst>
                                  <p:childTnLst>
                                    <p:set>
                                      <p:cBhvr>
                                        <p:cTn id="32" dur="1" fill="hold">
                                          <p:stCondLst>
                                            <p:cond delay="0"/>
                                          </p:stCondLst>
                                        </p:cTn>
                                        <p:tgtEl>
                                          <p:spTgt spid="976898"/>
                                        </p:tgtEl>
                                        <p:attrNameLst>
                                          <p:attrName>style.visibility</p:attrName>
                                        </p:attrNameLst>
                                      </p:cBhvr>
                                      <p:to>
                                        <p:strVal val="visible"/>
                                      </p:to>
                                    </p:set>
                                    <p:animEffect transition="in" filter="blinds(horizontal)">
                                      <p:cBhvr>
                                        <p:cTn id="33" dur="500"/>
                                        <p:tgtEl>
                                          <p:spTgt spid="97689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76903"/>
                                        </p:tgtEl>
                                        <p:attrNameLst>
                                          <p:attrName>style.visibility</p:attrName>
                                        </p:attrNameLst>
                                      </p:cBhvr>
                                      <p:to>
                                        <p:strVal val="visible"/>
                                      </p:to>
                                    </p:set>
                                    <p:animEffect transition="in" filter="blinds(horizontal)">
                                      <p:cBhvr>
                                        <p:cTn id="36" dur="500"/>
                                        <p:tgtEl>
                                          <p:spTgt spid="97690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76904"/>
                                        </p:tgtEl>
                                        <p:attrNameLst>
                                          <p:attrName>style.visibility</p:attrName>
                                        </p:attrNameLst>
                                      </p:cBhvr>
                                      <p:to>
                                        <p:strVal val="visible"/>
                                      </p:to>
                                    </p:set>
                                    <p:animEffect transition="in" filter="blinds(horizontal)">
                                      <p:cBhvr>
                                        <p:cTn id="41" dur="500"/>
                                        <p:tgtEl>
                                          <p:spTgt spid="97690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76901"/>
                                        </p:tgtEl>
                                        <p:attrNameLst>
                                          <p:attrName>style.visibility</p:attrName>
                                        </p:attrNameLst>
                                      </p:cBhvr>
                                      <p:to>
                                        <p:strVal val="visible"/>
                                      </p:to>
                                    </p:set>
                                    <p:animEffect transition="in" filter="blinds(horizontal)">
                                      <p:cBhvr>
                                        <p:cTn id="44" dur="500"/>
                                        <p:tgtEl>
                                          <p:spTgt spid="97690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76902"/>
                                        </p:tgtEl>
                                        <p:attrNameLst>
                                          <p:attrName>style.visibility</p:attrName>
                                        </p:attrNameLst>
                                      </p:cBhvr>
                                      <p:to>
                                        <p:strVal val="visible"/>
                                      </p:to>
                                    </p:set>
                                    <p:animEffect transition="in" filter="blinds(horizontal)">
                                      <p:cBhvr>
                                        <p:cTn id="47" dur="500"/>
                                        <p:tgtEl>
                                          <p:spTgt spid="976902"/>
                                        </p:tgtEl>
                                      </p:cBhvr>
                                    </p:animEffect>
                                  </p:childTnLst>
                                </p:cTn>
                              </p:par>
                              <p:par>
                                <p:cTn id="48" presetID="3" presetClass="entr" presetSubtype="10" fill="hold" nodeType="withEffect">
                                  <p:stCondLst>
                                    <p:cond delay="0"/>
                                  </p:stCondLst>
                                  <p:childTnLst>
                                    <p:set>
                                      <p:cBhvr>
                                        <p:cTn id="49" dur="1" fill="hold">
                                          <p:stCondLst>
                                            <p:cond delay="0"/>
                                          </p:stCondLst>
                                        </p:cTn>
                                        <p:tgtEl>
                                          <p:spTgt spid="976900"/>
                                        </p:tgtEl>
                                        <p:attrNameLst>
                                          <p:attrName>style.visibility</p:attrName>
                                        </p:attrNameLst>
                                      </p:cBhvr>
                                      <p:to>
                                        <p:strVal val="visible"/>
                                      </p:to>
                                    </p:set>
                                    <p:animEffect transition="in" filter="blinds(horizontal)">
                                      <p:cBhvr>
                                        <p:cTn id="50" dur="500"/>
                                        <p:tgtEl>
                                          <p:spTgt spid="976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9" grpId="0"/>
      <p:bldP spid="976901" grpId="0" animBg="1"/>
      <p:bldP spid="976902" grpId="0"/>
      <p:bldP spid="976903" grpId="0"/>
      <p:bldP spid="976904" grpId="0" animBg="1"/>
      <p:bldP spid="976917" grpId="0" animBg="1"/>
      <p:bldP spid="976918" grpId="0" animBg="1"/>
      <p:bldP spid="976919" grpId="0" animBg="1"/>
      <p:bldP spid="976920" grpId="0" animBg="1"/>
      <p:bldP spid="976921" grpId="0" animBg="1"/>
      <p:bldP spid="9769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457200"/>
            <a:ext cx="213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khoûang :</a:t>
            </a:r>
          </a:p>
        </p:txBody>
      </p:sp>
      <p:graphicFrame>
        <p:nvGraphicFramePr>
          <p:cNvPr id="50179" name="Object 3"/>
          <p:cNvGraphicFramePr>
            <a:graphicFrameLocks noChangeAspect="1"/>
          </p:cNvGraphicFramePr>
          <p:nvPr/>
        </p:nvGraphicFramePr>
        <p:xfrm>
          <a:off x="2286000" y="457200"/>
          <a:ext cx="1601788" cy="565150"/>
        </p:xfrm>
        <a:graphic>
          <a:graphicData uri="http://schemas.openxmlformats.org/presentationml/2006/ole">
            <mc:AlternateContent xmlns:mc="http://schemas.openxmlformats.org/markup-compatibility/2006">
              <mc:Choice xmlns:v="urn:schemas-microsoft-com:vml" Requires="v">
                <p:oleObj name="Equation" r:id="rId2" imgW="647640" imgH="228600" progId="Equation.DSMT4">
                  <p:embed/>
                </p:oleObj>
              </mc:Choice>
              <mc:Fallback>
                <p:oleObj name="Equation" r:id="rId2" imgW="647640" imgH="228600" progId="Equation.DSMT4">
                  <p:embed/>
                  <p:pic>
                    <p:nvPicPr>
                      <p:cNvPr id="5017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57200"/>
                        <a:ext cx="160178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0" name="Object 4"/>
          <p:cNvGraphicFramePr>
            <a:graphicFrameLocks noGrp="1" noChangeAspect="1"/>
          </p:cNvGraphicFramePr>
          <p:nvPr>
            <p:ph sz="quarter" idx="1"/>
          </p:nvPr>
        </p:nvGraphicFramePr>
        <p:xfrm>
          <a:off x="1752600" y="1295400"/>
          <a:ext cx="1905000" cy="1270000"/>
        </p:xfrm>
        <a:graphic>
          <a:graphicData uri="http://schemas.openxmlformats.org/presentationml/2006/ole">
            <mc:AlternateContent xmlns:mc="http://schemas.openxmlformats.org/markup-compatibility/2006">
              <mc:Choice xmlns:v="urn:schemas-microsoft-com:vml" Requires="v">
                <p:oleObj name="Equation" r:id="rId4" imgW="799920" imgH="533160" progId="Equation.DSMT4">
                  <p:embed/>
                </p:oleObj>
              </mc:Choice>
              <mc:Fallback>
                <p:oleObj name="Equation" r:id="rId4" imgW="799920" imgH="533160" progId="Equation.DSMT4">
                  <p:embed/>
                  <p:pic>
                    <p:nvPicPr>
                      <p:cNvPr id="501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295400"/>
                        <a:ext cx="1905000"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1" name="Object 5"/>
          <p:cNvGraphicFramePr>
            <a:graphicFrameLocks noGrp="1" noChangeAspect="1"/>
          </p:cNvGraphicFramePr>
          <p:nvPr>
            <p:ph sz="quarter" idx="2"/>
            <p:extLst>
              <p:ext uri="{D42A27DB-BD31-4B8C-83A1-F6EECF244321}">
                <p14:modId xmlns:p14="http://schemas.microsoft.com/office/powerpoint/2010/main" val="2792284730"/>
              </p:ext>
            </p:extLst>
          </p:nvPr>
        </p:nvGraphicFramePr>
        <p:xfrm>
          <a:off x="4876800" y="1335088"/>
          <a:ext cx="2667000" cy="1039812"/>
        </p:xfrm>
        <a:graphic>
          <a:graphicData uri="http://schemas.openxmlformats.org/presentationml/2006/ole">
            <mc:AlternateContent xmlns:mc="http://schemas.openxmlformats.org/markup-compatibility/2006">
              <mc:Choice xmlns:v="urn:schemas-microsoft-com:vml" Requires="v">
                <p:oleObj name="Equation" r:id="rId6" imgW="1269720" imgH="495000" progId="Equation.DSMT4">
                  <p:embed/>
                </p:oleObj>
              </mc:Choice>
              <mc:Fallback>
                <p:oleObj name="Equation" r:id="rId6" imgW="1269720" imgH="495000" progId="Equation.DSMT4">
                  <p:embed/>
                  <p:pic>
                    <p:nvPicPr>
                      <p:cNvPr id="5018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335088"/>
                        <a:ext cx="2667000" cy="1039812"/>
                      </a:xfrm>
                      <a:prstGeom prst="rect">
                        <a:avLst/>
                      </a:prstGeom>
                      <a:solidFill>
                        <a:srgbClr val="FFFF00"/>
                      </a:solidFill>
                    </p:spPr>
                  </p:pic>
                </p:oleObj>
              </mc:Fallback>
            </mc:AlternateContent>
          </a:graphicData>
        </a:graphic>
      </p:graphicFrame>
      <p:graphicFrame>
        <p:nvGraphicFramePr>
          <p:cNvPr id="50182" name="Object 6"/>
          <p:cNvGraphicFramePr>
            <a:graphicFrameLocks noGrp="1" noChangeAspect="1"/>
          </p:cNvGraphicFramePr>
          <p:nvPr>
            <p:ph sz="quarter" idx="3"/>
          </p:nvPr>
        </p:nvGraphicFramePr>
        <p:xfrm>
          <a:off x="6248400" y="2362200"/>
          <a:ext cx="1295400" cy="431800"/>
        </p:xfrm>
        <a:graphic>
          <a:graphicData uri="http://schemas.openxmlformats.org/presentationml/2006/ole">
            <mc:AlternateContent xmlns:mc="http://schemas.openxmlformats.org/markup-compatibility/2006">
              <mc:Choice xmlns:v="urn:schemas-microsoft-com:vml" Requires="v">
                <p:oleObj name="Equation" r:id="rId8" imgW="647640" imgH="215640" progId="Equation.DSMT4">
                  <p:embed/>
                </p:oleObj>
              </mc:Choice>
              <mc:Fallback>
                <p:oleObj name="Equation" r:id="rId8" imgW="647640" imgH="215640" progId="Equation.DSMT4">
                  <p:embed/>
                  <p:pic>
                    <p:nvPicPr>
                      <p:cNvPr id="501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2362200"/>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Line 7"/>
          <p:cNvSpPr>
            <a:spLocks noChangeShapeType="1"/>
          </p:cNvSpPr>
          <p:nvPr/>
        </p:nvSpPr>
        <p:spPr bwMode="auto">
          <a:xfrm>
            <a:off x="2895600" y="990600"/>
            <a:ext cx="0" cy="457200"/>
          </a:xfrm>
          <a:prstGeom prst="line">
            <a:avLst/>
          </a:prstGeom>
          <a:noFill/>
          <a:ln w="9525">
            <a:solidFill>
              <a:schemeClr val="tx1"/>
            </a:solidFill>
            <a:round/>
            <a:headEnd/>
            <a:tailEnd type="arrow" w="med" len="med"/>
          </a:ln>
        </p:spPr>
        <p:txBody>
          <a:bodyPr/>
          <a:lstStyle/>
          <a:p>
            <a:endParaRPr lang="en-US"/>
          </a:p>
        </p:txBody>
      </p:sp>
      <p:sp>
        <p:nvSpPr>
          <p:cNvPr id="50184" name="Line 8"/>
          <p:cNvSpPr>
            <a:spLocks noChangeShapeType="1"/>
          </p:cNvSpPr>
          <p:nvPr/>
        </p:nvSpPr>
        <p:spPr bwMode="auto">
          <a:xfrm>
            <a:off x="4038600" y="1828800"/>
            <a:ext cx="609600" cy="0"/>
          </a:xfrm>
          <a:prstGeom prst="line">
            <a:avLst/>
          </a:prstGeom>
          <a:noFill/>
          <a:ln w="9525">
            <a:solidFill>
              <a:schemeClr val="tx1"/>
            </a:solidFill>
            <a:round/>
            <a:headEnd/>
            <a:tailEnd type="triangle" w="med" len="med"/>
          </a:ln>
        </p:spPr>
        <p:txBody>
          <a:bodyPr/>
          <a:lstStyle/>
          <a:p>
            <a:endParaRPr lang="en-US"/>
          </a:p>
        </p:txBody>
      </p:sp>
      <p:sp>
        <p:nvSpPr>
          <p:cNvPr id="50185" name="Line 9"/>
          <p:cNvSpPr>
            <a:spLocks noChangeShapeType="1"/>
          </p:cNvSpPr>
          <p:nvPr/>
        </p:nvSpPr>
        <p:spPr bwMode="auto">
          <a:xfrm>
            <a:off x="5410200" y="2133600"/>
            <a:ext cx="0" cy="914400"/>
          </a:xfrm>
          <a:prstGeom prst="line">
            <a:avLst/>
          </a:prstGeom>
          <a:noFill/>
          <a:ln w="9525">
            <a:solidFill>
              <a:schemeClr val="tx1"/>
            </a:solidFill>
            <a:round/>
            <a:headEnd/>
            <a:tailEnd type="arrow" w="med" len="med"/>
          </a:ln>
        </p:spPr>
        <p:txBody>
          <a:bodyPr/>
          <a:lstStyle/>
          <a:p>
            <a:endParaRPr lang="en-US"/>
          </a:p>
        </p:txBody>
      </p:sp>
      <p:sp>
        <p:nvSpPr>
          <p:cNvPr id="50186" name="Text Box 10"/>
          <p:cNvSpPr txBox="1">
            <a:spLocks noChangeArrowheads="1"/>
          </p:cNvSpPr>
          <p:nvPr/>
        </p:nvSpPr>
        <p:spPr bwMode="auto">
          <a:xfrm>
            <a:off x="5562600" y="24384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Neáu</a:t>
            </a:r>
          </a:p>
        </p:txBody>
      </p:sp>
      <p:graphicFrame>
        <p:nvGraphicFramePr>
          <p:cNvPr id="50187" name="Object 11"/>
          <p:cNvGraphicFramePr>
            <a:graphicFrameLocks noGrp="1" noChangeAspect="1"/>
          </p:cNvGraphicFramePr>
          <p:nvPr>
            <p:ph sz="quarter" idx="4"/>
            <p:extLst>
              <p:ext uri="{D42A27DB-BD31-4B8C-83A1-F6EECF244321}">
                <p14:modId xmlns:p14="http://schemas.microsoft.com/office/powerpoint/2010/main" val="636281366"/>
              </p:ext>
            </p:extLst>
          </p:nvPr>
        </p:nvGraphicFramePr>
        <p:xfrm>
          <a:off x="4876800" y="3175000"/>
          <a:ext cx="1752600" cy="560388"/>
        </p:xfrm>
        <a:graphic>
          <a:graphicData uri="http://schemas.openxmlformats.org/presentationml/2006/ole">
            <mc:AlternateContent xmlns:mc="http://schemas.openxmlformats.org/markup-compatibility/2006">
              <mc:Choice xmlns:v="urn:schemas-microsoft-com:vml" Requires="v">
                <p:oleObj name="Equation" r:id="rId10" imgW="672840" imgH="215640" progId="Equation.DSMT4">
                  <p:embed/>
                </p:oleObj>
              </mc:Choice>
              <mc:Fallback>
                <p:oleObj name="Equation" r:id="rId10" imgW="672840" imgH="215640" progId="Equation.DSMT4">
                  <p:embed/>
                  <p:pic>
                    <p:nvPicPr>
                      <p:cNvPr id="50187"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3175000"/>
                        <a:ext cx="1752600" cy="560388"/>
                      </a:xfrm>
                      <a:prstGeom prst="rect">
                        <a:avLst/>
                      </a:prstGeom>
                      <a:solidFill>
                        <a:srgbClr val="FFFF00"/>
                      </a:solidFill>
                    </p:spPr>
                  </p:pic>
                </p:oleObj>
              </mc:Fallback>
            </mc:AlternateContent>
          </a:graphicData>
        </a:graphic>
      </p:graphicFrame>
      <p:sp>
        <p:nvSpPr>
          <p:cNvPr id="50188" name="Text Box 12"/>
          <p:cNvSpPr txBox="1">
            <a:spLocks noChangeArrowheads="1"/>
          </p:cNvSpPr>
          <p:nvPr/>
        </p:nvSpPr>
        <p:spPr bwMode="auto">
          <a:xfrm>
            <a:off x="7467600" y="3200400"/>
            <a:ext cx="9144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(5 )</a:t>
            </a:r>
          </a:p>
        </p:txBody>
      </p:sp>
      <p:sp>
        <p:nvSpPr>
          <p:cNvPr id="50189" name="Text Box 13"/>
          <p:cNvSpPr txBox="1">
            <a:spLocks noChangeArrowheads="1"/>
          </p:cNvSpPr>
          <p:nvPr/>
        </p:nvSpPr>
        <p:spPr bwMode="auto">
          <a:xfrm>
            <a:off x="7467600" y="1752600"/>
            <a:ext cx="9906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(4)</a:t>
            </a:r>
          </a:p>
        </p:txBody>
      </p:sp>
      <p:sp>
        <p:nvSpPr>
          <p:cNvPr id="50190" name="AutoShape 14"/>
          <p:cNvSpPr>
            <a:spLocks noChangeArrowheads="1"/>
          </p:cNvSpPr>
          <p:nvPr/>
        </p:nvSpPr>
        <p:spPr bwMode="auto">
          <a:xfrm>
            <a:off x="990600" y="3342918"/>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50191" name="Text Box 15"/>
          <p:cNvSpPr txBox="1">
            <a:spLocks noChangeArrowheads="1"/>
          </p:cNvSpPr>
          <p:nvPr/>
        </p:nvSpPr>
        <p:spPr bwMode="auto">
          <a:xfrm>
            <a:off x="1478280" y="3156466"/>
            <a:ext cx="36576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lyù</a:t>
            </a:r>
            <a:r>
              <a:rPr lang="en-US" sz="2400" dirty="0">
                <a:latin typeface="VNI-Times" pitchFamily="2" charset="0"/>
              </a:rPr>
              <a:t> </a:t>
            </a:r>
            <a:r>
              <a:rPr lang="en-US" sz="2400" dirty="0" err="1">
                <a:latin typeface="VNI-Times" pitchFamily="2" charset="0"/>
              </a:rPr>
              <a:t>veà</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a:t>
            </a:r>
          </a:p>
        </p:txBody>
      </p:sp>
      <p:sp>
        <p:nvSpPr>
          <p:cNvPr id="50192" name="Text Box 16"/>
          <p:cNvSpPr txBox="1">
            <a:spLocks noChangeArrowheads="1"/>
          </p:cNvSpPr>
          <p:nvPr/>
        </p:nvSpPr>
        <p:spPr bwMode="auto">
          <a:xfrm>
            <a:off x="228600" y="4343400"/>
            <a:ext cx="8382000" cy="1384995"/>
          </a:xfrm>
          <a:prstGeom prst="rect">
            <a:avLst/>
          </a:prstGeom>
          <a:noFill/>
          <a:ln w="9525">
            <a:solidFill>
              <a:srgbClr val="FF0000"/>
            </a:solidFill>
            <a:miter lim="800000"/>
            <a:headEnd/>
            <a:tailEnd/>
          </a:ln>
        </p:spPr>
        <p:txBody>
          <a:bodyPr wrap="square">
            <a:spAutoFit/>
          </a:bodyPr>
          <a:lstStyle/>
          <a:p>
            <a:pPr algn="l">
              <a:spcBef>
                <a:spcPct val="50000"/>
              </a:spcBef>
            </a:pPr>
            <a:r>
              <a:rPr lang="en-US" sz="2800" i="1" dirty="0" err="1">
                <a:latin typeface="VNI-Times" pitchFamily="2" charset="0"/>
              </a:rPr>
              <a:t>Ñoä</a:t>
            </a:r>
            <a:r>
              <a:rPr lang="en-US" sz="2800" i="1" dirty="0">
                <a:latin typeface="VNI-Times" pitchFamily="2" charset="0"/>
              </a:rPr>
              <a:t> </a:t>
            </a:r>
            <a:r>
              <a:rPr lang="en-US" sz="2800" i="1" dirty="0" err="1">
                <a:latin typeface="VNI-Times" pitchFamily="2" charset="0"/>
              </a:rPr>
              <a:t>bieán</a:t>
            </a:r>
            <a:r>
              <a:rPr lang="en-US" sz="2800" i="1" dirty="0">
                <a:latin typeface="VNI-Times" pitchFamily="2" charset="0"/>
              </a:rPr>
              <a:t> </a:t>
            </a:r>
            <a:r>
              <a:rPr lang="en-US" sz="2800" i="1" dirty="0" err="1">
                <a:latin typeface="VNI-Times" pitchFamily="2" charset="0"/>
              </a:rPr>
              <a:t>thieân</a:t>
            </a:r>
            <a:r>
              <a:rPr lang="en-US" sz="2800" i="1" dirty="0">
                <a:latin typeface="VNI-Times" pitchFamily="2" charset="0"/>
              </a:rPr>
              <a:t> </a:t>
            </a:r>
            <a:r>
              <a:rPr lang="en-US" sz="2800" i="1" dirty="0" err="1">
                <a:latin typeface="VNI-Times" pitchFamily="2" charset="0"/>
              </a:rPr>
              <a:t>ñoäng</a:t>
            </a:r>
            <a:r>
              <a:rPr lang="en-US" sz="2800" i="1" dirty="0">
                <a:latin typeface="VNI-Times" pitchFamily="2" charset="0"/>
              </a:rPr>
              <a:t> </a:t>
            </a:r>
            <a:r>
              <a:rPr lang="en-US" sz="2800" i="1" dirty="0" err="1">
                <a:latin typeface="VNI-Times" pitchFamily="2" charset="0"/>
              </a:rPr>
              <a:t>löôïng</a:t>
            </a:r>
            <a:r>
              <a:rPr lang="en-US" sz="2800" i="1" dirty="0">
                <a:latin typeface="VNI-Times" pitchFamily="2" charset="0"/>
              </a:rPr>
              <a:t> </a:t>
            </a:r>
            <a:r>
              <a:rPr lang="en-US" sz="2800" i="1" dirty="0" err="1">
                <a:latin typeface="VNI-Times" pitchFamily="2" charset="0"/>
              </a:rPr>
              <a:t>cuûa</a:t>
            </a:r>
            <a:r>
              <a:rPr lang="en-US" sz="2800" i="1" dirty="0">
                <a:latin typeface="VNI-Times" pitchFamily="2" charset="0"/>
              </a:rPr>
              <a:t> </a:t>
            </a:r>
            <a:r>
              <a:rPr lang="en-US" sz="2800" i="1" dirty="0" err="1">
                <a:latin typeface="VNI-Times" pitchFamily="2" charset="0"/>
              </a:rPr>
              <a:t>chaát</a:t>
            </a:r>
            <a:r>
              <a:rPr lang="en-US" sz="2800" i="1" dirty="0">
                <a:latin typeface="VNI-Times" pitchFamily="2" charset="0"/>
              </a:rPr>
              <a:t> </a:t>
            </a:r>
            <a:r>
              <a:rPr lang="en-US" sz="2800" i="1" dirty="0" err="1">
                <a:latin typeface="VNI-Times" pitchFamily="2" charset="0"/>
              </a:rPr>
              <a:t>ñieåm</a:t>
            </a:r>
            <a:r>
              <a:rPr lang="en-US" sz="2800" i="1" dirty="0">
                <a:latin typeface="VNI-Times" pitchFamily="2" charset="0"/>
              </a:rPr>
              <a:t> </a:t>
            </a:r>
            <a:r>
              <a:rPr lang="en-US" sz="2800" i="1" dirty="0" err="1">
                <a:latin typeface="VNI-Times" pitchFamily="2" charset="0"/>
              </a:rPr>
              <a:t>trong</a:t>
            </a:r>
            <a:r>
              <a:rPr lang="en-US" sz="2800" i="1" dirty="0">
                <a:latin typeface="VNI-Times" pitchFamily="2" charset="0"/>
              </a:rPr>
              <a:t> </a:t>
            </a:r>
            <a:r>
              <a:rPr lang="en-US" sz="2800" i="1" dirty="0" err="1">
                <a:latin typeface="VNI-Times" pitchFamily="2" charset="0"/>
              </a:rPr>
              <a:t>khoûang</a:t>
            </a:r>
            <a:r>
              <a:rPr lang="en-US" sz="2800" i="1" dirty="0">
                <a:latin typeface="VNI-Times" pitchFamily="2" charset="0"/>
              </a:rPr>
              <a:t> </a:t>
            </a:r>
            <a:r>
              <a:rPr lang="en-US" sz="2800" i="1" dirty="0" err="1">
                <a:latin typeface="VNI-Times" pitchFamily="2" charset="0"/>
              </a:rPr>
              <a:t>thôøi</a:t>
            </a:r>
            <a:r>
              <a:rPr lang="en-US" sz="2800" i="1" dirty="0">
                <a:latin typeface="VNI-Times" pitchFamily="2" charset="0"/>
              </a:rPr>
              <a:t> </a:t>
            </a:r>
            <a:r>
              <a:rPr lang="en-US" sz="2800" i="1" dirty="0" err="1">
                <a:latin typeface="VNI-Times" pitchFamily="2" charset="0"/>
              </a:rPr>
              <a:t>gian</a:t>
            </a:r>
            <a:r>
              <a:rPr lang="en-US" sz="2800" i="1" dirty="0">
                <a:latin typeface="VNI-Times" pitchFamily="2" charset="0"/>
              </a:rPr>
              <a:t> </a:t>
            </a:r>
            <a:r>
              <a:rPr lang="en-US" sz="2800" i="1" dirty="0" err="1">
                <a:latin typeface="VNI-Times" pitchFamily="2" charset="0"/>
              </a:rPr>
              <a:t>naøo</a:t>
            </a:r>
            <a:r>
              <a:rPr lang="en-US" sz="2800" i="1" dirty="0">
                <a:latin typeface="VNI-Times" pitchFamily="2" charset="0"/>
              </a:rPr>
              <a:t> </a:t>
            </a:r>
            <a:r>
              <a:rPr lang="en-US" sz="2800" i="1" dirty="0" err="1">
                <a:latin typeface="VNI-Times" pitchFamily="2" charset="0"/>
              </a:rPr>
              <a:t>ñoù</a:t>
            </a:r>
            <a:r>
              <a:rPr lang="en-US" sz="2800" i="1" dirty="0">
                <a:latin typeface="VNI-Times" pitchFamily="2" charset="0"/>
              </a:rPr>
              <a:t> </a:t>
            </a:r>
            <a:r>
              <a:rPr lang="en-US" sz="2800" i="1" dirty="0" err="1">
                <a:latin typeface="VNI-Times" pitchFamily="2" charset="0"/>
              </a:rPr>
              <a:t>baèng</a:t>
            </a:r>
            <a:r>
              <a:rPr lang="en-US" sz="2800" i="1" dirty="0">
                <a:latin typeface="VNI-Times" pitchFamily="2" charset="0"/>
              </a:rPr>
              <a:t> </a:t>
            </a:r>
            <a:r>
              <a:rPr lang="en-US" sz="2800" i="1" dirty="0" err="1">
                <a:latin typeface="VNI-Times" pitchFamily="2" charset="0"/>
              </a:rPr>
              <a:t>xung</a:t>
            </a:r>
            <a:r>
              <a:rPr lang="en-US" sz="2800" i="1" dirty="0">
                <a:latin typeface="VNI-Times" pitchFamily="2" charset="0"/>
              </a:rPr>
              <a:t> </a:t>
            </a:r>
            <a:r>
              <a:rPr lang="en-US" sz="2800" i="1" dirty="0" err="1">
                <a:latin typeface="VNI-Times" pitchFamily="2" charset="0"/>
              </a:rPr>
              <a:t>löôïng</a:t>
            </a:r>
            <a:r>
              <a:rPr lang="en-US" sz="2800" i="1" dirty="0">
                <a:latin typeface="VNI-Times" pitchFamily="2" charset="0"/>
              </a:rPr>
              <a:t> </a:t>
            </a:r>
            <a:r>
              <a:rPr lang="en-US" sz="2800" i="1" dirty="0" err="1">
                <a:latin typeface="VNI-Times" pitchFamily="2" charset="0"/>
              </a:rPr>
              <a:t>cuûa</a:t>
            </a:r>
            <a:r>
              <a:rPr lang="en-US" sz="2800" i="1" dirty="0">
                <a:latin typeface="VNI-Times" pitchFamily="2" charset="0"/>
              </a:rPr>
              <a:t> </a:t>
            </a:r>
            <a:r>
              <a:rPr lang="en-US" sz="2800" i="1" dirty="0" err="1">
                <a:latin typeface="VNI-Times" pitchFamily="2" charset="0"/>
              </a:rPr>
              <a:t>löïc</a:t>
            </a:r>
            <a:r>
              <a:rPr lang="en-US" sz="2800" i="1" dirty="0">
                <a:latin typeface="VNI-Times" pitchFamily="2" charset="0"/>
              </a:rPr>
              <a:t> </a:t>
            </a:r>
            <a:r>
              <a:rPr lang="en-US" sz="2800" i="1" dirty="0" err="1">
                <a:latin typeface="VNI-Times" pitchFamily="2" charset="0"/>
              </a:rPr>
              <a:t>taùc</a:t>
            </a:r>
            <a:r>
              <a:rPr lang="en-US" sz="2800" i="1" dirty="0">
                <a:latin typeface="VNI-Times" pitchFamily="2" charset="0"/>
              </a:rPr>
              <a:t> </a:t>
            </a:r>
            <a:r>
              <a:rPr lang="en-US" sz="2800" i="1" dirty="0" err="1">
                <a:latin typeface="VNI-Times" pitchFamily="2" charset="0"/>
              </a:rPr>
              <a:t>duïng</a:t>
            </a:r>
            <a:r>
              <a:rPr lang="en-US" sz="2800" i="1" dirty="0">
                <a:latin typeface="VNI-Times" pitchFamily="2" charset="0"/>
              </a:rPr>
              <a:t> </a:t>
            </a:r>
            <a:r>
              <a:rPr lang="en-US" sz="2800" i="1" dirty="0" err="1">
                <a:latin typeface="VNI-Times" pitchFamily="2" charset="0"/>
              </a:rPr>
              <a:t>leân</a:t>
            </a:r>
            <a:r>
              <a:rPr lang="en-US" sz="2800" i="1" dirty="0">
                <a:latin typeface="VNI-Times" pitchFamily="2" charset="0"/>
              </a:rPr>
              <a:t> </a:t>
            </a:r>
            <a:r>
              <a:rPr lang="en-US" sz="2800" i="1" dirty="0" err="1">
                <a:latin typeface="VNI-Times" pitchFamily="2" charset="0"/>
              </a:rPr>
              <a:t>chaát</a:t>
            </a:r>
            <a:r>
              <a:rPr lang="en-US" sz="2800" i="1" dirty="0">
                <a:latin typeface="VNI-Times" pitchFamily="2" charset="0"/>
              </a:rPr>
              <a:t> </a:t>
            </a:r>
            <a:r>
              <a:rPr lang="en-US" sz="2800" i="1" dirty="0" err="1">
                <a:latin typeface="VNI-Times" pitchFamily="2" charset="0"/>
              </a:rPr>
              <a:t>ñieåm</a:t>
            </a:r>
            <a:r>
              <a:rPr lang="en-US" sz="2800" i="1" dirty="0">
                <a:latin typeface="VNI-Times" pitchFamily="2" charset="0"/>
              </a:rPr>
              <a:t> </a:t>
            </a:r>
            <a:r>
              <a:rPr lang="en-US" sz="2800" i="1" dirty="0" err="1">
                <a:latin typeface="VNI-Times" pitchFamily="2" charset="0"/>
              </a:rPr>
              <a:t>trong</a:t>
            </a:r>
            <a:r>
              <a:rPr lang="en-US" sz="2800" i="1" dirty="0">
                <a:latin typeface="VNI-Times" pitchFamily="2" charset="0"/>
              </a:rPr>
              <a:t> </a:t>
            </a:r>
            <a:r>
              <a:rPr lang="en-US" sz="2800" i="1" dirty="0" err="1">
                <a:latin typeface="VNI-Times" pitchFamily="2" charset="0"/>
              </a:rPr>
              <a:t>khoûang</a:t>
            </a:r>
            <a:r>
              <a:rPr lang="en-US" sz="2800" i="1" dirty="0">
                <a:latin typeface="VNI-Times" pitchFamily="2" charset="0"/>
              </a:rPr>
              <a:t> </a:t>
            </a:r>
            <a:r>
              <a:rPr lang="en-US" sz="2800" i="1" dirty="0" err="1">
                <a:latin typeface="VNI-Times" pitchFamily="2" charset="0"/>
              </a:rPr>
              <a:t>thôøi</a:t>
            </a:r>
            <a:r>
              <a:rPr lang="en-US" sz="2800" i="1" dirty="0">
                <a:latin typeface="VNI-Times" pitchFamily="2" charset="0"/>
              </a:rPr>
              <a:t> </a:t>
            </a:r>
            <a:r>
              <a:rPr lang="en-US" sz="2800" i="1" dirty="0" err="1">
                <a:latin typeface="VNI-Times" pitchFamily="2" charset="0"/>
              </a:rPr>
              <a:t>gian</a:t>
            </a:r>
            <a:r>
              <a:rPr lang="en-US" sz="2800" i="1" dirty="0">
                <a:latin typeface="VNI-Times" pitchFamily="2" charset="0"/>
              </a:rPr>
              <a:t> </a:t>
            </a:r>
            <a:r>
              <a:rPr lang="en-US" sz="2800" i="1" dirty="0" err="1">
                <a:latin typeface="VNI-Times" pitchFamily="2" charset="0"/>
              </a:rPr>
              <a:t>ñoù</a:t>
            </a:r>
            <a:r>
              <a:rPr lang="en-US" sz="2800" i="1" dirty="0">
                <a:latin typeface="VNI-Times" pitchFamily="2" charset="0"/>
              </a:rPr>
              <a:t>.</a:t>
            </a:r>
          </a:p>
        </p:txBody>
      </p:sp>
      <p:sp>
        <p:nvSpPr>
          <p:cNvPr id="50193" name="Text Box 17"/>
          <p:cNvSpPr txBox="1">
            <a:spLocks noChangeArrowheads="1"/>
          </p:cNvSpPr>
          <p:nvPr/>
        </p:nvSpPr>
        <p:spPr bwMode="auto">
          <a:xfrm>
            <a:off x="381000" y="5838368"/>
            <a:ext cx="8382000" cy="954107"/>
          </a:xfrm>
          <a:prstGeom prst="rect">
            <a:avLst/>
          </a:prstGeom>
          <a:noFill/>
          <a:ln w="9525">
            <a:noFill/>
            <a:miter lim="800000"/>
            <a:headEnd/>
            <a:tailEnd/>
          </a:ln>
        </p:spPr>
        <p:txBody>
          <a:bodyPr wrap="square">
            <a:spAutoFit/>
          </a:bodyPr>
          <a:lstStyle/>
          <a:p>
            <a:pPr>
              <a:spcBef>
                <a:spcPct val="50000"/>
              </a:spcBef>
            </a:pPr>
            <a:r>
              <a:rPr lang="en-US" sz="2800" dirty="0">
                <a:latin typeface="VNI-Times" pitchFamily="2" charset="0"/>
              </a:rPr>
              <a:t>* </a:t>
            </a:r>
            <a:r>
              <a:rPr lang="en-US" sz="2800" dirty="0" err="1">
                <a:latin typeface="VNI-Times" pitchFamily="2" charset="0"/>
              </a:rPr>
              <a:t>Caû</a:t>
            </a:r>
            <a:r>
              <a:rPr lang="en-US" sz="2800" dirty="0">
                <a:latin typeface="VNI-Times" pitchFamily="2" charset="0"/>
              </a:rPr>
              <a:t> 3 </a:t>
            </a:r>
            <a:r>
              <a:rPr lang="en-US" sz="2800" dirty="0" err="1">
                <a:latin typeface="VNI-Times" pitchFamily="2" charset="0"/>
              </a:rPr>
              <a:t>bieåu</a:t>
            </a:r>
            <a:r>
              <a:rPr lang="en-US" sz="2800" dirty="0">
                <a:latin typeface="VNI-Times" pitchFamily="2" charset="0"/>
              </a:rPr>
              <a:t> </a:t>
            </a:r>
            <a:r>
              <a:rPr lang="en-US" sz="2800" dirty="0" err="1">
                <a:latin typeface="VNI-Times" pitchFamily="2" charset="0"/>
              </a:rPr>
              <a:t>thöùc</a:t>
            </a:r>
            <a:r>
              <a:rPr lang="en-US" sz="2800" dirty="0">
                <a:latin typeface="VNI-Times" pitchFamily="2" charset="0"/>
              </a:rPr>
              <a:t> (3) ,(4) , (5 ) </a:t>
            </a:r>
            <a:r>
              <a:rPr lang="en-US" sz="2800" dirty="0" err="1">
                <a:latin typeface="VNI-Times" pitchFamily="2" charset="0"/>
              </a:rPr>
              <a:t>ñeàu</a:t>
            </a:r>
            <a:r>
              <a:rPr lang="en-US" sz="2800" dirty="0">
                <a:latin typeface="VNI-Times" pitchFamily="2" charset="0"/>
              </a:rPr>
              <a:t> </a:t>
            </a:r>
            <a:r>
              <a:rPr lang="en-US" sz="2800" dirty="0" err="1">
                <a:latin typeface="VNI-Times" pitchFamily="2" charset="0"/>
              </a:rPr>
              <a:t>dieãn</a:t>
            </a:r>
            <a:r>
              <a:rPr lang="en-US" sz="2800" dirty="0">
                <a:latin typeface="VNI-Times" pitchFamily="2" charset="0"/>
              </a:rPr>
              <a:t> </a:t>
            </a:r>
            <a:r>
              <a:rPr lang="en-US" sz="2800" dirty="0" err="1">
                <a:latin typeface="VNI-Times" pitchFamily="2" charset="0"/>
              </a:rPr>
              <a:t>taû</a:t>
            </a:r>
            <a:r>
              <a:rPr lang="en-US" sz="2800" dirty="0">
                <a:latin typeface="VNI-Times" pitchFamily="2" charset="0"/>
              </a:rPr>
              <a:t> </a:t>
            </a:r>
            <a:r>
              <a:rPr lang="en-US" sz="2800" dirty="0" err="1">
                <a:latin typeface="VNI-Times" pitchFamily="2" charset="0"/>
              </a:rPr>
              <a:t>chung</a:t>
            </a:r>
            <a:r>
              <a:rPr lang="en-US" sz="2800" dirty="0">
                <a:latin typeface="VNI-Times" pitchFamily="2" charset="0"/>
              </a:rPr>
              <a:t> </a:t>
            </a:r>
            <a:r>
              <a:rPr lang="en-US" sz="2800" dirty="0" err="1">
                <a:latin typeface="VNI-Times" pitchFamily="2" charset="0"/>
              </a:rPr>
              <a:t>ñònh</a:t>
            </a:r>
            <a:r>
              <a:rPr lang="en-US" sz="2800" dirty="0">
                <a:latin typeface="VNI-Times" pitchFamily="2" charset="0"/>
              </a:rPr>
              <a:t> </a:t>
            </a:r>
            <a:r>
              <a:rPr lang="en-US" sz="2800" dirty="0" err="1">
                <a:latin typeface="VNI-Times" pitchFamily="2" charset="0"/>
              </a:rPr>
              <a:t>lyù</a:t>
            </a:r>
            <a:r>
              <a:rPr lang="en-US" sz="2800" dirty="0">
                <a:latin typeface="VNI-Times" pitchFamily="2" charset="0"/>
              </a:rPr>
              <a:t> </a:t>
            </a:r>
            <a:r>
              <a:rPr lang="en-US" sz="2800" dirty="0" err="1">
                <a:latin typeface="VNI-Times" pitchFamily="2" charset="0"/>
              </a:rPr>
              <a:t>ñoäng</a:t>
            </a:r>
            <a:r>
              <a:rPr lang="en-US" sz="2800" dirty="0">
                <a:latin typeface="VNI-Times" pitchFamily="2" charset="0"/>
              </a:rPr>
              <a:t> </a:t>
            </a:r>
            <a:r>
              <a:rPr lang="en-US" sz="2800" dirty="0" err="1">
                <a:latin typeface="VNI-Times" pitchFamily="2" charset="0"/>
              </a:rPr>
              <a:t>löôïng</a:t>
            </a:r>
            <a:r>
              <a:rPr lang="en-US" sz="2800" dirty="0">
                <a:latin typeface="VNI-Times" pitchFamily="2" charset="0"/>
              </a:rPr>
              <a:t>.</a:t>
            </a:r>
          </a:p>
        </p:txBody>
      </p:sp>
      <p:graphicFrame>
        <p:nvGraphicFramePr>
          <p:cNvPr id="50194" name="Object 18"/>
          <p:cNvGraphicFramePr>
            <a:graphicFrameLocks noChangeAspect="1"/>
          </p:cNvGraphicFramePr>
          <p:nvPr>
            <p:extLst>
              <p:ext uri="{D42A27DB-BD31-4B8C-83A1-F6EECF244321}">
                <p14:modId xmlns:p14="http://schemas.microsoft.com/office/powerpoint/2010/main" val="2031842882"/>
              </p:ext>
            </p:extLst>
          </p:nvPr>
        </p:nvGraphicFramePr>
        <p:xfrm>
          <a:off x="5181600" y="457200"/>
          <a:ext cx="1828800" cy="622300"/>
        </p:xfrm>
        <a:graphic>
          <a:graphicData uri="http://schemas.openxmlformats.org/presentationml/2006/ole">
            <mc:AlternateContent xmlns:mc="http://schemas.openxmlformats.org/markup-compatibility/2006">
              <mc:Choice xmlns:v="urn:schemas-microsoft-com:vml" Requires="v">
                <p:oleObj name="Equation" r:id="rId12" imgW="634680" imgH="215640" progId="Equation.DSMT4">
                  <p:embed/>
                </p:oleObj>
              </mc:Choice>
              <mc:Fallback>
                <p:oleObj name="Equation" r:id="rId12" imgW="634680" imgH="215640" progId="Equation.DSMT4">
                  <p:embed/>
                  <p:pic>
                    <p:nvPicPr>
                      <p:cNvPr id="50194"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457200"/>
                        <a:ext cx="1828800" cy="622300"/>
                      </a:xfrm>
                      <a:prstGeom prst="rect">
                        <a:avLst/>
                      </a:prstGeom>
                      <a:solidFill>
                        <a:schemeClr val="accent3">
                          <a:lumMod val="40000"/>
                          <a:lumOff val="60000"/>
                        </a:schemeClr>
                      </a:solidFill>
                    </p:spPr>
                  </p:pic>
                </p:oleObj>
              </mc:Fallback>
            </mc:AlternateContent>
          </a:graphicData>
        </a:graphic>
      </p:graphicFrame>
      <p:sp>
        <p:nvSpPr>
          <p:cNvPr id="50195" name="Text Box 19"/>
          <p:cNvSpPr txBox="1">
            <a:spLocks noChangeArrowheads="1"/>
          </p:cNvSpPr>
          <p:nvPr/>
        </p:nvSpPr>
        <p:spPr bwMode="auto">
          <a:xfrm>
            <a:off x="7467600" y="688975"/>
            <a:ext cx="10668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(3)</a:t>
            </a:r>
          </a:p>
        </p:txBody>
      </p:sp>
      <p:sp>
        <p:nvSpPr>
          <p:cNvPr id="47124" name="Line 20"/>
          <p:cNvSpPr>
            <a:spLocks noChangeShapeType="1"/>
          </p:cNvSpPr>
          <p:nvPr/>
        </p:nvSpPr>
        <p:spPr bwMode="auto">
          <a:xfrm flipH="1">
            <a:off x="4038600" y="762000"/>
            <a:ext cx="990600" cy="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checkerboard(across)">
                                      <p:cBhvr>
                                        <p:cTn id="7" dur="500"/>
                                        <p:tgtEl>
                                          <p:spTgt spid="50178"/>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50179"/>
                                        </p:tgtEl>
                                        <p:attrNameLst>
                                          <p:attrName>style.visibility</p:attrName>
                                        </p:attrNameLst>
                                      </p:cBhvr>
                                      <p:to>
                                        <p:strVal val="visible"/>
                                      </p:to>
                                    </p:set>
                                    <p:animEffect transition="in" filter="checkerboard(across)">
                                      <p:cBhvr>
                                        <p:cTn id="11" dur="500"/>
                                        <p:tgtEl>
                                          <p:spTgt spid="5017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0183"/>
                                        </p:tgtEl>
                                        <p:attrNameLst>
                                          <p:attrName>style.visibility</p:attrName>
                                        </p:attrNameLst>
                                      </p:cBhvr>
                                      <p:to>
                                        <p:strVal val="visible"/>
                                      </p:to>
                                    </p:set>
                                    <p:animEffect transition="in" filter="box(in)">
                                      <p:cBhvr>
                                        <p:cTn id="16" dur="500"/>
                                        <p:tgtEl>
                                          <p:spTgt spid="50183"/>
                                        </p:tgtEl>
                                      </p:cBhvr>
                                    </p:animEffect>
                                  </p:childTnLst>
                                </p:cTn>
                              </p:par>
                              <p:par>
                                <p:cTn id="17" presetID="4" presetClass="entr" presetSubtype="16" fill="hold" nodeType="withEffect">
                                  <p:stCondLst>
                                    <p:cond delay="0"/>
                                  </p:stCondLst>
                                  <p:childTnLst>
                                    <p:set>
                                      <p:cBhvr>
                                        <p:cTn id="18" dur="1" fill="hold">
                                          <p:stCondLst>
                                            <p:cond delay="0"/>
                                          </p:stCondLst>
                                        </p:cTn>
                                        <p:tgtEl>
                                          <p:spTgt spid="50180"/>
                                        </p:tgtEl>
                                        <p:attrNameLst>
                                          <p:attrName>style.visibility</p:attrName>
                                        </p:attrNameLst>
                                      </p:cBhvr>
                                      <p:to>
                                        <p:strVal val="visible"/>
                                      </p:to>
                                    </p:set>
                                    <p:animEffect transition="in" filter="box(in)">
                                      <p:cBhvr>
                                        <p:cTn id="19" dur="500"/>
                                        <p:tgtEl>
                                          <p:spTgt spid="5018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0184"/>
                                        </p:tgtEl>
                                        <p:attrNameLst>
                                          <p:attrName>style.visibility</p:attrName>
                                        </p:attrNameLst>
                                      </p:cBhvr>
                                      <p:to>
                                        <p:strVal val="visible"/>
                                      </p:to>
                                    </p:set>
                                    <p:animEffect transition="in" filter="blinds(horizontal)">
                                      <p:cBhvr>
                                        <p:cTn id="24" dur="500"/>
                                        <p:tgtEl>
                                          <p:spTgt spid="50184"/>
                                        </p:tgtEl>
                                      </p:cBhvr>
                                    </p:animEffect>
                                  </p:childTnLst>
                                </p:cTn>
                              </p:par>
                              <p:par>
                                <p:cTn id="25" presetID="3" presetClass="entr" presetSubtype="10" fill="hold" nodeType="withEffect">
                                  <p:stCondLst>
                                    <p:cond delay="0"/>
                                  </p:stCondLst>
                                  <p:childTnLst>
                                    <p:set>
                                      <p:cBhvr>
                                        <p:cTn id="26" dur="1" fill="hold">
                                          <p:stCondLst>
                                            <p:cond delay="0"/>
                                          </p:stCondLst>
                                        </p:cTn>
                                        <p:tgtEl>
                                          <p:spTgt spid="50181"/>
                                        </p:tgtEl>
                                        <p:attrNameLst>
                                          <p:attrName>style.visibility</p:attrName>
                                        </p:attrNameLst>
                                      </p:cBhvr>
                                      <p:to>
                                        <p:strVal val="visible"/>
                                      </p:to>
                                    </p:set>
                                    <p:animEffect transition="in" filter="blinds(horizontal)">
                                      <p:cBhvr>
                                        <p:cTn id="27" dur="500"/>
                                        <p:tgtEl>
                                          <p:spTgt spid="501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189"/>
                                        </p:tgtEl>
                                        <p:attrNameLst>
                                          <p:attrName>style.visibility</p:attrName>
                                        </p:attrNameLst>
                                      </p:cBhvr>
                                      <p:to>
                                        <p:strVal val="visible"/>
                                      </p:to>
                                    </p:set>
                                    <p:animEffect transition="in" filter="blinds(horizontal)">
                                      <p:cBhvr>
                                        <p:cTn id="32" dur="500"/>
                                        <p:tgtEl>
                                          <p:spTgt spid="501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182"/>
                                        </p:tgtEl>
                                        <p:attrNameLst>
                                          <p:attrName>style.visibility</p:attrName>
                                        </p:attrNameLst>
                                      </p:cBhvr>
                                      <p:to>
                                        <p:strVal val="visible"/>
                                      </p:to>
                                    </p:set>
                                    <p:animEffect transition="in" filter="blinds(horizontal)">
                                      <p:cBhvr>
                                        <p:cTn id="37" dur="500"/>
                                        <p:tgtEl>
                                          <p:spTgt spid="5018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0185"/>
                                        </p:tgtEl>
                                        <p:attrNameLst>
                                          <p:attrName>style.visibility</p:attrName>
                                        </p:attrNameLst>
                                      </p:cBhvr>
                                      <p:to>
                                        <p:strVal val="visible"/>
                                      </p:to>
                                    </p:set>
                                    <p:animEffect transition="in" filter="blinds(horizontal)">
                                      <p:cBhvr>
                                        <p:cTn id="40" dur="500"/>
                                        <p:tgtEl>
                                          <p:spTgt spid="5018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0186"/>
                                        </p:tgtEl>
                                        <p:attrNameLst>
                                          <p:attrName>style.visibility</p:attrName>
                                        </p:attrNameLst>
                                      </p:cBhvr>
                                      <p:to>
                                        <p:strVal val="visible"/>
                                      </p:to>
                                    </p:set>
                                    <p:animEffect transition="in" filter="blinds(horizontal)">
                                      <p:cBhvr>
                                        <p:cTn id="43" dur="500"/>
                                        <p:tgtEl>
                                          <p:spTgt spid="50186"/>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50187"/>
                                        </p:tgtEl>
                                        <p:attrNameLst>
                                          <p:attrName>style.visibility</p:attrName>
                                        </p:attrNameLst>
                                      </p:cBhvr>
                                      <p:to>
                                        <p:strVal val="visible"/>
                                      </p:to>
                                    </p:set>
                                    <p:animEffect transition="in" filter="checkerboard(across)">
                                      <p:cBhvr>
                                        <p:cTn id="48" dur="500"/>
                                        <p:tgtEl>
                                          <p:spTgt spid="5018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0188"/>
                                        </p:tgtEl>
                                        <p:attrNameLst>
                                          <p:attrName>style.visibility</p:attrName>
                                        </p:attrNameLst>
                                      </p:cBhvr>
                                      <p:to>
                                        <p:strVal val="visible"/>
                                      </p:to>
                                    </p:set>
                                    <p:animEffect transition="in" filter="blinds(horizontal)">
                                      <p:cBhvr>
                                        <p:cTn id="53" dur="500"/>
                                        <p:tgtEl>
                                          <p:spTgt spid="5018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0190"/>
                                        </p:tgtEl>
                                        <p:attrNameLst>
                                          <p:attrName>style.visibility</p:attrName>
                                        </p:attrNameLst>
                                      </p:cBhvr>
                                      <p:to>
                                        <p:strVal val="visible"/>
                                      </p:to>
                                    </p:set>
                                    <p:animEffect transition="in" filter="blinds(horizontal)">
                                      <p:cBhvr>
                                        <p:cTn id="58" dur="500"/>
                                        <p:tgtEl>
                                          <p:spTgt spid="5019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0191"/>
                                        </p:tgtEl>
                                        <p:attrNameLst>
                                          <p:attrName>style.visibility</p:attrName>
                                        </p:attrNameLst>
                                      </p:cBhvr>
                                      <p:to>
                                        <p:strVal val="visible"/>
                                      </p:to>
                                    </p:set>
                                    <p:animEffect transition="in" filter="blinds(horizontal)">
                                      <p:cBhvr>
                                        <p:cTn id="61" dur="500"/>
                                        <p:tgtEl>
                                          <p:spTgt spid="50191"/>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50192"/>
                                        </p:tgtEl>
                                        <p:attrNameLst>
                                          <p:attrName>style.visibility</p:attrName>
                                        </p:attrNameLst>
                                      </p:cBhvr>
                                      <p:to>
                                        <p:strVal val="visible"/>
                                      </p:to>
                                    </p:set>
                                    <p:animEffect transition="in" filter="checkerboard(across)">
                                      <p:cBhvr>
                                        <p:cTn id="66" dur="500"/>
                                        <p:tgtEl>
                                          <p:spTgt spid="5019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50193"/>
                                        </p:tgtEl>
                                        <p:attrNameLst>
                                          <p:attrName>style.visibility</p:attrName>
                                        </p:attrNameLst>
                                      </p:cBhvr>
                                      <p:to>
                                        <p:strVal val="visible"/>
                                      </p:to>
                                    </p:set>
                                    <p:animEffect transition="in" filter="blinds(horizontal)">
                                      <p:cBhvr>
                                        <p:cTn id="71" dur="500"/>
                                        <p:tgtEl>
                                          <p:spTgt spid="50193"/>
                                        </p:tgtEl>
                                      </p:cBhvr>
                                    </p:animEffect>
                                  </p:childTnLst>
                                </p:cTn>
                              </p:par>
                              <p:par>
                                <p:cTn id="72" presetID="5" presetClass="entr" presetSubtype="10" fill="hold" nodeType="withEffect">
                                  <p:stCondLst>
                                    <p:cond delay="0"/>
                                  </p:stCondLst>
                                  <p:childTnLst>
                                    <p:set>
                                      <p:cBhvr>
                                        <p:cTn id="73" dur="1" fill="hold">
                                          <p:stCondLst>
                                            <p:cond delay="0"/>
                                          </p:stCondLst>
                                        </p:cTn>
                                        <p:tgtEl>
                                          <p:spTgt spid="50194"/>
                                        </p:tgtEl>
                                        <p:attrNameLst>
                                          <p:attrName>style.visibility</p:attrName>
                                        </p:attrNameLst>
                                      </p:cBhvr>
                                      <p:to>
                                        <p:strVal val="visible"/>
                                      </p:to>
                                    </p:set>
                                    <p:animEffect transition="in" filter="checkerboard(across)">
                                      <p:cBhvr>
                                        <p:cTn id="74" dur="500"/>
                                        <p:tgtEl>
                                          <p:spTgt spid="50194"/>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50195"/>
                                        </p:tgtEl>
                                        <p:attrNameLst>
                                          <p:attrName>style.visibility</p:attrName>
                                        </p:attrNameLst>
                                      </p:cBhvr>
                                      <p:to>
                                        <p:strVal val="visible"/>
                                      </p:to>
                                    </p:set>
                                    <p:animEffect transition="in" filter="checkerboard(across)">
                                      <p:cBhvr>
                                        <p:cTn id="77" dur="500"/>
                                        <p:tgtEl>
                                          <p:spTgt spid="50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3" grpId="0" animBg="1"/>
      <p:bldP spid="50184" grpId="0" animBg="1"/>
      <p:bldP spid="50185" grpId="0" animBg="1"/>
      <p:bldP spid="50186" grpId="0"/>
      <p:bldP spid="50188" grpId="0"/>
      <p:bldP spid="50189" grpId="0"/>
      <p:bldP spid="50190" grpId="0" animBg="1"/>
      <p:bldP spid="50191" grpId="0"/>
      <p:bldP spid="50192" grpId="0" animBg="1"/>
      <p:bldP spid="50193" grpId="0"/>
      <p:bldP spid="5019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9" name="Text Box 2"/>
          <p:cNvSpPr txBox="1">
            <a:spLocks noChangeArrowheads="1"/>
          </p:cNvSpPr>
          <p:nvPr/>
        </p:nvSpPr>
        <p:spPr bwMode="auto">
          <a:xfrm>
            <a:off x="228600" y="304800"/>
            <a:ext cx="1600200" cy="457200"/>
          </a:xfrm>
          <a:prstGeom prst="rect">
            <a:avLst/>
          </a:prstGeom>
          <a:noFill/>
          <a:ln w="9525">
            <a:noFill/>
            <a:miter lim="800000"/>
            <a:headEnd/>
            <a:tailEnd/>
          </a:ln>
        </p:spPr>
        <p:txBody>
          <a:bodyPr>
            <a:spAutoFit/>
          </a:bodyPr>
          <a:lstStyle/>
          <a:p>
            <a:pPr algn="l">
              <a:spcBef>
                <a:spcPct val="50000"/>
              </a:spcBef>
            </a:pPr>
            <a:r>
              <a:rPr lang="en-US" sz="2400" u="sng" dirty="0" err="1">
                <a:solidFill>
                  <a:srgbClr val="FF0000"/>
                </a:solidFill>
                <a:latin typeface="VNI-Times" pitchFamily="2" charset="0"/>
              </a:rPr>
              <a:t>Ví</a:t>
            </a:r>
            <a:r>
              <a:rPr lang="en-US" sz="2400" u="sng" dirty="0">
                <a:solidFill>
                  <a:srgbClr val="FF0000"/>
                </a:solidFill>
                <a:latin typeface="VNI-Times" pitchFamily="2" charset="0"/>
              </a:rPr>
              <a:t> </a:t>
            </a:r>
            <a:r>
              <a:rPr lang="en-US" sz="2400" u="sng" dirty="0" err="1">
                <a:solidFill>
                  <a:srgbClr val="FF0000"/>
                </a:solidFill>
                <a:latin typeface="VNI-Times" pitchFamily="2" charset="0"/>
              </a:rPr>
              <a:t>duï</a:t>
            </a:r>
            <a:r>
              <a:rPr lang="en-US" sz="2400" u="sng" dirty="0">
                <a:solidFill>
                  <a:srgbClr val="FF0000"/>
                </a:solidFill>
                <a:latin typeface="VNI-Times" pitchFamily="2" charset="0"/>
              </a:rPr>
              <a:t> </a:t>
            </a:r>
            <a:endParaRPr lang="en-US" sz="2400" dirty="0">
              <a:solidFill>
                <a:srgbClr val="FF0000"/>
              </a:solidFill>
              <a:latin typeface="VNI-Times" pitchFamily="2" charset="0"/>
            </a:endParaRPr>
          </a:p>
        </p:txBody>
      </p:sp>
      <p:sp>
        <p:nvSpPr>
          <p:cNvPr id="82960" name="Text Box 3"/>
          <p:cNvSpPr txBox="1">
            <a:spLocks noChangeArrowheads="1"/>
          </p:cNvSpPr>
          <p:nvPr/>
        </p:nvSpPr>
        <p:spPr bwMode="auto">
          <a:xfrm>
            <a:off x="1600200" y="304800"/>
            <a:ext cx="75438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Moät haønh tinh baùn kính R töï quay quanh truïc qua cöïc moät voøng maát thôøi gian T.Troïng löôïng cuûa moät vaät ñaët ôû xích ñaïo cuûa haønh tinh baèng k laàn troïng löôïng cuûa noù khi ñaët ôû cöïc.Tính gia toác rôi töï do ôû cöïc haønh tinh.</a:t>
            </a:r>
          </a:p>
        </p:txBody>
      </p:sp>
      <p:sp>
        <p:nvSpPr>
          <p:cNvPr id="82961" name="Line 4"/>
          <p:cNvSpPr>
            <a:spLocks noChangeShapeType="1"/>
          </p:cNvSpPr>
          <p:nvPr/>
        </p:nvSpPr>
        <p:spPr bwMode="auto">
          <a:xfrm>
            <a:off x="1600200" y="533400"/>
            <a:ext cx="0" cy="1219200"/>
          </a:xfrm>
          <a:prstGeom prst="line">
            <a:avLst/>
          </a:prstGeom>
          <a:noFill/>
          <a:ln w="9525">
            <a:solidFill>
              <a:schemeClr val="tx1"/>
            </a:solidFill>
            <a:round/>
            <a:headEnd/>
            <a:tailEnd/>
          </a:ln>
        </p:spPr>
        <p:txBody>
          <a:bodyPr/>
          <a:lstStyle/>
          <a:p>
            <a:endParaRPr lang="en-US"/>
          </a:p>
        </p:txBody>
      </p:sp>
      <p:sp>
        <p:nvSpPr>
          <p:cNvPr id="82962" name="AutoShape 5"/>
          <p:cNvSpPr>
            <a:spLocks noChangeArrowheads="1"/>
          </p:cNvSpPr>
          <p:nvPr/>
        </p:nvSpPr>
        <p:spPr bwMode="auto">
          <a:xfrm>
            <a:off x="609600" y="19812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2946" name="Object 6"/>
          <p:cNvGraphicFramePr>
            <a:graphicFrameLocks noGrp="1" noChangeAspect="1"/>
          </p:cNvGraphicFramePr>
          <p:nvPr>
            <p:ph sz="quarter" idx="1"/>
          </p:nvPr>
        </p:nvGraphicFramePr>
        <p:xfrm>
          <a:off x="1330325" y="2209800"/>
          <a:ext cx="339725" cy="469900"/>
        </p:xfrm>
        <a:graphic>
          <a:graphicData uri="http://schemas.openxmlformats.org/presentationml/2006/ole">
            <mc:AlternateContent xmlns:mc="http://schemas.openxmlformats.org/markup-compatibility/2006">
              <mc:Choice xmlns:v="urn:schemas-microsoft-com:vml" Requires="v">
                <p:oleObj name="Equation" r:id="rId2" imgW="164880" imgH="228600" progId="Equation.DSMT4">
                  <p:embed/>
                </p:oleObj>
              </mc:Choice>
              <mc:Fallback>
                <p:oleObj name="Equation" r:id="rId2" imgW="164880" imgH="228600" progId="Equation.DSMT4">
                  <p:embed/>
                  <p:pic>
                    <p:nvPicPr>
                      <p:cNvPr id="8294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325" y="2209800"/>
                        <a:ext cx="3397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7" name="Object 7"/>
          <p:cNvGraphicFramePr>
            <a:graphicFrameLocks noGrp="1" noChangeAspect="1"/>
          </p:cNvGraphicFramePr>
          <p:nvPr>
            <p:ph sz="quarter" idx="2"/>
          </p:nvPr>
        </p:nvGraphicFramePr>
        <p:xfrm>
          <a:off x="1295400" y="2667000"/>
          <a:ext cx="415925" cy="533400"/>
        </p:xfrm>
        <a:graphic>
          <a:graphicData uri="http://schemas.openxmlformats.org/presentationml/2006/ole">
            <mc:AlternateContent xmlns:mc="http://schemas.openxmlformats.org/markup-compatibility/2006">
              <mc:Choice xmlns:v="urn:schemas-microsoft-com:vml" Requires="v">
                <p:oleObj name="Equation" r:id="rId4" imgW="177480" imgH="228600" progId="Equation.DSMT4">
                  <p:embed/>
                </p:oleObj>
              </mc:Choice>
              <mc:Fallback>
                <p:oleObj name="Equation" r:id="rId4" imgW="177480" imgH="228600" progId="Equation.DSMT4">
                  <p:embed/>
                  <p:pic>
                    <p:nvPicPr>
                      <p:cNvPr id="829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667000"/>
                        <a:ext cx="4159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496" name="Object 8"/>
          <p:cNvGraphicFramePr>
            <a:graphicFrameLocks noGrp="1" noChangeAspect="1"/>
          </p:cNvGraphicFramePr>
          <p:nvPr>
            <p:ph sz="quarter" idx="3"/>
          </p:nvPr>
        </p:nvGraphicFramePr>
        <p:xfrm>
          <a:off x="304800" y="3263900"/>
          <a:ext cx="293688" cy="317500"/>
        </p:xfrm>
        <a:graphic>
          <a:graphicData uri="http://schemas.openxmlformats.org/presentationml/2006/ole">
            <mc:AlternateContent xmlns:mc="http://schemas.openxmlformats.org/markup-compatibility/2006">
              <mc:Choice xmlns:v="urn:schemas-microsoft-com:vml" Requires="v">
                <p:oleObj name="Equation" r:id="rId6" imgW="152280" imgH="164880" progId="Equation.DSMT4">
                  <p:embed/>
                </p:oleObj>
              </mc:Choice>
              <mc:Fallback>
                <p:oleObj name="Equation" r:id="rId6" imgW="152280" imgH="164880" progId="Equation.DSMT4">
                  <p:embed/>
                  <p:pic>
                    <p:nvPicPr>
                      <p:cNvPr id="108749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263900"/>
                        <a:ext cx="29368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3" name="Text Box 9"/>
          <p:cNvSpPr txBox="1">
            <a:spLocks noChangeArrowheads="1"/>
          </p:cNvSpPr>
          <p:nvPr/>
        </p:nvSpPr>
        <p:spPr bwMode="auto">
          <a:xfrm>
            <a:off x="1711325" y="2286000"/>
            <a:ext cx="411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Troïng löôïng vaät ôû cöïc</a:t>
            </a:r>
          </a:p>
        </p:txBody>
      </p:sp>
      <p:sp>
        <p:nvSpPr>
          <p:cNvPr id="82964" name="Text Box 10"/>
          <p:cNvSpPr txBox="1">
            <a:spLocks noChangeArrowheads="1"/>
          </p:cNvSpPr>
          <p:nvPr/>
        </p:nvSpPr>
        <p:spPr bwMode="auto">
          <a:xfrm>
            <a:off x="1711325" y="2743200"/>
            <a:ext cx="5257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:Gia toác rôi töï do ôû cöïc</a:t>
            </a:r>
          </a:p>
        </p:txBody>
      </p:sp>
      <p:sp>
        <p:nvSpPr>
          <p:cNvPr id="1087499" name="Text Box 11"/>
          <p:cNvSpPr txBox="1">
            <a:spLocks noChangeArrowheads="1"/>
          </p:cNvSpPr>
          <p:nvPr/>
        </p:nvSpPr>
        <p:spPr bwMode="auto">
          <a:xfrm>
            <a:off x="762000" y="3200400"/>
            <a:ext cx="3962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Troïng löôïng cuûa vaät ôû xích ñaïo</a:t>
            </a:r>
          </a:p>
        </p:txBody>
      </p:sp>
      <p:graphicFrame>
        <p:nvGraphicFramePr>
          <p:cNvPr id="1087500" name="Object 12"/>
          <p:cNvGraphicFramePr>
            <a:graphicFrameLocks noChangeAspect="1"/>
          </p:cNvGraphicFramePr>
          <p:nvPr/>
        </p:nvGraphicFramePr>
        <p:xfrm>
          <a:off x="304800" y="3740150"/>
          <a:ext cx="304800" cy="279400"/>
        </p:xfrm>
        <a:graphic>
          <a:graphicData uri="http://schemas.openxmlformats.org/presentationml/2006/ole">
            <mc:AlternateContent xmlns:mc="http://schemas.openxmlformats.org/markup-compatibility/2006">
              <mc:Choice xmlns:v="urn:schemas-microsoft-com:vml" Requires="v">
                <p:oleObj name="Equation" r:id="rId8" imgW="152280" imgH="139680" progId="Equation.DSMT4">
                  <p:embed/>
                </p:oleObj>
              </mc:Choice>
              <mc:Fallback>
                <p:oleObj name="Equation" r:id="rId8" imgW="152280" imgH="139680" progId="Equation.DSMT4">
                  <p:embed/>
                  <p:pic>
                    <p:nvPicPr>
                      <p:cNvPr id="108750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3740150"/>
                        <a:ext cx="3048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01" name="Object 13"/>
          <p:cNvGraphicFramePr>
            <a:graphicFrameLocks noChangeAspect="1"/>
          </p:cNvGraphicFramePr>
          <p:nvPr/>
        </p:nvGraphicFramePr>
        <p:xfrm>
          <a:off x="1295400" y="4267200"/>
          <a:ext cx="1524000" cy="527050"/>
        </p:xfrm>
        <a:graphic>
          <a:graphicData uri="http://schemas.openxmlformats.org/presentationml/2006/ole">
            <mc:AlternateContent xmlns:mc="http://schemas.openxmlformats.org/markup-compatibility/2006">
              <mc:Choice xmlns:v="urn:schemas-microsoft-com:vml" Requires="v">
                <p:oleObj name="Equation" r:id="rId10" imgW="698400" imgH="241200" progId="Equation.DSMT4">
                  <p:embed/>
                </p:oleObj>
              </mc:Choice>
              <mc:Fallback>
                <p:oleObj name="Equation" r:id="rId10" imgW="698400" imgH="241200" progId="Equation.DSMT4">
                  <p:embed/>
                  <p:pic>
                    <p:nvPicPr>
                      <p:cNvPr id="1087501"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4267200"/>
                        <a:ext cx="15240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7502" name="Text Box 14"/>
          <p:cNvSpPr txBox="1">
            <a:spLocks noChangeArrowheads="1"/>
          </p:cNvSpPr>
          <p:nvPr/>
        </p:nvSpPr>
        <p:spPr bwMode="auto">
          <a:xfrm>
            <a:off x="762000" y="3657600"/>
            <a:ext cx="31242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Taàn soá goùc cuûa haønh tinh                 </a:t>
            </a:r>
            <a:r>
              <a:rPr lang="en-US">
                <a:latin typeface="VNI-Times" pitchFamily="2" charset="0"/>
                <a:sym typeface="Symbol" pitchFamily="18" charset="2"/>
              </a:rPr>
              <a:t>Löïc quaùn tính li taâm :</a:t>
            </a:r>
          </a:p>
        </p:txBody>
      </p:sp>
      <p:sp>
        <p:nvSpPr>
          <p:cNvPr id="82967" name="Line 15"/>
          <p:cNvSpPr>
            <a:spLocks noChangeShapeType="1"/>
          </p:cNvSpPr>
          <p:nvPr/>
        </p:nvSpPr>
        <p:spPr bwMode="auto">
          <a:xfrm>
            <a:off x="4343400" y="2438400"/>
            <a:ext cx="0" cy="609600"/>
          </a:xfrm>
          <a:prstGeom prst="line">
            <a:avLst/>
          </a:prstGeom>
          <a:noFill/>
          <a:ln w="9525">
            <a:solidFill>
              <a:schemeClr val="tx1"/>
            </a:solidFill>
            <a:round/>
            <a:headEnd/>
            <a:tailEnd/>
          </a:ln>
        </p:spPr>
        <p:txBody>
          <a:bodyPr/>
          <a:lstStyle/>
          <a:p>
            <a:endParaRPr lang="en-US"/>
          </a:p>
        </p:txBody>
      </p:sp>
      <p:sp>
        <p:nvSpPr>
          <p:cNvPr id="1087504" name="Line 16"/>
          <p:cNvSpPr>
            <a:spLocks noChangeShapeType="1"/>
          </p:cNvSpPr>
          <p:nvPr/>
        </p:nvSpPr>
        <p:spPr bwMode="auto">
          <a:xfrm>
            <a:off x="4343400" y="3352800"/>
            <a:ext cx="0" cy="1295400"/>
          </a:xfrm>
          <a:prstGeom prst="line">
            <a:avLst/>
          </a:prstGeom>
          <a:noFill/>
          <a:ln w="9525">
            <a:solidFill>
              <a:schemeClr val="tx1"/>
            </a:solidFill>
            <a:round/>
            <a:headEnd/>
            <a:tailEnd/>
          </a:ln>
        </p:spPr>
        <p:txBody>
          <a:bodyPr/>
          <a:lstStyle/>
          <a:p>
            <a:endParaRPr lang="en-US"/>
          </a:p>
        </p:txBody>
      </p:sp>
      <p:sp>
        <p:nvSpPr>
          <p:cNvPr id="1087505" name="Oval 17"/>
          <p:cNvSpPr>
            <a:spLocks noChangeArrowheads="1"/>
          </p:cNvSpPr>
          <p:nvPr/>
        </p:nvSpPr>
        <p:spPr bwMode="auto">
          <a:xfrm>
            <a:off x="457200" y="5334000"/>
            <a:ext cx="1295400" cy="11430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87506" name="AutoShape 18"/>
          <p:cNvSpPr>
            <a:spLocks noChangeArrowheads="1"/>
          </p:cNvSpPr>
          <p:nvPr/>
        </p:nvSpPr>
        <p:spPr bwMode="auto">
          <a:xfrm>
            <a:off x="2209800" y="5257800"/>
            <a:ext cx="228600" cy="152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87507" name="Line 19"/>
          <p:cNvSpPr>
            <a:spLocks noChangeShapeType="1"/>
          </p:cNvSpPr>
          <p:nvPr/>
        </p:nvSpPr>
        <p:spPr bwMode="auto">
          <a:xfrm flipH="1">
            <a:off x="1828800" y="5334000"/>
            <a:ext cx="457200" cy="228600"/>
          </a:xfrm>
          <a:prstGeom prst="line">
            <a:avLst/>
          </a:prstGeom>
          <a:noFill/>
          <a:ln w="28575">
            <a:solidFill>
              <a:srgbClr val="CC9900"/>
            </a:solidFill>
            <a:round/>
            <a:headEnd/>
            <a:tailEnd type="triangle" w="med" len="med"/>
          </a:ln>
        </p:spPr>
        <p:txBody>
          <a:bodyPr/>
          <a:lstStyle/>
          <a:p>
            <a:endParaRPr lang="en-US"/>
          </a:p>
        </p:txBody>
      </p:sp>
      <p:sp>
        <p:nvSpPr>
          <p:cNvPr id="1087508" name="Line 20"/>
          <p:cNvSpPr>
            <a:spLocks noChangeShapeType="1"/>
          </p:cNvSpPr>
          <p:nvPr/>
        </p:nvSpPr>
        <p:spPr bwMode="auto">
          <a:xfrm flipV="1">
            <a:off x="2438400" y="5105400"/>
            <a:ext cx="381000" cy="152400"/>
          </a:xfrm>
          <a:prstGeom prst="line">
            <a:avLst/>
          </a:prstGeom>
          <a:noFill/>
          <a:ln w="9525">
            <a:solidFill>
              <a:schemeClr val="accent2"/>
            </a:solidFill>
            <a:prstDash val="dash"/>
            <a:round/>
            <a:headEnd/>
            <a:tailEnd type="triangle" w="med" len="med"/>
          </a:ln>
        </p:spPr>
        <p:txBody>
          <a:bodyPr/>
          <a:lstStyle/>
          <a:p>
            <a:endParaRPr lang="en-US"/>
          </a:p>
        </p:txBody>
      </p:sp>
      <p:sp>
        <p:nvSpPr>
          <p:cNvPr id="82973" name="Line 21"/>
          <p:cNvSpPr>
            <a:spLocks noChangeShapeType="1"/>
          </p:cNvSpPr>
          <p:nvPr/>
        </p:nvSpPr>
        <p:spPr bwMode="auto">
          <a:xfrm>
            <a:off x="4419600" y="2743200"/>
            <a:ext cx="533400" cy="0"/>
          </a:xfrm>
          <a:prstGeom prst="line">
            <a:avLst/>
          </a:prstGeom>
          <a:noFill/>
          <a:ln w="9525">
            <a:solidFill>
              <a:schemeClr val="tx1"/>
            </a:solidFill>
            <a:round/>
            <a:headEnd/>
            <a:tailEnd type="triangle" w="med" len="med"/>
          </a:ln>
        </p:spPr>
        <p:txBody>
          <a:bodyPr/>
          <a:lstStyle/>
          <a:p>
            <a:endParaRPr lang="en-US"/>
          </a:p>
        </p:txBody>
      </p:sp>
      <p:sp>
        <p:nvSpPr>
          <p:cNvPr id="1087510" name="Line 22"/>
          <p:cNvSpPr>
            <a:spLocks noChangeShapeType="1"/>
          </p:cNvSpPr>
          <p:nvPr/>
        </p:nvSpPr>
        <p:spPr bwMode="auto">
          <a:xfrm>
            <a:off x="4419600" y="3581400"/>
            <a:ext cx="533400" cy="0"/>
          </a:xfrm>
          <a:prstGeom prst="line">
            <a:avLst/>
          </a:prstGeom>
          <a:noFill/>
          <a:ln w="9525">
            <a:solidFill>
              <a:schemeClr val="tx1"/>
            </a:solidFill>
            <a:round/>
            <a:headEnd/>
            <a:tailEnd type="triangle" w="med" len="med"/>
          </a:ln>
        </p:spPr>
        <p:txBody>
          <a:bodyPr/>
          <a:lstStyle/>
          <a:p>
            <a:endParaRPr lang="en-US"/>
          </a:p>
        </p:txBody>
      </p:sp>
      <p:graphicFrame>
        <p:nvGraphicFramePr>
          <p:cNvPr id="1087511" name="Object 23"/>
          <p:cNvGraphicFramePr>
            <a:graphicFrameLocks noChangeAspect="1"/>
          </p:cNvGraphicFramePr>
          <p:nvPr/>
        </p:nvGraphicFramePr>
        <p:xfrm>
          <a:off x="3429000" y="4978400"/>
          <a:ext cx="1981200" cy="1004888"/>
        </p:xfrm>
        <a:graphic>
          <a:graphicData uri="http://schemas.openxmlformats.org/presentationml/2006/ole">
            <mc:AlternateContent xmlns:mc="http://schemas.openxmlformats.org/markup-compatibility/2006">
              <mc:Choice xmlns:v="urn:schemas-microsoft-com:vml" Requires="v">
                <p:oleObj name="Equation" r:id="rId12" imgW="927000" imgH="469800" progId="Equation.DSMT4">
                  <p:embed/>
                </p:oleObj>
              </mc:Choice>
              <mc:Fallback>
                <p:oleObj name="Equation" r:id="rId12" imgW="927000" imgH="469800" progId="Equation.DSMT4">
                  <p:embed/>
                  <p:pic>
                    <p:nvPicPr>
                      <p:cNvPr id="1087511"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4978400"/>
                        <a:ext cx="1981200" cy="1004888"/>
                      </a:xfrm>
                      <a:prstGeom prst="rect">
                        <a:avLst/>
                      </a:prstGeom>
                      <a:solidFill>
                        <a:schemeClr val="bg1"/>
                      </a:solidFill>
                      <a:ln w="9525">
                        <a:solidFill>
                          <a:srgbClr val="0000FF"/>
                        </a:solidFill>
                        <a:miter lim="800000"/>
                        <a:headEnd/>
                        <a:tailEnd/>
                      </a:ln>
                    </p:spPr>
                  </p:pic>
                </p:oleObj>
              </mc:Fallback>
            </mc:AlternateContent>
          </a:graphicData>
        </a:graphic>
      </p:graphicFrame>
      <p:graphicFrame>
        <p:nvGraphicFramePr>
          <p:cNvPr id="1087512" name="Object 24"/>
          <p:cNvGraphicFramePr>
            <a:graphicFrameLocks noChangeAspect="1"/>
          </p:cNvGraphicFramePr>
          <p:nvPr/>
        </p:nvGraphicFramePr>
        <p:xfrm>
          <a:off x="2819400" y="4775200"/>
          <a:ext cx="361950" cy="482600"/>
        </p:xfrm>
        <a:graphic>
          <a:graphicData uri="http://schemas.openxmlformats.org/presentationml/2006/ole">
            <mc:AlternateContent xmlns:mc="http://schemas.openxmlformats.org/markup-compatibility/2006">
              <mc:Choice xmlns:v="urn:schemas-microsoft-com:vml" Requires="v">
                <p:oleObj name="Equation" r:id="rId14" imgW="190440" imgH="253800" progId="Equation.DSMT4">
                  <p:embed/>
                </p:oleObj>
              </mc:Choice>
              <mc:Fallback>
                <p:oleObj name="Equation" r:id="rId14" imgW="190440" imgH="253800" progId="Equation.DSMT4">
                  <p:embed/>
                  <p:pic>
                    <p:nvPicPr>
                      <p:cNvPr id="1087512"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9400" y="4775200"/>
                        <a:ext cx="3619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3" name="Object 25"/>
          <p:cNvGraphicFramePr>
            <a:graphicFrameLocks noChangeAspect="1"/>
          </p:cNvGraphicFramePr>
          <p:nvPr/>
        </p:nvGraphicFramePr>
        <p:xfrm>
          <a:off x="1828800" y="5562600"/>
          <a:ext cx="336550" cy="381000"/>
        </p:xfrm>
        <a:graphic>
          <a:graphicData uri="http://schemas.openxmlformats.org/presentationml/2006/ole">
            <mc:AlternateContent xmlns:mc="http://schemas.openxmlformats.org/markup-compatibility/2006">
              <mc:Choice xmlns:v="urn:schemas-microsoft-com:vml" Requires="v">
                <p:oleObj name="Equation" r:id="rId16" imgW="190440" imgH="215640" progId="Equation.DSMT4">
                  <p:embed/>
                </p:oleObj>
              </mc:Choice>
              <mc:Fallback>
                <p:oleObj name="Equation" r:id="rId16" imgW="190440" imgH="215640" progId="Equation.DSMT4">
                  <p:embed/>
                  <p:pic>
                    <p:nvPicPr>
                      <p:cNvPr id="1087513"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8800" y="5562600"/>
                        <a:ext cx="3365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7514" name="Line 26"/>
          <p:cNvSpPr>
            <a:spLocks noChangeShapeType="1"/>
          </p:cNvSpPr>
          <p:nvPr/>
        </p:nvSpPr>
        <p:spPr bwMode="auto">
          <a:xfrm flipV="1">
            <a:off x="381000" y="5562600"/>
            <a:ext cx="1447800" cy="685800"/>
          </a:xfrm>
          <a:prstGeom prst="line">
            <a:avLst/>
          </a:prstGeom>
          <a:noFill/>
          <a:ln w="38100">
            <a:solidFill>
              <a:srgbClr val="339933"/>
            </a:solidFill>
            <a:round/>
            <a:headEnd/>
            <a:tailEnd/>
          </a:ln>
        </p:spPr>
        <p:txBody>
          <a:bodyPr/>
          <a:lstStyle/>
          <a:p>
            <a:endParaRPr lang="en-US"/>
          </a:p>
        </p:txBody>
      </p:sp>
      <p:graphicFrame>
        <p:nvGraphicFramePr>
          <p:cNvPr id="82954" name="Object 27"/>
          <p:cNvGraphicFramePr>
            <a:graphicFrameLocks noGrp="1" noChangeAspect="1"/>
          </p:cNvGraphicFramePr>
          <p:nvPr>
            <p:ph sz="quarter" idx="4"/>
          </p:nvPr>
        </p:nvGraphicFramePr>
        <p:xfrm>
          <a:off x="4875213" y="2498725"/>
          <a:ext cx="1296987" cy="506413"/>
        </p:xfrm>
        <a:graphic>
          <a:graphicData uri="http://schemas.openxmlformats.org/presentationml/2006/ole">
            <mc:AlternateContent xmlns:mc="http://schemas.openxmlformats.org/markup-compatibility/2006">
              <mc:Choice xmlns:v="urn:schemas-microsoft-com:vml" Requires="v">
                <p:oleObj name="Equation" r:id="rId18" imgW="583920" imgH="228600" progId="Equation.DSMT4">
                  <p:embed/>
                </p:oleObj>
              </mc:Choice>
              <mc:Fallback>
                <p:oleObj name="Equation" r:id="rId18" imgW="583920" imgH="228600" progId="Equation.DSMT4">
                  <p:embed/>
                  <p:pic>
                    <p:nvPicPr>
                      <p:cNvPr id="82954"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75213" y="2498725"/>
                        <a:ext cx="1296987"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6" name="Object 28"/>
          <p:cNvGraphicFramePr>
            <a:graphicFrameLocks noChangeAspect="1"/>
          </p:cNvGraphicFramePr>
          <p:nvPr/>
        </p:nvGraphicFramePr>
        <p:xfrm>
          <a:off x="4953000" y="3352800"/>
          <a:ext cx="1981200" cy="495300"/>
        </p:xfrm>
        <a:graphic>
          <a:graphicData uri="http://schemas.openxmlformats.org/presentationml/2006/ole">
            <mc:AlternateContent xmlns:mc="http://schemas.openxmlformats.org/markup-compatibility/2006">
              <mc:Choice xmlns:v="urn:schemas-microsoft-com:vml" Requires="v">
                <p:oleObj name="Equation" r:id="rId20" imgW="965160" imgH="241200" progId="Equation.DSMT4">
                  <p:embed/>
                </p:oleObj>
              </mc:Choice>
              <mc:Fallback>
                <p:oleObj name="Equation" r:id="rId20" imgW="965160" imgH="241200" progId="Equation.DSMT4">
                  <p:embed/>
                  <p:pic>
                    <p:nvPicPr>
                      <p:cNvPr id="1087516"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0" y="3352800"/>
                        <a:ext cx="1981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7" name="Object 29"/>
          <p:cNvGraphicFramePr>
            <a:graphicFrameLocks noChangeAspect="1"/>
          </p:cNvGraphicFramePr>
          <p:nvPr/>
        </p:nvGraphicFramePr>
        <p:xfrm>
          <a:off x="5638800" y="3962400"/>
          <a:ext cx="1066800" cy="481013"/>
        </p:xfrm>
        <a:graphic>
          <a:graphicData uri="http://schemas.openxmlformats.org/presentationml/2006/ole">
            <mc:AlternateContent xmlns:mc="http://schemas.openxmlformats.org/markup-compatibility/2006">
              <mc:Choice xmlns:v="urn:schemas-microsoft-com:vml" Requires="v">
                <p:oleObj name="Equation" r:id="rId22" imgW="507960" imgH="228600" progId="Equation.DSMT4">
                  <p:embed/>
                </p:oleObj>
              </mc:Choice>
              <mc:Fallback>
                <p:oleObj name="Equation" r:id="rId22" imgW="507960" imgH="228600" progId="Equation.DSMT4">
                  <p:embed/>
                  <p:pic>
                    <p:nvPicPr>
                      <p:cNvPr id="1087517"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38800" y="3962400"/>
                        <a:ext cx="10668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8" name="Object 30"/>
          <p:cNvGraphicFramePr>
            <a:graphicFrameLocks noChangeAspect="1"/>
          </p:cNvGraphicFramePr>
          <p:nvPr/>
        </p:nvGraphicFramePr>
        <p:xfrm>
          <a:off x="6934200" y="4933950"/>
          <a:ext cx="1676400" cy="1050925"/>
        </p:xfrm>
        <a:graphic>
          <a:graphicData uri="http://schemas.openxmlformats.org/presentationml/2006/ole">
            <mc:AlternateContent xmlns:mc="http://schemas.openxmlformats.org/markup-compatibility/2006">
              <mc:Choice xmlns:v="urn:schemas-microsoft-com:vml" Requires="v">
                <p:oleObj name="Equation" r:id="rId24" imgW="749160" imgH="469800" progId="Equation.DSMT4">
                  <p:embed/>
                </p:oleObj>
              </mc:Choice>
              <mc:Fallback>
                <p:oleObj name="Equation" r:id="rId24" imgW="749160" imgH="469800" progId="Equation.DSMT4">
                  <p:embed/>
                  <p:pic>
                    <p:nvPicPr>
                      <p:cNvPr id="1087518" name="Object 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934200" y="4933950"/>
                        <a:ext cx="167640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19" name="Object 31"/>
          <p:cNvGraphicFramePr>
            <a:graphicFrameLocks noChangeAspect="1"/>
          </p:cNvGraphicFramePr>
          <p:nvPr/>
        </p:nvGraphicFramePr>
        <p:xfrm>
          <a:off x="5715000" y="5638800"/>
          <a:ext cx="990600" cy="768350"/>
        </p:xfrm>
        <a:graphic>
          <a:graphicData uri="http://schemas.openxmlformats.org/presentationml/2006/ole">
            <mc:AlternateContent xmlns:mc="http://schemas.openxmlformats.org/markup-compatibility/2006">
              <mc:Choice xmlns:v="urn:schemas-microsoft-com:vml" Requires="v">
                <p:oleObj name="Equation" r:id="rId26" imgW="507960" imgH="393480" progId="Equation.DSMT4">
                  <p:embed/>
                </p:oleObj>
              </mc:Choice>
              <mc:Fallback>
                <p:oleObj name="Equation" r:id="rId26" imgW="507960" imgH="393480" progId="Equation.DSMT4">
                  <p:embed/>
                  <p:pic>
                    <p:nvPicPr>
                      <p:cNvPr id="1087519" name="Object 3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715000" y="5638800"/>
                        <a:ext cx="9906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7520" name="Text Box 32"/>
          <p:cNvSpPr txBox="1">
            <a:spLocks noChangeArrowheads="1"/>
          </p:cNvSpPr>
          <p:nvPr/>
        </p:nvSpPr>
        <p:spPr bwMode="auto">
          <a:xfrm>
            <a:off x="4572000" y="3962400"/>
            <a:ext cx="16764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Ñeà baøi :</a:t>
            </a:r>
          </a:p>
        </p:txBody>
      </p:sp>
      <p:sp>
        <p:nvSpPr>
          <p:cNvPr id="1087521" name="Line 33"/>
          <p:cNvSpPr>
            <a:spLocks noChangeShapeType="1"/>
          </p:cNvSpPr>
          <p:nvPr/>
        </p:nvSpPr>
        <p:spPr bwMode="auto">
          <a:xfrm>
            <a:off x="5562600" y="4572000"/>
            <a:ext cx="1447800" cy="0"/>
          </a:xfrm>
          <a:prstGeom prst="line">
            <a:avLst/>
          </a:prstGeom>
          <a:noFill/>
          <a:ln w="9525">
            <a:solidFill>
              <a:schemeClr val="tx1"/>
            </a:solidFill>
            <a:round/>
            <a:headEnd/>
            <a:tailEnd/>
          </a:ln>
        </p:spPr>
        <p:txBody>
          <a:bodyPr/>
          <a:lstStyle/>
          <a:p>
            <a:endParaRPr lang="en-US"/>
          </a:p>
        </p:txBody>
      </p:sp>
      <p:sp>
        <p:nvSpPr>
          <p:cNvPr id="1087522" name="Line 34"/>
          <p:cNvSpPr>
            <a:spLocks noChangeShapeType="1"/>
          </p:cNvSpPr>
          <p:nvPr/>
        </p:nvSpPr>
        <p:spPr bwMode="auto">
          <a:xfrm>
            <a:off x="7010400" y="2590800"/>
            <a:ext cx="0" cy="1981200"/>
          </a:xfrm>
          <a:prstGeom prst="line">
            <a:avLst/>
          </a:prstGeom>
          <a:noFill/>
          <a:ln w="9525">
            <a:solidFill>
              <a:schemeClr val="tx1"/>
            </a:solidFill>
            <a:round/>
            <a:headEnd/>
            <a:tailEnd/>
          </a:ln>
        </p:spPr>
        <p:txBody>
          <a:bodyPr/>
          <a:lstStyle/>
          <a:p>
            <a:endParaRPr lang="en-US"/>
          </a:p>
        </p:txBody>
      </p:sp>
      <p:sp>
        <p:nvSpPr>
          <p:cNvPr id="1087523" name="AutoShape 35"/>
          <p:cNvSpPr>
            <a:spLocks noChangeArrowheads="1"/>
          </p:cNvSpPr>
          <p:nvPr/>
        </p:nvSpPr>
        <p:spPr bwMode="auto">
          <a:xfrm>
            <a:off x="7467600" y="4495800"/>
            <a:ext cx="228600" cy="609600"/>
          </a:xfrm>
          <a:prstGeom prst="curvedLeftArrow">
            <a:avLst>
              <a:gd name="adj1" fmla="val 53333"/>
              <a:gd name="adj2" fmla="val 10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087524" name="Line 36"/>
          <p:cNvSpPr>
            <a:spLocks noChangeShapeType="1"/>
          </p:cNvSpPr>
          <p:nvPr/>
        </p:nvSpPr>
        <p:spPr bwMode="auto">
          <a:xfrm flipH="1">
            <a:off x="5410200" y="5486400"/>
            <a:ext cx="1295400" cy="0"/>
          </a:xfrm>
          <a:prstGeom prst="line">
            <a:avLst/>
          </a:prstGeom>
          <a:noFill/>
          <a:ln w="9525">
            <a:solidFill>
              <a:schemeClr val="tx1"/>
            </a:solidFill>
            <a:round/>
            <a:headEnd/>
            <a:tailEnd type="arrow" w="med" len="med"/>
          </a:ln>
        </p:spPr>
        <p:txBody>
          <a:bodyPr/>
          <a:lstStyle/>
          <a:p>
            <a:endParaRPr lang="en-US"/>
          </a:p>
        </p:txBody>
      </p:sp>
      <p:sp>
        <p:nvSpPr>
          <p:cNvPr id="1087525" name="Line 37"/>
          <p:cNvSpPr>
            <a:spLocks noChangeShapeType="1"/>
          </p:cNvSpPr>
          <p:nvPr/>
        </p:nvSpPr>
        <p:spPr bwMode="auto">
          <a:xfrm flipV="1">
            <a:off x="6096000" y="5486400"/>
            <a:ext cx="0" cy="457200"/>
          </a:xfrm>
          <a:prstGeom prst="line">
            <a:avLst/>
          </a:prstGeom>
          <a:noFill/>
          <a:ln w="9525">
            <a:solidFill>
              <a:schemeClr val="tx1"/>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7496"/>
                                        </p:tgtEl>
                                        <p:attrNameLst>
                                          <p:attrName>style.visibility</p:attrName>
                                        </p:attrNameLst>
                                      </p:cBhvr>
                                      <p:to>
                                        <p:strVal val="visible"/>
                                      </p:to>
                                    </p:set>
                                    <p:animEffect transition="in" filter="blinds(horizontal)">
                                      <p:cBhvr>
                                        <p:cTn id="7" dur="500"/>
                                        <p:tgtEl>
                                          <p:spTgt spid="108749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7499"/>
                                        </p:tgtEl>
                                        <p:attrNameLst>
                                          <p:attrName>style.visibility</p:attrName>
                                        </p:attrNameLst>
                                      </p:cBhvr>
                                      <p:to>
                                        <p:strVal val="visible"/>
                                      </p:to>
                                    </p:set>
                                    <p:animEffect transition="in" filter="blinds(horizontal)">
                                      <p:cBhvr>
                                        <p:cTn id="10" dur="500"/>
                                        <p:tgtEl>
                                          <p:spTgt spid="1087499"/>
                                        </p:tgtEl>
                                      </p:cBhvr>
                                    </p:animEffect>
                                  </p:childTnLst>
                                </p:cTn>
                              </p:par>
                              <p:par>
                                <p:cTn id="11" presetID="3" presetClass="entr" presetSubtype="10" fill="hold" nodeType="withEffect">
                                  <p:stCondLst>
                                    <p:cond delay="0"/>
                                  </p:stCondLst>
                                  <p:childTnLst>
                                    <p:set>
                                      <p:cBhvr>
                                        <p:cTn id="12" dur="1" fill="hold">
                                          <p:stCondLst>
                                            <p:cond delay="0"/>
                                          </p:stCondLst>
                                        </p:cTn>
                                        <p:tgtEl>
                                          <p:spTgt spid="1087500"/>
                                        </p:tgtEl>
                                        <p:attrNameLst>
                                          <p:attrName>style.visibility</p:attrName>
                                        </p:attrNameLst>
                                      </p:cBhvr>
                                      <p:to>
                                        <p:strVal val="visible"/>
                                      </p:to>
                                    </p:set>
                                    <p:animEffect transition="in" filter="blinds(horizontal)">
                                      <p:cBhvr>
                                        <p:cTn id="13" dur="500"/>
                                        <p:tgtEl>
                                          <p:spTgt spid="108750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7502"/>
                                        </p:tgtEl>
                                        <p:attrNameLst>
                                          <p:attrName>style.visibility</p:attrName>
                                        </p:attrNameLst>
                                      </p:cBhvr>
                                      <p:to>
                                        <p:strVal val="visible"/>
                                      </p:to>
                                    </p:set>
                                    <p:animEffect transition="in" filter="blinds(horizontal)">
                                      <p:cBhvr>
                                        <p:cTn id="16" dur="500"/>
                                        <p:tgtEl>
                                          <p:spTgt spid="1087502"/>
                                        </p:tgtEl>
                                      </p:cBhvr>
                                    </p:animEffect>
                                  </p:childTnLst>
                                </p:cTn>
                              </p:par>
                              <p:par>
                                <p:cTn id="17" presetID="3" presetClass="entr" presetSubtype="10" fill="hold" nodeType="withEffect">
                                  <p:stCondLst>
                                    <p:cond delay="0"/>
                                  </p:stCondLst>
                                  <p:childTnLst>
                                    <p:set>
                                      <p:cBhvr>
                                        <p:cTn id="18" dur="1" fill="hold">
                                          <p:stCondLst>
                                            <p:cond delay="0"/>
                                          </p:stCondLst>
                                        </p:cTn>
                                        <p:tgtEl>
                                          <p:spTgt spid="1087501"/>
                                        </p:tgtEl>
                                        <p:attrNameLst>
                                          <p:attrName>style.visibility</p:attrName>
                                        </p:attrNameLst>
                                      </p:cBhvr>
                                      <p:to>
                                        <p:strVal val="visible"/>
                                      </p:to>
                                    </p:set>
                                    <p:animEffect transition="in" filter="blinds(horizontal)">
                                      <p:cBhvr>
                                        <p:cTn id="19" dur="500"/>
                                        <p:tgtEl>
                                          <p:spTgt spid="108750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87504"/>
                                        </p:tgtEl>
                                        <p:attrNameLst>
                                          <p:attrName>style.visibility</p:attrName>
                                        </p:attrNameLst>
                                      </p:cBhvr>
                                      <p:to>
                                        <p:strVal val="visible"/>
                                      </p:to>
                                    </p:set>
                                    <p:animEffect transition="in" filter="blinds(horizontal)">
                                      <p:cBhvr>
                                        <p:cTn id="24" dur="500"/>
                                        <p:tgtEl>
                                          <p:spTgt spid="108750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87510"/>
                                        </p:tgtEl>
                                        <p:attrNameLst>
                                          <p:attrName>style.visibility</p:attrName>
                                        </p:attrNameLst>
                                      </p:cBhvr>
                                      <p:to>
                                        <p:strVal val="visible"/>
                                      </p:to>
                                    </p:set>
                                    <p:animEffect transition="in" filter="blinds(horizontal)">
                                      <p:cBhvr>
                                        <p:cTn id="27" dur="500"/>
                                        <p:tgtEl>
                                          <p:spTgt spid="1087510"/>
                                        </p:tgtEl>
                                      </p:cBhvr>
                                    </p:animEffect>
                                  </p:childTnLst>
                                </p:cTn>
                              </p:par>
                              <p:par>
                                <p:cTn id="28" presetID="3" presetClass="entr" presetSubtype="10" fill="hold" nodeType="withEffect">
                                  <p:stCondLst>
                                    <p:cond delay="0"/>
                                  </p:stCondLst>
                                  <p:childTnLst>
                                    <p:set>
                                      <p:cBhvr>
                                        <p:cTn id="29" dur="1" fill="hold">
                                          <p:stCondLst>
                                            <p:cond delay="0"/>
                                          </p:stCondLst>
                                        </p:cTn>
                                        <p:tgtEl>
                                          <p:spTgt spid="1087516"/>
                                        </p:tgtEl>
                                        <p:attrNameLst>
                                          <p:attrName>style.visibility</p:attrName>
                                        </p:attrNameLst>
                                      </p:cBhvr>
                                      <p:to>
                                        <p:strVal val="visible"/>
                                      </p:to>
                                    </p:set>
                                    <p:animEffect transition="in" filter="blinds(horizontal)">
                                      <p:cBhvr>
                                        <p:cTn id="30" dur="500"/>
                                        <p:tgtEl>
                                          <p:spTgt spid="10875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87520"/>
                                        </p:tgtEl>
                                        <p:attrNameLst>
                                          <p:attrName>style.visibility</p:attrName>
                                        </p:attrNameLst>
                                      </p:cBhvr>
                                      <p:to>
                                        <p:strVal val="visible"/>
                                      </p:to>
                                    </p:set>
                                    <p:animEffect transition="in" filter="blinds(horizontal)">
                                      <p:cBhvr>
                                        <p:cTn id="35" dur="500"/>
                                        <p:tgtEl>
                                          <p:spTgt spid="1087520"/>
                                        </p:tgtEl>
                                      </p:cBhvr>
                                    </p:animEffect>
                                  </p:childTnLst>
                                </p:cTn>
                              </p:par>
                              <p:par>
                                <p:cTn id="36" presetID="3" presetClass="entr" presetSubtype="10" fill="hold" nodeType="withEffect">
                                  <p:stCondLst>
                                    <p:cond delay="0"/>
                                  </p:stCondLst>
                                  <p:childTnLst>
                                    <p:set>
                                      <p:cBhvr>
                                        <p:cTn id="37" dur="1" fill="hold">
                                          <p:stCondLst>
                                            <p:cond delay="0"/>
                                          </p:stCondLst>
                                        </p:cTn>
                                        <p:tgtEl>
                                          <p:spTgt spid="1087517"/>
                                        </p:tgtEl>
                                        <p:attrNameLst>
                                          <p:attrName>style.visibility</p:attrName>
                                        </p:attrNameLst>
                                      </p:cBhvr>
                                      <p:to>
                                        <p:strVal val="visible"/>
                                      </p:to>
                                    </p:set>
                                    <p:animEffect transition="in" filter="blinds(horizontal)">
                                      <p:cBhvr>
                                        <p:cTn id="38" dur="500"/>
                                        <p:tgtEl>
                                          <p:spTgt spid="10875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87521"/>
                                        </p:tgtEl>
                                        <p:attrNameLst>
                                          <p:attrName>style.visibility</p:attrName>
                                        </p:attrNameLst>
                                      </p:cBhvr>
                                      <p:to>
                                        <p:strVal val="visible"/>
                                      </p:to>
                                    </p:set>
                                    <p:animEffect transition="in" filter="blinds(horizontal)">
                                      <p:cBhvr>
                                        <p:cTn id="41" dur="500"/>
                                        <p:tgtEl>
                                          <p:spTgt spid="108752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087522"/>
                                        </p:tgtEl>
                                        <p:attrNameLst>
                                          <p:attrName>style.visibility</p:attrName>
                                        </p:attrNameLst>
                                      </p:cBhvr>
                                      <p:to>
                                        <p:strVal val="visible"/>
                                      </p:to>
                                    </p:set>
                                    <p:animEffect transition="in" filter="blinds(horizontal)">
                                      <p:cBhvr>
                                        <p:cTn id="44" dur="500"/>
                                        <p:tgtEl>
                                          <p:spTgt spid="108752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87505"/>
                                        </p:tgtEl>
                                        <p:attrNameLst>
                                          <p:attrName>style.visibility</p:attrName>
                                        </p:attrNameLst>
                                      </p:cBhvr>
                                      <p:to>
                                        <p:strVal val="visible"/>
                                      </p:to>
                                    </p:set>
                                    <p:animEffect transition="in" filter="blinds(horizontal)">
                                      <p:cBhvr>
                                        <p:cTn id="49" dur="500"/>
                                        <p:tgtEl>
                                          <p:spTgt spid="108750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087514"/>
                                        </p:tgtEl>
                                        <p:attrNameLst>
                                          <p:attrName>style.visibility</p:attrName>
                                        </p:attrNameLst>
                                      </p:cBhvr>
                                      <p:to>
                                        <p:strVal val="visible"/>
                                      </p:to>
                                    </p:set>
                                    <p:animEffect transition="in" filter="blinds(horizontal)">
                                      <p:cBhvr>
                                        <p:cTn id="52" dur="500"/>
                                        <p:tgtEl>
                                          <p:spTgt spid="108751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87506"/>
                                        </p:tgtEl>
                                        <p:attrNameLst>
                                          <p:attrName>style.visibility</p:attrName>
                                        </p:attrNameLst>
                                      </p:cBhvr>
                                      <p:to>
                                        <p:strVal val="visible"/>
                                      </p:to>
                                    </p:set>
                                    <p:animEffect transition="in" filter="blinds(horizontal)">
                                      <p:cBhvr>
                                        <p:cTn id="55" dur="500"/>
                                        <p:tgtEl>
                                          <p:spTgt spid="108750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087508"/>
                                        </p:tgtEl>
                                        <p:attrNameLst>
                                          <p:attrName>style.visibility</p:attrName>
                                        </p:attrNameLst>
                                      </p:cBhvr>
                                      <p:to>
                                        <p:strVal val="visible"/>
                                      </p:to>
                                    </p:set>
                                    <p:animEffect transition="in" filter="blinds(horizontal)">
                                      <p:cBhvr>
                                        <p:cTn id="58" dur="500"/>
                                        <p:tgtEl>
                                          <p:spTgt spid="1087508"/>
                                        </p:tgtEl>
                                      </p:cBhvr>
                                    </p:animEffect>
                                  </p:childTnLst>
                                </p:cTn>
                              </p:par>
                              <p:par>
                                <p:cTn id="59" presetID="3" presetClass="entr" presetSubtype="10" fill="hold" nodeType="withEffect">
                                  <p:stCondLst>
                                    <p:cond delay="0"/>
                                  </p:stCondLst>
                                  <p:childTnLst>
                                    <p:set>
                                      <p:cBhvr>
                                        <p:cTn id="60" dur="1" fill="hold">
                                          <p:stCondLst>
                                            <p:cond delay="0"/>
                                          </p:stCondLst>
                                        </p:cTn>
                                        <p:tgtEl>
                                          <p:spTgt spid="1087512"/>
                                        </p:tgtEl>
                                        <p:attrNameLst>
                                          <p:attrName>style.visibility</p:attrName>
                                        </p:attrNameLst>
                                      </p:cBhvr>
                                      <p:to>
                                        <p:strVal val="visible"/>
                                      </p:to>
                                    </p:set>
                                    <p:animEffect transition="in" filter="blinds(horizontal)">
                                      <p:cBhvr>
                                        <p:cTn id="61" dur="500"/>
                                        <p:tgtEl>
                                          <p:spTgt spid="108751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087507"/>
                                        </p:tgtEl>
                                        <p:attrNameLst>
                                          <p:attrName>style.visibility</p:attrName>
                                        </p:attrNameLst>
                                      </p:cBhvr>
                                      <p:to>
                                        <p:strVal val="visible"/>
                                      </p:to>
                                    </p:set>
                                    <p:animEffect transition="in" filter="blinds(horizontal)">
                                      <p:cBhvr>
                                        <p:cTn id="64" dur="500"/>
                                        <p:tgtEl>
                                          <p:spTgt spid="1087507"/>
                                        </p:tgtEl>
                                      </p:cBhvr>
                                    </p:animEffect>
                                  </p:childTnLst>
                                </p:cTn>
                              </p:par>
                              <p:par>
                                <p:cTn id="65" presetID="3" presetClass="entr" presetSubtype="10" fill="hold" nodeType="withEffect">
                                  <p:stCondLst>
                                    <p:cond delay="0"/>
                                  </p:stCondLst>
                                  <p:childTnLst>
                                    <p:set>
                                      <p:cBhvr>
                                        <p:cTn id="66" dur="1" fill="hold">
                                          <p:stCondLst>
                                            <p:cond delay="0"/>
                                          </p:stCondLst>
                                        </p:cTn>
                                        <p:tgtEl>
                                          <p:spTgt spid="1087513"/>
                                        </p:tgtEl>
                                        <p:attrNameLst>
                                          <p:attrName>style.visibility</p:attrName>
                                        </p:attrNameLst>
                                      </p:cBhvr>
                                      <p:to>
                                        <p:strVal val="visible"/>
                                      </p:to>
                                    </p:set>
                                    <p:animEffect transition="in" filter="blinds(horizontal)">
                                      <p:cBhvr>
                                        <p:cTn id="67" dur="500"/>
                                        <p:tgtEl>
                                          <p:spTgt spid="108751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087523"/>
                                        </p:tgtEl>
                                        <p:attrNameLst>
                                          <p:attrName>style.visibility</p:attrName>
                                        </p:attrNameLst>
                                      </p:cBhvr>
                                      <p:to>
                                        <p:strVal val="visible"/>
                                      </p:to>
                                    </p:set>
                                    <p:animEffect transition="in" filter="blinds(horizontal)">
                                      <p:cBhvr>
                                        <p:cTn id="72" dur="500"/>
                                        <p:tgtEl>
                                          <p:spTgt spid="1087523"/>
                                        </p:tgtEl>
                                      </p:cBhvr>
                                    </p:animEffect>
                                  </p:childTnLst>
                                </p:cTn>
                              </p:par>
                              <p:par>
                                <p:cTn id="73" presetID="3" presetClass="entr" presetSubtype="10" fill="hold" nodeType="withEffect">
                                  <p:stCondLst>
                                    <p:cond delay="0"/>
                                  </p:stCondLst>
                                  <p:childTnLst>
                                    <p:set>
                                      <p:cBhvr>
                                        <p:cTn id="74" dur="1" fill="hold">
                                          <p:stCondLst>
                                            <p:cond delay="0"/>
                                          </p:stCondLst>
                                        </p:cTn>
                                        <p:tgtEl>
                                          <p:spTgt spid="1087518"/>
                                        </p:tgtEl>
                                        <p:attrNameLst>
                                          <p:attrName>style.visibility</p:attrName>
                                        </p:attrNameLst>
                                      </p:cBhvr>
                                      <p:to>
                                        <p:strVal val="visible"/>
                                      </p:to>
                                    </p:set>
                                    <p:animEffect transition="in" filter="blinds(horizontal)">
                                      <p:cBhvr>
                                        <p:cTn id="75" dur="500"/>
                                        <p:tgtEl>
                                          <p:spTgt spid="108751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1087519"/>
                                        </p:tgtEl>
                                        <p:attrNameLst>
                                          <p:attrName>style.visibility</p:attrName>
                                        </p:attrNameLst>
                                      </p:cBhvr>
                                      <p:to>
                                        <p:strVal val="visible"/>
                                      </p:to>
                                    </p:set>
                                    <p:animEffect transition="in" filter="blinds(horizontal)">
                                      <p:cBhvr>
                                        <p:cTn id="80" dur="500"/>
                                        <p:tgtEl>
                                          <p:spTgt spid="108751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087525"/>
                                        </p:tgtEl>
                                        <p:attrNameLst>
                                          <p:attrName>style.visibility</p:attrName>
                                        </p:attrNameLst>
                                      </p:cBhvr>
                                      <p:to>
                                        <p:strVal val="visible"/>
                                      </p:to>
                                    </p:set>
                                    <p:animEffect transition="in" filter="blinds(horizontal)">
                                      <p:cBhvr>
                                        <p:cTn id="83" dur="500"/>
                                        <p:tgtEl>
                                          <p:spTgt spid="108752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087524"/>
                                        </p:tgtEl>
                                        <p:attrNameLst>
                                          <p:attrName>style.visibility</p:attrName>
                                        </p:attrNameLst>
                                      </p:cBhvr>
                                      <p:to>
                                        <p:strVal val="visible"/>
                                      </p:to>
                                    </p:set>
                                    <p:animEffect transition="in" filter="blinds(horizontal)">
                                      <p:cBhvr>
                                        <p:cTn id="86" dur="500"/>
                                        <p:tgtEl>
                                          <p:spTgt spid="1087524"/>
                                        </p:tgtEl>
                                      </p:cBhvr>
                                    </p:animEffect>
                                  </p:childTnLst>
                                </p:cTn>
                              </p:par>
                              <p:par>
                                <p:cTn id="87" presetID="3" presetClass="entr" presetSubtype="10" fill="hold" nodeType="withEffect">
                                  <p:stCondLst>
                                    <p:cond delay="0"/>
                                  </p:stCondLst>
                                  <p:childTnLst>
                                    <p:set>
                                      <p:cBhvr>
                                        <p:cTn id="88" dur="1" fill="hold">
                                          <p:stCondLst>
                                            <p:cond delay="0"/>
                                          </p:stCondLst>
                                        </p:cTn>
                                        <p:tgtEl>
                                          <p:spTgt spid="1087511"/>
                                        </p:tgtEl>
                                        <p:attrNameLst>
                                          <p:attrName>style.visibility</p:attrName>
                                        </p:attrNameLst>
                                      </p:cBhvr>
                                      <p:to>
                                        <p:strVal val="visible"/>
                                      </p:to>
                                    </p:set>
                                    <p:animEffect transition="in" filter="blinds(horizontal)">
                                      <p:cBhvr>
                                        <p:cTn id="89" dur="500"/>
                                        <p:tgtEl>
                                          <p:spTgt spid="1087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9" grpId="0"/>
      <p:bldP spid="1087502" grpId="0"/>
      <p:bldP spid="1087504" grpId="0" animBg="1"/>
      <p:bldP spid="1087505" grpId="0" animBg="1"/>
      <p:bldP spid="1087506" grpId="0" animBg="1"/>
      <p:bldP spid="1087507" grpId="0" animBg="1"/>
      <p:bldP spid="1087508" grpId="0" animBg="1"/>
      <p:bldP spid="1087510" grpId="0" animBg="1"/>
      <p:bldP spid="1087514" grpId="0" animBg="1"/>
      <p:bldP spid="1087520" grpId="0"/>
      <p:bldP spid="1087521" grpId="0" animBg="1"/>
      <p:bldP spid="1087522" grpId="0" animBg="1"/>
      <p:bldP spid="1087523" grpId="0" animBg="1"/>
      <p:bldP spid="1087524" grpId="0" animBg="1"/>
      <p:bldP spid="10875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14" name="Text Box 63"/>
          <p:cNvSpPr txBox="1">
            <a:spLocks noChangeArrowheads="1"/>
          </p:cNvSpPr>
          <p:nvPr/>
        </p:nvSpPr>
        <p:spPr bwMode="auto">
          <a:xfrm>
            <a:off x="1752600" y="228600"/>
            <a:ext cx="601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2.2. </a:t>
            </a:r>
            <a:r>
              <a:rPr lang="en-US" sz="2400" u="sng">
                <a:latin typeface="VNI-Times" pitchFamily="2" charset="0"/>
              </a:rPr>
              <a:t>Tröôøng haáp daãn – Baûo toaøn cô naêng</a:t>
            </a:r>
            <a:r>
              <a:rPr lang="en-US" sz="2400">
                <a:latin typeface="VNI-Times" pitchFamily="2" charset="0"/>
              </a:rPr>
              <a:t> </a:t>
            </a:r>
          </a:p>
        </p:txBody>
      </p:sp>
      <p:pic>
        <p:nvPicPr>
          <p:cNvPr id="163843" name="Picture 3"/>
          <p:cNvPicPr>
            <a:picLocks noChangeAspect="1" noChangeArrowheads="1"/>
          </p:cNvPicPr>
          <p:nvPr/>
        </p:nvPicPr>
        <p:blipFill>
          <a:blip r:embed="rId2"/>
          <a:srcRect/>
          <a:stretch>
            <a:fillRect/>
          </a:stretch>
        </p:blipFill>
        <p:spPr bwMode="auto">
          <a:xfrm>
            <a:off x="304800" y="1066800"/>
            <a:ext cx="8486775" cy="31242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42" name="Oval 6"/>
          <p:cNvSpPr>
            <a:spLocks noChangeArrowheads="1"/>
          </p:cNvSpPr>
          <p:nvPr/>
        </p:nvSpPr>
        <p:spPr bwMode="auto">
          <a:xfrm>
            <a:off x="600075" y="381000"/>
            <a:ext cx="762000" cy="685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89543" name="Text Box 7"/>
          <p:cNvSpPr txBox="1">
            <a:spLocks noChangeArrowheads="1"/>
          </p:cNvSpPr>
          <p:nvPr/>
        </p:nvSpPr>
        <p:spPr bwMode="auto">
          <a:xfrm>
            <a:off x="828675" y="533400"/>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M</a:t>
            </a:r>
          </a:p>
        </p:txBody>
      </p:sp>
      <p:sp>
        <p:nvSpPr>
          <p:cNvPr id="1089544" name="Oval 8"/>
          <p:cNvSpPr>
            <a:spLocks noChangeArrowheads="1"/>
          </p:cNvSpPr>
          <p:nvPr/>
        </p:nvSpPr>
        <p:spPr bwMode="auto">
          <a:xfrm>
            <a:off x="3276600" y="457200"/>
            <a:ext cx="533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89545" name="Text Box 9"/>
          <p:cNvSpPr txBox="1">
            <a:spLocks noChangeArrowheads="1"/>
          </p:cNvSpPr>
          <p:nvPr/>
        </p:nvSpPr>
        <p:spPr bwMode="auto">
          <a:xfrm>
            <a:off x="3352800" y="457200"/>
            <a:ext cx="30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a:t>
            </a:r>
          </a:p>
        </p:txBody>
      </p:sp>
      <p:sp>
        <p:nvSpPr>
          <p:cNvPr id="1089546" name="Freeform 10"/>
          <p:cNvSpPr>
            <a:spLocks/>
          </p:cNvSpPr>
          <p:nvPr/>
        </p:nvSpPr>
        <p:spPr bwMode="auto">
          <a:xfrm>
            <a:off x="2047875" y="228600"/>
            <a:ext cx="241300" cy="838200"/>
          </a:xfrm>
          <a:custGeom>
            <a:avLst/>
            <a:gdLst>
              <a:gd name="T0" fmla="*/ 0 w 152"/>
              <a:gd name="T1" fmla="*/ 0 h 528"/>
              <a:gd name="T2" fmla="*/ 241935002 w 152"/>
              <a:gd name="T3" fmla="*/ 241934987 h 528"/>
              <a:gd name="T4" fmla="*/ 362902453 w 152"/>
              <a:gd name="T5" fmla="*/ 483869975 h 528"/>
              <a:gd name="T6" fmla="*/ 362902453 w 152"/>
              <a:gd name="T7" fmla="*/ 725804863 h 528"/>
              <a:gd name="T8" fmla="*/ 362902453 w 152"/>
              <a:gd name="T9" fmla="*/ 967739949 h 528"/>
              <a:gd name="T10" fmla="*/ 241935002 w 152"/>
              <a:gd name="T11" fmla="*/ 1330642282 h 528"/>
              <a:gd name="T12" fmla="*/ 0 60000 65536"/>
              <a:gd name="T13" fmla="*/ 0 60000 65536"/>
              <a:gd name="T14" fmla="*/ 0 60000 65536"/>
              <a:gd name="T15" fmla="*/ 0 60000 65536"/>
              <a:gd name="T16" fmla="*/ 0 60000 65536"/>
              <a:gd name="T17" fmla="*/ 0 60000 65536"/>
              <a:gd name="T18" fmla="*/ 0 w 152"/>
              <a:gd name="T19" fmla="*/ 0 h 528"/>
              <a:gd name="T20" fmla="*/ 152 w 152"/>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52" h="528">
                <a:moveTo>
                  <a:pt x="0" y="0"/>
                </a:moveTo>
                <a:cubicBezTo>
                  <a:pt x="36" y="32"/>
                  <a:pt x="72" y="64"/>
                  <a:pt x="96" y="96"/>
                </a:cubicBezTo>
                <a:cubicBezTo>
                  <a:pt x="120" y="128"/>
                  <a:pt x="136" y="160"/>
                  <a:pt x="144" y="192"/>
                </a:cubicBezTo>
                <a:cubicBezTo>
                  <a:pt x="152" y="224"/>
                  <a:pt x="144" y="256"/>
                  <a:pt x="144" y="288"/>
                </a:cubicBezTo>
                <a:cubicBezTo>
                  <a:pt x="144" y="320"/>
                  <a:pt x="152" y="344"/>
                  <a:pt x="144" y="384"/>
                </a:cubicBezTo>
                <a:cubicBezTo>
                  <a:pt x="136" y="424"/>
                  <a:pt x="120" y="496"/>
                  <a:pt x="96" y="528"/>
                </a:cubicBezTo>
              </a:path>
            </a:pathLst>
          </a:custGeom>
          <a:noFill/>
          <a:ln w="38100">
            <a:solidFill>
              <a:srgbClr val="00FF00"/>
            </a:solidFill>
            <a:prstDash val="sysDot"/>
            <a:round/>
            <a:headEnd/>
            <a:tailEnd/>
          </a:ln>
        </p:spPr>
        <p:txBody>
          <a:bodyPr/>
          <a:lstStyle/>
          <a:p>
            <a:endParaRPr lang="en-US"/>
          </a:p>
        </p:txBody>
      </p:sp>
      <p:sp>
        <p:nvSpPr>
          <p:cNvPr id="1089547" name="Freeform 11"/>
          <p:cNvSpPr>
            <a:spLocks/>
          </p:cNvSpPr>
          <p:nvPr/>
        </p:nvSpPr>
        <p:spPr bwMode="auto">
          <a:xfrm>
            <a:off x="2505075" y="152400"/>
            <a:ext cx="241300" cy="914400"/>
          </a:xfrm>
          <a:custGeom>
            <a:avLst/>
            <a:gdLst>
              <a:gd name="T0" fmla="*/ 0 w 152"/>
              <a:gd name="T1" fmla="*/ 0 h 576"/>
              <a:gd name="T2" fmla="*/ 241935002 w 152"/>
              <a:gd name="T3" fmla="*/ 241934997 h 576"/>
              <a:gd name="T4" fmla="*/ 362902453 w 152"/>
              <a:gd name="T5" fmla="*/ 483869993 h 576"/>
              <a:gd name="T6" fmla="*/ 362902453 w 152"/>
              <a:gd name="T7" fmla="*/ 846772538 h 576"/>
              <a:gd name="T8" fmla="*/ 362902453 w 152"/>
              <a:gd name="T9" fmla="*/ 1209674884 h 576"/>
              <a:gd name="T10" fmla="*/ 241935002 w 152"/>
              <a:gd name="T11" fmla="*/ 1451609782 h 576"/>
              <a:gd name="T12" fmla="*/ 0 60000 65536"/>
              <a:gd name="T13" fmla="*/ 0 60000 65536"/>
              <a:gd name="T14" fmla="*/ 0 60000 65536"/>
              <a:gd name="T15" fmla="*/ 0 60000 65536"/>
              <a:gd name="T16" fmla="*/ 0 60000 65536"/>
              <a:gd name="T17" fmla="*/ 0 60000 65536"/>
              <a:gd name="T18" fmla="*/ 0 w 152"/>
              <a:gd name="T19" fmla="*/ 0 h 576"/>
              <a:gd name="T20" fmla="*/ 152 w 152"/>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52" h="576">
                <a:moveTo>
                  <a:pt x="0" y="0"/>
                </a:moveTo>
                <a:cubicBezTo>
                  <a:pt x="36" y="32"/>
                  <a:pt x="72" y="64"/>
                  <a:pt x="96" y="96"/>
                </a:cubicBezTo>
                <a:cubicBezTo>
                  <a:pt x="120" y="128"/>
                  <a:pt x="136" y="152"/>
                  <a:pt x="144" y="192"/>
                </a:cubicBezTo>
                <a:cubicBezTo>
                  <a:pt x="152" y="232"/>
                  <a:pt x="144" y="288"/>
                  <a:pt x="144" y="336"/>
                </a:cubicBezTo>
                <a:cubicBezTo>
                  <a:pt x="144" y="384"/>
                  <a:pt x="152" y="440"/>
                  <a:pt x="144" y="480"/>
                </a:cubicBezTo>
                <a:cubicBezTo>
                  <a:pt x="136" y="520"/>
                  <a:pt x="104" y="560"/>
                  <a:pt x="96" y="576"/>
                </a:cubicBezTo>
              </a:path>
            </a:pathLst>
          </a:custGeom>
          <a:noFill/>
          <a:ln w="38100">
            <a:solidFill>
              <a:srgbClr val="00FF00"/>
            </a:solidFill>
            <a:prstDash val="sysDot"/>
            <a:round/>
            <a:headEnd/>
            <a:tailEnd/>
          </a:ln>
        </p:spPr>
        <p:txBody>
          <a:bodyPr/>
          <a:lstStyle/>
          <a:p>
            <a:endParaRPr lang="en-US"/>
          </a:p>
        </p:txBody>
      </p:sp>
      <p:sp>
        <p:nvSpPr>
          <p:cNvPr id="1089548" name="Freeform 12"/>
          <p:cNvSpPr>
            <a:spLocks/>
          </p:cNvSpPr>
          <p:nvPr/>
        </p:nvSpPr>
        <p:spPr bwMode="auto">
          <a:xfrm>
            <a:off x="2886075" y="185738"/>
            <a:ext cx="241300" cy="914400"/>
          </a:xfrm>
          <a:custGeom>
            <a:avLst/>
            <a:gdLst>
              <a:gd name="T0" fmla="*/ 0 w 152"/>
              <a:gd name="T1" fmla="*/ 0 h 576"/>
              <a:gd name="T2" fmla="*/ 241935002 w 152"/>
              <a:gd name="T3" fmla="*/ 241934997 h 576"/>
              <a:gd name="T4" fmla="*/ 362902453 w 152"/>
              <a:gd name="T5" fmla="*/ 483869993 h 576"/>
              <a:gd name="T6" fmla="*/ 362902453 w 152"/>
              <a:gd name="T7" fmla="*/ 846772538 h 576"/>
              <a:gd name="T8" fmla="*/ 362902453 w 152"/>
              <a:gd name="T9" fmla="*/ 1209674884 h 576"/>
              <a:gd name="T10" fmla="*/ 241935002 w 152"/>
              <a:gd name="T11" fmla="*/ 1451609782 h 576"/>
              <a:gd name="T12" fmla="*/ 0 60000 65536"/>
              <a:gd name="T13" fmla="*/ 0 60000 65536"/>
              <a:gd name="T14" fmla="*/ 0 60000 65536"/>
              <a:gd name="T15" fmla="*/ 0 60000 65536"/>
              <a:gd name="T16" fmla="*/ 0 60000 65536"/>
              <a:gd name="T17" fmla="*/ 0 60000 65536"/>
              <a:gd name="T18" fmla="*/ 0 w 152"/>
              <a:gd name="T19" fmla="*/ 0 h 576"/>
              <a:gd name="T20" fmla="*/ 152 w 152"/>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52" h="576">
                <a:moveTo>
                  <a:pt x="0" y="0"/>
                </a:moveTo>
                <a:cubicBezTo>
                  <a:pt x="36" y="32"/>
                  <a:pt x="72" y="64"/>
                  <a:pt x="96" y="96"/>
                </a:cubicBezTo>
                <a:cubicBezTo>
                  <a:pt x="120" y="128"/>
                  <a:pt x="136" y="152"/>
                  <a:pt x="144" y="192"/>
                </a:cubicBezTo>
                <a:cubicBezTo>
                  <a:pt x="152" y="232"/>
                  <a:pt x="144" y="288"/>
                  <a:pt x="144" y="336"/>
                </a:cubicBezTo>
                <a:cubicBezTo>
                  <a:pt x="144" y="384"/>
                  <a:pt x="152" y="440"/>
                  <a:pt x="144" y="480"/>
                </a:cubicBezTo>
                <a:cubicBezTo>
                  <a:pt x="136" y="520"/>
                  <a:pt x="104" y="560"/>
                  <a:pt x="96" y="576"/>
                </a:cubicBezTo>
              </a:path>
            </a:pathLst>
          </a:custGeom>
          <a:noFill/>
          <a:ln w="38100">
            <a:solidFill>
              <a:srgbClr val="00FF00"/>
            </a:solidFill>
            <a:prstDash val="sysDot"/>
            <a:round/>
            <a:headEnd/>
            <a:tailEnd/>
          </a:ln>
        </p:spPr>
        <p:txBody>
          <a:bodyPr/>
          <a:lstStyle/>
          <a:p>
            <a:endParaRPr lang="en-US"/>
          </a:p>
        </p:txBody>
      </p:sp>
      <p:sp>
        <p:nvSpPr>
          <p:cNvPr id="1089549" name="Freeform 13"/>
          <p:cNvSpPr>
            <a:spLocks/>
          </p:cNvSpPr>
          <p:nvPr/>
        </p:nvSpPr>
        <p:spPr bwMode="auto">
          <a:xfrm>
            <a:off x="3352800" y="228600"/>
            <a:ext cx="241300" cy="914400"/>
          </a:xfrm>
          <a:custGeom>
            <a:avLst/>
            <a:gdLst>
              <a:gd name="T0" fmla="*/ 0 w 152"/>
              <a:gd name="T1" fmla="*/ 0 h 576"/>
              <a:gd name="T2" fmla="*/ 241935002 w 152"/>
              <a:gd name="T3" fmla="*/ 241934997 h 576"/>
              <a:gd name="T4" fmla="*/ 362902453 w 152"/>
              <a:gd name="T5" fmla="*/ 483869993 h 576"/>
              <a:gd name="T6" fmla="*/ 362902453 w 152"/>
              <a:gd name="T7" fmla="*/ 846772538 h 576"/>
              <a:gd name="T8" fmla="*/ 362902453 w 152"/>
              <a:gd name="T9" fmla="*/ 1209674884 h 576"/>
              <a:gd name="T10" fmla="*/ 241935002 w 152"/>
              <a:gd name="T11" fmla="*/ 1451609782 h 576"/>
              <a:gd name="T12" fmla="*/ 0 60000 65536"/>
              <a:gd name="T13" fmla="*/ 0 60000 65536"/>
              <a:gd name="T14" fmla="*/ 0 60000 65536"/>
              <a:gd name="T15" fmla="*/ 0 60000 65536"/>
              <a:gd name="T16" fmla="*/ 0 60000 65536"/>
              <a:gd name="T17" fmla="*/ 0 60000 65536"/>
              <a:gd name="T18" fmla="*/ 0 w 152"/>
              <a:gd name="T19" fmla="*/ 0 h 576"/>
              <a:gd name="T20" fmla="*/ 152 w 152"/>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52" h="576">
                <a:moveTo>
                  <a:pt x="0" y="0"/>
                </a:moveTo>
                <a:cubicBezTo>
                  <a:pt x="36" y="32"/>
                  <a:pt x="72" y="64"/>
                  <a:pt x="96" y="96"/>
                </a:cubicBezTo>
                <a:cubicBezTo>
                  <a:pt x="120" y="128"/>
                  <a:pt x="136" y="152"/>
                  <a:pt x="144" y="192"/>
                </a:cubicBezTo>
                <a:cubicBezTo>
                  <a:pt x="152" y="232"/>
                  <a:pt x="144" y="288"/>
                  <a:pt x="144" y="336"/>
                </a:cubicBezTo>
                <a:cubicBezTo>
                  <a:pt x="144" y="384"/>
                  <a:pt x="152" y="440"/>
                  <a:pt x="144" y="480"/>
                </a:cubicBezTo>
                <a:cubicBezTo>
                  <a:pt x="136" y="520"/>
                  <a:pt x="104" y="560"/>
                  <a:pt x="96" y="576"/>
                </a:cubicBezTo>
              </a:path>
            </a:pathLst>
          </a:custGeom>
          <a:noFill/>
          <a:ln w="38100">
            <a:solidFill>
              <a:srgbClr val="00FF00"/>
            </a:solidFill>
            <a:prstDash val="sysDot"/>
            <a:round/>
            <a:headEnd/>
            <a:tailEnd/>
          </a:ln>
        </p:spPr>
        <p:txBody>
          <a:bodyPr/>
          <a:lstStyle/>
          <a:p>
            <a:endParaRPr lang="en-US"/>
          </a:p>
        </p:txBody>
      </p:sp>
      <p:sp>
        <p:nvSpPr>
          <p:cNvPr id="1089550" name="Freeform 14"/>
          <p:cNvSpPr>
            <a:spLocks/>
          </p:cNvSpPr>
          <p:nvPr/>
        </p:nvSpPr>
        <p:spPr bwMode="auto">
          <a:xfrm>
            <a:off x="1577975" y="304800"/>
            <a:ext cx="241300" cy="838200"/>
          </a:xfrm>
          <a:custGeom>
            <a:avLst/>
            <a:gdLst>
              <a:gd name="T0" fmla="*/ 0 w 152"/>
              <a:gd name="T1" fmla="*/ 0 h 528"/>
              <a:gd name="T2" fmla="*/ 241935002 w 152"/>
              <a:gd name="T3" fmla="*/ 241934987 h 528"/>
              <a:gd name="T4" fmla="*/ 362902453 w 152"/>
              <a:gd name="T5" fmla="*/ 483869975 h 528"/>
              <a:gd name="T6" fmla="*/ 362902453 w 152"/>
              <a:gd name="T7" fmla="*/ 725804863 h 528"/>
              <a:gd name="T8" fmla="*/ 362902453 w 152"/>
              <a:gd name="T9" fmla="*/ 967739949 h 528"/>
              <a:gd name="T10" fmla="*/ 241935002 w 152"/>
              <a:gd name="T11" fmla="*/ 1330642282 h 528"/>
              <a:gd name="T12" fmla="*/ 0 60000 65536"/>
              <a:gd name="T13" fmla="*/ 0 60000 65536"/>
              <a:gd name="T14" fmla="*/ 0 60000 65536"/>
              <a:gd name="T15" fmla="*/ 0 60000 65536"/>
              <a:gd name="T16" fmla="*/ 0 60000 65536"/>
              <a:gd name="T17" fmla="*/ 0 60000 65536"/>
              <a:gd name="T18" fmla="*/ 0 w 152"/>
              <a:gd name="T19" fmla="*/ 0 h 528"/>
              <a:gd name="T20" fmla="*/ 152 w 152"/>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52" h="528">
                <a:moveTo>
                  <a:pt x="0" y="0"/>
                </a:moveTo>
                <a:cubicBezTo>
                  <a:pt x="36" y="32"/>
                  <a:pt x="72" y="64"/>
                  <a:pt x="96" y="96"/>
                </a:cubicBezTo>
                <a:cubicBezTo>
                  <a:pt x="120" y="128"/>
                  <a:pt x="136" y="160"/>
                  <a:pt x="144" y="192"/>
                </a:cubicBezTo>
                <a:cubicBezTo>
                  <a:pt x="152" y="224"/>
                  <a:pt x="144" y="256"/>
                  <a:pt x="144" y="288"/>
                </a:cubicBezTo>
                <a:cubicBezTo>
                  <a:pt x="144" y="320"/>
                  <a:pt x="152" y="344"/>
                  <a:pt x="144" y="384"/>
                </a:cubicBezTo>
                <a:cubicBezTo>
                  <a:pt x="136" y="424"/>
                  <a:pt x="120" y="496"/>
                  <a:pt x="96" y="528"/>
                </a:cubicBezTo>
              </a:path>
            </a:pathLst>
          </a:custGeom>
          <a:noFill/>
          <a:ln w="38100">
            <a:solidFill>
              <a:srgbClr val="00FF00"/>
            </a:solidFill>
            <a:prstDash val="sysDot"/>
            <a:round/>
            <a:headEnd/>
            <a:tailEnd/>
          </a:ln>
        </p:spPr>
        <p:txBody>
          <a:bodyPr/>
          <a:lstStyle/>
          <a:p>
            <a:endParaRPr lang="en-US"/>
          </a:p>
        </p:txBody>
      </p:sp>
      <p:sp>
        <p:nvSpPr>
          <p:cNvPr id="1089551" name="Line 15"/>
          <p:cNvSpPr>
            <a:spLocks noChangeShapeType="1"/>
          </p:cNvSpPr>
          <p:nvPr/>
        </p:nvSpPr>
        <p:spPr bwMode="auto">
          <a:xfrm>
            <a:off x="1362075" y="762000"/>
            <a:ext cx="1828800" cy="0"/>
          </a:xfrm>
          <a:prstGeom prst="line">
            <a:avLst/>
          </a:prstGeom>
          <a:noFill/>
          <a:ln w="9525">
            <a:solidFill>
              <a:srgbClr val="0000FF"/>
            </a:solidFill>
            <a:prstDash val="dash"/>
            <a:round/>
            <a:headEnd/>
            <a:tailEnd/>
          </a:ln>
        </p:spPr>
        <p:txBody>
          <a:bodyPr/>
          <a:lstStyle/>
          <a:p>
            <a:endParaRPr lang="en-US"/>
          </a:p>
        </p:txBody>
      </p:sp>
      <p:sp>
        <p:nvSpPr>
          <p:cNvPr id="1089552" name="Line 16"/>
          <p:cNvSpPr>
            <a:spLocks noChangeShapeType="1"/>
          </p:cNvSpPr>
          <p:nvPr/>
        </p:nvSpPr>
        <p:spPr bwMode="auto">
          <a:xfrm flipH="1">
            <a:off x="2603500" y="762000"/>
            <a:ext cx="685800" cy="0"/>
          </a:xfrm>
          <a:prstGeom prst="line">
            <a:avLst/>
          </a:prstGeom>
          <a:noFill/>
          <a:ln w="38100">
            <a:solidFill>
              <a:srgbClr val="FF3300"/>
            </a:solidFill>
            <a:round/>
            <a:headEnd/>
            <a:tailEnd type="triangle" w="med" len="med"/>
          </a:ln>
        </p:spPr>
        <p:txBody>
          <a:bodyPr/>
          <a:lstStyle/>
          <a:p>
            <a:endParaRPr lang="en-US"/>
          </a:p>
        </p:txBody>
      </p:sp>
      <p:graphicFrame>
        <p:nvGraphicFramePr>
          <p:cNvPr id="1089553" name="Object 17"/>
          <p:cNvGraphicFramePr>
            <a:graphicFrameLocks noGrp="1" noChangeAspect="1"/>
          </p:cNvGraphicFramePr>
          <p:nvPr>
            <p:ph sz="quarter" idx="1"/>
          </p:nvPr>
        </p:nvGraphicFramePr>
        <p:xfrm>
          <a:off x="2657475" y="871538"/>
          <a:ext cx="457200" cy="369887"/>
        </p:xfrm>
        <a:graphic>
          <a:graphicData uri="http://schemas.openxmlformats.org/presentationml/2006/ole">
            <mc:AlternateContent xmlns:mc="http://schemas.openxmlformats.org/markup-compatibility/2006">
              <mc:Choice xmlns:v="urn:schemas-microsoft-com:vml" Requires="v">
                <p:oleObj name="Equation" r:id="rId2" imgW="266400" imgH="215640" progId="Equation.DSMT4">
                  <p:embed/>
                </p:oleObj>
              </mc:Choice>
              <mc:Fallback>
                <p:oleObj name="Equation" r:id="rId2" imgW="266400" imgH="215640" progId="Equation.DSMT4">
                  <p:embed/>
                  <p:pic>
                    <p:nvPicPr>
                      <p:cNvPr id="1089553"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871538"/>
                        <a:ext cx="4572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54" name="Object 18"/>
          <p:cNvGraphicFramePr>
            <a:graphicFrameLocks noGrp="1" noChangeAspect="1"/>
          </p:cNvGraphicFramePr>
          <p:nvPr>
            <p:ph sz="quarter" idx="2"/>
          </p:nvPr>
        </p:nvGraphicFramePr>
        <p:xfrm>
          <a:off x="1219200" y="4049713"/>
          <a:ext cx="457200" cy="369887"/>
        </p:xfrm>
        <a:graphic>
          <a:graphicData uri="http://schemas.openxmlformats.org/presentationml/2006/ole">
            <mc:AlternateContent xmlns:mc="http://schemas.openxmlformats.org/markup-compatibility/2006">
              <mc:Choice xmlns:v="urn:schemas-microsoft-com:vml" Requires="v">
                <p:oleObj name="Equation" r:id="rId4" imgW="266400" imgH="215640" progId="Equation.DSMT4">
                  <p:embed/>
                </p:oleObj>
              </mc:Choice>
              <mc:Fallback>
                <p:oleObj name="Equation" r:id="rId4" imgW="266400" imgH="215640" progId="Equation.DSMT4">
                  <p:embed/>
                  <p:pic>
                    <p:nvPicPr>
                      <p:cNvPr id="1089554"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049713"/>
                        <a:ext cx="4572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55" name="Object 19"/>
          <p:cNvGraphicFramePr>
            <a:graphicFrameLocks noGrp="1" noChangeAspect="1"/>
          </p:cNvGraphicFramePr>
          <p:nvPr>
            <p:ph sz="quarter" idx="3"/>
          </p:nvPr>
        </p:nvGraphicFramePr>
        <p:xfrm>
          <a:off x="1981200" y="3702050"/>
          <a:ext cx="685800" cy="374650"/>
        </p:xfrm>
        <a:graphic>
          <a:graphicData uri="http://schemas.openxmlformats.org/presentationml/2006/ole">
            <mc:AlternateContent xmlns:mc="http://schemas.openxmlformats.org/markup-compatibility/2006">
              <mc:Choice xmlns:v="urn:schemas-microsoft-com:vml" Requires="v">
                <p:oleObj name="Equation" r:id="rId6" imgW="393480" imgH="215640" progId="Equation.DSMT4">
                  <p:embed/>
                </p:oleObj>
              </mc:Choice>
              <mc:Fallback>
                <p:oleObj name="Equation" r:id="rId6" imgW="393480" imgH="215640" progId="Equation.DSMT4">
                  <p:embed/>
                  <p:pic>
                    <p:nvPicPr>
                      <p:cNvPr id="1089555"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702050"/>
                        <a:ext cx="6858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9559" name="Line 23"/>
          <p:cNvSpPr>
            <a:spLocks noChangeShapeType="1"/>
          </p:cNvSpPr>
          <p:nvPr/>
        </p:nvSpPr>
        <p:spPr bwMode="auto">
          <a:xfrm flipH="1" flipV="1">
            <a:off x="533400" y="2895600"/>
            <a:ext cx="457200" cy="1905000"/>
          </a:xfrm>
          <a:prstGeom prst="line">
            <a:avLst/>
          </a:prstGeom>
          <a:noFill/>
          <a:ln w="9525">
            <a:solidFill>
              <a:schemeClr val="tx1"/>
            </a:solidFill>
            <a:round/>
            <a:headEnd/>
            <a:tailEnd type="arrow" w="med" len="med"/>
          </a:ln>
        </p:spPr>
        <p:txBody>
          <a:bodyPr/>
          <a:lstStyle/>
          <a:p>
            <a:endParaRPr lang="en-US"/>
          </a:p>
        </p:txBody>
      </p:sp>
      <p:sp>
        <p:nvSpPr>
          <p:cNvPr id="1089560" name="Line 24"/>
          <p:cNvSpPr>
            <a:spLocks noChangeShapeType="1"/>
          </p:cNvSpPr>
          <p:nvPr/>
        </p:nvSpPr>
        <p:spPr bwMode="auto">
          <a:xfrm flipV="1">
            <a:off x="990600" y="3657600"/>
            <a:ext cx="2286000" cy="1219200"/>
          </a:xfrm>
          <a:prstGeom prst="line">
            <a:avLst/>
          </a:prstGeom>
          <a:noFill/>
          <a:ln w="9525">
            <a:solidFill>
              <a:schemeClr val="tx1"/>
            </a:solidFill>
            <a:round/>
            <a:headEnd/>
            <a:tailEnd type="arrow" w="med" len="med"/>
          </a:ln>
        </p:spPr>
        <p:txBody>
          <a:bodyPr/>
          <a:lstStyle/>
          <a:p>
            <a:endParaRPr lang="en-US"/>
          </a:p>
        </p:txBody>
      </p:sp>
      <p:graphicFrame>
        <p:nvGraphicFramePr>
          <p:cNvPr id="1089561" name="Object 25"/>
          <p:cNvGraphicFramePr>
            <a:graphicFrameLocks noChangeAspect="1"/>
          </p:cNvGraphicFramePr>
          <p:nvPr/>
        </p:nvGraphicFramePr>
        <p:xfrm>
          <a:off x="430213" y="3505200"/>
          <a:ext cx="349250" cy="635000"/>
        </p:xfrm>
        <a:graphic>
          <a:graphicData uri="http://schemas.openxmlformats.org/presentationml/2006/ole">
            <mc:AlternateContent xmlns:mc="http://schemas.openxmlformats.org/markup-compatibility/2006">
              <mc:Choice xmlns:v="urn:schemas-microsoft-com:vml" Requires="v">
                <p:oleObj name="Equation" r:id="rId8" imgW="139680" imgH="253800" progId="Equation.DSMT4">
                  <p:embed/>
                </p:oleObj>
              </mc:Choice>
              <mc:Fallback>
                <p:oleObj name="Equation" r:id="rId8" imgW="139680" imgH="253800" progId="Equation.DSMT4">
                  <p:embed/>
                  <p:pic>
                    <p:nvPicPr>
                      <p:cNvPr id="1089561"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213" y="3505200"/>
                        <a:ext cx="34925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62" name="Object 26"/>
          <p:cNvGraphicFramePr>
            <a:graphicFrameLocks noChangeAspect="1"/>
          </p:cNvGraphicFramePr>
          <p:nvPr/>
        </p:nvGraphicFramePr>
        <p:xfrm>
          <a:off x="2187575" y="4114800"/>
          <a:ext cx="357188" cy="595313"/>
        </p:xfrm>
        <a:graphic>
          <a:graphicData uri="http://schemas.openxmlformats.org/presentationml/2006/ole">
            <mc:AlternateContent xmlns:mc="http://schemas.openxmlformats.org/markup-compatibility/2006">
              <mc:Choice xmlns:v="urn:schemas-microsoft-com:vml" Requires="v">
                <p:oleObj name="Equation" r:id="rId10" imgW="152280" imgH="253800" progId="Equation.DSMT4">
                  <p:embed/>
                </p:oleObj>
              </mc:Choice>
              <mc:Fallback>
                <p:oleObj name="Equation" r:id="rId10" imgW="152280" imgH="253800" progId="Equation.DSMT4">
                  <p:embed/>
                  <p:pic>
                    <p:nvPicPr>
                      <p:cNvPr id="1089562"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7575" y="4114800"/>
                        <a:ext cx="357188"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9563" name="Text Box 27"/>
          <p:cNvSpPr txBox="1">
            <a:spLocks noChangeArrowheads="1"/>
          </p:cNvSpPr>
          <p:nvPr/>
        </p:nvSpPr>
        <p:spPr bwMode="auto">
          <a:xfrm>
            <a:off x="152400" y="2452688"/>
            <a:ext cx="762000" cy="366712"/>
          </a:xfrm>
          <a:prstGeom prst="rect">
            <a:avLst/>
          </a:prstGeom>
          <a:noFill/>
          <a:ln w="9525">
            <a:noFill/>
            <a:miter lim="800000"/>
            <a:headEnd/>
            <a:tailEnd/>
          </a:ln>
        </p:spPr>
        <p:txBody>
          <a:bodyPr>
            <a:spAutoFit/>
          </a:bodyPr>
          <a:lstStyle/>
          <a:p>
            <a:pPr algn="l">
              <a:spcBef>
                <a:spcPct val="50000"/>
              </a:spcBef>
            </a:pPr>
            <a:r>
              <a:rPr lang="en-US" sz="1800">
                <a:latin typeface="Arial" charset="0"/>
              </a:rPr>
              <a:t>(1)</a:t>
            </a:r>
          </a:p>
        </p:txBody>
      </p:sp>
      <p:sp>
        <p:nvSpPr>
          <p:cNvPr id="1089564" name="Freeform 28"/>
          <p:cNvSpPr>
            <a:spLocks/>
          </p:cNvSpPr>
          <p:nvPr/>
        </p:nvSpPr>
        <p:spPr bwMode="auto">
          <a:xfrm>
            <a:off x="609600" y="3048000"/>
            <a:ext cx="2743200" cy="685800"/>
          </a:xfrm>
          <a:custGeom>
            <a:avLst/>
            <a:gdLst>
              <a:gd name="T0" fmla="*/ 0 w 1728"/>
              <a:gd name="T1" fmla="*/ 0 h 576"/>
              <a:gd name="T2" fmla="*/ 1209675055 w 1728"/>
              <a:gd name="T3" fmla="*/ 476309478 h 576"/>
              <a:gd name="T4" fmla="*/ 2147483647 w 1728"/>
              <a:gd name="T5" fmla="*/ 408265288 h 576"/>
              <a:gd name="T6" fmla="*/ 2147483647 w 1728"/>
              <a:gd name="T7" fmla="*/ 816530577 h 576"/>
              <a:gd name="T8" fmla="*/ 0 60000 65536"/>
              <a:gd name="T9" fmla="*/ 0 60000 65536"/>
              <a:gd name="T10" fmla="*/ 0 60000 65536"/>
              <a:gd name="T11" fmla="*/ 0 60000 65536"/>
              <a:gd name="T12" fmla="*/ 0 w 1728"/>
              <a:gd name="T13" fmla="*/ 0 h 576"/>
              <a:gd name="T14" fmla="*/ 1728 w 1728"/>
              <a:gd name="T15" fmla="*/ 576 h 576"/>
            </a:gdLst>
            <a:ahLst/>
            <a:cxnLst>
              <a:cxn ang="T8">
                <a:pos x="T0" y="T1"/>
              </a:cxn>
              <a:cxn ang="T9">
                <a:pos x="T2" y="T3"/>
              </a:cxn>
              <a:cxn ang="T10">
                <a:pos x="T4" y="T5"/>
              </a:cxn>
              <a:cxn ang="T11">
                <a:pos x="T6" y="T7"/>
              </a:cxn>
            </a:cxnLst>
            <a:rect l="T12" t="T13" r="T14" b="T15"/>
            <a:pathLst>
              <a:path w="1728" h="576">
                <a:moveTo>
                  <a:pt x="0" y="0"/>
                </a:moveTo>
                <a:cubicBezTo>
                  <a:pt x="136" y="144"/>
                  <a:pt x="272" y="288"/>
                  <a:pt x="480" y="336"/>
                </a:cubicBezTo>
                <a:cubicBezTo>
                  <a:pt x="688" y="384"/>
                  <a:pt x="1040" y="248"/>
                  <a:pt x="1248" y="288"/>
                </a:cubicBezTo>
                <a:cubicBezTo>
                  <a:pt x="1456" y="328"/>
                  <a:pt x="1592" y="452"/>
                  <a:pt x="1728" y="576"/>
                </a:cubicBezTo>
              </a:path>
            </a:pathLst>
          </a:custGeom>
          <a:noFill/>
          <a:ln w="9525">
            <a:solidFill>
              <a:schemeClr val="tx1"/>
            </a:solidFill>
            <a:round/>
            <a:headEnd/>
            <a:tailEnd type="arrow" w="med" len="med"/>
          </a:ln>
        </p:spPr>
        <p:txBody>
          <a:bodyPr/>
          <a:lstStyle/>
          <a:p>
            <a:endParaRPr lang="en-US"/>
          </a:p>
        </p:txBody>
      </p:sp>
      <p:sp>
        <p:nvSpPr>
          <p:cNvPr id="1089565" name="Line 29"/>
          <p:cNvSpPr>
            <a:spLocks noChangeShapeType="1"/>
          </p:cNvSpPr>
          <p:nvPr/>
        </p:nvSpPr>
        <p:spPr bwMode="auto">
          <a:xfrm flipV="1">
            <a:off x="1600200" y="3429000"/>
            <a:ext cx="457200" cy="55563"/>
          </a:xfrm>
          <a:prstGeom prst="line">
            <a:avLst/>
          </a:prstGeom>
          <a:noFill/>
          <a:ln w="38100">
            <a:solidFill>
              <a:srgbClr val="FF66FF"/>
            </a:solidFill>
            <a:round/>
            <a:headEnd/>
            <a:tailEnd type="triangle" w="med" len="med"/>
          </a:ln>
        </p:spPr>
        <p:txBody>
          <a:bodyPr/>
          <a:lstStyle/>
          <a:p>
            <a:endParaRPr lang="en-US"/>
          </a:p>
        </p:txBody>
      </p:sp>
      <p:sp>
        <p:nvSpPr>
          <p:cNvPr id="1089566" name="Oval 30"/>
          <p:cNvSpPr>
            <a:spLocks noChangeArrowheads="1"/>
          </p:cNvSpPr>
          <p:nvPr/>
        </p:nvSpPr>
        <p:spPr bwMode="auto">
          <a:xfrm>
            <a:off x="914400" y="4800600"/>
            <a:ext cx="228600" cy="228600"/>
          </a:xfrm>
          <a:prstGeom prst="ellipse">
            <a:avLst/>
          </a:prstGeom>
          <a:solidFill>
            <a:srgbClr val="CC9900"/>
          </a:solidFill>
          <a:ln w="9525">
            <a:solidFill>
              <a:schemeClr val="tx1"/>
            </a:solidFill>
            <a:round/>
            <a:headEnd/>
            <a:tailEnd/>
          </a:ln>
        </p:spPr>
        <p:txBody>
          <a:bodyPr wrap="none" anchor="ctr"/>
          <a:lstStyle/>
          <a:p>
            <a:endParaRPr lang="en-US" sz="1800" b="1">
              <a:latin typeface="Arial" charset="0"/>
            </a:endParaRPr>
          </a:p>
        </p:txBody>
      </p:sp>
      <p:sp>
        <p:nvSpPr>
          <p:cNvPr id="1089567" name="Text Box 31"/>
          <p:cNvSpPr txBox="1">
            <a:spLocks noChangeArrowheads="1"/>
          </p:cNvSpPr>
          <p:nvPr/>
        </p:nvSpPr>
        <p:spPr bwMode="auto">
          <a:xfrm>
            <a:off x="1508125" y="2514600"/>
            <a:ext cx="473075" cy="457200"/>
          </a:xfrm>
          <a:prstGeom prst="rect">
            <a:avLst/>
          </a:prstGeom>
          <a:noFill/>
          <a:ln w="9525">
            <a:noFill/>
            <a:miter lim="800000"/>
            <a:headEnd/>
            <a:tailEnd/>
          </a:ln>
        </p:spPr>
        <p:txBody>
          <a:bodyPr>
            <a:spAutoFit/>
          </a:bodyPr>
          <a:lstStyle/>
          <a:p>
            <a:pPr algn="l"/>
            <a:r>
              <a:rPr lang="en-US" sz="2400" b="1">
                <a:solidFill>
                  <a:srgbClr val="FF66FF"/>
                </a:solidFill>
                <a:latin typeface="VNI-Times" pitchFamily="2" charset="0"/>
              </a:rPr>
              <a:t>m</a:t>
            </a:r>
          </a:p>
        </p:txBody>
      </p:sp>
      <p:graphicFrame>
        <p:nvGraphicFramePr>
          <p:cNvPr id="1089568" name="Object 32"/>
          <p:cNvGraphicFramePr>
            <a:graphicFrameLocks noChangeAspect="1"/>
          </p:cNvGraphicFramePr>
          <p:nvPr/>
        </p:nvGraphicFramePr>
        <p:xfrm>
          <a:off x="1112838" y="3429000"/>
          <a:ext cx="334962" cy="558800"/>
        </p:xfrm>
        <a:graphic>
          <a:graphicData uri="http://schemas.openxmlformats.org/presentationml/2006/ole">
            <mc:AlternateContent xmlns:mc="http://schemas.openxmlformats.org/markup-compatibility/2006">
              <mc:Choice xmlns:v="urn:schemas-microsoft-com:vml" Requires="v">
                <p:oleObj name="Equation" r:id="rId12" imgW="152280" imgH="253800" progId="Equation.DSMT4">
                  <p:embed/>
                </p:oleObj>
              </mc:Choice>
              <mc:Fallback>
                <p:oleObj name="Equation" r:id="rId12" imgW="152280" imgH="253800" progId="Equation.DSMT4">
                  <p:embed/>
                  <p:pic>
                    <p:nvPicPr>
                      <p:cNvPr id="1089568"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2838" y="3429000"/>
                        <a:ext cx="33496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69" name="Object 33"/>
          <p:cNvGraphicFramePr>
            <a:graphicFrameLocks noChangeAspect="1"/>
          </p:cNvGraphicFramePr>
          <p:nvPr/>
        </p:nvGraphicFramePr>
        <p:xfrm>
          <a:off x="2170113" y="2854325"/>
          <a:ext cx="420687" cy="476250"/>
        </p:xfrm>
        <a:graphic>
          <a:graphicData uri="http://schemas.openxmlformats.org/presentationml/2006/ole">
            <mc:AlternateContent xmlns:mc="http://schemas.openxmlformats.org/markup-compatibility/2006">
              <mc:Choice xmlns:v="urn:schemas-microsoft-com:vml" Requires="v">
                <p:oleObj name="Equation" r:id="rId14" imgW="190440" imgH="215640" progId="Equation.DSMT4">
                  <p:embed/>
                </p:oleObj>
              </mc:Choice>
              <mc:Fallback>
                <p:oleObj name="Equation" r:id="rId14" imgW="190440" imgH="215640" progId="Equation.DSMT4">
                  <p:embed/>
                  <p:pic>
                    <p:nvPicPr>
                      <p:cNvPr id="1089569"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70113" y="2854325"/>
                        <a:ext cx="420687"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9570" name="Oval 34"/>
          <p:cNvSpPr>
            <a:spLocks noChangeArrowheads="1"/>
          </p:cNvSpPr>
          <p:nvPr/>
        </p:nvSpPr>
        <p:spPr bwMode="auto">
          <a:xfrm>
            <a:off x="1371600" y="3352800"/>
            <a:ext cx="152400" cy="152400"/>
          </a:xfrm>
          <a:prstGeom prst="ellipse">
            <a:avLst/>
          </a:prstGeom>
          <a:solidFill>
            <a:srgbClr val="0000FF"/>
          </a:solidFill>
          <a:ln w="9525">
            <a:solidFill>
              <a:schemeClr val="tx1"/>
            </a:solidFill>
            <a:round/>
            <a:headEnd/>
            <a:tailEnd/>
          </a:ln>
        </p:spPr>
        <p:txBody>
          <a:bodyPr wrap="none" anchor="ctr"/>
          <a:lstStyle/>
          <a:p>
            <a:endParaRPr lang="en-US"/>
          </a:p>
        </p:txBody>
      </p:sp>
      <p:sp>
        <p:nvSpPr>
          <p:cNvPr id="1089571" name="Line 35"/>
          <p:cNvSpPr>
            <a:spLocks noChangeShapeType="1"/>
          </p:cNvSpPr>
          <p:nvPr/>
        </p:nvSpPr>
        <p:spPr bwMode="auto">
          <a:xfrm flipH="1">
            <a:off x="1295400" y="3440113"/>
            <a:ext cx="228600" cy="685800"/>
          </a:xfrm>
          <a:prstGeom prst="line">
            <a:avLst/>
          </a:prstGeom>
          <a:noFill/>
          <a:ln w="9525">
            <a:solidFill>
              <a:schemeClr val="tx1"/>
            </a:solidFill>
            <a:round/>
            <a:headEnd/>
            <a:tailEnd type="triangle" w="med" len="med"/>
          </a:ln>
        </p:spPr>
        <p:txBody>
          <a:bodyPr/>
          <a:lstStyle/>
          <a:p>
            <a:endParaRPr lang="en-US"/>
          </a:p>
        </p:txBody>
      </p:sp>
      <p:sp>
        <p:nvSpPr>
          <p:cNvPr id="1089572" name="Text Box 36"/>
          <p:cNvSpPr txBox="1">
            <a:spLocks noChangeArrowheads="1"/>
          </p:cNvSpPr>
          <p:nvPr/>
        </p:nvSpPr>
        <p:spPr bwMode="auto">
          <a:xfrm>
            <a:off x="533400" y="5105400"/>
            <a:ext cx="685800" cy="396875"/>
          </a:xfrm>
          <a:prstGeom prst="rect">
            <a:avLst/>
          </a:prstGeom>
          <a:noFill/>
          <a:ln w="9525">
            <a:noFill/>
            <a:miter lim="800000"/>
            <a:headEnd/>
            <a:tailEnd/>
          </a:ln>
        </p:spPr>
        <p:txBody>
          <a:bodyPr>
            <a:spAutoFit/>
          </a:bodyPr>
          <a:lstStyle/>
          <a:p>
            <a:pPr algn="l">
              <a:spcBef>
                <a:spcPct val="50000"/>
              </a:spcBef>
            </a:pPr>
            <a:r>
              <a:rPr lang="en-US" b="1">
                <a:solidFill>
                  <a:srgbClr val="339933"/>
                </a:solidFill>
                <a:latin typeface="VNI-Times" pitchFamily="2" charset="0"/>
              </a:rPr>
              <a:t>M</a:t>
            </a:r>
          </a:p>
        </p:txBody>
      </p:sp>
      <p:sp>
        <p:nvSpPr>
          <p:cNvPr id="1089573" name="Text Box 37"/>
          <p:cNvSpPr txBox="1">
            <a:spLocks noChangeArrowheads="1"/>
          </p:cNvSpPr>
          <p:nvPr/>
        </p:nvSpPr>
        <p:spPr bwMode="auto">
          <a:xfrm>
            <a:off x="3276600" y="3336925"/>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1089574" name="Line 38"/>
          <p:cNvSpPr>
            <a:spLocks noChangeShapeType="1"/>
          </p:cNvSpPr>
          <p:nvPr/>
        </p:nvSpPr>
        <p:spPr bwMode="auto">
          <a:xfrm flipV="1">
            <a:off x="1066800" y="3352800"/>
            <a:ext cx="1066800" cy="1447800"/>
          </a:xfrm>
          <a:prstGeom prst="line">
            <a:avLst/>
          </a:prstGeom>
          <a:noFill/>
          <a:ln w="9525">
            <a:solidFill>
              <a:srgbClr val="0000FF"/>
            </a:solidFill>
            <a:prstDash val="dash"/>
            <a:round/>
            <a:headEnd/>
            <a:tailEnd type="arrow" w="med" len="med"/>
          </a:ln>
        </p:spPr>
        <p:txBody>
          <a:bodyPr/>
          <a:lstStyle/>
          <a:p>
            <a:endParaRPr lang="en-US"/>
          </a:p>
        </p:txBody>
      </p:sp>
      <p:graphicFrame>
        <p:nvGraphicFramePr>
          <p:cNvPr id="1089575" name="Object 39"/>
          <p:cNvGraphicFramePr>
            <a:graphicFrameLocks noGrp="1" noChangeAspect="1"/>
          </p:cNvGraphicFramePr>
          <p:nvPr>
            <p:ph sz="quarter" idx="4"/>
          </p:nvPr>
        </p:nvGraphicFramePr>
        <p:xfrm>
          <a:off x="3581400" y="2057400"/>
          <a:ext cx="3810000" cy="803275"/>
        </p:xfrm>
        <a:graphic>
          <a:graphicData uri="http://schemas.openxmlformats.org/presentationml/2006/ole">
            <mc:AlternateContent xmlns:mc="http://schemas.openxmlformats.org/markup-compatibility/2006">
              <mc:Choice xmlns:v="urn:schemas-microsoft-com:vml" Requires="v">
                <p:oleObj name="Equation" r:id="rId16" imgW="1866600" imgH="393480" progId="Equation.DSMT4">
                  <p:embed/>
                </p:oleObj>
              </mc:Choice>
              <mc:Fallback>
                <p:oleObj name="Equation" r:id="rId16" imgW="1866600" imgH="393480" progId="Equation.DSMT4">
                  <p:embed/>
                  <p:pic>
                    <p:nvPicPr>
                      <p:cNvPr id="1089575" name="Object 3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2057400"/>
                        <a:ext cx="381000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76" name="Object 40"/>
          <p:cNvGraphicFramePr>
            <a:graphicFrameLocks noChangeAspect="1"/>
          </p:cNvGraphicFramePr>
          <p:nvPr/>
        </p:nvGraphicFramePr>
        <p:xfrm>
          <a:off x="5181600" y="2895600"/>
          <a:ext cx="3586163" cy="660400"/>
        </p:xfrm>
        <a:graphic>
          <a:graphicData uri="http://schemas.openxmlformats.org/presentationml/2006/ole">
            <mc:AlternateContent xmlns:mc="http://schemas.openxmlformats.org/markup-compatibility/2006">
              <mc:Choice xmlns:v="urn:schemas-microsoft-com:vml" Requires="v">
                <p:oleObj name="Equation" r:id="rId18" imgW="1650960" imgH="304560" progId="Equation.DSMT4">
                  <p:embed/>
                </p:oleObj>
              </mc:Choice>
              <mc:Fallback>
                <p:oleObj name="Equation" r:id="rId18" imgW="1650960" imgH="304560" progId="Equation.DSMT4">
                  <p:embed/>
                  <p:pic>
                    <p:nvPicPr>
                      <p:cNvPr id="1089576"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1600" y="2895600"/>
                        <a:ext cx="3586163"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77" name="Object 41"/>
          <p:cNvGraphicFramePr>
            <a:graphicFrameLocks noChangeAspect="1"/>
          </p:cNvGraphicFramePr>
          <p:nvPr/>
        </p:nvGraphicFramePr>
        <p:xfrm>
          <a:off x="7543800" y="2057400"/>
          <a:ext cx="1219200" cy="687388"/>
        </p:xfrm>
        <a:graphic>
          <a:graphicData uri="http://schemas.openxmlformats.org/presentationml/2006/ole">
            <mc:AlternateContent xmlns:mc="http://schemas.openxmlformats.org/markup-compatibility/2006">
              <mc:Choice xmlns:v="urn:schemas-microsoft-com:vml" Requires="v">
                <p:oleObj name="Equation" r:id="rId20" imgW="698400" imgH="393480" progId="Equation.DSMT4">
                  <p:embed/>
                </p:oleObj>
              </mc:Choice>
              <mc:Fallback>
                <p:oleObj name="Equation" r:id="rId20" imgW="698400" imgH="393480" progId="Equation.DSMT4">
                  <p:embed/>
                  <p:pic>
                    <p:nvPicPr>
                      <p:cNvPr id="1089577" name="Object 4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43800" y="2057400"/>
                        <a:ext cx="1219200"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78" name="Object 42"/>
          <p:cNvGraphicFramePr>
            <a:graphicFrameLocks noChangeAspect="1"/>
          </p:cNvGraphicFramePr>
          <p:nvPr/>
        </p:nvGraphicFramePr>
        <p:xfrm>
          <a:off x="4038600" y="3505200"/>
          <a:ext cx="2819400" cy="973138"/>
        </p:xfrm>
        <a:graphic>
          <a:graphicData uri="http://schemas.openxmlformats.org/presentationml/2006/ole">
            <mc:AlternateContent xmlns:mc="http://schemas.openxmlformats.org/markup-compatibility/2006">
              <mc:Choice xmlns:v="urn:schemas-microsoft-com:vml" Requires="v">
                <p:oleObj name="Equation" r:id="rId22" imgW="1434960" imgH="495000" progId="Equation.DSMT4">
                  <p:embed/>
                </p:oleObj>
              </mc:Choice>
              <mc:Fallback>
                <p:oleObj name="Equation" r:id="rId22" imgW="1434960" imgH="495000" progId="Equation.DSMT4">
                  <p:embed/>
                  <p:pic>
                    <p:nvPicPr>
                      <p:cNvPr id="1089578"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38600" y="3505200"/>
                        <a:ext cx="28194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79" name="Object 43"/>
          <p:cNvGraphicFramePr>
            <a:graphicFrameLocks noChangeAspect="1"/>
          </p:cNvGraphicFramePr>
          <p:nvPr/>
        </p:nvGraphicFramePr>
        <p:xfrm>
          <a:off x="6858000" y="3511550"/>
          <a:ext cx="1981200" cy="906463"/>
        </p:xfrm>
        <a:graphic>
          <a:graphicData uri="http://schemas.openxmlformats.org/presentationml/2006/ole">
            <mc:AlternateContent xmlns:mc="http://schemas.openxmlformats.org/markup-compatibility/2006">
              <mc:Choice xmlns:v="urn:schemas-microsoft-com:vml" Requires="v">
                <p:oleObj name="Equation" r:id="rId24" imgW="1054080" imgH="482400" progId="Equation.DSMT4">
                  <p:embed/>
                </p:oleObj>
              </mc:Choice>
              <mc:Fallback>
                <p:oleObj name="Equation" r:id="rId24" imgW="1054080" imgH="482400" progId="Equation.DSMT4">
                  <p:embed/>
                  <p:pic>
                    <p:nvPicPr>
                      <p:cNvPr id="1089579" name="Object 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58000" y="3511550"/>
                        <a:ext cx="1981200" cy="906463"/>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9581" name="Line 45"/>
          <p:cNvSpPr>
            <a:spLocks noChangeShapeType="1"/>
          </p:cNvSpPr>
          <p:nvPr/>
        </p:nvSpPr>
        <p:spPr bwMode="auto">
          <a:xfrm>
            <a:off x="4572000" y="2743200"/>
            <a:ext cx="0" cy="803275"/>
          </a:xfrm>
          <a:prstGeom prst="line">
            <a:avLst/>
          </a:prstGeom>
          <a:noFill/>
          <a:ln w="9525">
            <a:solidFill>
              <a:schemeClr val="tx1"/>
            </a:solidFill>
            <a:round/>
            <a:headEnd/>
            <a:tailEnd type="arrow" w="med" len="med"/>
          </a:ln>
        </p:spPr>
        <p:txBody>
          <a:bodyPr/>
          <a:lstStyle/>
          <a:p>
            <a:endParaRPr lang="en-US"/>
          </a:p>
        </p:txBody>
      </p:sp>
      <p:sp>
        <p:nvSpPr>
          <p:cNvPr id="1089582" name="Line 46"/>
          <p:cNvSpPr>
            <a:spLocks noChangeShapeType="1"/>
          </p:cNvSpPr>
          <p:nvPr/>
        </p:nvSpPr>
        <p:spPr bwMode="auto">
          <a:xfrm>
            <a:off x="7010400" y="4572000"/>
            <a:ext cx="1524000" cy="0"/>
          </a:xfrm>
          <a:prstGeom prst="line">
            <a:avLst/>
          </a:prstGeom>
          <a:noFill/>
          <a:ln w="9525">
            <a:solidFill>
              <a:schemeClr val="tx1"/>
            </a:solidFill>
            <a:round/>
            <a:headEnd/>
            <a:tailEnd/>
          </a:ln>
        </p:spPr>
        <p:txBody>
          <a:bodyPr/>
          <a:lstStyle/>
          <a:p>
            <a:endParaRPr lang="en-US"/>
          </a:p>
        </p:txBody>
      </p:sp>
      <p:sp>
        <p:nvSpPr>
          <p:cNvPr id="1089583" name="AutoShape 47"/>
          <p:cNvSpPr>
            <a:spLocks noChangeArrowheads="1"/>
          </p:cNvSpPr>
          <p:nvPr/>
        </p:nvSpPr>
        <p:spPr bwMode="auto">
          <a:xfrm>
            <a:off x="7162800" y="47244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89584" name="Text Box 48"/>
          <p:cNvSpPr txBox="1">
            <a:spLocks noChangeArrowheads="1"/>
          </p:cNvSpPr>
          <p:nvPr/>
        </p:nvSpPr>
        <p:spPr bwMode="auto">
          <a:xfrm>
            <a:off x="8001000" y="47244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089585" name="Line 49"/>
          <p:cNvSpPr>
            <a:spLocks noChangeShapeType="1"/>
          </p:cNvSpPr>
          <p:nvPr/>
        </p:nvSpPr>
        <p:spPr bwMode="auto">
          <a:xfrm>
            <a:off x="7772400" y="4572000"/>
            <a:ext cx="0" cy="685800"/>
          </a:xfrm>
          <a:prstGeom prst="line">
            <a:avLst/>
          </a:prstGeom>
          <a:noFill/>
          <a:ln w="9525">
            <a:solidFill>
              <a:schemeClr val="tx1"/>
            </a:solidFill>
            <a:round/>
            <a:headEnd/>
            <a:tailEnd/>
          </a:ln>
        </p:spPr>
        <p:txBody>
          <a:bodyPr/>
          <a:lstStyle/>
          <a:p>
            <a:endParaRPr lang="en-US"/>
          </a:p>
        </p:txBody>
      </p:sp>
      <p:sp>
        <p:nvSpPr>
          <p:cNvPr id="1089586" name="Line 50"/>
          <p:cNvSpPr>
            <a:spLocks noChangeShapeType="1"/>
          </p:cNvSpPr>
          <p:nvPr/>
        </p:nvSpPr>
        <p:spPr bwMode="auto">
          <a:xfrm flipH="1">
            <a:off x="6477000" y="5257800"/>
            <a:ext cx="1295400" cy="0"/>
          </a:xfrm>
          <a:prstGeom prst="line">
            <a:avLst/>
          </a:prstGeom>
          <a:noFill/>
          <a:ln w="9525">
            <a:solidFill>
              <a:schemeClr val="tx1"/>
            </a:solidFill>
            <a:round/>
            <a:headEnd/>
            <a:tailEnd type="arrow" w="med" len="med"/>
          </a:ln>
        </p:spPr>
        <p:txBody>
          <a:bodyPr/>
          <a:lstStyle/>
          <a:p>
            <a:endParaRPr lang="en-US"/>
          </a:p>
        </p:txBody>
      </p:sp>
      <p:sp>
        <p:nvSpPr>
          <p:cNvPr id="1089588" name="AutoShape 52"/>
          <p:cNvSpPr>
            <a:spLocks noChangeArrowheads="1"/>
          </p:cNvSpPr>
          <p:nvPr/>
        </p:nvSpPr>
        <p:spPr bwMode="auto">
          <a:xfrm>
            <a:off x="2209800" y="5638800"/>
            <a:ext cx="244475" cy="533400"/>
          </a:xfrm>
          <a:prstGeom prst="curvedRightArrow">
            <a:avLst>
              <a:gd name="adj1" fmla="val 43636"/>
              <a:gd name="adj2" fmla="val 87273"/>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089590" name="Text Box 54"/>
          <p:cNvSpPr txBox="1">
            <a:spLocks noChangeArrowheads="1"/>
          </p:cNvSpPr>
          <p:nvPr/>
        </p:nvSpPr>
        <p:spPr bwMode="auto">
          <a:xfrm>
            <a:off x="3048000" y="4572000"/>
            <a:ext cx="3276600" cy="1196975"/>
          </a:xfrm>
          <a:prstGeom prst="rect">
            <a:avLst/>
          </a:prstGeom>
          <a:noFill/>
          <a:ln w="9525">
            <a:solidFill>
              <a:srgbClr val="0066CC"/>
            </a:solidFill>
            <a:miter lim="800000"/>
            <a:headEnd/>
            <a:tailEnd/>
          </a:ln>
        </p:spPr>
        <p:txBody>
          <a:bodyPr>
            <a:spAutoFit/>
          </a:bodyPr>
          <a:lstStyle/>
          <a:p>
            <a:pPr algn="l">
              <a:spcBef>
                <a:spcPct val="50000"/>
              </a:spcBef>
            </a:pPr>
            <a:r>
              <a:rPr lang="en-US" sz="2400">
                <a:latin typeface="VNI-Times" pitchFamily="2" charset="0"/>
              </a:rPr>
              <a:t>Khoâng phuï thuoäc daïng ñöôøng ñi,chæ phuï thuoäc vò trí ñaàu vaø cuoái.</a:t>
            </a:r>
          </a:p>
        </p:txBody>
      </p:sp>
      <p:sp>
        <p:nvSpPr>
          <p:cNvPr id="1089591" name="Text Box 55"/>
          <p:cNvSpPr txBox="1">
            <a:spLocks noChangeArrowheads="1"/>
          </p:cNvSpPr>
          <p:nvPr/>
        </p:nvSpPr>
        <p:spPr bwMode="auto">
          <a:xfrm>
            <a:off x="2667000" y="5867400"/>
            <a:ext cx="4495800" cy="822325"/>
          </a:xfrm>
          <a:prstGeom prst="rect">
            <a:avLst/>
          </a:prstGeom>
          <a:solidFill>
            <a:srgbClr val="FFFF00"/>
          </a:solidFill>
          <a:ln w="9525">
            <a:noFill/>
            <a:miter lim="800000"/>
            <a:headEnd/>
            <a:tailEnd/>
          </a:ln>
        </p:spPr>
        <p:txBody>
          <a:bodyPr>
            <a:spAutoFit/>
          </a:bodyPr>
          <a:lstStyle/>
          <a:p>
            <a:pPr algn="l">
              <a:spcBef>
                <a:spcPct val="50000"/>
              </a:spcBef>
            </a:pPr>
            <a:r>
              <a:rPr lang="en-US" sz="2400" b="1">
                <a:solidFill>
                  <a:srgbClr val="0066CC"/>
                </a:solidFill>
                <a:latin typeface="VNI-Times" pitchFamily="2" charset="0"/>
              </a:rPr>
              <a:t>Tröôøng haáp daãn coù tính theá .</a:t>
            </a:r>
            <a:r>
              <a:rPr lang="en-US" sz="2400" b="1">
                <a:solidFill>
                  <a:srgbClr val="0066CC"/>
                </a:solidFill>
                <a:latin typeface="VNI-Times" pitchFamily="2" charset="0"/>
                <a:sym typeface="Symbol" pitchFamily="18" charset="2"/>
              </a:rPr>
              <a:t>Tröôøng haáp daãn coù tính theá .</a:t>
            </a:r>
          </a:p>
        </p:txBody>
      </p:sp>
      <p:sp>
        <p:nvSpPr>
          <p:cNvPr id="86063" name="Line 56"/>
          <p:cNvSpPr>
            <a:spLocks noChangeShapeType="1"/>
          </p:cNvSpPr>
          <p:nvPr/>
        </p:nvSpPr>
        <p:spPr bwMode="auto">
          <a:xfrm flipV="1">
            <a:off x="1447800" y="2667000"/>
            <a:ext cx="228600" cy="762000"/>
          </a:xfrm>
          <a:prstGeom prst="line">
            <a:avLst/>
          </a:prstGeom>
          <a:noFill/>
          <a:ln w="9525">
            <a:solidFill>
              <a:schemeClr val="tx1"/>
            </a:solidFill>
            <a:round/>
            <a:headEnd/>
            <a:tailEnd/>
          </a:ln>
        </p:spPr>
        <p:txBody>
          <a:bodyPr/>
          <a:lstStyle/>
          <a:p>
            <a:endParaRPr lang="en-US"/>
          </a:p>
        </p:txBody>
      </p:sp>
      <p:sp>
        <p:nvSpPr>
          <p:cNvPr id="86064" name="Line 57"/>
          <p:cNvSpPr>
            <a:spLocks noChangeShapeType="1"/>
          </p:cNvSpPr>
          <p:nvPr/>
        </p:nvSpPr>
        <p:spPr bwMode="auto">
          <a:xfrm flipH="1" flipV="1">
            <a:off x="1524000" y="3124200"/>
            <a:ext cx="533400" cy="228600"/>
          </a:xfrm>
          <a:prstGeom prst="line">
            <a:avLst/>
          </a:prstGeom>
          <a:noFill/>
          <a:ln w="9525">
            <a:solidFill>
              <a:schemeClr val="tx1"/>
            </a:solidFill>
            <a:round/>
            <a:headEnd/>
            <a:tailEnd/>
          </a:ln>
        </p:spPr>
        <p:txBody>
          <a:bodyPr/>
          <a:lstStyle/>
          <a:p>
            <a:endParaRPr lang="en-US"/>
          </a:p>
        </p:txBody>
      </p:sp>
      <p:sp>
        <p:nvSpPr>
          <p:cNvPr id="86065" name="Line 58"/>
          <p:cNvSpPr>
            <a:spLocks noChangeShapeType="1"/>
          </p:cNvSpPr>
          <p:nvPr/>
        </p:nvSpPr>
        <p:spPr bwMode="auto">
          <a:xfrm flipH="1">
            <a:off x="990600" y="3429000"/>
            <a:ext cx="457200" cy="1447800"/>
          </a:xfrm>
          <a:prstGeom prst="line">
            <a:avLst/>
          </a:prstGeom>
          <a:noFill/>
          <a:ln w="9525">
            <a:solidFill>
              <a:schemeClr val="tx1"/>
            </a:solidFill>
            <a:round/>
            <a:headEnd type="arrow" w="med" len="med"/>
            <a:tailEnd/>
          </a:ln>
        </p:spPr>
        <p:txBody>
          <a:bodyPr/>
          <a:lstStyle/>
          <a:p>
            <a:endParaRPr lang="en-US"/>
          </a:p>
        </p:txBody>
      </p:sp>
      <p:graphicFrame>
        <p:nvGraphicFramePr>
          <p:cNvPr id="1089595" name="Object 59"/>
          <p:cNvGraphicFramePr>
            <a:graphicFrameLocks noChangeAspect="1"/>
          </p:cNvGraphicFramePr>
          <p:nvPr/>
        </p:nvGraphicFramePr>
        <p:xfrm>
          <a:off x="1066800" y="2997200"/>
          <a:ext cx="381000" cy="355600"/>
        </p:xfrm>
        <a:graphic>
          <a:graphicData uri="http://schemas.openxmlformats.org/presentationml/2006/ole">
            <mc:AlternateContent xmlns:mc="http://schemas.openxmlformats.org/markup-compatibility/2006">
              <mc:Choice xmlns:v="urn:schemas-microsoft-com:vml" Requires="v">
                <p:oleObj name="Equation" r:id="rId26" imgW="190440" imgH="177480" progId="Equation.DSMT4">
                  <p:embed/>
                </p:oleObj>
              </mc:Choice>
              <mc:Fallback>
                <p:oleObj name="Equation" r:id="rId26" imgW="190440" imgH="177480" progId="Equation.DSMT4">
                  <p:embed/>
                  <p:pic>
                    <p:nvPicPr>
                      <p:cNvPr id="1089595" name="Object 5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66800" y="2997200"/>
                        <a:ext cx="381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66" name="Text Box 60"/>
          <p:cNvSpPr txBox="1">
            <a:spLocks noChangeArrowheads="1"/>
          </p:cNvSpPr>
          <p:nvPr/>
        </p:nvSpPr>
        <p:spPr bwMode="auto">
          <a:xfrm>
            <a:off x="3352800" y="1143000"/>
            <a:ext cx="5638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vaät khoái löôïng m chuyeån ñoäng trong tröôøng haáp daãn cuûa vaät khoái löôïng M.</a:t>
            </a:r>
          </a:p>
        </p:txBody>
      </p:sp>
      <p:sp>
        <p:nvSpPr>
          <p:cNvPr id="86067" name="Text Box 61"/>
          <p:cNvSpPr txBox="1">
            <a:spLocks noChangeArrowheads="1"/>
          </p:cNvSpPr>
          <p:nvPr/>
        </p:nvSpPr>
        <p:spPr bwMode="auto">
          <a:xfrm>
            <a:off x="4267200" y="304800"/>
            <a:ext cx="4343400" cy="822325"/>
          </a:xfrm>
          <a:prstGeom prst="rect">
            <a:avLst/>
          </a:prstGeom>
          <a:noFill/>
          <a:ln w="9525">
            <a:noFill/>
            <a:miter lim="800000"/>
            <a:headEnd/>
            <a:tailEnd/>
          </a:ln>
        </p:spPr>
        <p:txBody>
          <a:bodyPr>
            <a:spAutoFit/>
          </a:bodyPr>
          <a:lstStyle/>
          <a:p>
            <a:pPr>
              <a:spcBef>
                <a:spcPct val="50000"/>
              </a:spcBef>
            </a:pPr>
            <a:r>
              <a:rPr lang="en-US" sz="2400" u="sng">
                <a:latin typeface="VNI-Times" pitchFamily="2" charset="0"/>
              </a:rPr>
              <a:t>* Tröôøng haáp daãn coù tính chaát gì quan troïng nhaát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89543"/>
                                        </p:tgtEl>
                                        <p:attrNameLst>
                                          <p:attrName>style.visibility</p:attrName>
                                        </p:attrNameLst>
                                      </p:cBhvr>
                                      <p:to>
                                        <p:strVal val="visible"/>
                                      </p:to>
                                    </p:set>
                                    <p:animEffect transition="in" filter="blinds(horizontal)">
                                      <p:cBhvr>
                                        <p:cTn id="7" dur="500"/>
                                        <p:tgtEl>
                                          <p:spTgt spid="10895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9542"/>
                                        </p:tgtEl>
                                        <p:attrNameLst>
                                          <p:attrName>style.visibility</p:attrName>
                                        </p:attrNameLst>
                                      </p:cBhvr>
                                      <p:to>
                                        <p:strVal val="visible"/>
                                      </p:to>
                                    </p:set>
                                    <p:animEffect transition="in" filter="blinds(horizontal)">
                                      <p:cBhvr>
                                        <p:cTn id="10" dur="500"/>
                                        <p:tgtEl>
                                          <p:spTgt spid="10895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9550"/>
                                        </p:tgtEl>
                                        <p:attrNameLst>
                                          <p:attrName>style.visibility</p:attrName>
                                        </p:attrNameLst>
                                      </p:cBhvr>
                                      <p:to>
                                        <p:strVal val="visible"/>
                                      </p:to>
                                    </p:set>
                                    <p:animEffect transition="in" filter="blinds(horizontal)">
                                      <p:cBhvr>
                                        <p:cTn id="13" dur="500"/>
                                        <p:tgtEl>
                                          <p:spTgt spid="108955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9546"/>
                                        </p:tgtEl>
                                        <p:attrNameLst>
                                          <p:attrName>style.visibility</p:attrName>
                                        </p:attrNameLst>
                                      </p:cBhvr>
                                      <p:to>
                                        <p:strVal val="visible"/>
                                      </p:to>
                                    </p:set>
                                    <p:animEffect transition="in" filter="blinds(horizontal)">
                                      <p:cBhvr>
                                        <p:cTn id="16" dur="500"/>
                                        <p:tgtEl>
                                          <p:spTgt spid="108954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89547"/>
                                        </p:tgtEl>
                                        <p:attrNameLst>
                                          <p:attrName>style.visibility</p:attrName>
                                        </p:attrNameLst>
                                      </p:cBhvr>
                                      <p:to>
                                        <p:strVal val="visible"/>
                                      </p:to>
                                    </p:set>
                                    <p:animEffect transition="in" filter="blinds(horizontal)">
                                      <p:cBhvr>
                                        <p:cTn id="19" dur="500"/>
                                        <p:tgtEl>
                                          <p:spTgt spid="108954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89548"/>
                                        </p:tgtEl>
                                        <p:attrNameLst>
                                          <p:attrName>style.visibility</p:attrName>
                                        </p:attrNameLst>
                                      </p:cBhvr>
                                      <p:to>
                                        <p:strVal val="visible"/>
                                      </p:to>
                                    </p:set>
                                    <p:animEffect transition="in" filter="blinds(horizontal)">
                                      <p:cBhvr>
                                        <p:cTn id="22" dur="500"/>
                                        <p:tgtEl>
                                          <p:spTgt spid="108954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89549"/>
                                        </p:tgtEl>
                                        <p:attrNameLst>
                                          <p:attrName>style.visibility</p:attrName>
                                        </p:attrNameLst>
                                      </p:cBhvr>
                                      <p:to>
                                        <p:strVal val="visible"/>
                                      </p:to>
                                    </p:set>
                                    <p:animEffect transition="in" filter="blinds(horizontal)">
                                      <p:cBhvr>
                                        <p:cTn id="25" dur="500"/>
                                        <p:tgtEl>
                                          <p:spTgt spid="108954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089544"/>
                                        </p:tgtEl>
                                        <p:attrNameLst>
                                          <p:attrName>style.visibility</p:attrName>
                                        </p:attrNameLst>
                                      </p:cBhvr>
                                      <p:to>
                                        <p:strVal val="visible"/>
                                      </p:to>
                                    </p:set>
                                    <p:animEffect transition="in" filter="box(in)">
                                      <p:cBhvr>
                                        <p:cTn id="30" dur="500"/>
                                        <p:tgtEl>
                                          <p:spTgt spid="1089544"/>
                                        </p:tgtEl>
                                      </p:cBhvr>
                                    </p:animEffect>
                                  </p:childTnLst>
                                </p:cTn>
                              </p:par>
                              <p:par>
                                <p:cTn id="31" presetID="4" presetClass="entr" presetSubtype="16" fill="hold" grpId="1" nodeType="withEffect">
                                  <p:stCondLst>
                                    <p:cond delay="0"/>
                                  </p:stCondLst>
                                  <p:childTnLst>
                                    <p:set>
                                      <p:cBhvr>
                                        <p:cTn id="32" dur="1" fill="hold">
                                          <p:stCondLst>
                                            <p:cond delay="0"/>
                                          </p:stCondLst>
                                        </p:cTn>
                                        <p:tgtEl>
                                          <p:spTgt spid="1089549"/>
                                        </p:tgtEl>
                                        <p:attrNameLst>
                                          <p:attrName>style.visibility</p:attrName>
                                        </p:attrNameLst>
                                      </p:cBhvr>
                                      <p:to>
                                        <p:strVal val="visible"/>
                                      </p:to>
                                    </p:set>
                                    <p:animEffect transition="in" filter="box(in)">
                                      <p:cBhvr>
                                        <p:cTn id="33" dur="500"/>
                                        <p:tgtEl>
                                          <p:spTgt spid="108954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089545"/>
                                        </p:tgtEl>
                                        <p:attrNameLst>
                                          <p:attrName>style.visibility</p:attrName>
                                        </p:attrNameLst>
                                      </p:cBhvr>
                                      <p:to>
                                        <p:strVal val="visible"/>
                                      </p:to>
                                    </p:set>
                                    <p:animEffect transition="in" filter="box(in)">
                                      <p:cBhvr>
                                        <p:cTn id="36" dur="500"/>
                                        <p:tgtEl>
                                          <p:spTgt spid="108954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089552"/>
                                        </p:tgtEl>
                                        <p:attrNameLst>
                                          <p:attrName>style.visibility</p:attrName>
                                        </p:attrNameLst>
                                      </p:cBhvr>
                                      <p:to>
                                        <p:strVal val="visible"/>
                                      </p:to>
                                    </p:set>
                                    <p:animEffect transition="in" filter="box(in)">
                                      <p:cBhvr>
                                        <p:cTn id="39" dur="500"/>
                                        <p:tgtEl>
                                          <p:spTgt spid="1089552"/>
                                        </p:tgtEl>
                                      </p:cBhvr>
                                    </p:animEffect>
                                  </p:childTnLst>
                                </p:cTn>
                              </p:par>
                              <p:par>
                                <p:cTn id="40" presetID="4" presetClass="entr" presetSubtype="16" fill="hold" nodeType="withEffect">
                                  <p:stCondLst>
                                    <p:cond delay="0"/>
                                  </p:stCondLst>
                                  <p:childTnLst>
                                    <p:set>
                                      <p:cBhvr>
                                        <p:cTn id="41" dur="1" fill="hold">
                                          <p:stCondLst>
                                            <p:cond delay="0"/>
                                          </p:stCondLst>
                                        </p:cTn>
                                        <p:tgtEl>
                                          <p:spTgt spid="1089553"/>
                                        </p:tgtEl>
                                        <p:attrNameLst>
                                          <p:attrName>style.visibility</p:attrName>
                                        </p:attrNameLst>
                                      </p:cBhvr>
                                      <p:to>
                                        <p:strVal val="visible"/>
                                      </p:to>
                                    </p:set>
                                    <p:animEffect transition="in" filter="box(in)">
                                      <p:cBhvr>
                                        <p:cTn id="42" dur="500"/>
                                        <p:tgtEl>
                                          <p:spTgt spid="10895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89551"/>
                                        </p:tgtEl>
                                        <p:attrNameLst>
                                          <p:attrName>style.visibility</p:attrName>
                                        </p:attrNameLst>
                                      </p:cBhvr>
                                      <p:to>
                                        <p:strVal val="visible"/>
                                      </p:to>
                                    </p:set>
                                    <p:animEffect transition="in" filter="blinds(horizontal)">
                                      <p:cBhvr>
                                        <p:cTn id="47" dur="500"/>
                                        <p:tgtEl>
                                          <p:spTgt spid="10895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89572"/>
                                        </p:tgtEl>
                                        <p:attrNameLst>
                                          <p:attrName>style.visibility</p:attrName>
                                        </p:attrNameLst>
                                      </p:cBhvr>
                                      <p:to>
                                        <p:strVal val="visible"/>
                                      </p:to>
                                    </p:set>
                                    <p:animEffect transition="in" filter="blinds(horizontal)">
                                      <p:cBhvr>
                                        <p:cTn id="52" dur="500"/>
                                        <p:tgtEl>
                                          <p:spTgt spid="108957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89566"/>
                                        </p:tgtEl>
                                        <p:attrNameLst>
                                          <p:attrName>style.visibility</p:attrName>
                                        </p:attrNameLst>
                                      </p:cBhvr>
                                      <p:to>
                                        <p:strVal val="visible"/>
                                      </p:to>
                                    </p:set>
                                    <p:animEffect transition="in" filter="blinds(horizontal)">
                                      <p:cBhvr>
                                        <p:cTn id="55" dur="500"/>
                                        <p:tgtEl>
                                          <p:spTgt spid="108956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089570"/>
                                        </p:tgtEl>
                                        <p:attrNameLst>
                                          <p:attrName>style.visibility</p:attrName>
                                        </p:attrNameLst>
                                      </p:cBhvr>
                                      <p:to>
                                        <p:strVal val="visible"/>
                                      </p:to>
                                    </p:set>
                                    <p:animEffect transition="in" filter="blinds(horizontal)">
                                      <p:cBhvr>
                                        <p:cTn id="58" dur="500"/>
                                        <p:tgtEl>
                                          <p:spTgt spid="108957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089567"/>
                                        </p:tgtEl>
                                        <p:attrNameLst>
                                          <p:attrName>style.visibility</p:attrName>
                                        </p:attrNameLst>
                                      </p:cBhvr>
                                      <p:to>
                                        <p:strVal val="visible"/>
                                      </p:to>
                                    </p:set>
                                    <p:animEffect transition="in" filter="blinds(horizontal)">
                                      <p:cBhvr>
                                        <p:cTn id="61" dur="500"/>
                                        <p:tgtEl>
                                          <p:spTgt spid="1089567"/>
                                        </p:tgtEl>
                                      </p:cBhvr>
                                    </p:animEffect>
                                  </p:childTnLst>
                                </p:cTn>
                              </p:par>
                              <p:par>
                                <p:cTn id="62" presetID="3" presetClass="entr" presetSubtype="10" fill="hold" nodeType="withEffect">
                                  <p:stCondLst>
                                    <p:cond delay="0"/>
                                  </p:stCondLst>
                                  <p:childTnLst>
                                    <p:set>
                                      <p:cBhvr>
                                        <p:cTn id="63" dur="1" fill="hold">
                                          <p:stCondLst>
                                            <p:cond delay="0"/>
                                          </p:stCondLst>
                                        </p:cTn>
                                        <p:tgtEl>
                                          <p:spTgt spid="1089569"/>
                                        </p:tgtEl>
                                        <p:attrNameLst>
                                          <p:attrName>style.visibility</p:attrName>
                                        </p:attrNameLst>
                                      </p:cBhvr>
                                      <p:to>
                                        <p:strVal val="visible"/>
                                      </p:to>
                                    </p:set>
                                    <p:animEffect transition="in" filter="blinds(horizontal)">
                                      <p:cBhvr>
                                        <p:cTn id="64" dur="500"/>
                                        <p:tgtEl>
                                          <p:spTgt spid="1089569"/>
                                        </p:tgtEl>
                                      </p:cBhvr>
                                    </p:animEffect>
                                  </p:childTnLst>
                                </p:cTn>
                              </p:par>
                              <p:par>
                                <p:cTn id="65" presetID="3" presetClass="entr" presetSubtype="10" fill="hold" nodeType="withEffect">
                                  <p:stCondLst>
                                    <p:cond delay="0"/>
                                  </p:stCondLst>
                                  <p:childTnLst>
                                    <p:set>
                                      <p:cBhvr>
                                        <p:cTn id="66" dur="1" fill="hold">
                                          <p:stCondLst>
                                            <p:cond delay="0"/>
                                          </p:stCondLst>
                                        </p:cTn>
                                        <p:tgtEl>
                                          <p:spTgt spid="1089555"/>
                                        </p:tgtEl>
                                        <p:attrNameLst>
                                          <p:attrName>style.visibility</p:attrName>
                                        </p:attrNameLst>
                                      </p:cBhvr>
                                      <p:to>
                                        <p:strVal val="visible"/>
                                      </p:to>
                                    </p:set>
                                    <p:animEffect transition="in" filter="blinds(horizontal)">
                                      <p:cBhvr>
                                        <p:cTn id="67" dur="500"/>
                                        <p:tgtEl>
                                          <p:spTgt spid="1089555"/>
                                        </p:tgtEl>
                                      </p:cBhvr>
                                    </p:animEffect>
                                  </p:childTnLst>
                                </p:cTn>
                              </p:par>
                              <p:par>
                                <p:cTn id="68" presetID="3" presetClass="entr" presetSubtype="10" fill="hold" nodeType="withEffect">
                                  <p:stCondLst>
                                    <p:cond delay="0"/>
                                  </p:stCondLst>
                                  <p:childTnLst>
                                    <p:set>
                                      <p:cBhvr>
                                        <p:cTn id="69" dur="1" fill="hold">
                                          <p:stCondLst>
                                            <p:cond delay="0"/>
                                          </p:stCondLst>
                                        </p:cTn>
                                        <p:tgtEl>
                                          <p:spTgt spid="1089568"/>
                                        </p:tgtEl>
                                        <p:attrNameLst>
                                          <p:attrName>style.visibility</p:attrName>
                                        </p:attrNameLst>
                                      </p:cBhvr>
                                      <p:to>
                                        <p:strVal val="visible"/>
                                      </p:to>
                                    </p:set>
                                    <p:animEffect transition="in" filter="blinds(horizontal)">
                                      <p:cBhvr>
                                        <p:cTn id="70" dur="500"/>
                                        <p:tgtEl>
                                          <p:spTgt spid="108956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89563"/>
                                        </p:tgtEl>
                                        <p:attrNameLst>
                                          <p:attrName>style.visibility</p:attrName>
                                        </p:attrNameLst>
                                      </p:cBhvr>
                                      <p:to>
                                        <p:strVal val="visible"/>
                                      </p:to>
                                    </p:set>
                                    <p:animEffect transition="in" filter="blinds(horizontal)">
                                      <p:cBhvr>
                                        <p:cTn id="75" dur="500"/>
                                        <p:tgtEl>
                                          <p:spTgt spid="1089563"/>
                                        </p:tgtEl>
                                      </p:cBhvr>
                                    </p:animEffect>
                                  </p:childTnLst>
                                </p:cTn>
                              </p:par>
                              <p:par>
                                <p:cTn id="76" presetID="3" presetClass="entr" presetSubtype="10" fill="hold" nodeType="withEffect">
                                  <p:stCondLst>
                                    <p:cond delay="0"/>
                                  </p:stCondLst>
                                  <p:childTnLst>
                                    <p:set>
                                      <p:cBhvr>
                                        <p:cTn id="77" dur="1" fill="hold">
                                          <p:stCondLst>
                                            <p:cond delay="0"/>
                                          </p:stCondLst>
                                        </p:cTn>
                                        <p:tgtEl>
                                          <p:spTgt spid="1089561"/>
                                        </p:tgtEl>
                                        <p:attrNameLst>
                                          <p:attrName>style.visibility</p:attrName>
                                        </p:attrNameLst>
                                      </p:cBhvr>
                                      <p:to>
                                        <p:strVal val="visible"/>
                                      </p:to>
                                    </p:set>
                                    <p:animEffect transition="in" filter="blinds(horizontal)">
                                      <p:cBhvr>
                                        <p:cTn id="78" dur="500"/>
                                        <p:tgtEl>
                                          <p:spTgt spid="1089561"/>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089559"/>
                                        </p:tgtEl>
                                        <p:attrNameLst>
                                          <p:attrName>style.visibility</p:attrName>
                                        </p:attrNameLst>
                                      </p:cBhvr>
                                      <p:to>
                                        <p:strVal val="visible"/>
                                      </p:to>
                                    </p:set>
                                    <p:animEffect transition="in" filter="blinds(horizontal)">
                                      <p:cBhvr>
                                        <p:cTn id="81" dur="500"/>
                                        <p:tgtEl>
                                          <p:spTgt spid="1089559"/>
                                        </p:tgtEl>
                                      </p:cBhvr>
                                    </p:animEffect>
                                  </p:childTnLst>
                                </p:cTn>
                              </p:par>
                              <p:par>
                                <p:cTn id="82" presetID="3" presetClass="entr" presetSubtype="10" fill="hold" nodeType="withEffect">
                                  <p:stCondLst>
                                    <p:cond delay="0"/>
                                  </p:stCondLst>
                                  <p:childTnLst>
                                    <p:set>
                                      <p:cBhvr>
                                        <p:cTn id="83" dur="1" fill="hold">
                                          <p:stCondLst>
                                            <p:cond delay="0"/>
                                          </p:stCondLst>
                                        </p:cTn>
                                        <p:tgtEl>
                                          <p:spTgt spid="1089562"/>
                                        </p:tgtEl>
                                        <p:attrNameLst>
                                          <p:attrName>style.visibility</p:attrName>
                                        </p:attrNameLst>
                                      </p:cBhvr>
                                      <p:to>
                                        <p:strVal val="visible"/>
                                      </p:to>
                                    </p:set>
                                    <p:animEffect transition="in" filter="blinds(horizontal)">
                                      <p:cBhvr>
                                        <p:cTn id="84" dur="500"/>
                                        <p:tgtEl>
                                          <p:spTgt spid="108956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089560"/>
                                        </p:tgtEl>
                                        <p:attrNameLst>
                                          <p:attrName>style.visibility</p:attrName>
                                        </p:attrNameLst>
                                      </p:cBhvr>
                                      <p:to>
                                        <p:strVal val="visible"/>
                                      </p:to>
                                    </p:set>
                                    <p:animEffect transition="in" filter="blinds(horizontal)">
                                      <p:cBhvr>
                                        <p:cTn id="87" dur="500"/>
                                        <p:tgtEl>
                                          <p:spTgt spid="1089560"/>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089573"/>
                                        </p:tgtEl>
                                        <p:attrNameLst>
                                          <p:attrName>style.visibility</p:attrName>
                                        </p:attrNameLst>
                                      </p:cBhvr>
                                      <p:to>
                                        <p:strVal val="visible"/>
                                      </p:to>
                                    </p:set>
                                    <p:animEffect transition="in" filter="blinds(horizontal)">
                                      <p:cBhvr>
                                        <p:cTn id="90" dur="500"/>
                                        <p:tgtEl>
                                          <p:spTgt spid="108957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089571"/>
                                        </p:tgtEl>
                                        <p:attrNameLst>
                                          <p:attrName>style.visibility</p:attrName>
                                        </p:attrNameLst>
                                      </p:cBhvr>
                                      <p:to>
                                        <p:strVal val="visible"/>
                                      </p:to>
                                    </p:set>
                                    <p:animEffect transition="in" filter="blinds(horizontal)">
                                      <p:cBhvr>
                                        <p:cTn id="93" dur="500"/>
                                        <p:tgtEl>
                                          <p:spTgt spid="108957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89574"/>
                                        </p:tgtEl>
                                        <p:attrNameLst>
                                          <p:attrName>style.visibility</p:attrName>
                                        </p:attrNameLst>
                                      </p:cBhvr>
                                      <p:to>
                                        <p:strVal val="visible"/>
                                      </p:to>
                                    </p:set>
                                    <p:animEffect transition="in" filter="blinds(horizontal)">
                                      <p:cBhvr>
                                        <p:cTn id="96" dur="500"/>
                                        <p:tgtEl>
                                          <p:spTgt spid="1089574"/>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1" nodeType="clickEffect">
                                  <p:stCondLst>
                                    <p:cond delay="0"/>
                                  </p:stCondLst>
                                  <p:childTnLst>
                                    <p:set>
                                      <p:cBhvr>
                                        <p:cTn id="100" dur="1" fill="hold">
                                          <p:stCondLst>
                                            <p:cond delay="0"/>
                                          </p:stCondLst>
                                        </p:cTn>
                                        <p:tgtEl>
                                          <p:spTgt spid="1089571"/>
                                        </p:tgtEl>
                                        <p:attrNameLst>
                                          <p:attrName>style.visibility</p:attrName>
                                        </p:attrNameLst>
                                      </p:cBhvr>
                                      <p:to>
                                        <p:strVal val="visible"/>
                                      </p:to>
                                    </p:set>
                                    <p:animEffect transition="in" filter="blinds(horizontal)">
                                      <p:cBhvr>
                                        <p:cTn id="101" dur="500"/>
                                        <p:tgtEl>
                                          <p:spTgt spid="1089571"/>
                                        </p:tgtEl>
                                      </p:cBhvr>
                                    </p:animEffect>
                                  </p:childTnLst>
                                </p:cTn>
                              </p:par>
                              <p:par>
                                <p:cTn id="102" presetID="3" presetClass="entr" presetSubtype="10" fill="hold" grpId="1" nodeType="withEffect">
                                  <p:stCondLst>
                                    <p:cond delay="0"/>
                                  </p:stCondLst>
                                  <p:childTnLst>
                                    <p:set>
                                      <p:cBhvr>
                                        <p:cTn id="103" dur="1" fill="hold">
                                          <p:stCondLst>
                                            <p:cond delay="0"/>
                                          </p:stCondLst>
                                        </p:cTn>
                                        <p:tgtEl>
                                          <p:spTgt spid="1089574"/>
                                        </p:tgtEl>
                                        <p:attrNameLst>
                                          <p:attrName>style.visibility</p:attrName>
                                        </p:attrNameLst>
                                      </p:cBhvr>
                                      <p:to>
                                        <p:strVal val="visible"/>
                                      </p:to>
                                    </p:set>
                                    <p:animEffect transition="in" filter="blinds(horizontal)">
                                      <p:cBhvr>
                                        <p:cTn id="104" dur="500"/>
                                        <p:tgtEl>
                                          <p:spTgt spid="1089574"/>
                                        </p:tgtEl>
                                      </p:cBhvr>
                                    </p:animEffect>
                                  </p:childTnLst>
                                </p:cTn>
                              </p:par>
                              <p:par>
                                <p:cTn id="105" presetID="3" presetClass="entr" presetSubtype="10" fill="hold" nodeType="withEffect">
                                  <p:stCondLst>
                                    <p:cond delay="0"/>
                                  </p:stCondLst>
                                  <p:childTnLst>
                                    <p:set>
                                      <p:cBhvr>
                                        <p:cTn id="106" dur="1" fill="hold">
                                          <p:stCondLst>
                                            <p:cond delay="0"/>
                                          </p:stCondLst>
                                        </p:cTn>
                                        <p:tgtEl>
                                          <p:spTgt spid="1089554"/>
                                        </p:tgtEl>
                                        <p:attrNameLst>
                                          <p:attrName>style.visibility</p:attrName>
                                        </p:attrNameLst>
                                      </p:cBhvr>
                                      <p:to>
                                        <p:strVal val="visible"/>
                                      </p:to>
                                    </p:set>
                                    <p:animEffect transition="in" filter="blinds(horizontal)">
                                      <p:cBhvr>
                                        <p:cTn id="107" dur="500"/>
                                        <p:tgtEl>
                                          <p:spTgt spid="1089554"/>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089564"/>
                                        </p:tgtEl>
                                        <p:attrNameLst>
                                          <p:attrName>style.visibility</p:attrName>
                                        </p:attrNameLst>
                                      </p:cBhvr>
                                      <p:to>
                                        <p:strVal val="visible"/>
                                      </p:to>
                                    </p:set>
                                    <p:animEffect transition="in" filter="blinds(horizontal)">
                                      <p:cBhvr>
                                        <p:cTn id="112" dur="500"/>
                                        <p:tgtEl>
                                          <p:spTgt spid="1089564"/>
                                        </p:tgtEl>
                                      </p:cBhvr>
                                    </p:animEffect>
                                  </p:childTnLst>
                                </p:cTn>
                              </p:par>
                              <p:par>
                                <p:cTn id="113" presetID="3" presetClass="entr" presetSubtype="10" fill="hold" nodeType="withEffect">
                                  <p:stCondLst>
                                    <p:cond delay="0"/>
                                  </p:stCondLst>
                                  <p:childTnLst>
                                    <p:set>
                                      <p:cBhvr>
                                        <p:cTn id="114" dur="1" fill="hold">
                                          <p:stCondLst>
                                            <p:cond delay="0"/>
                                          </p:stCondLst>
                                        </p:cTn>
                                        <p:tgtEl>
                                          <p:spTgt spid="1089569"/>
                                        </p:tgtEl>
                                        <p:attrNameLst>
                                          <p:attrName>style.visibility</p:attrName>
                                        </p:attrNameLst>
                                      </p:cBhvr>
                                      <p:to>
                                        <p:strVal val="visible"/>
                                      </p:to>
                                    </p:set>
                                    <p:animEffect transition="in" filter="blinds(horizontal)">
                                      <p:cBhvr>
                                        <p:cTn id="115" dur="500"/>
                                        <p:tgtEl>
                                          <p:spTgt spid="1089569"/>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089565"/>
                                        </p:tgtEl>
                                        <p:attrNameLst>
                                          <p:attrName>style.visibility</p:attrName>
                                        </p:attrNameLst>
                                      </p:cBhvr>
                                      <p:to>
                                        <p:strVal val="visible"/>
                                      </p:to>
                                    </p:set>
                                    <p:animEffect transition="in" filter="blinds(horizontal)">
                                      <p:cBhvr>
                                        <p:cTn id="118" dur="500"/>
                                        <p:tgtEl>
                                          <p:spTgt spid="1089565"/>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1089575"/>
                                        </p:tgtEl>
                                        <p:attrNameLst>
                                          <p:attrName>style.visibility</p:attrName>
                                        </p:attrNameLst>
                                      </p:cBhvr>
                                      <p:to>
                                        <p:strVal val="visible"/>
                                      </p:to>
                                    </p:set>
                                    <p:animEffect transition="in" filter="blinds(horizontal)">
                                      <p:cBhvr>
                                        <p:cTn id="123" dur="500"/>
                                        <p:tgtEl>
                                          <p:spTgt spid="1089575"/>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1089595"/>
                                        </p:tgtEl>
                                        <p:attrNameLst>
                                          <p:attrName>style.visibility</p:attrName>
                                        </p:attrNameLst>
                                      </p:cBhvr>
                                      <p:to>
                                        <p:strVal val="visible"/>
                                      </p:to>
                                    </p:set>
                                    <p:animEffect transition="in" filter="blinds(horizontal)">
                                      <p:cBhvr>
                                        <p:cTn id="128" dur="500"/>
                                        <p:tgtEl>
                                          <p:spTgt spid="1089595"/>
                                        </p:tgtEl>
                                      </p:cBhvr>
                                    </p:animEffect>
                                  </p:childTnLst>
                                </p:cTn>
                              </p:par>
                              <p:par>
                                <p:cTn id="129" presetID="3" presetClass="entr" presetSubtype="10" fill="hold" nodeType="withEffect">
                                  <p:stCondLst>
                                    <p:cond delay="0"/>
                                  </p:stCondLst>
                                  <p:childTnLst>
                                    <p:set>
                                      <p:cBhvr>
                                        <p:cTn id="130" dur="1" fill="hold">
                                          <p:stCondLst>
                                            <p:cond delay="0"/>
                                          </p:stCondLst>
                                        </p:cTn>
                                        <p:tgtEl>
                                          <p:spTgt spid="1089576"/>
                                        </p:tgtEl>
                                        <p:attrNameLst>
                                          <p:attrName>style.visibility</p:attrName>
                                        </p:attrNameLst>
                                      </p:cBhvr>
                                      <p:to>
                                        <p:strVal val="visible"/>
                                      </p:to>
                                    </p:set>
                                    <p:animEffect transition="in" filter="blinds(horizontal)">
                                      <p:cBhvr>
                                        <p:cTn id="131" dur="500"/>
                                        <p:tgtEl>
                                          <p:spTgt spid="1089576"/>
                                        </p:tgtEl>
                                      </p:cBhvr>
                                    </p:animEffect>
                                  </p:childTnLst>
                                </p:cTn>
                              </p:par>
                              <p:par>
                                <p:cTn id="132" presetID="3" presetClass="entr" presetSubtype="10" fill="hold" nodeType="withEffect">
                                  <p:stCondLst>
                                    <p:cond delay="0"/>
                                  </p:stCondLst>
                                  <p:childTnLst>
                                    <p:set>
                                      <p:cBhvr>
                                        <p:cTn id="133" dur="1" fill="hold">
                                          <p:stCondLst>
                                            <p:cond delay="0"/>
                                          </p:stCondLst>
                                        </p:cTn>
                                        <p:tgtEl>
                                          <p:spTgt spid="1089577"/>
                                        </p:tgtEl>
                                        <p:attrNameLst>
                                          <p:attrName>style.visibility</p:attrName>
                                        </p:attrNameLst>
                                      </p:cBhvr>
                                      <p:to>
                                        <p:strVal val="visible"/>
                                      </p:to>
                                    </p:set>
                                    <p:animEffect transition="in" filter="blinds(horizontal)">
                                      <p:cBhvr>
                                        <p:cTn id="134" dur="500"/>
                                        <p:tgtEl>
                                          <p:spTgt spid="1089577"/>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1089581"/>
                                        </p:tgtEl>
                                        <p:attrNameLst>
                                          <p:attrName>style.visibility</p:attrName>
                                        </p:attrNameLst>
                                      </p:cBhvr>
                                      <p:to>
                                        <p:strVal val="visible"/>
                                      </p:to>
                                    </p:set>
                                    <p:animEffect transition="in" filter="blinds(horizontal)">
                                      <p:cBhvr>
                                        <p:cTn id="139" dur="500"/>
                                        <p:tgtEl>
                                          <p:spTgt spid="1089581"/>
                                        </p:tgtEl>
                                      </p:cBhvr>
                                    </p:animEffect>
                                  </p:childTnLst>
                                </p:cTn>
                              </p:par>
                              <p:par>
                                <p:cTn id="140" presetID="3" presetClass="entr" presetSubtype="10" fill="hold" nodeType="withEffect">
                                  <p:stCondLst>
                                    <p:cond delay="0"/>
                                  </p:stCondLst>
                                  <p:childTnLst>
                                    <p:set>
                                      <p:cBhvr>
                                        <p:cTn id="141" dur="1" fill="hold">
                                          <p:stCondLst>
                                            <p:cond delay="0"/>
                                          </p:stCondLst>
                                        </p:cTn>
                                        <p:tgtEl>
                                          <p:spTgt spid="1089578"/>
                                        </p:tgtEl>
                                        <p:attrNameLst>
                                          <p:attrName>style.visibility</p:attrName>
                                        </p:attrNameLst>
                                      </p:cBhvr>
                                      <p:to>
                                        <p:strVal val="visible"/>
                                      </p:to>
                                    </p:set>
                                    <p:animEffect transition="in" filter="blinds(horizontal)">
                                      <p:cBhvr>
                                        <p:cTn id="142" dur="500"/>
                                        <p:tgtEl>
                                          <p:spTgt spid="1089578"/>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089579"/>
                                        </p:tgtEl>
                                        <p:attrNameLst>
                                          <p:attrName>style.visibility</p:attrName>
                                        </p:attrNameLst>
                                      </p:cBhvr>
                                      <p:to>
                                        <p:strVal val="visible"/>
                                      </p:to>
                                    </p:set>
                                    <p:animEffect transition="in" filter="blinds(horizontal)">
                                      <p:cBhvr>
                                        <p:cTn id="147" dur="500"/>
                                        <p:tgtEl>
                                          <p:spTgt spid="1089579"/>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089582"/>
                                        </p:tgtEl>
                                        <p:attrNameLst>
                                          <p:attrName>style.visibility</p:attrName>
                                        </p:attrNameLst>
                                      </p:cBhvr>
                                      <p:to>
                                        <p:strVal val="visible"/>
                                      </p:to>
                                    </p:set>
                                    <p:animEffect transition="in" filter="blinds(horizontal)">
                                      <p:cBhvr>
                                        <p:cTn id="152" dur="500"/>
                                        <p:tgtEl>
                                          <p:spTgt spid="1089582"/>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089583"/>
                                        </p:tgtEl>
                                        <p:attrNameLst>
                                          <p:attrName>style.visibility</p:attrName>
                                        </p:attrNameLst>
                                      </p:cBhvr>
                                      <p:to>
                                        <p:strVal val="visible"/>
                                      </p:to>
                                    </p:set>
                                    <p:animEffect transition="in" filter="blinds(horizontal)">
                                      <p:cBhvr>
                                        <p:cTn id="155" dur="500"/>
                                        <p:tgtEl>
                                          <p:spTgt spid="1089583"/>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1089584"/>
                                        </p:tgtEl>
                                        <p:attrNameLst>
                                          <p:attrName>style.visibility</p:attrName>
                                        </p:attrNameLst>
                                      </p:cBhvr>
                                      <p:to>
                                        <p:strVal val="visible"/>
                                      </p:to>
                                    </p:set>
                                    <p:animEffect transition="in" filter="blinds(horizontal)">
                                      <p:cBhvr>
                                        <p:cTn id="158" dur="500"/>
                                        <p:tgtEl>
                                          <p:spTgt spid="1089584"/>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1089585"/>
                                        </p:tgtEl>
                                        <p:attrNameLst>
                                          <p:attrName>style.visibility</p:attrName>
                                        </p:attrNameLst>
                                      </p:cBhvr>
                                      <p:to>
                                        <p:strVal val="visible"/>
                                      </p:to>
                                    </p:set>
                                    <p:animEffect transition="in" filter="blinds(horizontal)">
                                      <p:cBhvr>
                                        <p:cTn id="161" dur="500"/>
                                        <p:tgtEl>
                                          <p:spTgt spid="1089585"/>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1089586"/>
                                        </p:tgtEl>
                                        <p:attrNameLst>
                                          <p:attrName>style.visibility</p:attrName>
                                        </p:attrNameLst>
                                      </p:cBhvr>
                                      <p:to>
                                        <p:strVal val="visible"/>
                                      </p:to>
                                    </p:set>
                                    <p:animEffect transition="in" filter="blinds(horizontal)">
                                      <p:cBhvr>
                                        <p:cTn id="164" dur="500"/>
                                        <p:tgtEl>
                                          <p:spTgt spid="1089586"/>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1089588"/>
                                        </p:tgtEl>
                                        <p:attrNameLst>
                                          <p:attrName>style.visibility</p:attrName>
                                        </p:attrNameLst>
                                      </p:cBhvr>
                                      <p:to>
                                        <p:strVal val="visible"/>
                                      </p:to>
                                    </p:set>
                                    <p:animEffect transition="in" filter="blinds(horizontal)">
                                      <p:cBhvr>
                                        <p:cTn id="167" dur="500"/>
                                        <p:tgtEl>
                                          <p:spTgt spid="1089588"/>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1089590"/>
                                        </p:tgtEl>
                                        <p:attrNameLst>
                                          <p:attrName>style.visibility</p:attrName>
                                        </p:attrNameLst>
                                      </p:cBhvr>
                                      <p:to>
                                        <p:strVal val="visible"/>
                                      </p:to>
                                    </p:set>
                                    <p:animEffect transition="in" filter="blinds(horizontal)">
                                      <p:cBhvr>
                                        <p:cTn id="172" dur="500"/>
                                        <p:tgtEl>
                                          <p:spTgt spid="1089590"/>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1089591"/>
                                        </p:tgtEl>
                                        <p:attrNameLst>
                                          <p:attrName>style.visibility</p:attrName>
                                        </p:attrNameLst>
                                      </p:cBhvr>
                                      <p:to>
                                        <p:strVal val="visible"/>
                                      </p:to>
                                    </p:set>
                                    <p:animEffect transition="in" filter="blinds(horizontal)">
                                      <p:cBhvr>
                                        <p:cTn id="175" dur="500"/>
                                        <p:tgtEl>
                                          <p:spTgt spid="108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42" grpId="0" animBg="1"/>
      <p:bldP spid="1089543" grpId="0"/>
      <p:bldP spid="1089544" grpId="0" animBg="1"/>
      <p:bldP spid="1089545" grpId="0"/>
      <p:bldP spid="1089546" grpId="0" animBg="1"/>
      <p:bldP spid="1089547" grpId="0" animBg="1"/>
      <p:bldP spid="1089548" grpId="0" animBg="1"/>
      <p:bldP spid="1089549" grpId="0" animBg="1"/>
      <p:bldP spid="1089549" grpId="1" animBg="1"/>
      <p:bldP spid="1089550" grpId="0" animBg="1"/>
      <p:bldP spid="1089551" grpId="0" animBg="1"/>
      <p:bldP spid="1089552" grpId="0" animBg="1"/>
      <p:bldP spid="1089559" grpId="0" animBg="1"/>
      <p:bldP spid="1089560" grpId="0" animBg="1"/>
      <p:bldP spid="1089563" grpId="0"/>
      <p:bldP spid="1089564" grpId="0" animBg="1"/>
      <p:bldP spid="1089565" grpId="0" animBg="1"/>
      <p:bldP spid="1089566" grpId="0" animBg="1"/>
      <p:bldP spid="1089567" grpId="0"/>
      <p:bldP spid="1089570" grpId="0" animBg="1"/>
      <p:bldP spid="1089571" grpId="0" animBg="1"/>
      <p:bldP spid="1089571" grpId="1" animBg="1"/>
      <p:bldP spid="1089572" grpId="0"/>
      <p:bldP spid="1089573" grpId="0"/>
      <p:bldP spid="1089574" grpId="0" animBg="1"/>
      <p:bldP spid="1089574" grpId="1" animBg="1"/>
      <p:bldP spid="1089581" grpId="0" animBg="1"/>
      <p:bldP spid="1089582" grpId="0" animBg="1"/>
      <p:bldP spid="1089583" grpId="0" animBg="1"/>
      <p:bldP spid="1089584" grpId="0"/>
      <p:bldP spid="1089585" grpId="0" animBg="1"/>
      <p:bldP spid="1089586" grpId="0" animBg="1"/>
      <p:bldP spid="1089588" grpId="0" animBg="1"/>
      <p:bldP spid="1089590" grpId="0" animBg="1"/>
      <p:bldP spid="108959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Text Box 2"/>
          <p:cNvSpPr txBox="1">
            <a:spLocks noChangeArrowheads="1"/>
          </p:cNvSpPr>
          <p:nvPr/>
        </p:nvSpPr>
        <p:spPr bwMode="auto">
          <a:xfrm>
            <a:off x="685800" y="152400"/>
            <a:ext cx="5638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Baûo toaøn cô naêng trong tröôøng haáp daãn :</a:t>
            </a:r>
          </a:p>
        </p:txBody>
      </p:sp>
      <p:graphicFrame>
        <p:nvGraphicFramePr>
          <p:cNvPr id="1090564" name="Object 4"/>
          <p:cNvGraphicFramePr>
            <a:graphicFrameLocks noGrp="1" noChangeAspect="1"/>
          </p:cNvGraphicFramePr>
          <p:nvPr>
            <p:ph sz="quarter" idx="1"/>
          </p:nvPr>
        </p:nvGraphicFramePr>
        <p:xfrm>
          <a:off x="3733800" y="762000"/>
          <a:ext cx="3657600" cy="538163"/>
        </p:xfrm>
        <a:graphic>
          <a:graphicData uri="http://schemas.openxmlformats.org/presentationml/2006/ole">
            <mc:AlternateContent xmlns:mc="http://schemas.openxmlformats.org/markup-compatibility/2006">
              <mc:Choice xmlns:v="urn:schemas-microsoft-com:vml" Requires="v">
                <p:oleObj name="Equation" r:id="rId2" imgW="1726920" imgH="253800" progId="Equation.DSMT4">
                  <p:embed/>
                </p:oleObj>
              </mc:Choice>
              <mc:Fallback>
                <p:oleObj name="Equation" r:id="rId2" imgW="1726920" imgH="253800" progId="Equation.DSMT4">
                  <p:embed/>
                  <p:pic>
                    <p:nvPicPr>
                      <p:cNvPr id="10905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762000"/>
                        <a:ext cx="36576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0565" name="Object 5"/>
          <p:cNvGraphicFramePr>
            <a:graphicFrameLocks noGrp="1" noChangeAspect="1"/>
          </p:cNvGraphicFramePr>
          <p:nvPr>
            <p:ph sz="quarter" idx="2"/>
          </p:nvPr>
        </p:nvGraphicFramePr>
        <p:xfrm>
          <a:off x="3733800" y="1143000"/>
          <a:ext cx="3048000" cy="1025525"/>
        </p:xfrm>
        <a:graphic>
          <a:graphicData uri="http://schemas.openxmlformats.org/presentationml/2006/ole">
            <mc:AlternateContent xmlns:mc="http://schemas.openxmlformats.org/markup-compatibility/2006">
              <mc:Choice xmlns:v="urn:schemas-microsoft-com:vml" Requires="v">
                <p:oleObj name="Equation" r:id="rId4" imgW="1434960" imgH="482400" progId="Equation.DSMT4">
                  <p:embed/>
                </p:oleObj>
              </mc:Choice>
              <mc:Fallback>
                <p:oleObj name="Equation" r:id="rId4" imgW="1434960" imgH="482400" progId="Equation.DSMT4">
                  <p:embed/>
                  <p:pic>
                    <p:nvPicPr>
                      <p:cNvPr id="109056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143000"/>
                        <a:ext cx="3048000"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0566" name="Object 6"/>
          <p:cNvGraphicFramePr>
            <a:graphicFrameLocks noGrp="1" noChangeAspect="1"/>
          </p:cNvGraphicFramePr>
          <p:nvPr>
            <p:ph sz="quarter" idx="3"/>
          </p:nvPr>
        </p:nvGraphicFramePr>
        <p:xfrm>
          <a:off x="3581400" y="2830513"/>
          <a:ext cx="1600200" cy="552450"/>
        </p:xfrm>
        <a:graphic>
          <a:graphicData uri="http://schemas.openxmlformats.org/presentationml/2006/ole">
            <mc:AlternateContent xmlns:mc="http://schemas.openxmlformats.org/markup-compatibility/2006">
              <mc:Choice xmlns:v="urn:schemas-microsoft-com:vml" Requires="v">
                <p:oleObj name="Equation" r:id="rId6" imgW="736560" imgH="253800" progId="Equation.DSMT4">
                  <p:embed/>
                </p:oleObj>
              </mc:Choice>
              <mc:Fallback>
                <p:oleObj name="Equation" r:id="rId6" imgW="736560" imgH="253800" progId="Equation.DSMT4">
                  <p:embed/>
                  <p:pic>
                    <p:nvPicPr>
                      <p:cNvPr id="109056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830513"/>
                        <a:ext cx="16002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0570" name="AutoShape 10"/>
          <p:cNvSpPr>
            <a:spLocks noChangeArrowheads="1"/>
          </p:cNvSpPr>
          <p:nvPr/>
        </p:nvSpPr>
        <p:spPr bwMode="auto">
          <a:xfrm>
            <a:off x="4572000" y="21336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pic>
        <p:nvPicPr>
          <p:cNvPr id="87050" name="Picture 12"/>
          <p:cNvPicPr>
            <a:picLocks noChangeAspect="1" noChangeArrowheads="1"/>
          </p:cNvPicPr>
          <p:nvPr/>
        </p:nvPicPr>
        <p:blipFill>
          <a:blip r:embed="rId8"/>
          <a:srcRect/>
          <a:stretch>
            <a:fillRect/>
          </a:stretch>
        </p:blipFill>
        <p:spPr bwMode="auto">
          <a:xfrm>
            <a:off x="609600" y="1143000"/>
            <a:ext cx="2989263" cy="3505200"/>
          </a:xfrm>
          <a:prstGeom prst="rect">
            <a:avLst/>
          </a:prstGeom>
          <a:noFill/>
          <a:ln w="9525">
            <a:noFill/>
            <a:miter lim="800000"/>
            <a:headEnd/>
            <a:tailEnd/>
          </a:ln>
        </p:spPr>
      </p:pic>
      <p:graphicFrame>
        <p:nvGraphicFramePr>
          <p:cNvPr id="1090573" name="Object 13"/>
          <p:cNvGraphicFramePr>
            <a:graphicFrameLocks noGrp="1" noChangeAspect="1"/>
          </p:cNvGraphicFramePr>
          <p:nvPr>
            <p:ph sz="quarter" idx="4"/>
          </p:nvPr>
        </p:nvGraphicFramePr>
        <p:xfrm>
          <a:off x="5257800" y="2743200"/>
          <a:ext cx="1524000" cy="773113"/>
        </p:xfrm>
        <a:graphic>
          <a:graphicData uri="http://schemas.openxmlformats.org/presentationml/2006/ole">
            <mc:AlternateContent xmlns:mc="http://schemas.openxmlformats.org/markup-compatibility/2006">
              <mc:Choice xmlns:v="urn:schemas-microsoft-com:vml" Requires="v">
                <p:oleObj name="Equation" r:id="rId9" imgW="774360" imgH="393480" progId="Equation.DSMT4">
                  <p:embed/>
                </p:oleObj>
              </mc:Choice>
              <mc:Fallback>
                <p:oleObj name="Equation" r:id="rId9" imgW="774360" imgH="393480" progId="Equation.DSMT4">
                  <p:embed/>
                  <p:pic>
                    <p:nvPicPr>
                      <p:cNvPr id="109057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2743200"/>
                        <a:ext cx="1524000" cy="773113"/>
                      </a:xfrm>
                      <a:prstGeom prst="rect">
                        <a:avLst/>
                      </a:prstGeom>
                      <a:solidFill>
                        <a:srgbClr val="FFFF00"/>
                      </a:solidFill>
                      <a:ln w="9525">
                        <a:solidFill>
                          <a:srgbClr val="0066CC"/>
                        </a:solidFill>
                        <a:miter lim="800000"/>
                        <a:headEnd/>
                        <a:tailEnd/>
                      </a:ln>
                    </p:spPr>
                  </p:pic>
                </p:oleObj>
              </mc:Fallback>
            </mc:AlternateContent>
          </a:graphicData>
        </a:graphic>
      </p:graphicFrame>
      <p:sp>
        <p:nvSpPr>
          <p:cNvPr id="87051" name="Text Box 15"/>
          <p:cNvSpPr txBox="1">
            <a:spLocks noChangeArrowheads="1"/>
          </p:cNvSpPr>
          <p:nvPr/>
        </p:nvSpPr>
        <p:spPr bwMode="auto">
          <a:xfrm>
            <a:off x="5105400" y="22098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87052" name="Text Box 17"/>
          <p:cNvSpPr txBox="1">
            <a:spLocks noChangeArrowheads="1"/>
          </p:cNvSpPr>
          <p:nvPr/>
        </p:nvSpPr>
        <p:spPr bwMode="auto">
          <a:xfrm>
            <a:off x="1371600" y="5943600"/>
            <a:ext cx="7162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Baûo toaøn,vì tröôøng haáp daãn laø tröôøng theá !</a:t>
            </a:r>
          </a:p>
        </p:txBody>
      </p:sp>
      <p:sp>
        <p:nvSpPr>
          <p:cNvPr id="87053" name="Text Box 20"/>
          <p:cNvSpPr txBox="1">
            <a:spLocks noChangeArrowheads="1"/>
          </p:cNvSpPr>
          <p:nvPr/>
        </p:nvSpPr>
        <p:spPr bwMode="auto">
          <a:xfrm>
            <a:off x="1524000" y="5029200"/>
            <a:ext cx="7315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Cô naêng cuûa chaát ñieåm chuyeån ñoäng trong tröôøng haáp daãn coù baûo toøan khoâng ? Taïi sao??</a:t>
            </a:r>
          </a:p>
        </p:txBody>
      </p:sp>
      <p:sp>
        <p:nvSpPr>
          <p:cNvPr id="87054" name="AutoShape 21"/>
          <p:cNvSpPr>
            <a:spLocks noChangeArrowheads="1"/>
          </p:cNvSpPr>
          <p:nvPr/>
        </p:nvSpPr>
        <p:spPr bwMode="auto">
          <a:xfrm>
            <a:off x="304800" y="51054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87055" name="Text Box 22"/>
          <p:cNvSpPr txBox="1">
            <a:spLocks noChangeArrowheads="1"/>
          </p:cNvSpPr>
          <p:nvPr/>
        </p:nvSpPr>
        <p:spPr bwMode="auto">
          <a:xfrm>
            <a:off x="914400" y="5181600"/>
            <a:ext cx="68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87056" name="AutoShape 23"/>
          <p:cNvSpPr>
            <a:spLocks noChangeArrowheads="1"/>
          </p:cNvSpPr>
          <p:nvPr/>
        </p:nvSpPr>
        <p:spPr bwMode="auto">
          <a:xfrm>
            <a:off x="838200" y="5867400"/>
            <a:ext cx="304800" cy="381000"/>
          </a:xfrm>
          <a:prstGeom prst="curvedRightArrow">
            <a:avLst>
              <a:gd name="adj1" fmla="val 25000"/>
              <a:gd name="adj2" fmla="val 5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87057" name="Line 24"/>
          <p:cNvSpPr>
            <a:spLocks noChangeShapeType="1"/>
          </p:cNvSpPr>
          <p:nvPr/>
        </p:nvSpPr>
        <p:spPr bwMode="auto">
          <a:xfrm>
            <a:off x="4419600" y="1752600"/>
            <a:ext cx="0" cy="1066800"/>
          </a:xfrm>
          <a:prstGeom prst="line">
            <a:avLst/>
          </a:prstGeom>
          <a:noFill/>
          <a:ln w="9525">
            <a:solidFill>
              <a:schemeClr val="tx1"/>
            </a:solidFill>
            <a:round/>
            <a:headEnd/>
            <a:tailEnd type="arrow" w="med" len="med"/>
          </a:ln>
        </p:spPr>
        <p:txBody>
          <a:bodyPr/>
          <a:lstStyle/>
          <a:p>
            <a:endParaRPr lang="en-US"/>
          </a:p>
        </p:txBody>
      </p:sp>
      <p:graphicFrame>
        <p:nvGraphicFramePr>
          <p:cNvPr id="87046" name="Object 25"/>
          <p:cNvGraphicFramePr>
            <a:graphicFrameLocks noChangeAspect="1"/>
          </p:cNvGraphicFramePr>
          <p:nvPr/>
        </p:nvGraphicFramePr>
        <p:xfrm>
          <a:off x="2895600" y="3849688"/>
          <a:ext cx="3962400" cy="895350"/>
        </p:xfrm>
        <a:graphic>
          <a:graphicData uri="http://schemas.openxmlformats.org/presentationml/2006/ole">
            <mc:AlternateContent xmlns:mc="http://schemas.openxmlformats.org/markup-compatibility/2006">
              <mc:Choice xmlns:v="urn:schemas-microsoft-com:vml" Requires="v">
                <p:oleObj name="Equation" r:id="rId11" imgW="1739880" imgH="393480" progId="Equation.DSMT4">
                  <p:embed/>
                </p:oleObj>
              </mc:Choice>
              <mc:Fallback>
                <p:oleObj name="Equation" r:id="rId11" imgW="1739880" imgH="393480" progId="Equation.DSMT4">
                  <p:embed/>
                  <p:pic>
                    <p:nvPicPr>
                      <p:cNvPr id="87046"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3849688"/>
                        <a:ext cx="39624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7" name="Object 26"/>
          <p:cNvGraphicFramePr>
            <a:graphicFrameLocks noChangeAspect="1"/>
          </p:cNvGraphicFramePr>
          <p:nvPr/>
        </p:nvGraphicFramePr>
        <p:xfrm>
          <a:off x="7162800" y="4562475"/>
          <a:ext cx="838200" cy="390525"/>
        </p:xfrm>
        <a:graphic>
          <a:graphicData uri="http://schemas.openxmlformats.org/presentationml/2006/ole">
            <mc:AlternateContent xmlns:mc="http://schemas.openxmlformats.org/markup-compatibility/2006">
              <mc:Choice xmlns:v="urn:schemas-microsoft-com:vml" Requires="v">
                <p:oleObj name="Equation" r:id="rId13" imgW="380880" imgH="177480" progId="Equation.DSMT4">
                  <p:embed/>
                </p:oleObj>
              </mc:Choice>
              <mc:Fallback>
                <p:oleObj name="Equation" r:id="rId13" imgW="380880" imgH="177480" progId="Equation.DSMT4">
                  <p:embed/>
                  <p:pic>
                    <p:nvPicPr>
                      <p:cNvPr id="87047"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4562475"/>
                        <a:ext cx="8382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8" name="Line 28"/>
          <p:cNvSpPr>
            <a:spLocks noChangeShapeType="1"/>
          </p:cNvSpPr>
          <p:nvPr/>
        </p:nvSpPr>
        <p:spPr bwMode="auto">
          <a:xfrm>
            <a:off x="6477000" y="3505200"/>
            <a:ext cx="0" cy="685800"/>
          </a:xfrm>
          <a:prstGeom prst="line">
            <a:avLst/>
          </a:prstGeom>
          <a:noFill/>
          <a:ln w="9525">
            <a:solidFill>
              <a:schemeClr val="tx1"/>
            </a:solidFill>
            <a:round/>
            <a:headEnd/>
            <a:tailEnd type="arrow" w="med" len="med"/>
          </a:ln>
        </p:spPr>
        <p:txBody>
          <a:bodyPr/>
          <a:lstStyle/>
          <a:p>
            <a:endParaRPr lang="en-US"/>
          </a:p>
        </p:txBody>
      </p:sp>
      <p:sp>
        <p:nvSpPr>
          <p:cNvPr id="87059" name="Text Box 29"/>
          <p:cNvSpPr txBox="1">
            <a:spLocks noChangeArrowheads="1"/>
          </p:cNvSpPr>
          <p:nvPr/>
        </p:nvSpPr>
        <p:spPr bwMode="auto">
          <a:xfrm>
            <a:off x="6629400" y="3657600"/>
            <a:ext cx="19050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Goác tính taïi </a:t>
            </a:r>
            <a:r>
              <a:rPr lang="en-US" sz="2200">
                <a:latin typeface="VNI-Times" pitchFamily="2" charset="0"/>
                <a:sym typeface="Symbol" pitchFamily="18" charset="2"/>
              </a:rPr>
              <a:t></a:t>
            </a:r>
          </a:p>
        </p:txBody>
      </p:sp>
      <p:sp>
        <p:nvSpPr>
          <p:cNvPr id="87060" name="AutoShape 30"/>
          <p:cNvSpPr>
            <a:spLocks noChangeArrowheads="1"/>
          </p:cNvSpPr>
          <p:nvPr/>
        </p:nvSpPr>
        <p:spPr bwMode="auto">
          <a:xfrm>
            <a:off x="6477000" y="4572000"/>
            <a:ext cx="457200" cy="304800"/>
          </a:xfrm>
          <a:prstGeom prst="curvedRightArrow">
            <a:avLst>
              <a:gd name="adj1" fmla="val 20000"/>
              <a:gd name="adj2" fmla="val 40000"/>
              <a:gd name="adj3"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0564"/>
                                        </p:tgtEl>
                                        <p:attrNameLst>
                                          <p:attrName>style.visibility</p:attrName>
                                        </p:attrNameLst>
                                      </p:cBhvr>
                                      <p:to>
                                        <p:strVal val="visible"/>
                                      </p:to>
                                    </p:set>
                                    <p:animEffect transition="in" filter="blinds(horizontal)">
                                      <p:cBhvr>
                                        <p:cTn id="7" dur="500"/>
                                        <p:tgtEl>
                                          <p:spTgt spid="1090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0565"/>
                                        </p:tgtEl>
                                        <p:attrNameLst>
                                          <p:attrName>style.visibility</p:attrName>
                                        </p:attrNameLst>
                                      </p:cBhvr>
                                      <p:to>
                                        <p:strVal val="visible"/>
                                      </p:to>
                                    </p:set>
                                    <p:animEffect transition="in" filter="blinds(horizontal)">
                                      <p:cBhvr>
                                        <p:cTn id="12" dur="500"/>
                                        <p:tgtEl>
                                          <p:spTgt spid="109056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90570"/>
                                        </p:tgtEl>
                                        <p:attrNameLst>
                                          <p:attrName>style.visibility</p:attrName>
                                        </p:attrNameLst>
                                      </p:cBhvr>
                                      <p:to>
                                        <p:strVal val="visible"/>
                                      </p:to>
                                    </p:set>
                                    <p:animEffect transition="in" filter="blinds(horizontal)">
                                      <p:cBhvr>
                                        <p:cTn id="15" dur="500"/>
                                        <p:tgtEl>
                                          <p:spTgt spid="1090570"/>
                                        </p:tgtEl>
                                      </p:cBhvr>
                                    </p:animEffect>
                                  </p:childTnLst>
                                </p:cTn>
                              </p:par>
                              <p:par>
                                <p:cTn id="16" presetID="3" presetClass="entr" presetSubtype="10" fill="hold" nodeType="withEffect">
                                  <p:stCondLst>
                                    <p:cond delay="0"/>
                                  </p:stCondLst>
                                  <p:childTnLst>
                                    <p:set>
                                      <p:cBhvr>
                                        <p:cTn id="17" dur="1" fill="hold">
                                          <p:stCondLst>
                                            <p:cond delay="0"/>
                                          </p:stCondLst>
                                        </p:cTn>
                                        <p:tgtEl>
                                          <p:spTgt spid="1090566"/>
                                        </p:tgtEl>
                                        <p:attrNameLst>
                                          <p:attrName>style.visibility</p:attrName>
                                        </p:attrNameLst>
                                      </p:cBhvr>
                                      <p:to>
                                        <p:strVal val="visible"/>
                                      </p:to>
                                    </p:set>
                                    <p:animEffect transition="in" filter="blinds(horizontal)">
                                      <p:cBhvr>
                                        <p:cTn id="18" dur="500"/>
                                        <p:tgtEl>
                                          <p:spTgt spid="109056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90573"/>
                                        </p:tgtEl>
                                        <p:attrNameLst>
                                          <p:attrName>style.visibility</p:attrName>
                                        </p:attrNameLst>
                                      </p:cBhvr>
                                      <p:to>
                                        <p:strVal val="visible"/>
                                      </p:to>
                                    </p:set>
                                    <p:animEffect transition="in" filter="blinds(horizontal)">
                                      <p:cBhvr>
                                        <p:cTn id="23" dur="500"/>
                                        <p:tgtEl>
                                          <p:spTgt spid="1090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0" name="Text Box 4"/>
          <p:cNvSpPr txBox="1">
            <a:spLocks noChangeArrowheads="1"/>
          </p:cNvSpPr>
          <p:nvPr/>
        </p:nvSpPr>
        <p:spPr bwMode="auto">
          <a:xfrm>
            <a:off x="1295400" y="304800"/>
            <a:ext cx="74676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Chaát ñieåm khoái löôïng m chuyeån ñoäng vôùi vaän toác V trong tröôøng haáp daãn cuûa moät haønh tinh khoái löôïng M ,baùn kính R,taïi ñoä cao h.Cô naêng cuûa chaát ñieåm baèng bao nhieâu ?</a:t>
            </a:r>
          </a:p>
        </p:txBody>
      </p:sp>
      <p:sp>
        <p:nvSpPr>
          <p:cNvPr id="88071" name="AutoShape 5"/>
          <p:cNvSpPr>
            <a:spLocks noChangeArrowheads="1"/>
          </p:cNvSpPr>
          <p:nvPr/>
        </p:nvSpPr>
        <p:spPr bwMode="auto">
          <a:xfrm>
            <a:off x="228600" y="5334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88072" name="Text Box 6"/>
          <p:cNvSpPr txBox="1">
            <a:spLocks noChangeArrowheads="1"/>
          </p:cNvSpPr>
          <p:nvPr/>
        </p:nvSpPr>
        <p:spPr bwMode="auto">
          <a:xfrm>
            <a:off x="762000" y="5334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88073" name="AutoShape 7"/>
          <p:cNvSpPr>
            <a:spLocks noChangeArrowheads="1"/>
          </p:cNvSpPr>
          <p:nvPr/>
        </p:nvSpPr>
        <p:spPr bwMode="auto">
          <a:xfrm>
            <a:off x="2825750" y="3276600"/>
            <a:ext cx="457200" cy="381000"/>
          </a:xfrm>
          <a:prstGeom prst="curvedRightArrow">
            <a:avLst>
              <a:gd name="adj1" fmla="val 20000"/>
              <a:gd name="adj2" fmla="val 40000"/>
              <a:gd name="adj3" fmla="val 40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8066" name="Object 8"/>
          <p:cNvGraphicFramePr>
            <a:graphicFrameLocks noGrp="1" noChangeAspect="1"/>
          </p:cNvGraphicFramePr>
          <p:nvPr>
            <p:ph sz="quarter" idx="1"/>
          </p:nvPr>
        </p:nvGraphicFramePr>
        <p:xfrm>
          <a:off x="3206750" y="3276600"/>
          <a:ext cx="3117850" cy="996950"/>
        </p:xfrm>
        <a:graphic>
          <a:graphicData uri="http://schemas.openxmlformats.org/presentationml/2006/ole">
            <mc:AlternateContent xmlns:mc="http://schemas.openxmlformats.org/markup-compatibility/2006">
              <mc:Choice xmlns:v="urn:schemas-microsoft-com:vml" Requires="v">
                <p:oleObj name="Equation" r:id="rId2" imgW="1587240" imgH="507960" progId="Equation.DSMT4">
                  <p:embed/>
                </p:oleObj>
              </mc:Choice>
              <mc:Fallback>
                <p:oleObj name="Equation" r:id="rId2" imgW="1587240" imgH="507960" progId="Equation.DSMT4">
                  <p:embed/>
                  <p:pic>
                    <p:nvPicPr>
                      <p:cNvPr id="8806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0" y="3276600"/>
                        <a:ext cx="311785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7" name="Object 10"/>
          <p:cNvGraphicFramePr>
            <a:graphicFrameLocks noGrp="1" noChangeAspect="1"/>
          </p:cNvGraphicFramePr>
          <p:nvPr>
            <p:ph sz="quarter" idx="2"/>
          </p:nvPr>
        </p:nvGraphicFramePr>
        <p:xfrm>
          <a:off x="1828800" y="2286000"/>
          <a:ext cx="2362200" cy="927100"/>
        </p:xfrm>
        <a:graphic>
          <a:graphicData uri="http://schemas.openxmlformats.org/presentationml/2006/ole">
            <mc:AlternateContent xmlns:mc="http://schemas.openxmlformats.org/markup-compatibility/2006">
              <mc:Choice xmlns:v="urn:schemas-microsoft-com:vml" Requires="v">
                <p:oleObj name="Equation" r:id="rId4" imgW="1002960" imgH="393480" progId="Equation.DSMT4">
                  <p:embed/>
                </p:oleObj>
              </mc:Choice>
              <mc:Fallback>
                <p:oleObj name="Equation" r:id="rId4" imgW="1002960" imgH="393480" progId="Equation.DSMT4">
                  <p:embed/>
                  <p:pic>
                    <p:nvPicPr>
                      <p:cNvPr id="8806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286000"/>
                        <a:ext cx="2362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8" name="Object 13"/>
          <p:cNvGraphicFramePr>
            <a:graphicFrameLocks noGrp="1" noChangeAspect="1"/>
          </p:cNvGraphicFramePr>
          <p:nvPr>
            <p:ph sz="quarter" idx="3"/>
          </p:nvPr>
        </p:nvGraphicFramePr>
        <p:xfrm>
          <a:off x="1219200" y="3276600"/>
          <a:ext cx="1447800" cy="428625"/>
        </p:xfrm>
        <a:graphic>
          <a:graphicData uri="http://schemas.openxmlformats.org/presentationml/2006/ole">
            <mc:AlternateContent xmlns:mc="http://schemas.openxmlformats.org/markup-compatibility/2006">
              <mc:Choice xmlns:v="urn:schemas-microsoft-com:vml" Requires="v">
                <p:oleObj name="Equation" r:id="rId6" imgW="685800" imgH="203040" progId="Equation.DSMT4">
                  <p:embed/>
                </p:oleObj>
              </mc:Choice>
              <mc:Fallback>
                <p:oleObj name="Equation" r:id="rId6" imgW="685800" imgH="203040" progId="Equation.DSMT4">
                  <p:embed/>
                  <p:pic>
                    <p:nvPicPr>
                      <p:cNvPr id="88068"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276600"/>
                        <a:ext cx="14478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4" name="AutoShape 17"/>
          <p:cNvSpPr>
            <a:spLocks noChangeArrowheads="1"/>
          </p:cNvSpPr>
          <p:nvPr/>
        </p:nvSpPr>
        <p:spPr bwMode="auto">
          <a:xfrm>
            <a:off x="838200" y="2667000"/>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8069" name="Object 18"/>
          <p:cNvGraphicFramePr>
            <a:graphicFrameLocks noGrp="1" noChangeAspect="1"/>
          </p:cNvGraphicFramePr>
          <p:nvPr>
            <p:ph sz="quarter" idx="4"/>
          </p:nvPr>
        </p:nvGraphicFramePr>
        <p:xfrm>
          <a:off x="6400800" y="3657600"/>
          <a:ext cx="1195388" cy="368300"/>
        </p:xfrm>
        <a:graphic>
          <a:graphicData uri="http://schemas.openxmlformats.org/presentationml/2006/ole">
            <mc:AlternateContent xmlns:mc="http://schemas.openxmlformats.org/markup-compatibility/2006">
              <mc:Choice xmlns:v="urn:schemas-microsoft-com:vml" Requires="v">
                <p:oleObj name="Equation" r:id="rId8" imgW="495000" imgH="152280" progId="Equation.DSMT4">
                  <p:embed/>
                </p:oleObj>
              </mc:Choice>
              <mc:Fallback>
                <p:oleObj name="Equation" r:id="rId8" imgW="495000" imgH="152280" progId="Equation.DSMT4">
                  <p:embed/>
                  <p:pic>
                    <p:nvPicPr>
                      <p:cNvPr id="88069"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3657600"/>
                        <a:ext cx="11953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5" name="Text Box 21"/>
          <p:cNvSpPr txBox="1">
            <a:spLocks noChangeArrowheads="1"/>
          </p:cNvSpPr>
          <p:nvPr/>
        </p:nvSpPr>
        <p:spPr bwMode="auto">
          <a:xfrm>
            <a:off x="6324600" y="4327525"/>
            <a:ext cx="1295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88076" name="Line 22"/>
          <p:cNvSpPr>
            <a:spLocks noChangeShapeType="1"/>
          </p:cNvSpPr>
          <p:nvPr/>
        </p:nvSpPr>
        <p:spPr bwMode="auto">
          <a:xfrm flipV="1">
            <a:off x="6553200" y="3962400"/>
            <a:ext cx="0" cy="381000"/>
          </a:xfrm>
          <a:prstGeom prst="line">
            <a:avLst/>
          </a:prstGeom>
          <a:noFill/>
          <a:ln w="9525">
            <a:solidFill>
              <a:schemeClr val="tx1"/>
            </a:solidFill>
            <a:round/>
            <a:headEnd/>
            <a:tailEnd type="triangle" w="med" len="med"/>
          </a:ln>
        </p:spPr>
        <p:txBody>
          <a:bodyPr/>
          <a:lstStyle/>
          <a:p>
            <a:endParaRPr lang="en-US"/>
          </a:p>
        </p:txBody>
      </p:sp>
      <p:sp>
        <p:nvSpPr>
          <p:cNvPr id="88077" name="Text Box 23"/>
          <p:cNvSpPr txBox="1">
            <a:spLocks noChangeArrowheads="1"/>
          </p:cNvSpPr>
          <p:nvPr/>
        </p:nvSpPr>
        <p:spPr bwMode="auto">
          <a:xfrm>
            <a:off x="5486400" y="4724400"/>
            <a:ext cx="2590800" cy="457200"/>
          </a:xfrm>
          <a:prstGeom prst="rect">
            <a:avLst/>
          </a:prstGeom>
          <a:solidFill>
            <a:srgbClr val="CCFF33"/>
          </a:solidFill>
          <a:ln w="9525">
            <a:noFill/>
            <a:miter lim="800000"/>
            <a:headEnd/>
            <a:tailEnd/>
          </a:ln>
        </p:spPr>
        <p:txBody>
          <a:bodyPr>
            <a:spAutoFit/>
          </a:bodyPr>
          <a:lstStyle/>
          <a:p>
            <a:pPr algn="l">
              <a:spcBef>
                <a:spcPct val="50000"/>
              </a:spcBef>
            </a:pPr>
            <a:r>
              <a:rPr lang="en-US" sz="2400">
                <a:solidFill>
                  <a:schemeClr val="accent2"/>
                </a:solidFill>
                <a:latin typeface="VNI-Times" pitchFamily="2" charset="0"/>
              </a:rPr>
              <a:t>Baûo toaøn cô naêng</a:t>
            </a:r>
            <a:r>
              <a:rPr lang="en-US" sz="2400">
                <a:latin typeface="VNI-Times" pitchFamily="2" charset="0"/>
              </a:rPr>
              <a:t> .</a:t>
            </a:r>
          </a:p>
        </p:txBody>
      </p:sp>
      <p:sp>
        <p:nvSpPr>
          <p:cNvPr id="88078" name="Line 24"/>
          <p:cNvSpPr>
            <a:spLocks noChangeShapeType="1"/>
          </p:cNvSpPr>
          <p:nvPr/>
        </p:nvSpPr>
        <p:spPr bwMode="auto">
          <a:xfrm>
            <a:off x="1219200" y="914400"/>
            <a:ext cx="0" cy="990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00" name="Text Box 2"/>
          <p:cNvSpPr txBox="1">
            <a:spLocks noChangeArrowheads="1"/>
          </p:cNvSpPr>
          <p:nvPr/>
        </p:nvSpPr>
        <p:spPr bwMode="auto">
          <a:xfrm>
            <a:off x="152400" y="76200"/>
            <a:ext cx="3505200" cy="457200"/>
          </a:xfrm>
          <a:prstGeom prst="rect">
            <a:avLst/>
          </a:prstGeom>
          <a:noFill/>
          <a:ln w="9525">
            <a:noFill/>
            <a:miter lim="800000"/>
            <a:headEnd/>
            <a:tailEnd/>
          </a:ln>
        </p:spPr>
        <p:txBody>
          <a:bodyPr>
            <a:spAutoFit/>
          </a:bodyPr>
          <a:lstStyle/>
          <a:p>
            <a:pPr algn="l">
              <a:spcBef>
                <a:spcPct val="50000"/>
              </a:spcBef>
            </a:pPr>
            <a:r>
              <a:rPr lang="en-US" sz="2400" b="1" u="sng" dirty="0" err="1">
                <a:latin typeface="VNI-Times" pitchFamily="2" charset="0"/>
              </a:rPr>
              <a:t>Ví</a:t>
            </a:r>
            <a:r>
              <a:rPr lang="en-US" sz="2400" b="1" u="sng" dirty="0">
                <a:latin typeface="VNI-Times" pitchFamily="2" charset="0"/>
              </a:rPr>
              <a:t> </a:t>
            </a:r>
            <a:r>
              <a:rPr lang="en-US" sz="2400" b="1" u="sng" dirty="0" err="1">
                <a:latin typeface="VNI-Times" pitchFamily="2" charset="0"/>
              </a:rPr>
              <a:t>duï</a:t>
            </a:r>
            <a:endParaRPr lang="en-US" sz="2400" b="1" u="sng" dirty="0">
              <a:solidFill>
                <a:srgbClr val="0066FF"/>
              </a:solidFill>
              <a:latin typeface="VNI-Times" pitchFamily="2" charset="0"/>
            </a:endParaRPr>
          </a:p>
        </p:txBody>
      </p:sp>
      <p:sp>
        <p:nvSpPr>
          <p:cNvPr id="89101" name="Text Box 3"/>
          <p:cNvSpPr txBox="1">
            <a:spLocks noChangeArrowheads="1"/>
          </p:cNvSpPr>
          <p:nvPr/>
        </p:nvSpPr>
        <p:spPr bwMode="auto">
          <a:xfrm>
            <a:off x="838200" y="533400"/>
            <a:ext cx="8305800" cy="19177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Moät veä tinh nhaân taïo chuyeån ñoäng troøn trong maët phaúng xích ñaïo traùi ñaát töø taâysang ñoâng vôùi vaän toác goùc baèng vaän toác goùc cuûa traùi ñaát quay xung quanh truïc cuûa noù.Veä tinh ñöùng yeân ôû moät ñoä cao naøo ñoù so vôùi maët ñaát.Tính ñoä cao cuûa veä tinh.Baùn kính traùi ñaát R = 6,37.10</a:t>
            </a:r>
            <a:r>
              <a:rPr lang="en-US" sz="2400" baseline="30000">
                <a:latin typeface="VNI-Times" pitchFamily="2" charset="0"/>
              </a:rPr>
              <a:t>6  </a:t>
            </a:r>
            <a:r>
              <a:rPr lang="en-US" sz="2400">
                <a:latin typeface="VNI-Times" pitchFamily="2" charset="0"/>
              </a:rPr>
              <a:t>m.</a:t>
            </a:r>
          </a:p>
        </p:txBody>
      </p:sp>
      <p:sp>
        <p:nvSpPr>
          <p:cNvPr id="89102" name="Line 4"/>
          <p:cNvSpPr>
            <a:spLocks noChangeShapeType="1"/>
          </p:cNvSpPr>
          <p:nvPr/>
        </p:nvSpPr>
        <p:spPr bwMode="auto">
          <a:xfrm>
            <a:off x="762000" y="762000"/>
            <a:ext cx="0" cy="1524000"/>
          </a:xfrm>
          <a:prstGeom prst="line">
            <a:avLst/>
          </a:prstGeom>
          <a:noFill/>
          <a:ln w="9525">
            <a:solidFill>
              <a:schemeClr val="tx1"/>
            </a:solidFill>
            <a:round/>
            <a:headEnd/>
            <a:tailEnd/>
          </a:ln>
        </p:spPr>
        <p:txBody>
          <a:bodyPr/>
          <a:lstStyle/>
          <a:p>
            <a:endParaRPr lang="en-US"/>
          </a:p>
        </p:txBody>
      </p:sp>
      <p:sp>
        <p:nvSpPr>
          <p:cNvPr id="89103" name="Oval 5"/>
          <p:cNvSpPr>
            <a:spLocks noChangeArrowheads="1"/>
          </p:cNvSpPr>
          <p:nvPr/>
        </p:nvSpPr>
        <p:spPr bwMode="auto">
          <a:xfrm>
            <a:off x="685800" y="3657600"/>
            <a:ext cx="1600200" cy="1447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104" name="AutoShape 6"/>
          <p:cNvSpPr>
            <a:spLocks noChangeArrowheads="1"/>
          </p:cNvSpPr>
          <p:nvPr/>
        </p:nvSpPr>
        <p:spPr bwMode="auto">
          <a:xfrm>
            <a:off x="1981200" y="2971800"/>
            <a:ext cx="381000" cy="2286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sp>
        <p:nvSpPr>
          <p:cNvPr id="89105" name="Line 7"/>
          <p:cNvSpPr>
            <a:spLocks noChangeShapeType="1"/>
          </p:cNvSpPr>
          <p:nvPr/>
        </p:nvSpPr>
        <p:spPr bwMode="auto">
          <a:xfrm flipH="1">
            <a:off x="1981200" y="3048000"/>
            <a:ext cx="228600" cy="533400"/>
          </a:xfrm>
          <a:prstGeom prst="line">
            <a:avLst/>
          </a:prstGeom>
          <a:noFill/>
          <a:ln w="9525">
            <a:solidFill>
              <a:srgbClr val="FF6600"/>
            </a:solidFill>
            <a:round/>
            <a:headEnd/>
            <a:tailEnd type="arrow" w="med" len="med"/>
          </a:ln>
        </p:spPr>
        <p:txBody>
          <a:bodyPr/>
          <a:lstStyle/>
          <a:p>
            <a:endParaRPr lang="en-US"/>
          </a:p>
        </p:txBody>
      </p:sp>
      <p:sp>
        <p:nvSpPr>
          <p:cNvPr id="89106" name="Line 8"/>
          <p:cNvSpPr>
            <a:spLocks noChangeShapeType="1"/>
          </p:cNvSpPr>
          <p:nvPr/>
        </p:nvSpPr>
        <p:spPr bwMode="auto">
          <a:xfrm flipV="1">
            <a:off x="2209800" y="2667000"/>
            <a:ext cx="228600" cy="457200"/>
          </a:xfrm>
          <a:prstGeom prst="line">
            <a:avLst/>
          </a:prstGeom>
          <a:noFill/>
          <a:ln w="9525">
            <a:solidFill>
              <a:srgbClr val="0000FF"/>
            </a:solidFill>
            <a:round/>
            <a:headEnd/>
            <a:tailEnd type="arrow" w="med" len="med"/>
          </a:ln>
        </p:spPr>
        <p:txBody>
          <a:bodyPr/>
          <a:lstStyle/>
          <a:p>
            <a:endParaRPr lang="en-US"/>
          </a:p>
        </p:txBody>
      </p:sp>
      <p:sp>
        <p:nvSpPr>
          <p:cNvPr id="89107" name="Line 9"/>
          <p:cNvSpPr>
            <a:spLocks noChangeShapeType="1"/>
          </p:cNvSpPr>
          <p:nvPr/>
        </p:nvSpPr>
        <p:spPr bwMode="auto">
          <a:xfrm>
            <a:off x="2209800" y="3048000"/>
            <a:ext cx="457200" cy="304800"/>
          </a:xfrm>
          <a:prstGeom prst="line">
            <a:avLst/>
          </a:prstGeom>
          <a:noFill/>
          <a:ln w="9525">
            <a:solidFill>
              <a:schemeClr val="tx1"/>
            </a:solidFill>
            <a:round/>
            <a:headEnd/>
            <a:tailEnd type="triangle" w="med" len="med"/>
          </a:ln>
        </p:spPr>
        <p:txBody>
          <a:bodyPr/>
          <a:lstStyle/>
          <a:p>
            <a:endParaRPr lang="en-US"/>
          </a:p>
        </p:txBody>
      </p:sp>
      <p:graphicFrame>
        <p:nvGraphicFramePr>
          <p:cNvPr id="1125386" name="Object 10"/>
          <p:cNvGraphicFramePr>
            <a:graphicFrameLocks noGrp="1" noChangeAspect="1"/>
          </p:cNvGraphicFramePr>
          <p:nvPr>
            <p:ph sz="quarter" idx="1"/>
          </p:nvPr>
        </p:nvGraphicFramePr>
        <p:xfrm>
          <a:off x="3581400" y="2409825"/>
          <a:ext cx="3657600" cy="744538"/>
        </p:xfrm>
        <a:graphic>
          <a:graphicData uri="http://schemas.openxmlformats.org/presentationml/2006/ole">
            <mc:AlternateContent xmlns:mc="http://schemas.openxmlformats.org/markup-compatibility/2006">
              <mc:Choice xmlns:v="urn:schemas-microsoft-com:vml" Requires="v">
                <p:oleObj name="Equation" r:id="rId2" imgW="2057400" imgH="419040" progId="Equation.DSMT4">
                  <p:embed/>
                </p:oleObj>
              </mc:Choice>
              <mc:Fallback>
                <p:oleObj name="Equation" r:id="rId2" imgW="2057400" imgH="419040" progId="Equation.DSMT4">
                  <p:embed/>
                  <p:pic>
                    <p:nvPicPr>
                      <p:cNvPr id="1125386"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409825"/>
                        <a:ext cx="365760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87" name="Object 11"/>
          <p:cNvGraphicFramePr>
            <a:graphicFrameLocks noGrp="1" noChangeAspect="1"/>
          </p:cNvGraphicFramePr>
          <p:nvPr>
            <p:ph sz="quarter" idx="2"/>
          </p:nvPr>
        </p:nvGraphicFramePr>
        <p:xfrm>
          <a:off x="3886200" y="3276600"/>
          <a:ext cx="1447800" cy="838200"/>
        </p:xfrm>
        <a:graphic>
          <a:graphicData uri="http://schemas.openxmlformats.org/presentationml/2006/ole">
            <mc:AlternateContent xmlns:mc="http://schemas.openxmlformats.org/markup-compatibility/2006">
              <mc:Choice xmlns:v="urn:schemas-microsoft-com:vml" Requires="v">
                <p:oleObj name="Equation" r:id="rId4" imgW="723600" imgH="419040" progId="Equation.DSMT4">
                  <p:embed/>
                </p:oleObj>
              </mc:Choice>
              <mc:Fallback>
                <p:oleObj name="Equation" r:id="rId4" imgW="723600" imgH="419040" progId="Equation.DSMT4">
                  <p:embed/>
                  <p:pic>
                    <p:nvPicPr>
                      <p:cNvPr id="1125387"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276600"/>
                        <a:ext cx="1447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88" name="Object 12"/>
          <p:cNvGraphicFramePr>
            <a:graphicFrameLocks noGrp="1" noChangeAspect="1"/>
          </p:cNvGraphicFramePr>
          <p:nvPr>
            <p:ph sz="quarter" idx="3"/>
          </p:nvPr>
        </p:nvGraphicFramePr>
        <p:xfrm>
          <a:off x="4648200" y="4054475"/>
          <a:ext cx="1524000" cy="622300"/>
        </p:xfrm>
        <a:graphic>
          <a:graphicData uri="http://schemas.openxmlformats.org/presentationml/2006/ole">
            <mc:AlternateContent xmlns:mc="http://schemas.openxmlformats.org/markup-compatibility/2006">
              <mc:Choice xmlns:v="urn:schemas-microsoft-com:vml" Requires="v">
                <p:oleObj name="Equation" r:id="rId6" imgW="965160" imgH="393480" progId="Equation.DSMT4">
                  <p:embed/>
                </p:oleObj>
              </mc:Choice>
              <mc:Fallback>
                <p:oleObj name="Equation" r:id="rId6" imgW="965160" imgH="393480" progId="Equation.DSMT4">
                  <p:embed/>
                  <p:pic>
                    <p:nvPicPr>
                      <p:cNvPr id="112538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4054475"/>
                        <a:ext cx="15240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89" name="Object 13"/>
          <p:cNvGraphicFramePr>
            <a:graphicFrameLocks noChangeAspect="1"/>
          </p:cNvGraphicFramePr>
          <p:nvPr/>
        </p:nvGraphicFramePr>
        <p:xfrm>
          <a:off x="2895600" y="4495800"/>
          <a:ext cx="3429000" cy="984250"/>
        </p:xfrm>
        <a:graphic>
          <a:graphicData uri="http://schemas.openxmlformats.org/presentationml/2006/ole">
            <mc:AlternateContent xmlns:mc="http://schemas.openxmlformats.org/markup-compatibility/2006">
              <mc:Choice xmlns:v="urn:schemas-microsoft-com:vml" Requires="v">
                <p:oleObj name="Equation" r:id="rId8" imgW="1638000" imgH="469800" progId="Equation.DSMT4">
                  <p:embed/>
                </p:oleObj>
              </mc:Choice>
              <mc:Fallback>
                <p:oleObj name="Equation" r:id="rId8" imgW="1638000" imgH="469800" progId="Equation.DSMT4">
                  <p:embed/>
                  <p:pic>
                    <p:nvPicPr>
                      <p:cNvPr id="1125389"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4495800"/>
                        <a:ext cx="34290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90" name="Object 14"/>
          <p:cNvGraphicFramePr>
            <a:graphicFrameLocks noChangeAspect="1"/>
          </p:cNvGraphicFramePr>
          <p:nvPr/>
        </p:nvGraphicFramePr>
        <p:xfrm>
          <a:off x="4800600" y="5410200"/>
          <a:ext cx="3429000" cy="1236663"/>
        </p:xfrm>
        <a:graphic>
          <a:graphicData uri="http://schemas.openxmlformats.org/presentationml/2006/ole">
            <mc:AlternateContent xmlns:mc="http://schemas.openxmlformats.org/markup-compatibility/2006">
              <mc:Choice xmlns:v="urn:schemas-microsoft-com:vml" Requires="v">
                <p:oleObj name="Equation" r:id="rId10" imgW="1549080" imgH="558720" progId="Equation.DSMT4">
                  <p:embed/>
                </p:oleObj>
              </mc:Choice>
              <mc:Fallback>
                <p:oleObj name="Equation" r:id="rId10" imgW="1549080" imgH="558720" progId="Equation.DSMT4">
                  <p:embed/>
                  <p:pic>
                    <p:nvPicPr>
                      <p:cNvPr id="112539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5410200"/>
                        <a:ext cx="3429000" cy="1236663"/>
                      </a:xfrm>
                      <a:prstGeom prst="rect">
                        <a:avLst/>
                      </a:prstGeom>
                      <a:noFill/>
                      <a:ln w="9525">
                        <a:solidFill>
                          <a:srgbClr val="CC99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91" name="Object 15"/>
          <p:cNvGraphicFramePr>
            <a:graphicFrameLocks noChangeAspect="1"/>
          </p:cNvGraphicFramePr>
          <p:nvPr/>
        </p:nvGraphicFramePr>
        <p:xfrm>
          <a:off x="2971800" y="6172200"/>
          <a:ext cx="1676400" cy="401638"/>
        </p:xfrm>
        <a:graphic>
          <a:graphicData uri="http://schemas.openxmlformats.org/presentationml/2006/ole">
            <mc:AlternateContent xmlns:mc="http://schemas.openxmlformats.org/markup-compatibility/2006">
              <mc:Choice xmlns:v="urn:schemas-microsoft-com:vml" Requires="v">
                <p:oleObj name="Equation" r:id="rId12" imgW="952200" imgH="228600" progId="Equation.DSMT4">
                  <p:embed/>
                </p:oleObj>
              </mc:Choice>
              <mc:Fallback>
                <p:oleObj name="Equation" r:id="rId12" imgW="952200" imgH="228600" progId="Equation.DSMT4">
                  <p:embed/>
                  <p:pic>
                    <p:nvPicPr>
                      <p:cNvPr id="1125391"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800" y="6172200"/>
                        <a:ext cx="1676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5392" name="AutoShape 16"/>
          <p:cNvSpPr>
            <a:spLocks noChangeArrowheads="1"/>
          </p:cNvSpPr>
          <p:nvPr/>
        </p:nvSpPr>
        <p:spPr bwMode="auto">
          <a:xfrm>
            <a:off x="5029200" y="5257800"/>
            <a:ext cx="228600" cy="381000"/>
          </a:xfrm>
          <a:prstGeom prst="down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1125393" name="Text Box 17"/>
          <p:cNvSpPr txBox="1">
            <a:spLocks noChangeArrowheads="1"/>
          </p:cNvSpPr>
          <p:nvPr/>
        </p:nvSpPr>
        <p:spPr bwMode="auto">
          <a:xfrm>
            <a:off x="2286000" y="5486400"/>
            <a:ext cx="2743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T=24 giôø = 86400sec</a:t>
            </a:r>
          </a:p>
        </p:txBody>
      </p:sp>
      <p:sp>
        <p:nvSpPr>
          <p:cNvPr id="1125394" name="Line 18"/>
          <p:cNvSpPr>
            <a:spLocks noChangeShapeType="1"/>
          </p:cNvSpPr>
          <p:nvPr/>
        </p:nvSpPr>
        <p:spPr bwMode="auto">
          <a:xfrm>
            <a:off x="2438400" y="6019800"/>
            <a:ext cx="2286000" cy="0"/>
          </a:xfrm>
          <a:prstGeom prst="line">
            <a:avLst/>
          </a:prstGeom>
          <a:noFill/>
          <a:ln w="9525">
            <a:solidFill>
              <a:schemeClr val="tx1"/>
            </a:solidFill>
            <a:round/>
            <a:headEnd type="arrow" w="med" len="med"/>
            <a:tailEnd/>
          </a:ln>
        </p:spPr>
        <p:txBody>
          <a:bodyPr/>
          <a:lstStyle/>
          <a:p>
            <a:endParaRPr lang="en-US"/>
          </a:p>
        </p:txBody>
      </p:sp>
      <p:graphicFrame>
        <p:nvGraphicFramePr>
          <p:cNvPr id="1125395" name="Object 19"/>
          <p:cNvGraphicFramePr>
            <a:graphicFrameLocks noChangeAspect="1"/>
          </p:cNvGraphicFramePr>
          <p:nvPr/>
        </p:nvGraphicFramePr>
        <p:xfrm>
          <a:off x="304800" y="5768975"/>
          <a:ext cx="1905000" cy="403225"/>
        </p:xfrm>
        <a:graphic>
          <a:graphicData uri="http://schemas.openxmlformats.org/presentationml/2006/ole">
            <mc:AlternateContent xmlns:mc="http://schemas.openxmlformats.org/markup-compatibility/2006">
              <mc:Choice xmlns:v="urn:schemas-microsoft-com:vml" Requires="v">
                <p:oleObj name="Equation" r:id="rId14" imgW="838080" imgH="177480" progId="Equation.DSMT4">
                  <p:embed/>
                </p:oleObj>
              </mc:Choice>
              <mc:Fallback>
                <p:oleObj name="Equation" r:id="rId14" imgW="838080" imgH="177480" progId="Equation.DSMT4">
                  <p:embed/>
                  <p:pic>
                    <p:nvPicPr>
                      <p:cNvPr id="1125395"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800" y="5768975"/>
                        <a:ext cx="19050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7" name="Object 20"/>
          <p:cNvGraphicFramePr>
            <a:graphicFrameLocks noChangeAspect="1"/>
          </p:cNvGraphicFramePr>
          <p:nvPr/>
        </p:nvGraphicFramePr>
        <p:xfrm>
          <a:off x="2706688" y="3200400"/>
          <a:ext cx="258762" cy="488950"/>
        </p:xfrm>
        <a:graphic>
          <a:graphicData uri="http://schemas.openxmlformats.org/presentationml/2006/ole">
            <mc:AlternateContent xmlns:mc="http://schemas.openxmlformats.org/markup-compatibility/2006">
              <mc:Choice xmlns:v="urn:schemas-microsoft-com:vml" Requires="v">
                <p:oleObj name="Equation" r:id="rId16" imgW="114120" imgH="215640" progId="Equation.DSMT4">
                  <p:embed/>
                </p:oleObj>
              </mc:Choice>
              <mc:Fallback>
                <p:oleObj name="Equation" r:id="rId16" imgW="114120" imgH="215640" progId="Equation.DSMT4">
                  <p:embed/>
                  <p:pic>
                    <p:nvPicPr>
                      <p:cNvPr id="89097"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6688" y="3200400"/>
                        <a:ext cx="25876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8" name="Object 21"/>
          <p:cNvGraphicFramePr>
            <a:graphicFrameLocks noChangeAspect="1"/>
          </p:cNvGraphicFramePr>
          <p:nvPr/>
        </p:nvGraphicFramePr>
        <p:xfrm>
          <a:off x="1600200" y="3200400"/>
          <a:ext cx="342900" cy="457200"/>
        </p:xfrm>
        <a:graphic>
          <a:graphicData uri="http://schemas.openxmlformats.org/presentationml/2006/ole">
            <mc:AlternateContent xmlns:mc="http://schemas.openxmlformats.org/markup-compatibility/2006">
              <mc:Choice xmlns:v="urn:schemas-microsoft-com:vml" Requires="v">
                <p:oleObj name="Equation" r:id="rId18" imgW="152280" imgH="203040" progId="Equation.DSMT4">
                  <p:embed/>
                </p:oleObj>
              </mc:Choice>
              <mc:Fallback>
                <p:oleObj name="Equation" r:id="rId18" imgW="152280" imgH="203040" progId="Equation.DSMT4">
                  <p:embed/>
                  <p:pic>
                    <p:nvPicPr>
                      <p:cNvPr id="89098"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00200" y="3200400"/>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5398" name="Object 22"/>
          <p:cNvGraphicFramePr>
            <a:graphicFrameLocks noGrp="1" noChangeAspect="1"/>
          </p:cNvGraphicFramePr>
          <p:nvPr>
            <p:ph sz="quarter" idx="4"/>
          </p:nvPr>
        </p:nvGraphicFramePr>
        <p:xfrm>
          <a:off x="6477000" y="4191000"/>
          <a:ext cx="1055688" cy="320675"/>
        </p:xfrm>
        <a:graphic>
          <a:graphicData uri="http://schemas.openxmlformats.org/presentationml/2006/ole">
            <mc:AlternateContent xmlns:mc="http://schemas.openxmlformats.org/markup-compatibility/2006">
              <mc:Choice xmlns:v="urn:schemas-microsoft-com:vml" Requires="v">
                <p:oleObj name="Equation" r:id="rId20" imgW="583920" imgH="177480" progId="Equation.DSMT4">
                  <p:embed/>
                </p:oleObj>
              </mc:Choice>
              <mc:Fallback>
                <p:oleObj name="Equation" r:id="rId20" imgW="583920" imgH="177480" progId="Equation.DSMT4">
                  <p:embed/>
                  <p:pic>
                    <p:nvPicPr>
                      <p:cNvPr id="1125398"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77000" y="4191000"/>
                        <a:ext cx="105568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5399" name="Line 23"/>
          <p:cNvSpPr>
            <a:spLocks noChangeShapeType="1"/>
          </p:cNvSpPr>
          <p:nvPr/>
        </p:nvSpPr>
        <p:spPr bwMode="auto">
          <a:xfrm>
            <a:off x="4419600" y="3048000"/>
            <a:ext cx="0" cy="533400"/>
          </a:xfrm>
          <a:prstGeom prst="line">
            <a:avLst/>
          </a:prstGeom>
          <a:noFill/>
          <a:ln w="9525">
            <a:solidFill>
              <a:schemeClr val="tx1"/>
            </a:solidFill>
            <a:round/>
            <a:headEnd/>
            <a:tailEnd type="triangle" w="med" len="med"/>
          </a:ln>
        </p:spPr>
        <p:txBody>
          <a:bodyPr/>
          <a:lstStyle/>
          <a:p>
            <a:endParaRPr lang="en-US"/>
          </a:p>
        </p:txBody>
      </p:sp>
      <p:sp>
        <p:nvSpPr>
          <p:cNvPr id="1125400" name="Line 24"/>
          <p:cNvSpPr>
            <a:spLocks noChangeShapeType="1"/>
          </p:cNvSpPr>
          <p:nvPr/>
        </p:nvSpPr>
        <p:spPr bwMode="auto">
          <a:xfrm>
            <a:off x="4495800" y="4038600"/>
            <a:ext cx="0" cy="609600"/>
          </a:xfrm>
          <a:prstGeom prst="line">
            <a:avLst/>
          </a:prstGeom>
          <a:noFill/>
          <a:ln w="9525">
            <a:solidFill>
              <a:schemeClr val="tx1"/>
            </a:solidFill>
            <a:round/>
            <a:headEnd/>
            <a:tailEnd type="triangle" w="med" len="med"/>
          </a:ln>
        </p:spPr>
        <p:txBody>
          <a:bodyPr/>
          <a:lstStyle/>
          <a:p>
            <a:endParaRPr lang="en-US"/>
          </a:p>
        </p:txBody>
      </p:sp>
      <p:sp>
        <p:nvSpPr>
          <p:cNvPr id="89113" name="Line 25"/>
          <p:cNvSpPr>
            <a:spLocks noChangeShapeType="1"/>
          </p:cNvSpPr>
          <p:nvPr/>
        </p:nvSpPr>
        <p:spPr bwMode="auto">
          <a:xfrm flipV="1">
            <a:off x="1524000" y="3733800"/>
            <a:ext cx="381000" cy="609600"/>
          </a:xfrm>
          <a:prstGeom prst="line">
            <a:avLst/>
          </a:prstGeom>
          <a:noFill/>
          <a:ln w="9525">
            <a:solidFill>
              <a:schemeClr val="tx1"/>
            </a:solidFill>
            <a:round/>
            <a:headEnd/>
            <a:tailEnd type="triangle" w="med" len="med"/>
          </a:ln>
        </p:spPr>
        <p:txBody>
          <a:bodyPr/>
          <a:lstStyle/>
          <a:p>
            <a:endParaRPr lang="en-US"/>
          </a:p>
        </p:txBody>
      </p:sp>
      <p:sp>
        <p:nvSpPr>
          <p:cNvPr id="89114" name="Text Box 26"/>
          <p:cNvSpPr txBox="1">
            <a:spLocks noChangeArrowheads="1"/>
          </p:cNvSpPr>
          <p:nvPr/>
        </p:nvSpPr>
        <p:spPr bwMode="auto">
          <a:xfrm>
            <a:off x="1295400" y="3810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5386"/>
                                        </p:tgtEl>
                                        <p:attrNameLst>
                                          <p:attrName>style.visibility</p:attrName>
                                        </p:attrNameLst>
                                      </p:cBhvr>
                                      <p:to>
                                        <p:strVal val="visible"/>
                                      </p:to>
                                    </p:set>
                                    <p:animEffect transition="in" filter="blinds(horizontal)">
                                      <p:cBhvr>
                                        <p:cTn id="7" dur="500"/>
                                        <p:tgtEl>
                                          <p:spTgt spid="1125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5399"/>
                                        </p:tgtEl>
                                        <p:attrNameLst>
                                          <p:attrName>style.visibility</p:attrName>
                                        </p:attrNameLst>
                                      </p:cBhvr>
                                      <p:to>
                                        <p:strVal val="visible"/>
                                      </p:to>
                                    </p:set>
                                    <p:animEffect transition="in" filter="blinds(horizontal)">
                                      <p:cBhvr>
                                        <p:cTn id="12" dur="500"/>
                                        <p:tgtEl>
                                          <p:spTgt spid="1125399"/>
                                        </p:tgtEl>
                                      </p:cBhvr>
                                    </p:animEffect>
                                  </p:childTnLst>
                                </p:cTn>
                              </p:par>
                              <p:par>
                                <p:cTn id="13" presetID="3" presetClass="entr" presetSubtype="10" fill="hold" nodeType="withEffect">
                                  <p:stCondLst>
                                    <p:cond delay="0"/>
                                  </p:stCondLst>
                                  <p:childTnLst>
                                    <p:set>
                                      <p:cBhvr>
                                        <p:cTn id="14" dur="1" fill="hold">
                                          <p:stCondLst>
                                            <p:cond delay="0"/>
                                          </p:stCondLst>
                                        </p:cTn>
                                        <p:tgtEl>
                                          <p:spTgt spid="1125387"/>
                                        </p:tgtEl>
                                        <p:attrNameLst>
                                          <p:attrName>style.visibility</p:attrName>
                                        </p:attrNameLst>
                                      </p:cBhvr>
                                      <p:to>
                                        <p:strVal val="visible"/>
                                      </p:to>
                                    </p:set>
                                    <p:animEffect transition="in" filter="blinds(horizontal)">
                                      <p:cBhvr>
                                        <p:cTn id="15" dur="500"/>
                                        <p:tgtEl>
                                          <p:spTgt spid="112538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5388"/>
                                        </p:tgtEl>
                                        <p:attrNameLst>
                                          <p:attrName>style.visibility</p:attrName>
                                        </p:attrNameLst>
                                      </p:cBhvr>
                                      <p:to>
                                        <p:strVal val="visible"/>
                                      </p:to>
                                    </p:set>
                                    <p:animEffect transition="in" filter="blinds(horizontal)">
                                      <p:cBhvr>
                                        <p:cTn id="20" dur="500"/>
                                        <p:tgtEl>
                                          <p:spTgt spid="1125388"/>
                                        </p:tgtEl>
                                      </p:cBhvr>
                                    </p:animEffect>
                                  </p:childTnLst>
                                </p:cTn>
                              </p:par>
                              <p:par>
                                <p:cTn id="21" presetID="3" presetClass="entr" presetSubtype="10" fill="hold" nodeType="withEffect">
                                  <p:stCondLst>
                                    <p:cond delay="0"/>
                                  </p:stCondLst>
                                  <p:childTnLst>
                                    <p:set>
                                      <p:cBhvr>
                                        <p:cTn id="22" dur="1" fill="hold">
                                          <p:stCondLst>
                                            <p:cond delay="0"/>
                                          </p:stCondLst>
                                        </p:cTn>
                                        <p:tgtEl>
                                          <p:spTgt spid="1125398"/>
                                        </p:tgtEl>
                                        <p:attrNameLst>
                                          <p:attrName>style.visibility</p:attrName>
                                        </p:attrNameLst>
                                      </p:cBhvr>
                                      <p:to>
                                        <p:strVal val="visible"/>
                                      </p:to>
                                    </p:set>
                                    <p:animEffect transition="in" filter="blinds(horizontal)">
                                      <p:cBhvr>
                                        <p:cTn id="23" dur="500"/>
                                        <p:tgtEl>
                                          <p:spTgt spid="112539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25400"/>
                                        </p:tgtEl>
                                        <p:attrNameLst>
                                          <p:attrName>style.visibility</p:attrName>
                                        </p:attrNameLst>
                                      </p:cBhvr>
                                      <p:to>
                                        <p:strVal val="visible"/>
                                      </p:to>
                                    </p:set>
                                    <p:animEffect transition="in" filter="blinds(horizontal)">
                                      <p:cBhvr>
                                        <p:cTn id="26" dur="500"/>
                                        <p:tgtEl>
                                          <p:spTgt spid="1125400"/>
                                        </p:tgtEl>
                                      </p:cBhvr>
                                    </p:animEffect>
                                  </p:childTnLst>
                                </p:cTn>
                              </p:par>
                              <p:par>
                                <p:cTn id="27" presetID="3" presetClass="entr" presetSubtype="10" fill="hold" nodeType="withEffect">
                                  <p:stCondLst>
                                    <p:cond delay="0"/>
                                  </p:stCondLst>
                                  <p:childTnLst>
                                    <p:set>
                                      <p:cBhvr>
                                        <p:cTn id="28" dur="1" fill="hold">
                                          <p:stCondLst>
                                            <p:cond delay="0"/>
                                          </p:stCondLst>
                                        </p:cTn>
                                        <p:tgtEl>
                                          <p:spTgt spid="1125389"/>
                                        </p:tgtEl>
                                        <p:attrNameLst>
                                          <p:attrName>style.visibility</p:attrName>
                                        </p:attrNameLst>
                                      </p:cBhvr>
                                      <p:to>
                                        <p:strVal val="visible"/>
                                      </p:to>
                                    </p:set>
                                    <p:animEffect transition="in" filter="blinds(horizontal)">
                                      <p:cBhvr>
                                        <p:cTn id="29" dur="500"/>
                                        <p:tgtEl>
                                          <p:spTgt spid="112538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25392"/>
                                        </p:tgtEl>
                                        <p:attrNameLst>
                                          <p:attrName>style.visibility</p:attrName>
                                        </p:attrNameLst>
                                      </p:cBhvr>
                                      <p:to>
                                        <p:strVal val="visible"/>
                                      </p:to>
                                    </p:set>
                                    <p:animEffect transition="in" filter="blinds(horizontal)">
                                      <p:cBhvr>
                                        <p:cTn id="34" dur="500"/>
                                        <p:tgtEl>
                                          <p:spTgt spid="1125392"/>
                                        </p:tgtEl>
                                      </p:cBhvr>
                                    </p:animEffect>
                                  </p:childTnLst>
                                </p:cTn>
                              </p:par>
                              <p:par>
                                <p:cTn id="35" presetID="3" presetClass="entr" presetSubtype="10" fill="hold" nodeType="withEffect">
                                  <p:stCondLst>
                                    <p:cond delay="0"/>
                                  </p:stCondLst>
                                  <p:childTnLst>
                                    <p:set>
                                      <p:cBhvr>
                                        <p:cTn id="36" dur="1" fill="hold">
                                          <p:stCondLst>
                                            <p:cond delay="0"/>
                                          </p:stCondLst>
                                        </p:cTn>
                                        <p:tgtEl>
                                          <p:spTgt spid="1125390"/>
                                        </p:tgtEl>
                                        <p:attrNameLst>
                                          <p:attrName>style.visibility</p:attrName>
                                        </p:attrNameLst>
                                      </p:cBhvr>
                                      <p:to>
                                        <p:strVal val="visible"/>
                                      </p:to>
                                    </p:set>
                                    <p:animEffect transition="in" filter="blinds(horizontal)">
                                      <p:cBhvr>
                                        <p:cTn id="37" dur="500"/>
                                        <p:tgtEl>
                                          <p:spTgt spid="112539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25394"/>
                                        </p:tgtEl>
                                        <p:attrNameLst>
                                          <p:attrName>style.visibility</p:attrName>
                                        </p:attrNameLst>
                                      </p:cBhvr>
                                      <p:to>
                                        <p:strVal val="visible"/>
                                      </p:to>
                                    </p:set>
                                    <p:animEffect transition="in" filter="blinds(horizontal)">
                                      <p:cBhvr>
                                        <p:cTn id="42" dur="500"/>
                                        <p:tgtEl>
                                          <p:spTgt spid="112539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125393"/>
                                        </p:tgtEl>
                                        <p:attrNameLst>
                                          <p:attrName>style.visibility</p:attrName>
                                        </p:attrNameLst>
                                      </p:cBhvr>
                                      <p:to>
                                        <p:strVal val="visible"/>
                                      </p:to>
                                    </p:set>
                                    <p:animEffect transition="in" filter="blinds(horizontal)">
                                      <p:cBhvr>
                                        <p:cTn id="45" dur="500"/>
                                        <p:tgtEl>
                                          <p:spTgt spid="1125393"/>
                                        </p:tgtEl>
                                      </p:cBhvr>
                                    </p:animEffect>
                                  </p:childTnLst>
                                </p:cTn>
                              </p:par>
                              <p:par>
                                <p:cTn id="46" presetID="3" presetClass="entr" presetSubtype="10" fill="hold" nodeType="withEffect">
                                  <p:stCondLst>
                                    <p:cond delay="0"/>
                                  </p:stCondLst>
                                  <p:childTnLst>
                                    <p:set>
                                      <p:cBhvr>
                                        <p:cTn id="47" dur="1" fill="hold">
                                          <p:stCondLst>
                                            <p:cond delay="0"/>
                                          </p:stCondLst>
                                        </p:cTn>
                                        <p:tgtEl>
                                          <p:spTgt spid="1125391"/>
                                        </p:tgtEl>
                                        <p:attrNameLst>
                                          <p:attrName>style.visibility</p:attrName>
                                        </p:attrNameLst>
                                      </p:cBhvr>
                                      <p:to>
                                        <p:strVal val="visible"/>
                                      </p:to>
                                    </p:set>
                                    <p:animEffect transition="in" filter="blinds(horizontal)">
                                      <p:cBhvr>
                                        <p:cTn id="48" dur="500"/>
                                        <p:tgtEl>
                                          <p:spTgt spid="1125391"/>
                                        </p:tgtEl>
                                      </p:cBhvr>
                                    </p:animEffect>
                                  </p:childTnLst>
                                </p:cTn>
                              </p:par>
                              <p:par>
                                <p:cTn id="49" presetID="3" presetClass="entr" presetSubtype="10" fill="hold" nodeType="withEffect">
                                  <p:stCondLst>
                                    <p:cond delay="0"/>
                                  </p:stCondLst>
                                  <p:childTnLst>
                                    <p:set>
                                      <p:cBhvr>
                                        <p:cTn id="50" dur="1" fill="hold">
                                          <p:stCondLst>
                                            <p:cond delay="0"/>
                                          </p:stCondLst>
                                        </p:cTn>
                                        <p:tgtEl>
                                          <p:spTgt spid="1125395"/>
                                        </p:tgtEl>
                                        <p:attrNameLst>
                                          <p:attrName>style.visibility</p:attrName>
                                        </p:attrNameLst>
                                      </p:cBhvr>
                                      <p:to>
                                        <p:strVal val="visible"/>
                                      </p:to>
                                    </p:set>
                                    <p:animEffect transition="in" filter="blinds(horizontal)">
                                      <p:cBhvr>
                                        <p:cTn id="51" dur="500"/>
                                        <p:tgtEl>
                                          <p:spTgt spid="1125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392" grpId="0" animBg="1"/>
      <p:bldP spid="1125393" grpId="0"/>
      <p:bldP spid="1125394" grpId="0" animBg="1"/>
      <p:bldP spid="1125399" grpId="0" animBg="1"/>
      <p:bldP spid="112540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1" name="Text Box 2"/>
          <p:cNvSpPr txBox="1">
            <a:spLocks noChangeArrowheads="1"/>
          </p:cNvSpPr>
          <p:nvPr/>
        </p:nvSpPr>
        <p:spPr bwMode="auto">
          <a:xfrm>
            <a:off x="228600" y="1524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2.3. </a:t>
            </a:r>
            <a:r>
              <a:rPr lang="en-US" sz="2400" u="sng">
                <a:latin typeface="VNI-Times" pitchFamily="2" charset="0"/>
              </a:rPr>
              <a:t>Caùc loaïi vaän toác vuõ truï</a:t>
            </a:r>
            <a:r>
              <a:rPr lang="en-US" sz="2400">
                <a:latin typeface="VNI-Times" pitchFamily="2" charset="0"/>
              </a:rPr>
              <a:t>:</a:t>
            </a:r>
          </a:p>
        </p:txBody>
      </p:sp>
      <p:graphicFrame>
        <p:nvGraphicFramePr>
          <p:cNvPr id="1117187" name="Object 3"/>
          <p:cNvGraphicFramePr>
            <a:graphicFrameLocks noGrp="1" noChangeAspect="1"/>
          </p:cNvGraphicFramePr>
          <p:nvPr>
            <p:ph sz="quarter" idx="2"/>
          </p:nvPr>
        </p:nvGraphicFramePr>
        <p:xfrm>
          <a:off x="3962400" y="4311650"/>
          <a:ext cx="838200" cy="441325"/>
        </p:xfrm>
        <a:graphic>
          <a:graphicData uri="http://schemas.openxmlformats.org/presentationml/2006/ole">
            <mc:AlternateContent xmlns:mc="http://schemas.openxmlformats.org/markup-compatibility/2006">
              <mc:Choice xmlns:v="urn:schemas-microsoft-com:vml" Requires="v">
                <p:oleObj name="Equation" r:id="rId2" imgW="482400" imgH="253800" progId="Equation.DSMT4">
                  <p:embed/>
                </p:oleObj>
              </mc:Choice>
              <mc:Fallback>
                <p:oleObj name="Equation" r:id="rId2" imgW="482400" imgH="253800" progId="Equation.DSMT4">
                  <p:embed/>
                  <p:pic>
                    <p:nvPicPr>
                      <p:cNvPr id="111718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311650"/>
                        <a:ext cx="8382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7188" name="Object 4"/>
          <p:cNvGraphicFramePr>
            <a:graphicFrameLocks noGrp="1" noChangeAspect="1"/>
          </p:cNvGraphicFramePr>
          <p:nvPr>
            <p:ph sz="quarter" idx="3"/>
          </p:nvPr>
        </p:nvGraphicFramePr>
        <p:xfrm>
          <a:off x="1524000" y="6215063"/>
          <a:ext cx="4343400" cy="504825"/>
        </p:xfrm>
        <a:graphic>
          <a:graphicData uri="http://schemas.openxmlformats.org/presentationml/2006/ole">
            <mc:AlternateContent xmlns:mc="http://schemas.openxmlformats.org/markup-compatibility/2006">
              <mc:Choice xmlns:v="urn:schemas-microsoft-com:vml" Requires="v">
                <p:oleObj name="Equation" r:id="rId4" imgW="2070000" imgH="241200" progId="Equation.DSMT4">
                  <p:embed/>
                </p:oleObj>
              </mc:Choice>
              <mc:Fallback>
                <p:oleObj name="Equation" r:id="rId4" imgW="2070000" imgH="241200" progId="Equation.DSMT4">
                  <p:embed/>
                  <p:pic>
                    <p:nvPicPr>
                      <p:cNvPr id="11171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215063"/>
                        <a:ext cx="43434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2" name="Text Box 5"/>
          <p:cNvSpPr txBox="1">
            <a:spLocks noChangeArrowheads="1"/>
          </p:cNvSpPr>
          <p:nvPr/>
        </p:nvSpPr>
        <p:spPr bwMode="auto">
          <a:xfrm>
            <a:off x="3733800" y="2667000"/>
            <a:ext cx="12954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117190" name="AutoShape 6"/>
          <p:cNvSpPr>
            <a:spLocks noChangeArrowheads="1"/>
          </p:cNvSpPr>
          <p:nvPr/>
        </p:nvSpPr>
        <p:spPr bwMode="auto">
          <a:xfrm>
            <a:off x="4114800" y="228600"/>
            <a:ext cx="3810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17191" name="Text Box 7"/>
          <p:cNvSpPr txBox="1">
            <a:spLocks noChangeArrowheads="1"/>
          </p:cNvSpPr>
          <p:nvPr/>
        </p:nvSpPr>
        <p:spPr bwMode="auto">
          <a:xfrm>
            <a:off x="4495800" y="228600"/>
            <a:ext cx="8382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p>
        </p:txBody>
      </p:sp>
      <p:sp>
        <p:nvSpPr>
          <p:cNvPr id="1117192" name="Text Box 8"/>
          <p:cNvSpPr txBox="1">
            <a:spLocks noChangeArrowheads="1"/>
          </p:cNvSpPr>
          <p:nvPr/>
        </p:nvSpPr>
        <p:spPr bwMode="auto">
          <a:xfrm>
            <a:off x="5029200" y="228600"/>
            <a:ext cx="3276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Vaät seõ theá naøo ?</a:t>
            </a:r>
          </a:p>
        </p:txBody>
      </p:sp>
      <p:sp>
        <p:nvSpPr>
          <p:cNvPr id="1117193" name="Text Box 9"/>
          <p:cNvSpPr txBox="1">
            <a:spLocks noChangeArrowheads="1"/>
          </p:cNvSpPr>
          <p:nvPr/>
        </p:nvSpPr>
        <p:spPr bwMode="auto">
          <a:xfrm>
            <a:off x="3200400" y="990600"/>
            <a:ext cx="5638800" cy="1552575"/>
          </a:xfrm>
          <a:prstGeom prst="rect">
            <a:avLst/>
          </a:prstGeom>
          <a:noFill/>
          <a:ln w="9525">
            <a:noFill/>
            <a:miter lim="800000"/>
            <a:headEnd/>
            <a:tailEnd/>
          </a:ln>
        </p:spPr>
        <p:txBody>
          <a:bodyPr>
            <a:spAutoFit/>
          </a:bodyPr>
          <a:lstStyle/>
          <a:p>
            <a:pPr>
              <a:spcBef>
                <a:spcPct val="50000"/>
              </a:spcBef>
            </a:pPr>
            <a:r>
              <a:rPr lang="en-US" sz="2400">
                <a:latin typeface="VNI-Times" pitchFamily="2" charset="0"/>
              </a:rPr>
              <a:t>Vaät chuyeån ñoäng chaäm daàn do taùc duïng cuûa troïng löïc </a:t>
            </a:r>
            <a:r>
              <a:rPr lang="en-US" sz="2400">
                <a:latin typeface="VNI-Times" pitchFamily="2" charset="0"/>
                <a:sym typeface="Symbol" pitchFamily="18" charset="2"/>
              </a:rPr>
              <a:t> coù gia toác trong tröôøng g(h).Tuøyvaøo ñoäng naêng ban ñaàu(V</a:t>
            </a:r>
            <a:r>
              <a:rPr lang="en-US" sz="2400" baseline="-25000">
                <a:latin typeface="VNI-Times" pitchFamily="2" charset="0"/>
                <a:sym typeface="Symbol" pitchFamily="18" charset="2"/>
              </a:rPr>
              <a:t>0</a:t>
            </a:r>
            <a:r>
              <a:rPr lang="en-US" sz="2400">
                <a:latin typeface="VNI-Times" pitchFamily="2" charset="0"/>
                <a:sym typeface="Symbol" pitchFamily="18" charset="2"/>
              </a:rPr>
              <a:t>),        coù 3 khaû naêng :</a:t>
            </a:r>
          </a:p>
        </p:txBody>
      </p:sp>
      <p:sp>
        <p:nvSpPr>
          <p:cNvPr id="1117194" name="Line 10"/>
          <p:cNvSpPr>
            <a:spLocks noChangeShapeType="1"/>
          </p:cNvSpPr>
          <p:nvPr/>
        </p:nvSpPr>
        <p:spPr bwMode="auto">
          <a:xfrm>
            <a:off x="3429000" y="2514600"/>
            <a:ext cx="4953000" cy="0"/>
          </a:xfrm>
          <a:prstGeom prst="line">
            <a:avLst/>
          </a:prstGeom>
          <a:noFill/>
          <a:ln w="9525">
            <a:solidFill>
              <a:schemeClr val="tx1"/>
            </a:solidFill>
            <a:round/>
            <a:headEnd/>
            <a:tailEnd/>
          </a:ln>
        </p:spPr>
        <p:txBody>
          <a:bodyPr/>
          <a:lstStyle/>
          <a:p>
            <a:endParaRPr lang="en-US"/>
          </a:p>
        </p:txBody>
      </p:sp>
      <p:sp>
        <p:nvSpPr>
          <p:cNvPr id="1117195" name="Line 11"/>
          <p:cNvSpPr>
            <a:spLocks noChangeShapeType="1"/>
          </p:cNvSpPr>
          <p:nvPr/>
        </p:nvSpPr>
        <p:spPr bwMode="auto">
          <a:xfrm flipV="1">
            <a:off x="2286000" y="2514600"/>
            <a:ext cx="3581400" cy="609600"/>
          </a:xfrm>
          <a:prstGeom prst="line">
            <a:avLst/>
          </a:prstGeom>
          <a:noFill/>
          <a:ln w="28575">
            <a:solidFill>
              <a:srgbClr val="669900"/>
            </a:solidFill>
            <a:prstDash val="dashDot"/>
            <a:round/>
            <a:headEnd type="arrow" w="med" len="med"/>
            <a:tailEnd/>
          </a:ln>
        </p:spPr>
        <p:txBody>
          <a:bodyPr/>
          <a:lstStyle/>
          <a:p>
            <a:endParaRPr lang="en-US"/>
          </a:p>
        </p:txBody>
      </p:sp>
      <p:sp>
        <p:nvSpPr>
          <p:cNvPr id="1117196" name="Line 12"/>
          <p:cNvSpPr>
            <a:spLocks noChangeShapeType="1"/>
          </p:cNvSpPr>
          <p:nvPr/>
        </p:nvSpPr>
        <p:spPr bwMode="auto">
          <a:xfrm>
            <a:off x="5715000" y="2514600"/>
            <a:ext cx="0" cy="533400"/>
          </a:xfrm>
          <a:prstGeom prst="line">
            <a:avLst/>
          </a:prstGeom>
          <a:noFill/>
          <a:ln w="28575">
            <a:solidFill>
              <a:srgbClr val="0000FF"/>
            </a:solidFill>
            <a:prstDash val="dashDot"/>
            <a:round/>
            <a:headEnd/>
            <a:tailEnd type="arrow" w="med" len="med"/>
          </a:ln>
        </p:spPr>
        <p:txBody>
          <a:bodyPr/>
          <a:lstStyle/>
          <a:p>
            <a:endParaRPr lang="en-US"/>
          </a:p>
        </p:txBody>
      </p:sp>
      <p:sp>
        <p:nvSpPr>
          <p:cNvPr id="1117197" name="Line 13"/>
          <p:cNvSpPr>
            <a:spLocks noChangeShapeType="1"/>
          </p:cNvSpPr>
          <p:nvPr/>
        </p:nvSpPr>
        <p:spPr bwMode="auto">
          <a:xfrm>
            <a:off x="5715000" y="2514600"/>
            <a:ext cx="2286000" cy="533400"/>
          </a:xfrm>
          <a:prstGeom prst="line">
            <a:avLst/>
          </a:prstGeom>
          <a:noFill/>
          <a:ln w="28575">
            <a:solidFill>
              <a:schemeClr val="folHlink"/>
            </a:solidFill>
            <a:prstDash val="dashDot"/>
            <a:round/>
            <a:headEnd/>
            <a:tailEnd type="arrow" w="med" len="med"/>
          </a:ln>
        </p:spPr>
        <p:txBody>
          <a:bodyPr/>
          <a:lstStyle/>
          <a:p>
            <a:endParaRPr lang="en-US"/>
          </a:p>
        </p:txBody>
      </p:sp>
      <p:graphicFrame>
        <p:nvGraphicFramePr>
          <p:cNvPr id="1117198" name="Object 14"/>
          <p:cNvGraphicFramePr>
            <a:graphicFrameLocks noChangeAspect="1"/>
          </p:cNvGraphicFramePr>
          <p:nvPr/>
        </p:nvGraphicFramePr>
        <p:xfrm>
          <a:off x="4419600" y="4508500"/>
          <a:ext cx="3897313" cy="825500"/>
        </p:xfrm>
        <a:graphic>
          <a:graphicData uri="http://schemas.openxmlformats.org/presentationml/2006/ole">
            <mc:AlternateContent xmlns:mc="http://schemas.openxmlformats.org/markup-compatibility/2006">
              <mc:Choice xmlns:v="urn:schemas-microsoft-com:vml" Requires="v">
                <p:oleObj name="Equation" r:id="rId6" imgW="1981080" imgH="419040" progId="Equation.DSMT4">
                  <p:embed/>
                </p:oleObj>
              </mc:Choice>
              <mc:Fallback>
                <p:oleObj name="Equation" r:id="rId6" imgW="1981080" imgH="419040" progId="Equation.DSMT4">
                  <p:embed/>
                  <p:pic>
                    <p:nvPicPr>
                      <p:cNvPr id="111719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508500"/>
                        <a:ext cx="389731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7199" name="Object 15"/>
          <p:cNvGraphicFramePr>
            <a:graphicFrameLocks noChangeAspect="1"/>
          </p:cNvGraphicFramePr>
          <p:nvPr/>
        </p:nvGraphicFramePr>
        <p:xfrm>
          <a:off x="2514600" y="5257800"/>
          <a:ext cx="3502025" cy="868363"/>
        </p:xfrm>
        <a:graphic>
          <a:graphicData uri="http://schemas.openxmlformats.org/presentationml/2006/ole">
            <mc:AlternateContent xmlns:mc="http://schemas.openxmlformats.org/markup-compatibility/2006">
              <mc:Choice xmlns:v="urn:schemas-microsoft-com:vml" Requires="v">
                <p:oleObj name="Equation" r:id="rId8" imgW="1688760" imgH="419040" progId="Equation.DSMT4">
                  <p:embed/>
                </p:oleObj>
              </mc:Choice>
              <mc:Fallback>
                <p:oleObj name="Equation" r:id="rId8" imgW="1688760" imgH="419040" progId="Equation.DSMT4">
                  <p:embed/>
                  <p:pic>
                    <p:nvPicPr>
                      <p:cNvPr id="1117199"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5257800"/>
                        <a:ext cx="3502025" cy="8683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7200" name="AutoShape 16"/>
          <p:cNvSpPr>
            <a:spLocks noChangeArrowheads="1"/>
          </p:cNvSpPr>
          <p:nvPr/>
        </p:nvSpPr>
        <p:spPr bwMode="auto">
          <a:xfrm>
            <a:off x="5638800" y="685800"/>
            <a:ext cx="228600" cy="381000"/>
          </a:xfrm>
          <a:prstGeom prst="down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17201" name="Object 17"/>
          <p:cNvGraphicFramePr>
            <a:graphicFrameLocks noChangeAspect="1"/>
          </p:cNvGraphicFramePr>
          <p:nvPr/>
        </p:nvGraphicFramePr>
        <p:xfrm>
          <a:off x="2438400" y="3771900"/>
          <a:ext cx="838200" cy="419100"/>
        </p:xfrm>
        <a:graphic>
          <a:graphicData uri="http://schemas.openxmlformats.org/presentationml/2006/ole">
            <mc:AlternateContent xmlns:mc="http://schemas.openxmlformats.org/markup-compatibility/2006">
              <mc:Choice xmlns:v="urn:schemas-microsoft-com:vml" Requires="v">
                <p:oleObj name="Equation" r:id="rId10" imgW="457200" imgH="228600" progId="Equation.DSMT4">
                  <p:embed/>
                </p:oleObj>
              </mc:Choice>
              <mc:Fallback>
                <p:oleObj name="Equation" r:id="rId10" imgW="457200" imgH="228600" progId="Equation.DSMT4">
                  <p:embed/>
                  <p:pic>
                    <p:nvPicPr>
                      <p:cNvPr id="1117201"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3771900"/>
                        <a:ext cx="838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17202" name="Picture 18"/>
          <p:cNvPicPr>
            <a:picLocks noChangeAspect="1" noChangeArrowheads="1"/>
          </p:cNvPicPr>
          <p:nvPr/>
        </p:nvPicPr>
        <p:blipFill>
          <a:blip r:embed="rId12"/>
          <a:srcRect/>
          <a:stretch>
            <a:fillRect/>
          </a:stretch>
        </p:blipFill>
        <p:spPr bwMode="auto">
          <a:xfrm>
            <a:off x="76200" y="4114800"/>
            <a:ext cx="2362200" cy="2239963"/>
          </a:xfrm>
          <a:prstGeom prst="rect">
            <a:avLst/>
          </a:prstGeom>
          <a:noFill/>
          <a:ln w="9525">
            <a:noFill/>
            <a:miter lim="800000"/>
            <a:headEnd/>
            <a:tailEnd/>
          </a:ln>
        </p:spPr>
      </p:pic>
      <p:sp>
        <p:nvSpPr>
          <p:cNvPr id="1117203" name="Text Box 19"/>
          <p:cNvSpPr txBox="1">
            <a:spLocks noChangeArrowheads="1"/>
          </p:cNvSpPr>
          <p:nvPr/>
        </p:nvSpPr>
        <p:spPr bwMode="auto">
          <a:xfrm>
            <a:off x="1905000" y="3297238"/>
            <a:ext cx="1981200" cy="436562"/>
          </a:xfrm>
          <a:prstGeom prst="rect">
            <a:avLst/>
          </a:prstGeom>
          <a:noFill/>
          <a:ln w="9525">
            <a:solidFill>
              <a:schemeClr val="accent2"/>
            </a:solidFill>
            <a:miter lim="800000"/>
            <a:headEnd/>
            <a:tailEnd/>
          </a:ln>
        </p:spPr>
        <p:txBody>
          <a:bodyPr>
            <a:spAutoFit/>
          </a:bodyPr>
          <a:lstStyle/>
          <a:p>
            <a:pPr algn="l">
              <a:spcBef>
                <a:spcPct val="50000"/>
              </a:spcBef>
            </a:pPr>
            <a:r>
              <a:rPr lang="en-US" sz="2200">
                <a:latin typeface="VNI-Times" pitchFamily="2" charset="0"/>
              </a:rPr>
              <a:t>Vaät rôi trôû veà</a:t>
            </a:r>
          </a:p>
        </p:txBody>
      </p:sp>
      <p:sp>
        <p:nvSpPr>
          <p:cNvPr id="1117204" name="Text Box 20"/>
          <p:cNvSpPr txBox="1">
            <a:spLocks noChangeArrowheads="1"/>
          </p:cNvSpPr>
          <p:nvPr/>
        </p:nvSpPr>
        <p:spPr bwMode="auto">
          <a:xfrm>
            <a:off x="4191000" y="3124200"/>
            <a:ext cx="2209800" cy="771525"/>
          </a:xfrm>
          <a:prstGeom prst="rect">
            <a:avLst/>
          </a:prstGeom>
          <a:noFill/>
          <a:ln w="9525">
            <a:solidFill>
              <a:schemeClr val="accent2"/>
            </a:solidFill>
            <a:miter lim="800000"/>
            <a:headEnd/>
            <a:tailEnd/>
          </a:ln>
        </p:spPr>
        <p:txBody>
          <a:bodyPr>
            <a:spAutoFit/>
          </a:bodyPr>
          <a:lstStyle/>
          <a:p>
            <a:pPr algn="l">
              <a:spcBef>
                <a:spcPct val="50000"/>
              </a:spcBef>
            </a:pPr>
            <a:r>
              <a:rPr lang="en-US" sz="2200">
                <a:latin typeface="VNI-Times" pitchFamily="2" charset="0"/>
              </a:rPr>
              <a:t>Bay voøng quanh theo quyõ ñaïo kín</a:t>
            </a:r>
          </a:p>
        </p:txBody>
      </p:sp>
      <p:sp>
        <p:nvSpPr>
          <p:cNvPr id="1117205" name="Text Box 21"/>
          <p:cNvSpPr txBox="1">
            <a:spLocks noChangeArrowheads="1"/>
          </p:cNvSpPr>
          <p:nvPr/>
        </p:nvSpPr>
        <p:spPr bwMode="auto">
          <a:xfrm>
            <a:off x="6629400" y="3124200"/>
            <a:ext cx="2514600" cy="436563"/>
          </a:xfrm>
          <a:prstGeom prst="rect">
            <a:avLst/>
          </a:prstGeom>
          <a:noFill/>
          <a:ln w="9525">
            <a:solidFill>
              <a:srgbClr val="CC6600"/>
            </a:solidFill>
            <a:miter lim="800000"/>
            <a:headEnd/>
            <a:tailEnd/>
          </a:ln>
        </p:spPr>
        <p:txBody>
          <a:bodyPr>
            <a:spAutoFit/>
          </a:bodyPr>
          <a:lstStyle/>
          <a:p>
            <a:pPr algn="l">
              <a:spcBef>
                <a:spcPct val="50000"/>
              </a:spcBef>
            </a:pPr>
            <a:r>
              <a:rPr lang="en-US" sz="2200">
                <a:latin typeface="VNI-Times" pitchFamily="2" charset="0"/>
              </a:rPr>
              <a:t>Bay ngaøy caøng xa</a:t>
            </a:r>
          </a:p>
        </p:txBody>
      </p:sp>
      <p:sp>
        <p:nvSpPr>
          <p:cNvPr id="1117206" name="AutoShape 22"/>
          <p:cNvSpPr>
            <a:spLocks noChangeArrowheads="1"/>
          </p:cNvSpPr>
          <p:nvPr/>
        </p:nvSpPr>
        <p:spPr bwMode="auto">
          <a:xfrm>
            <a:off x="3810000" y="3886200"/>
            <a:ext cx="152400" cy="457200"/>
          </a:xfrm>
          <a:prstGeom prst="curvedRight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17207" name="Line 23"/>
          <p:cNvSpPr>
            <a:spLocks noChangeShapeType="1"/>
          </p:cNvSpPr>
          <p:nvPr/>
        </p:nvSpPr>
        <p:spPr bwMode="auto">
          <a:xfrm>
            <a:off x="4876800" y="4343400"/>
            <a:ext cx="0" cy="457200"/>
          </a:xfrm>
          <a:prstGeom prst="line">
            <a:avLst/>
          </a:prstGeom>
          <a:noFill/>
          <a:ln w="9525">
            <a:solidFill>
              <a:schemeClr val="tx1"/>
            </a:solidFill>
            <a:round/>
            <a:headEnd/>
            <a:tailEnd type="arrow" w="med" len="med"/>
          </a:ln>
        </p:spPr>
        <p:txBody>
          <a:bodyPr/>
          <a:lstStyle/>
          <a:p>
            <a:endParaRPr lang="en-US"/>
          </a:p>
        </p:txBody>
      </p:sp>
      <p:sp>
        <p:nvSpPr>
          <p:cNvPr id="1117208" name="AutoShape 24"/>
          <p:cNvSpPr>
            <a:spLocks noChangeArrowheads="1"/>
          </p:cNvSpPr>
          <p:nvPr/>
        </p:nvSpPr>
        <p:spPr bwMode="auto">
          <a:xfrm>
            <a:off x="3505200" y="4648200"/>
            <a:ext cx="228600" cy="457200"/>
          </a:xfrm>
          <a:prstGeom prst="curvedRightArrow">
            <a:avLst>
              <a:gd name="adj1" fmla="val 40000"/>
              <a:gd name="adj2" fmla="val 8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17209" name="Text Box 25"/>
          <p:cNvSpPr txBox="1">
            <a:spLocks noChangeArrowheads="1"/>
          </p:cNvSpPr>
          <p:nvPr/>
        </p:nvSpPr>
        <p:spPr bwMode="auto">
          <a:xfrm>
            <a:off x="6172200" y="5410200"/>
            <a:ext cx="2819400" cy="436563"/>
          </a:xfrm>
          <a:prstGeom prst="rect">
            <a:avLst/>
          </a:prstGeom>
          <a:noFill/>
          <a:ln w="9525">
            <a:solidFill>
              <a:schemeClr val="folHlink"/>
            </a:solidFill>
            <a:miter lim="800000"/>
            <a:headEnd/>
            <a:tailEnd/>
          </a:ln>
        </p:spPr>
        <p:txBody>
          <a:bodyPr>
            <a:spAutoFit/>
          </a:bodyPr>
          <a:lstStyle/>
          <a:p>
            <a:pPr algn="l">
              <a:spcBef>
                <a:spcPct val="50000"/>
              </a:spcBef>
            </a:pPr>
            <a:r>
              <a:rPr lang="en-US" sz="2200" b="1">
                <a:solidFill>
                  <a:srgbClr val="0066CC"/>
                </a:solidFill>
                <a:latin typeface="VNI-Times" pitchFamily="2" charset="0"/>
              </a:rPr>
              <a:t>Vaän toác vuõ truï caáp I</a:t>
            </a:r>
          </a:p>
        </p:txBody>
      </p:sp>
      <p:graphicFrame>
        <p:nvGraphicFramePr>
          <p:cNvPr id="1117210" name="Object 26"/>
          <p:cNvGraphicFramePr>
            <a:graphicFrameLocks noGrp="1" noChangeAspect="1"/>
          </p:cNvGraphicFramePr>
          <p:nvPr>
            <p:ph sz="quarter" idx="4"/>
          </p:nvPr>
        </p:nvGraphicFramePr>
        <p:xfrm>
          <a:off x="6858000" y="6262688"/>
          <a:ext cx="1847850" cy="519112"/>
        </p:xfrm>
        <a:graphic>
          <a:graphicData uri="http://schemas.openxmlformats.org/presentationml/2006/ole">
            <mc:AlternateContent xmlns:mc="http://schemas.openxmlformats.org/markup-compatibility/2006">
              <mc:Choice xmlns:v="urn:schemas-microsoft-com:vml" Requires="v">
                <p:oleObj name="Equation" r:id="rId13" imgW="812520" imgH="228600" progId="Equation.DSMT4">
                  <p:embed/>
                </p:oleObj>
              </mc:Choice>
              <mc:Fallback>
                <p:oleObj name="Equation" r:id="rId13" imgW="812520" imgH="228600" progId="Equation.DSMT4">
                  <p:embed/>
                  <p:pic>
                    <p:nvPicPr>
                      <p:cNvPr id="111721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6262688"/>
                        <a:ext cx="184785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7211" name="Line 27"/>
          <p:cNvSpPr>
            <a:spLocks noChangeShapeType="1"/>
          </p:cNvSpPr>
          <p:nvPr/>
        </p:nvSpPr>
        <p:spPr bwMode="auto">
          <a:xfrm>
            <a:off x="5867400" y="655320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1117212" name="Object 28"/>
          <p:cNvGraphicFramePr>
            <a:graphicFrameLocks noChangeAspect="1"/>
          </p:cNvGraphicFramePr>
          <p:nvPr/>
        </p:nvGraphicFramePr>
        <p:xfrm>
          <a:off x="5029200" y="3962400"/>
          <a:ext cx="838200" cy="419100"/>
        </p:xfrm>
        <a:graphic>
          <a:graphicData uri="http://schemas.openxmlformats.org/presentationml/2006/ole">
            <mc:AlternateContent xmlns:mc="http://schemas.openxmlformats.org/markup-compatibility/2006">
              <mc:Choice xmlns:v="urn:schemas-microsoft-com:vml" Requires="v">
                <p:oleObj name="Equation" r:id="rId15" imgW="457200" imgH="228600" progId="Equation.DSMT4">
                  <p:embed/>
                </p:oleObj>
              </mc:Choice>
              <mc:Fallback>
                <p:oleObj name="Equation" r:id="rId15" imgW="457200" imgH="228600" progId="Equation.DSMT4">
                  <p:embed/>
                  <p:pic>
                    <p:nvPicPr>
                      <p:cNvPr id="1117212"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9200" y="3962400"/>
                        <a:ext cx="838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17213" name="Picture 29"/>
          <p:cNvPicPr>
            <a:picLocks noChangeAspect="1" noChangeArrowheads="1"/>
          </p:cNvPicPr>
          <p:nvPr/>
        </p:nvPicPr>
        <p:blipFill>
          <a:blip r:embed="rId17"/>
          <a:srcRect/>
          <a:stretch>
            <a:fillRect/>
          </a:stretch>
        </p:blipFill>
        <p:spPr bwMode="auto">
          <a:xfrm>
            <a:off x="249238" y="685800"/>
            <a:ext cx="1655762" cy="273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7213"/>
                                        </p:tgtEl>
                                        <p:attrNameLst>
                                          <p:attrName>style.visibility</p:attrName>
                                        </p:attrNameLst>
                                      </p:cBhvr>
                                      <p:to>
                                        <p:strVal val="visible"/>
                                      </p:to>
                                    </p:set>
                                    <p:animEffect transition="in" filter="blinds(horizontal)">
                                      <p:cBhvr>
                                        <p:cTn id="7" dur="500"/>
                                        <p:tgtEl>
                                          <p:spTgt spid="11172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7190"/>
                                        </p:tgtEl>
                                        <p:attrNameLst>
                                          <p:attrName>style.visibility</p:attrName>
                                        </p:attrNameLst>
                                      </p:cBhvr>
                                      <p:to>
                                        <p:strVal val="visible"/>
                                      </p:to>
                                    </p:set>
                                    <p:animEffect transition="in" filter="blinds(horizontal)">
                                      <p:cBhvr>
                                        <p:cTn id="10" dur="500"/>
                                        <p:tgtEl>
                                          <p:spTgt spid="111719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7191"/>
                                        </p:tgtEl>
                                        <p:attrNameLst>
                                          <p:attrName>style.visibility</p:attrName>
                                        </p:attrNameLst>
                                      </p:cBhvr>
                                      <p:to>
                                        <p:strVal val="visible"/>
                                      </p:to>
                                    </p:set>
                                    <p:animEffect transition="in" filter="blinds(horizontal)">
                                      <p:cBhvr>
                                        <p:cTn id="13" dur="500"/>
                                        <p:tgtEl>
                                          <p:spTgt spid="111719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17192"/>
                                        </p:tgtEl>
                                        <p:attrNameLst>
                                          <p:attrName>style.visibility</p:attrName>
                                        </p:attrNameLst>
                                      </p:cBhvr>
                                      <p:to>
                                        <p:strVal val="visible"/>
                                      </p:to>
                                    </p:set>
                                    <p:animEffect transition="in" filter="blinds(horizontal)">
                                      <p:cBhvr>
                                        <p:cTn id="16" dur="500"/>
                                        <p:tgtEl>
                                          <p:spTgt spid="111719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17200"/>
                                        </p:tgtEl>
                                        <p:attrNameLst>
                                          <p:attrName>style.visibility</p:attrName>
                                        </p:attrNameLst>
                                      </p:cBhvr>
                                      <p:to>
                                        <p:strVal val="visible"/>
                                      </p:to>
                                    </p:set>
                                    <p:animEffect transition="in" filter="blinds(horizontal)">
                                      <p:cBhvr>
                                        <p:cTn id="19" dur="500"/>
                                        <p:tgtEl>
                                          <p:spTgt spid="111720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17193"/>
                                        </p:tgtEl>
                                        <p:attrNameLst>
                                          <p:attrName>style.visibility</p:attrName>
                                        </p:attrNameLst>
                                      </p:cBhvr>
                                      <p:to>
                                        <p:strVal val="visible"/>
                                      </p:to>
                                    </p:set>
                                    <p:animEffect transition="in" filter="blinds(horizontal)">
                                      <p:cBhvr>
                                        <p:cTn id="24" dur="500"/>
                                        <p:tgtEl>
                                          <p:spTgt spid="111719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17194"/>
                                        </p:tgtEl>
                                        <p:attrNameLst>
                                          <p:attrName>style.visibility</p:attrName>
                                        </p:attrNameLst>
                                      </p:cBhvr>
                                      <p:to>
                                        <p:strVal val="visible"/>
                                      </p:to>
                                    </p:set>
                                    <p:animEffect transition="in" filter="blinds(horizontal)">
                                      <p:cBhvr>
                                        <p:cTn id="29" dur="500"/>
                                        <p:tgtEl>
                                          <p:spTgt spid="111719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17195"/>
                                        </p:tgtEl>
                                        <p:attrNameLst>
                                          <p:attrName>style.visibility</p:attrName>
                                        </p:attrNameLst>
                                      </p:cBhvr>
                                      <p:to>
                                        <p:strVal val="visible"/>
                                      </p:to>
                                    </p:set>
                                    <p:animEffect transition="in" filter="blinds(horizontal)">
                                      <p:cBhvr>
                                        <p:cTn id="32" dur="500"/>
                                        <p:tgtEl>
                                          <p:spTgt spid="111719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117203"/>
                                        </p:tgtEl>
                                        <p:attrNameLst>
                                          <p:attrName>style.visibility</p:attrName>
                                        </p:attrNameLst>
                                      </p:cBhvr>
                                      <p:to>
                                        <p:strVal val="visible"/>
                                      </p:to>
                                    </p:set>
                                    <p:animEffect transition="in" filter="blinds(horizontal)">
                                      <p:cBhvr>
                                        <p:cTn id="35" dur="500"/>
                                        <p:tgtEl>
                                          <p:spTgt spid="111720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17196"/>
                                        </p:tgtEl>
                                        <p:attrNameLst>
                                          <p:attrName>style.visibility</p:attrName>
                                        </p:attrNameLst>
                                      </p:cBhvr>
                                      <p:to>
                                        <p:strVal val="visible"/>
                                      </p:to>
                                    </p:set>
                                    <p:animEffect transition="in" filter="blinds(horizontal)">
                                      <p:cBhvr>
                                        <p:cTn id="40" dur="500"/>
                                        <p:tgtEl>
                                          <p:spTgt spid="111719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17197"/>
                                        </p:tgtEl>
                                        <p:attrNameLst>
                                          <p:attrName>style.visibility</p:attrName>
                                        </p:attrNameLst>
                                      </p:cBhvr>
                                      <p:to>
                                        <p:strVal val="visible"/>
                                      </p:to>
                                    </p:set>
                                    <p:animEffect transition="in" filter="blinds(horizontal)">
                                      <p:cBhvr>
                                        <p:cTn id="43" dur="500"/>
                                        <p:tgtEl>
                                          <p:spTgt spid="111719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117204"/>
                                        </p:tgtEl>
                                        <p:attrNameLst>
                                          <p:attrName>style.visibility</p:attrName>
                                        </p:attrNameLst>
                                      </p:cBhvr>
                                      <p:to>
                                        <p:strVal val="visible"/>
                                      </p:to>
                                    </p:set>
                                    <p:animEffect transition="in" filter="blinds(horizontal)">
                                      <p:cBhvr>
                                        <p:cTn id="48" dur="500"/>
                                        <p:tgtEl>
                                          <p:spTgt spid="11172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117202"/>
                                        </p:tgtEl>
                                        <p:attrNameLst>
                                          <p:attrName>style.visibility</p:attrName>
                                        </p:attrNameLst>
                                      </p:cBhvr>
                                      <p:to>
                                        <p:strVal val="visible"/>
                                      </p:to>
                                    </p:set>
                                    <p:animEffect transition="in" filter="blinds(horizontal)">
                                      <p:cBhvr>
                                        <p:cTn id="53" dur="500"/>
                                        <p:tgtEl>
                                          <p:spTgt spid="111720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117206"/>
                                        </p:tgtEl>
                                        <p:attrNameLst>
                                          <p:attrName>style.visibility</p:attrName>
                                        </p:attrNameLst>
                                      </p:cBhvr>
                                      <p:to>
                                        <p:strVal val="visible"/>
                                      </p:to>
                                    </p:set>
                                    <p:animEffect transition="in" filter="blinds(horizontal)">
                                      <p:cBhvr>
                                        <p:cTn id="56" dur="500"/>
                                        <p:tgtEl>
                                          <p:spTgt spid="1117206"/>
                                        </p:tgtEl>
                                      </p:cBhvr>
                                    </p:animEffect>
                                  </p:childTnLst>
                                </p:cTn>
                              </p:par>
                              <p:par>
                                <p:cTn id="57" presetID="3" presetClass="entr" presetSubtype="10" fill="hold" nodeType="withEffect">
                                  <p:stCondLst>
                                    <p:cond delay="0"/>
                                  </p:stCondLst>
                                  <p:childTnLst>
                                    <p:set>
                                      <p:cBhvr>
                                        <p:cTn id="58" dur="1" fill="hold">
                                          <p:stCondLst>
                                            <p:cond delay="0"/>
                                          </p:stCondLst>
                                        </p:cTn>
                                        <p:tgtEl>
                                          <p:spTgt spid="1117187"/>
                                        </p:tgtEl>
                                        <p:attrNameLst>
                                          <p:attrName>style.visibility</p:attrName>
                                        </p:attrNameLst>
                                      </p:cBhvr>
                                      <p:to>
                                        <p:strVal val="visible"/>
                                      </p:to>
                                    </p:set>
                                    <p:animEffect transition="in" filter="blinds(horizontal)">
                                      <p:cBhvr>
                                        <p:cTn id="59" dur="500"/>
                                        <p:tgtEl>
                                          <p:spTgt spid="111718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117207"/>
                                        </p:tgtEl>
                                        <p:attrNameLst>
                                          <p:attrName>style.visibility</p:attrName>
                                        </p:attrNameLst>
                                      </p:cBhvr>
                                      <p:to>
                                        <p:strVal val="visible"/>
                                      </p:to>
                                    </p:set>
                                    <p:animEffect transition="in" filter="blinds(horizontal)">
                                      <p:cBhvr>
                                        <p:cTn id="64" dur="500"/>
                                        <p:tgtEl>
                                          <p:spTgt spid="1117207"/>
                                        </p:tgtEl>
                                      </p:cBhvr>
                                    </p:animEffect>
                                  </p:childTnLst>
                                </p:cTn>
                              </p:par>
                              <p:par>
                                <p:cTn id="65" presetID="3" presetClass="entr" presetSubtype="10" fill="hold" nodeType="withEffect">
                                  <p:stCondLst>
                                    <p:cond delay="0"/>
                                  </p:stCondLst>
                                  <p:childTnLst>
                                    <p:set>
                                      <p:cBhvr>
                                        <p:cTn id="66" dur="1" fill="hold">
                                          <p:stCondLst>
                                            <p:cond delay="0"/>
                                          </p:stCondLst>
                                        </p:cTn>
                                        <p:tgtEl>
                                          <p:spTgt spid="1117198"/>
                                        </p:tgtEl>
                                        <p:attrNameLst>
                                          <p:attrName>style.visibility</p:attrName>
                                        </p:attrNameLst>
                                      </p:cBhvr>
                                      <p:to>
                                        <p:strVal val="visible"/>
                                      </p:to>
                                    </p:set>
                                    <p:animEffect transition="in" filter="blinds(horizontal)">
                                      <p:cBhvr>
                                        <p:cTn id="67" dur="500"/>
                                        <p:tgtEl>
                                          <p:spTgt spid="111719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117208"/>
                                        </p:tgtEl>
                                        <p:attrNameLst>
                                          <p:attrName>style.visibility</p:attrName>
                                        </p:attrNameLst>
                                      </p:cBhvr>
                                      <p:to>
                                        <p:strVal val="visible"/>
                                      </p:to>
                                    </p:set>
                                    <p:animEffect transition="in" filter="blinds(horizontal)">
                                      <p:cBhvr>
                                        <p:cTn id="70" dur="500"/>
                                        <p:tgtEl>
                                          <p:spTgt spid="111720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117199"/>
                                        </p:tgtEl>
                                        <p:attrNameLst>
                                          <p:attrName>style.visibility</p:attrName>
                                        </p:attrNameLst>
                                      </p:cBhvr>
                                      <p:to>
                                        <p:strVal val="visible"/>
                                      </p:to>
                                    </p:set>
                                    <p:animEffect transition="in" filter="blinds(horizontal)">
                                      <p:cBhvr>
                                        <p:cTn id="75" dur="500"/>
                                        <p:tgtEl>
                                          <p:spTgt spid="111719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117209"/>
                                        </p:tgtEl>
                                        <p:attrNameLst>
                                          <p:attrName>style.visibility</p:attrName>
                                        </p:attrNameLst>
                                      </p:cBhvr>
                                      <p:to>
                                        <p:strVal val="visible"/>
                                      </p:to>
                                    </p:set>
                                    <p:animEffect transition="in" filter="blinds(horizontal)">
                                      <p:cBhvr>
                                        <p:cTn id="78" dur="500"/>
                                        <p:tgtEl>
                                          <p:spTgt spid="1117209"/>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1117188"/>
                                        </p:tgtEl>
                                        <p:attrNameLst>
                                          <p:attrName>style.visibility</p:attrName>
                                        </p:attrNameLst>
                                      </p:cBhvr>
                                      <p:to>
                                        <p:strVal val="visible"/>
                                      </p:to>
                                    </p:set>
                                    <p:animEffect transition="in" filter="box(in)">
                                      <p:cBhvr>
                                        <p:cTn id="83" dur="500"/>
                                        <p:tgtEl>
                                          <p:spTgt spid="1117188"/>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1117211"/>
                                        </p:tgtEl>
                                        <p:attrNameLst>
                                          <p:attrName>style.visibility</p:attrName>
                                        </p:attrNameLst>
                                      </p:cBhvr>
                                      <p:to>
                                        <p:strVal val="visible"/>
                                      </p:to>
                                    </p:set>
                                    <p:animEffect transition="in" filter="box(in)">
                                      <p:cBhvr>
                                        <p:cTn id="86" dur="500"/>
                                        <p:tgtEl>
                                          <p:spTgt spid="1117211"/>
                                        </p:tgtEl>
                                      </p:cBhvr>
                                    </p:animEffect>
                                  </p:childTnLst>
                                </p:cTn>
                              </p:par>
                              <p:par>
                                <p:cTn id="87" presetID="4" presetClass="entr" presetSubtype="16" fill="hold" nodeType="withEffect">
                                  <p:stCondLst>
                                    <p:cond delay="0"/>
                                  </p:stCondLst>
                                  <p:childTnLst>
                                    <p:set>
                                      <p:cBhvr>
                                        <p:cTn id="88" dur="1" fill="hold">
                                          <p:stCondLst>
                                            <p:cond delay="0"/>
                                          </p:stCondLst>
                                        </p:cTn>
                                        <p:tgtEl>
                                          <p:spTgt spid="1117210"/>
                                        </p:tgtEl>
                                        <p:attrNameLst>
                                          <p:attrName>style.visibility</p:attrName>
                                        </p:attrNameLst>
                                      </p:cBhvr>
                                      <p:to>
                                        <p:strVal val="visible"/>
                                      </p:to>
                                    </p:set>
                                    <p:animEffect transition="in" filter="box(in)">
                                      <p:cBhvr>
                                        <p:cTn id="89" dur="500"/>
                                        <p:tgtEl>
                                          <p:spTgt spid="111721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117201"/>
                                        </p:tgtEl>
                                        <p:attrNameLst>
                                          <p:attrName>style.visibility</p:attrName>
                                        </p:attrNameLst>
                                      </p:cBhvr>
                                      <p:to>
                                        <p:strVal val="visible"/>
                                      </p:to>
                                    </p:set>
                                    <p:animEffect transition="in" filter="blinds(horizontal)">
                                      <p:cBhvr>
                                        <p:cTn id="94" dur="500"/>
                                        <p:tgtEl>
                                          <p:spTgt spid="1117201"/>
                                        </p:tgtEl>
                                      </p:cBhvr>
                                    </p:animEffect>
                                  </p:childTnLst>
                                </p:cTn>
                              </p:par>
                              <p:par>
                                <p:cTn id="95" presetID="3" presetClass="entr" presetSubtype="10" fill="hold" nodeType="withEffect">
                                  <p:stCondLst>
                                    <p:cond delay="0"/>
                                  </p:stCondLst>
                                  <p:childTnLst>
                                    <p:set>
                                      <p:cBhvr>
                                        <p:cTn id="96" dur="1" fill="hold">
                                          <p:stCondLst>
                                            <p:cond delay="0"/>
                                          </p:stCondLst>
                                        </p:cTn>
                                        <p:tgtEl>
                                          <p:spTgt spid="1117212"/>
                                        </p:tgtEl>
                                        <p:attrNameLst>
                                          <p:attrName>style.visibility</p:attrName>
                                        </p:attrNameLst>
                                      </p:cBhvr>
                                      <p:to>
                                        <p:strVal val="visible"/>
                                      </p:to>
                                    </p:set>
                                    <p:animEffect transition="in" filter="blinds(horizontal)">
                                      <p:cBhvr>
                                        <p:cTn id="97" dur="500"/>
                                        <p:tgtEl>
                                          <p:spTgt spid="111721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117205"/>
                                        </p:tgtEl>
                                        <p:attrNameLst>
                                          <p:attrName>style.visibility</p:attrName>
                                        </p:attrNameLst>
                                      </p:cBhvr>
                                      <p:to>
                                        <p:strVal val="visible"/>
                                      </p:to>
                                    </p:set>
                                    <p:animEffect transition="in" filter="blinds(horizontal)">
                                      <p:cBhvr>
                                        <p:cTn id="102" dur="500"/>
                                        <p:tgtEl>
                                          <p:spTgt spid="111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90" grpId="0" animBg="1"/>
      <p:bldP spid="1117191" grpId="0"/>
      <p:bldP spid="1117192" grpId="0"/>
      <p:bldP spid="1117193" grpId="0"/>
      <p:bldP spid="1117194" grpId="0" animBg="1"/>
      <p:bldP spid="1117195" grpId="0" animBg="1"/>
      <p:bldP spid="1117196" grpId="0" animBg="1"/>
      <p:bldP spid="1117197" grpId="0" animBg="1"/>
      <p:bldP spid="1117200" grpId="0" animBg="1"/>
      <p:bldP spid="1117203" grpId="0" animBg="1"/>
      <p:bldP spid="1117204" grpId="0" animBg="1"/>
      <p:bldP spid="1117205" grpId="0" animBg="1"/>
      <p:bldP spid="1117206" grpId="0" animBg="1"/>
      <p:bldP spid="1117207" grpId="0" animBg="1"/>
      <p:bldP spid="1117208" grpId="0" animBg="1"/>
      <p:bldP spid="1117209" grpId="0" animBg="1"/>
      <p:bldP spid="11172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Text Box 2"/>
          <p:cNvSpPr txBox="1">
            <a:spLocks noChangeArrowheads="1"/>
          </p:cNvSpPr>
          <p:nvPr/>
        </p:nvSpPr>
        <p:spPr bwMode="auto">
          <a:xfrm>
            <a:off x="4495800" y="228600"/>
            <a:ext cx="3886200" cy="495300"/>
          </a:xfrm>
          <a:prstGeom prst="rect">
            <a:avLst/>
          </a:prstGeom>
          <a:noFill/>
          <a:ln w="38100">
            <a:solidFill>
              <a:schemeClr val="folHlink"/>
            </a:solidFill>
            <a:miter lim="800000"/>
            <a:headEnd/>
            <a:tailEnd/>
          </a:ln>
        </p:spPr>
        <p:txBody>
          <a:bodyPr>
            <a:spAutoFit/>
          </a:bodyPr>
          <a:lstStyle/>
          <a:p>
            <a:pPr>
              <a:spcBef>
                <a:spcPct val="50000"/>
              </a:spcBef>
            </a:pPr>
            <a:r>
              <a:rPr lang="en-US" sz="2400">
                <a:latin typeface="VNI-Times" pitchFamily="2" charset="0"/>
              </a:rPr>
              <a:t>Bay ngaøy caøng xa quaû ñaát!</a:t>
            </a:r>
          </a:p>
        </p:txBody>
      </p:sp>
      <p:sp>
        <p:nvSpPr>
          <p:cNvPr id="1118211" name="Text Box 3"/>
          <p:cNvSpPr txBox="1">
            <a:spLocks noChangeArrowheads="1"/>
          </p:cNvSpPr>
          <p:nvPr/>
        </p:nvSpPr>
        <p:spPr bwMode="auto">
          <a:xfrm>
            <a:off x="5105400" y="838200"/>
            <a:ext cx="3352800" cy="457200"/>
          </a:xfrm>
          <a:prstGeom prst="rect">
            <a:avLst/>
          </a:prstGeom>
          <a:noFill/>
          <a:ln w="9525">
            <a:noFill/>
            <a:miter lim="800000"/>
            <a:headEnd/>
            <a:tailEnd/>
          </a:ln>
        </p:spPr>
        <p:txBody>
          <a:bodyPr>
            <a:spAutoFit/>
          </a:bodyPr>
          <a:lstStyle/>
          <a:p>
            <a:pPr algn="l">
              <a:spcBef>
                <a:spcPct val="50000"/>
              </a:spcBef>
            </a:pPr>
            <a:r>
              <a:rPr lang="en-US" sz="2400" i="1">
                <a:solidFill>
                  <a:srgbClr val="CC6600"/>
                </a:solidFill>
                <a:latin typeface="VNI-Times" pitchFamily="2" charset="0"/>
              </a:rPr>
              <a:t>Vaän toác vuõ truï caáp II</a:t>
            </a:r>
          </a:p>
        </p:txBody>
      </p:sp>
      <p:sp>
        <p:nvSpPr>
          <p:cNvPr id="1118212" name="Oval 4"/>
          <p:cNvSpPr>
            <a:spLocks noChangeArrowheads="1"/>
          </p:cNvSpPr>
          <p:nvPr/>
        </p:nvSpPr>
        <p:spPr bwMode="auto">
          <a:xfrm>
            <a:off x="762000" y="762000"/>
            <a:ext cx="1143000" cy="990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18213" name="Line 5"/>
          <p:cNvSpPr>
            <a:spLocks noChangeShapeType="1"/>
          </p:cNvSpPr>
          <p:nvPr/>
        </p:nvSpPr>
        <p:spPr bwMode="auto">
          <a:xfrm flipV="1">
            <a:off x="1828800" y="762000"/>
            <a:ext cx="381000" cy="228600"/>
          </a:xfrm>
          <a:prstGeom prst="line">
            <a:avLst/>
          </a:prstGeom>
          <a:noFill/>
          <a:ln w="9525">
            <a:solidFill>
              <a:schemeClr val="tx1"/>
            </a:solidFill>
            <a:round/>
            <a:headEnd/>
            <a:tailEnd type="triangle" w="med" len="med"/>
          </a:ln>
        </p:spPr>
        <p:txBody>
          <a:bodyPr/>
          <a:lstStyle/>
          <a:p>
            <a:endParaRPr lang="en-US"/>
          </a:p>
        </p:txBody>
      </p:sp>
      <p:sp>
        <p:nvSpPr>
          <p:cNvPr id="1118214" name="Line 6"/>
          <p:cNvSpPr>
            <a:spLocks noChangeShapeType="1"/>
          </p:cNvSpPr>
          <p:nvPr/>
        </p:nvSpPr>
        <p:spPr bwMode="auto">
          <a:xfrm flipV="1">
            <a:off x="2133600" y="152400"/>
            <a:ext cx="990600" cy="6096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1118215" name="Object 7"/>
          <p:cNvGraphicFramePr>
            <a:graphicFrameLocks noGrp="1" noChangeAspect="1"/>
          </p:cNvGraphicFramePr>
          <p:nvPr>
            <p:ph sz="quarter" idx="1"/>
          </p:nvPr>
        </p:nvGraphicFramePr>
        <p:xfrm>
          <a:off x="3124200" y="0"/>
          <a:ext cx="457200" cy="381000"/>
        </p:xfrm>
        <a:graphic>
          <a:graphicData uri="http://schemas.openxmlformats.org/presentationml/2006/ole">
            <mc:AlternateContent xmlns:mc="http://schemas.openxmlformats.org/markup-compatibility/2006">
              <mc:Choice xmlns:v="urn:schemas-microsoft-com:vml" Requires="v">
                <p:oleObj name="Equation" r:id="rId2" imgW="152280" imgH="126720" progId="Equation.DSMT4">
                  <p:embed/>
                </p:oleObj>
              </mc:Choice>
              <mc:Fallback>
                <p:oleObj name="Equation" r:id="rId2" imgW="152280" imgH="126720" progId="Equation.DSMT4">
                  <p:embed/>
                  <p:pic>
                    <p:nvPicPr>
                      <p:cNvPr id="1118215"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0"/>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16" name="Object 8"/>
          <p:cNvGraphicFramePr>
            <a:graphicFrameLocks noGrp="1" noChangeAspect="1"/>
          </p:cNvGraphicFramePr>
          <p:nvPr>
            <p:ph sz="quarter" idx="2"/>
          </p:nvPr>
        </p:nvGraphicFramePr>
        <p:xfrm>
          <a:off x="3048000" y="1752600"/>
          <a:ext cx="4806950" cy="900113"/>
        </p:xfrm>
        <a:graphic>
          <a:graphicData uri="http://schemas.openxmlformats.org/presentationml/2006/ole">
            <mc:AlternateContent xmlns:mc="http://schemas.openxmlformats.org/markup-compatibility/2006">
              <mc:Choice xmlns:v="urn:schemas-microsoft-com:vml" Requires="v">
                <p:oleObj name="Equation" r:id="rId4" imgW="2374560" imgH="444240" progId="Equation.DSMT4">
                  <p:embed/>
                </p:oleObj>
              </mc:Choice>
              <mc:Fallback>
                <p:oleObj name="Equation" r:id="rId4" imgW="2374560" imgH="444240" progId="Equation.DSMT4">
                  <p:embed/>
                  <p:pic>
                    <p:nvPicPr>
                      <p:cNvPr id="111821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752600"/>
                        <a:ext cx="48069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17" name="Object 9"/>
          <p:cNvGraphicFramePr>
            <a:graphicFrameLocks noGrp="1" noChangeAspect="1"/>
          </p:cNvGraphicFramePr>
          <p:nvPr>
            <p:ph sz="quarter" idx="3"/>
          </p:nvPr>
        </p:nvGraphicFramePr>
        <p:xfrm>
          <a:off x="7010400" y="2819400"/>
          <a:ext cx="273050" cy="381000"/>
        </p:xfrm>
        <a:graphic>
          <a:graphicData uri="http://schemas.openxmlformats.org/presentationml/2006/ole">
            <mc:AlternateContent xmlns:mc="http://schemas.openxmlformats.org/markup-compatibility/2006">
              <mc:Choice xmlns:v="urn:schemas-microsoft-com:vml" Requires="v">
                <p:oleObj name="Equation" r:id="rId6" imgW="126720" imgH="177480" progId="Equation.DSMT4">
                  <p:embed/>
                </p:oleObj>
              </mc:Choice>
              <mc:Fallback>
                <p:oleObj name="Equation" r:id="rId6" imgW="126720" imgH="177480" progId="Equation.DSMT4">
                  <p:embed/>
                  <p:pic>
                    <p:nvPicPr>
                      <p:cNvPr id="111821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2819400"/>
                        <a:ext cx="2730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18" name="Object 10"/>
          <p:cNvGraphicFramePr>
            <a:graphicFrameLocks noChangeAspect="1"/>
          </p:cNvGraphicFramePr>
          <p:nvPr/>
        </p:nvGraphicFramePr>
        <p:xfrm>
          <a:off x="6553200" y="4402138"/>
          <a:ext cx="1600200" cy="550862"/>
        </p:xfrm>
        <a:graphic>
          <a:graphicData uri="http://schemas.openxmlformats.org/presentationml/2006/ole">
            <mc:AlternateContent xmlns:mc="http://schemas.openxmlformats.org/markup-compatibility/2006">
              <mc:Choice xmlns:v="urn:schemas-microsoft-com:vml" Requires="v">
                <p:oleObj name="Equation" r:id="rId8" imgW="774360" imgH="266400" progId="Equation.DSMT4">
                  <p:embed/>
                </p:oleObj>
              </mc:Choice>
              <mc:Fallback>
                <p:oleObj name="Equation" r:id="rId8" imgW="774360" imgH="266400" progId="Equation.DSMT4">
                  <p:embed/>
                  <p:pic>
                    <p:nvPicPr>
                      <p:cNvPr id="111821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4402138"/>
                        <a:ext cx="160020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19" name="Object 11"/>
          <p:cNvGraphicFramePr>
            <a:graphicFrameLocks noChangeAspect="1"/>
          </p:cNvGraphicFramePr>
          <p:nvPr/>
        </p:nvGraphicFramePr>
        <p:xfrm>
          <a:off x="6477000" y="5689600"/>
          <a:ext cx="2057400" cy="685800"/>
        </p:xfrm>
        <a:graphic>
          <a:graphicData uri="http://schemas.openxmlformats.org/presentationml/2006/ole">
            <mc:AlternateContent xmlns:mc="http://schemas.openxmlformats.org/markup-compatibility/2006">
              <mc:Choice xmlns:v="urn:schemas-microsoft-com:vml" Requires="v">
                <p:oleObj name="Equation" r:id="rId10" imgW="799920" imgH="266400" progId="Equation.DSMT4">
                  <p:embed/>
                </p:oleObj>
              </mc:Choice>
              <mc:Fallback>
                <p:oleObj name="Equation" r:id="rId10" imgW="799920" imgH="266400" progId="Equation.DSMT4">
                  <p:embed/>
                  <p:pic>
                    <p:nvPicPr>
                      <p:cNvPr id="111821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5689600"/>
                        <a:ext cx="2057400" cy="685800"/>
                      </a:xfrm>
                      <a:prstGeom prst="rect">
                        <a:avLst/>
                      </a:prstGeom>
                      <a:solidFill>
                        <a:srgbClr val="FFFF00"/>
                      </a:solidFill>
                      <a:ln w="9525">
                        <a:solidFill>
                          <a:srgbClr val="0000FF"/>
                        </a:solidFill>
                        <a:miter lim="800000"/>
                        <a:headEnd/>
                        <a:tailEnd/>
                      </a:ln>
                    </p:spPr>
                  </p:pic>
                </p:oleObj>
              </mc:Fallback>
            </mc:AlternateContent>
          </a:graphicData>
        </a:graphic>
      </p:graphicFrame>
      <p:graphicFrame>
        <p:nvGraphicFramePr>
          <p:cNvPr id="1118220" name="Object 12"/>
          <p:cNvGraphicFramePr>
            <a:graphicFrameLocks noChangeAspect="1"/>
          </p:cNvGraphicFramePr>
          <p:nvPr/>
        </p:nvGraphicFramePr>
        <p:xfrm>
          <a:off x="3352800" y="6134100"/>
          <a:ext cx="2590800" cy="555625"/>
        </p:xfrm>
        <a:graphic>
          <a:graphicData uri="http://schemas.openxmlformats.org/presentationml/2006/ole">
            <mc:AlternateContent xmlns:mc="http://schemas.openxmlformats.org/markup-compatibility/2006">
              <mc:Choice xmlns:v="urn:schemas-microsoft-com:vml" Requires="v">
                <p:oleObj name="Equation" r:id="rId12" imgW="1066680" imgH="228600" progId="Equation.DSMT4">
                  <p:embed/>
                </p:oleObj>
              </mc:Choice>
              <mc:Fallback>
                <p:oleObj name="Equation" r:id="rId12" imgW="1066680" imgH="228600" progId="Equation.DSMT4">
                  <p:embed/>
                  <p:pic>
                    <p:nvPicPr>
                      <p:cNvPr id="111822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2800" y="6134100"/>
                        <a:ext cx="25908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8221" name="AutoShape 13"/>
          <p:cNvSpPr>
            <a:spLocks noChangeArrowheads="1"/>
          </p:cNvSpPr>
          <p:nvPr/>
        </p:nvSpPr>
        <p:spPr bwMode="auto">
          <a:xfrm>
            <a:off x="3505200" y="381000"/>
            <a:ext cx="685800" cy="152400"/>
          </a:xfrm>
          <a:prstGeom prst="rightArrow">
            <a:avLst>
              <a:gd name="adj1" fmla="val 50000"/>
              <a:gd name="adj2" fmla="val 112500"/>
            </a:avLst>
          </a:prstGeom>
          <a:solidFill>
            <a:schemeClr val="accent1"/>
          </a:solidFill>
          <a:ln w="9525">
            <a:solidFill>
              <a:schemeClr val="tx1"/>
            </a:solidFill>
            <a:miter lim="800000"/>
            <a:headEnd/>
            <a:tailEnd/>
          </a:ln>
        </p:spPr>
        <p:txBody>
          <a:bodyPr wrap="none" anchor="ctr"/>
          <a:lstStyle/>
          <a:p>
            <a:endParaRPr lang="en-US"/>
          </a:p>
        </p:txBody>
      </p:sp>
      <p:sp>
        <p:nvSpPr>
          <p:cNvPr id="1118222" name="Text Box 14"/>
          <p:cNvSpPr txBox="1">
            <a:spLocks noChangeArrowheads="1"/>
          </p:cNvSpPr>
          <p:nvPr/>
        </p:nvSpPr>
        <p:spPr bwMode="auto">
          <a:xfrm>
            <a:off x="1524000" y="2286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1118223" name="Text Box 15"/>
          <p:cNvSpPr txBox="1">
            <a:spLocks noChangeArrowheads="1"/>
          </p:cNvSpPr>
          <p:nvPr/>
        </p:nvSpPr>
        <p:spPr bwMode="auto">
          <a:xfrm>
            <a:off x="2667000" y="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1118224" name="AutoShape 16"/>
          <p:cNvSpPr>
            <a:spLocks noChangeArrowheads="1"/>
          </p:cNvSpPr>
          <p:nvPr/>
        </p:nvSpPr>
        <p:spPr bwMode="auto">
          <a:xfrm>
            <a:off x="2743200" y="1143000"/>
            <a:ext cx="228600" cy="381000"/>
          </a:xfrm>
          <a:prstGeom prst="curvedRight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18225" name="Text Box 17"/>
          <p:cNvSpPr txBox="1">
            <a:spLocks noChangeArrowheads="1"/>
          </p:cNvSpPr>
          <p:nvPr/>
        </p:nvSpPr>
        <p:spPr bwMode="auto">
          <a:xfrm>
            <a:off x="3352800" y="1295400"/>
            <a:ext cx="365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Baûo toaøn cô naêng :</a:t>
            </a:r>
          </a:p>
        </p:txBody>
      </p:sp>
      <p:sp>
        <p:nvSpPr>
          <p:cNvPr id="1118226" name="Line 18"/>
          <p:cNvSpPr>
            <a:spLocks noChangeShapeType="1"/>
          </p:cNvSpPr>
          <p:nvPr/>
        </p:nvSpPr>
        <p:spPr bwMode="auto">
          <a:xfrm>
            <a:off x="5562600" y="2667000"/>
            <a:ext cx="533400" cy="0"/>
          </a:xfrm>
          <a:prstGeom prst="line">
            <a:avLst/>
          </a:prstGeom>
          <a:noFill/>
          <a:ln w="9525">
            <a:solidFill>
              <a:schemeClr val="tx1"/>
            </a:solidFill>
            <a:prstDash val="dash"/>
            <a:round/>
            <a:headEnd/>
            <a:tailEnd/>
          </a:ln>
        </p:spPr>
        <p:txBody>
          <a:bodyPr/>
          <a:lstStyle/>
          <a:p>
            <a:endParaRPr lang="en-US"/>
          </a:p>
        </p:txBody>
      </p:sp>
      <p:sp>
        <p:nvSpPr>
          <p:cNvPr id="1118227" name="Line 19"/>
          <p:cNvSpPr>
            <a:spLocks noChangeShapeType="1"/>
          </p:cNvSpPr>
          <p:nvPr/>
        </p:nvSpPr>
        <p:spPr bwMode="auto">
          <a:xfrm>
            <a:off x="6629400" y="2743200"/>
            <a:ext cx="1143000" cy="0"/>
          </a:xfrm>
          <a:prstGeom prst="line">
            <a:avLst/>
          </a:prstGeom>
          <a:noFill/>
          <a:ln w="9525">
            <a:solidFill>
              <a:schemeClr val="tx1"/>
            </a:solidFill>
            <a:prstDash val="dash"/>
            <a:round/>
            <a:headEnd/>
            <a:tailEnd/>
          </a:ln>
        </p:spPr>
        <p:txBody>
          <a:bodyPr/>
          <a:lstStyle/>
          <a:p>
            <a:endParaRPr lang="en-US"/>
          </a:p>
        </p:txBody>
      </p:sp>
      <p:graphicFrame>
        <p:nvGraphicFramePr>
          <p:cNvPr id="1118228" name="Object 20"/>
          <p:cNvGraphicFramePr>
            <a:graphicFrameLocks noChangeAspect="1"/>
          </p:cNvGraphicFramePr>
          <p:nvPr/>
        </p:nvGraphicFramePr>
        <p:xfrm>
          <a:off x="1524000" y="3810000"/>
          <a:ext cx="1905000" cy="939800"/>
        </p:xfrm>
        <a:graphic>
          <a:graphicData uri="http://schemas.openxmlformats.org/presentationml/2006/ole">
            <mc:AlternateContent xmlns:mc="http://schemas.openxmlformats.org/markup-compatibility/2006">
              <mc:Choice xmlns:v="urn:schemas-microsoft-com:vml" Requires="v">
                <p:oleObj name="Equation" r:id="rId14" imgW="952200" imgH="469800" progId="Equation.DSMT4">
                  <p:embed/>
                </p:oleObj>
              </mc:Choice>
              <mc:Fallback>
                <p:oleObj name="Equation" r:id="rId14" imgW="952200" imgH="469800" progId="Equation.DSMT4">
                  <p:embed/>
                  <p:pic>
                    <p:nvPicPr>
                      <p:cNvPr id="1118228"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0" y="3810000"/>
                        <a:ext cx="19050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29" name="Object 21"/>
          <p:cNvGraphicFramePr>
            <a:graphicFrameLocks noChangeAspect="1"/>
          </p:cNvGraphicFramePr>
          <p:nvPr/>
        </p:nvGraphicFramePr>
        <p:xfrm>
          <a:off x="914400" y="4724400"/>
          <a:ext cx="2362200" cy="779463"/>
        </p:xfrm>
        <a:graphic>
          <a:graphicData uri="http://schemas.openxmlformats.org/presentationml/2006/ole">
            <mc:AlternateContent xmlns:mc="http://schemas.openxmlformats.org/markup-compatibility/2006">
              <mc:Choice xmlns:v="urn:schemas-microsoft-com:vml" Requires="v">
                <p:oleObj name="Equation" r:id="rId16" imgW="1193760" imgH="393480" progId="Equation.DSMT4">
                  <p:embed/>
                </p:oleObj>
              </mc:Choice>
              <mc:Fallback>
                <p:oleObj name="Equation" r:id="rId16" imgW="1193760" imgH="393480" progId="Equation.DSMT4">
                  <p:embed/>
                  <p:pic>
                    <p:nvPicPr>
                      <p:cNvPr id="1118229"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4400" y="4724400"/>
                        <a:ext cx="23622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8230" name="AutoShape 22"/>
          <p:cNvSpPr>
            <a:spLocks/>
          </p:cNvSpPr>
          <p:nvPr/>
        </p:nvSpPr>
        <p:spPr bwMode="auto">
          <a:xfrm>
            <a:off x="3581400" y="4114800"/>
            <a:ext cx="152400" cy="1219200"/>
          </a:xfrm>
          <a:prstGeom prst="righ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1118231" name="Line 23"/>
          <p:cNvSpPr>
            <a:spLocks noChangeShapeType="1"/>
          </p:cNvSpPr>
          <p:nvPr/>
        </p:nvSpPr>
        <p:spPr bwMode="auto">
          <a:xfrm>
            <a:off x="4114800" y="4724400"/>
            <a:ext cx="2209800" cy="0"/>
          </a:xfrm>
          <a:prstGeom prst="line">
            <a:avLst/>
          </a:prstGeom>
          <a:noFill/>
          <a:ln w="9525">
            <a:solidFill>
              <a:schemeClr val="tx1"/>
            </a:solidFill>
            <a:round/>
            <a:headEnd/>
            <a:tailEnd type="arrow" w="med" len="med"/>
          </a:ln>
        </p:spPr>
        <p:txBody>
          <a:bodyPr/>
          <a:lstStyle/>
          <a:p>
            <a:endParaRPr lang="en-US"/>
          </a:p>
        </p:txBody>
      </p:sp>
      <p:sp>
        <p:nvSpPr>
          <p:cNvPr id="1118232" name="Line 24"/>
          <p:cNvSpPr>
            <a:spLocks noChangeShapeType="1"/>
          </p:cNvSpPr>
          <p:nvPr/>
        </p:nvSpPr>
        <p:spPr bwMode="auto">
          <a:xfrm>
            <a:off x="7467600" y="4876800"/>
            <a:ext cx="0" cy="533400"/>
          </a:xfrm>
          <a:prstGeom prst="line">
            <a:avLst/>
          </a:prstGeom>
          <a:noFill/>
          <a:ln w="9525">
            <a:solidFill>
              <a:schemeClr val="tx1"/>
            </a:solidFill>
            <a:round/>
            <a:headEnd/>
            <a:tailEnd type="arrow" w="med" len="med"/>
          </a:ln>
        </p:spPr>
        <p:txBody>
          <a:bodyPr/>
          <a:lstStyle/>
          <a:p>
            <a:endParaRPr lang="en-US"/>
          </a:p>
        </p:txBody>
      </p:sp>
      <p:sp>
        <p:nvSpPr>
          <p:cNvPr id="1118233" name="Text Box 25"/>
          <p:cNvSpPr txBox="1">
            <a:spLocks noChangeArrowheads="1"/>
          </p:cNvSpPr>
          <p:nvPr/>
        </p:nvSpPr>
        <p:spPr bwMode="auto">
          <a:xfrm>
            <a:off x="2438400" y="5546725"/>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Vaän toác vuõ truï caáp II :</a:t>
            </a:r>
          </a:p>
        </p:txBody>
      </p:sp>
      <p:graphicFrame>
        <p:nvGraphicFramePr>
          <p:cNvPr id="1118234" name="Object 26"/>
          <p:cNvGraphicFramePr>
            <a:graphicFrameLocks noChangeAspect="1"/>
          </p:cNvGraphicFramePr>
          <p:nvPr/>
        </p:nvGraphicFramePr>
        <p:xfrm>
          <a:off x="533400" y="5938838"/>
          <a:ext cx="1524000" cy="806450"/>
        </p:xfrm>
        <a:graphic>
          <a:graphicData uri="http://schemas.openxmlformats.org/presentationml/2006/ole">
            <mc:AlternateContent xmlns:mc="http://schemas.openxmlformats.org/markup-compatibility/2006">
              <mc:Choice xmlns:v="urn:schemas-microsoft-com:vml" Requires="v">
                <p:oleObj name="Equation" r:id="rId18" imgW="863280" imgH="457200" progId="Equation.DSMT4">
                  <p:embed/>
                </p:oleObj>
              </mc:Choice>
              <mc:Fallback>
                <p:oleObj name="Equation" r:id="rId18" imgW="863280" imgH="457200" progId="Equation.DSMT4">
                  <p:embed/>
                  <p:pic>
                    <p:nvPicPr>
                      <p:cNvPr id="1118234"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3400" y="5938838"/>
                        <a:ext cx="15240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8235" name="AutoShape 27"/>
          <p:cNvSpPr>
            <a:spLocks/>
          </p:cNvSpPr>
          <p:nvPr/>
        </p:nvSpPr>
        <p:spPr bwMode="auto">
          <a:xfrm>
            <a:off x="2057400" y="6096000"/>
            <a:ext cx="76200" cy="533400"/>
          </a:xfrm>
          <a:prstGeom prst="rightBrace">
            <a:avLst>
              <a:gd name="adj1" fmla="val 58333"/>
              <a:gd name="adj2" fmla="val 50000"/>
            </a:avLst>
          </a:prstGeom>
          <a:noFill/>
          <a:ln w="9525">
            <a:solidFill>
              <a:schemeClr val="tx1"/>
            </a:solidFill>
            <a:round/>
            <a:headEnd/>
            <a:tailEnd/>
          </a:ln>
        </p:spPr>
        <p:txBody>
          <a:bodyPr wrap="none" anchor="ctr"/>
          <a:lstStyle/>
          <a:p>
            <a:endParaRPr lang="en-US"/>
          </a:p>
        </p:txBody>
      </p:sp>
      <p:sp>
        <p:nvSpPr>
          <p:cNvPr id="1118236" name="Line 28"/>
          <p:cNvSpPr>
            <a:spLocks noChangeShapeType="1"/>
          </p:cNvSpPr>
          <p:nvPr/>
        </p:nvSpPr>
        <p:spPr bwMode="auto">
          <a:xfrm>
            <a:off x="2286000" y="6400800"/>
            <a:ext cx="914400" cy="0"/>
          </a:xfrm>
          <a:prstGeom prst="line">
            <a:avLst/>
          </a:prstGeom>
          <a:noFill/>
          <a:ln w="9525">
            <a:solidFill>
              <a:schemeClr val="tx1"/>
            </a:solidFill>
            <a:round/>
            <a:headEnd/>
            <a:tailEnd type="triangle" w="med" len="med"/>
          </a:ln>
        </p:spPr>
        <p:txBody>
          <a:bodyPr/>
          <a:lstStyle/>
          <a:p>
            <a:endParaRPr lang="en-US"/>
          </a:p>
        </p:txBody>
      </p:sp>
      <p:graphicFrame>
        <p:nvGraphicFramePr>
          <p:cNvPr id="1118237" name="Object 29"/>
          <p:cNvGraphicFramePr>
            <a:graphicFrameLocks noChangeAspect="1"/>
          </p:cNvGraphicFramePr>
          <p:nvPr/>
        </p:nvGraphicFramePr>
        <p:xfrm>
          <a:off x="2057400" y="914400"/>
          <a:ext cx="409575" cy="482600"/>
        </p:xfrm>
        <a:graphic>
          <a:graphicData uri="http://schemas.openxmlformats.org/presentationml/2006/ole">
            <mc:AlternateContent xmlns:mc="http://schemas.openxmlformats.org/markup-compatibility/2006">
              <mc:Choice xmlns:v="urn:schemas-microsoft-com:vml" Requires="v">
                <p:oleObj name="Equation" r:id="rId20" imgW="215640" imgH="253800" progId="Equation.DSMT4">
                  <p:embed/>
                </p:oleObj>
              </mc:Choice>
              <mc:Fallback>
                <p:oleObj name="Equation" r:id="rId20" imgW="215640" imgH="253800" progId="Equation.DSMT4">
                  <p:embed/>
                  <p:pic>
                    <p:nvPicPr>
                      <p:cNvPr id="1118237"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7400" y="914400"/>
                        <a:ext cx="4095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38" name="Object 30"/>
          <p:cNvGraphicFramePr>
            <a:graphicFrameLocks noGrp="1" noChangeAspect="1"/>
          </p:cNvGraphicFramePr>
          <p:nvPr>
            <p:ph sz="quarter" idx="4"/>
          </p:nvPr>
        </p:nvGraphicFramePr>
        <p:xfrm>
          <a:off x="5562600" y="2819400"/>
          <a:ext cx="533400" cy="373063"/>
        </p:xfrm>
        <a:graphic>
          <a:graphicData uri="http://schemas.openxmlformats.org/presentationml/2006/ole">
            <mc:AlternateContent xmlns:mc="http://schemas.openxmlformats.org/markup-compatibility/2006">
              <mc:Choice xmlns:v="urn:schemas-microsoft-com:vml" Requires="v">
                <p:oleObj name="Equation" r:id="rId22" imgW="253800" imgH="177480" progId="Equation.DSMT4">
                  <p:embed/>
                </p:oleObj>
              </mc:Choice>
              <mc:Fallback>
                <p:oleObj name="Equation" r:id="rId22" imgW="253800" imgH="177480" progId="Equation.DSMT4">
                  <p:embed/>
                  <p:pic>
                    <p:nvPicPr>
                      <p:cNvPr id="1118238" name="Object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62600" y="2819400"/>
                        <a:ext cx="53340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39" name="Object 31"/>
          <p:cNvGraphicFramePr>
            <a:graphicFrameLocks noChangeAspect="1"/>
          </p:cNvGraphicFramePr>
          <p:nvPr/>
        </p:nvGraphicFramePr>
        <p:xfrm>
          <a:off x="4572000" y="3308350"/>
          <a:ext cx="1981200" cy="882650"/>
        </p:xfrm>
        <a:graphic>
          <a:graphicData uri="http://schemas.openxmlformats.org/presentationml/2006/ole">
            <mc:AlternateContent xmlns:mc="http://schemas.openxmlformats.org/markup-compatibility/2006">
              <mc:Choice xmlns:v="urn:schemas-microsoft-com:vml" Requires="v">
                <p:oleObj name="Equation" r:id="rId24" imgW="939600" imgH="419040" progId="Equation.DSMT4">
                  <p:embed/>
                </p:oleObj>
              </mc:Choice>
              <mc:Fallback>
                <p:oleObj name="Equation" r:id="rId24" imgW="939600" imgH="419040" progId="Equation.DSMT4">
                  <p:embed/>
                  <p:pic>
                    <p:nvPicPr>
                      <p:cNvPr id="1118239" name="Object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72000" y="3308350"/>
                        <a:ext cx="19812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8240" name="Object 32"/>
          <p:cNvGraphicFramePr>
            <a:graphicFrameLocks noChangeAspect="1"/>
          </p:cNvGraphicFramePr>
          <p:nvPr/>
        </p:nvGraphicFramePr>
        <p:xfrm>
          <a:off x="7315200" y="3370263"/>
          <a:ext cx="1524000" cy="820737"/>
        </p:xfrm>
        <a:graphic>
          <a:graphicData uri="http://schemas.openxmlformats.org/presentationml/2006/ole">
            <mc:AlternateContent xmlns:mc="http://schemas.openxmlformats.org/markup-compatibility/2006">
              <mc:Choice xmlns:v="urn:schemas-microsoft-com:vml" Requires="v">
                <p:oleObj name="Equation" r:id="rId26" imgW="825480" imgH="444240" progId="Equation.DSMT4">
                  <p:embed/>
                </p:oleObj>
              </mc:Choice>
              <mc:Fallback>
                <p:oleObj name="Equation" r:id="rId26" imgW="825480" imgH="444240" progId="Equation.DSMT4">
                  <p:embed/>
                  <p:pic>
                    <p:nvPicPr>
                      <p:cNvPr id="1118240" name="Object 3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315200" y="3370263"/>
                        <a:ext cx="1524000"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8241" name="Line 33"/>
          <p:cNvSpPr>
            <a:spLocks noChangeShapeType="1"/>
          </p:cNvSpPr>
          <p:nvPr/>
        </p:nvSpPr>
        <p:spPr bwMode="auto">
          <a:xfrm>
            <a:off x="5410200" y="2362200"/>
            <a:ext cx="0" cy="990600"/>
          </a:xfrm>
          <a:prstGeom prst="line">
            <a:avLst/>
          </a:prstGeom>
          <a:noFill/>
          <a:ln w="9525">
            <a:solidFill>
              <a:schemeClr val="tx1"/>
            </a:solidFill>
            <a:round/>
            <a:headEnd/>
            <a:tailEnd type="arrow" w="med" len="med"/>
          </a:ln>
        </p:spPr>
        <p:txBody>
          <a:bodyPr/>
          <a:lstStyle/>
          <a:p>
            <a:endParaRPr lang="en-US"/>
          </a:p>
        </p:txBody>
      </p:sp>
      <p:sp>
        <p:nvSpPr>
          <p:cNvPr id="1118242" name="Text Box 34"/>
          <p:cNvSpPr txBox="1">
            <a:spLocks noChangeArrowheads="1"/>
          </p:cNvSpPr>
          <p:nvPr/>
        </p:nvSpPr>
        <p:spPr bwMode="auto">
          <a:xfrm>
            <a:off x="381000" y="40386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(2.2)</a:t>
            </a:r>
          </a:p>
        </p:txBody>
      </p:sp>
      <p:sp>
        <p:nvSpPr>
          <p:cNvPr id="1118243" name="Line 35"/>
          <p:cNvSpPr>
            <a:spLocks noChangeShapeType="1"/>
          </p:cNvSpPr>
          <p:nvPr/>
        </p:nvSpPr>
        <p:spPr bwMode="auto">
          <a:xfrm>
            <a:off x="1066800" y="4267200"/>
            <a:ext cx="381000" cy="0"/>
          </a:xfrm>
          <a:prstGeom prst="line">
            <a:avLst/>
          </a:prstGeom>
          <a:noFill/>
          <a:ln w="9525">
            <a:solidFill>
              <a:schemeClr val="tx1"/>
            </a:solidFill>
            <a:round/>
            <a:headEnd/>
            <a:tailEnd type="arrow" w="med" len="med"/>
          </a:ln>
        </p:spPr>
        <p:txBody>
          <a:bodyPr/>
          <a:lstStyle/>
          <a:p>
            <a:endParaRPr lang="en-US"/>
          </a:p>
        </p:txBody>
      </p:sp>
      <p:sp>
        <p:nvSpPr>
          <p:cNvPr id="1118244" name="Line 36"/>
          <p:cNvSpPr>
            <a:spLocks noChangeShapeType="1"/>
          </p:cNvSpPr>
          <p:nvPr/>
        </p:nvSpPr>
        <p:spPr bwMode="auto">
          <a:xfrm>
            <a:off x="1905000" y="4419600"/>
            <a:ext cx="0" cy="457200"/>
          </a:xfrm>
          <a:prstGeom prst="line">
            <a:avLst/>
          </a:prstGeom>
          <a:noFill/>
          <a:ln w="9525">
            <a:solidFill>
              <a:schemeClr val="tx1"/>
            </a:solidFill>
            <a:round/>
            <a:headEnd/>
            <a:tailEnd type="arrow" w="med" len="med"/>
          </a:ln>
        </p:spPr>
        <p:txBody>
          <a:bodyPr/>
          <a:lstStyle/>
          <a:p>
            <a:endParaRPr lang="en-US"/>
          </a:p>
        </p:txBody>
      </p:sp>
      <p:sp>
        <p:nvSpPr>
          <p:cNvPr id="1118245" name="Line 37"/>
          <p:cNvSpPr>
            <a:spLocks noChangeShapeType="1"/>
          </p:cNvSpPr>
          <p:nvPr/>
        </p:nvSpPr>
        <p:spPr bwMode="auto">
          <a:xfrm>
            <a:off x="6629400" y="3810000"/>
            <a:ext cx="6096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8213"/>
                                        </p:tgtEl>
                                        <p:attrNameLst>
                                          <p:attrName>style.visibility</p:attrName>
                                        </p:attrNameLst>
                                      </p:cBhvr>
                                      <p:to>
                                        <p:strVal val="visible"/>
                                      </p:to>
                                    </p:set>
                                    <p:animEffect transition="in" filter="blinds(horizontal)">
                                      <p:cBhvr>
                                        <p:cTn id="7" dur="500"/>
                                        <p:tgtEl>
                                          <p:spTgt spid="11182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8212"/>
                                        </p:tgtEl>
                                        <p:attrNameLst>
                                          <p:attrName>style.visibility</p:attrName>
                                        </p:attrNameLst>
                                      </p:cBhvr>
                                      <p:to>
                                        <p:strVal val="visible"/>
                                      </p:to>
                                    </p:set>
                                    <p:animEffect transition="in" filter="blinds(horizontal)">
                                      <p:cBhvr>
                                        <p:cTn id="10" dur="500"/>
                                        <p:tgtEl>
                                          <p:spTgt spid="11182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8214"/>
                                        </p:tgtEl>
                                        <p:attrNameLst>
                                          <p:attrName>style.visibility</p:attrName>
                                        </p:attrNameLst>
                                      </p:cBhvr>
                                      <p:to>
                                        <p:strVal val="visible"/>
                                      </p:to>
                                    </p:set>
                                    <p:animEffect transition="in" filter="blinds(horizontal)">
                                      <p:cBhvr>
                                        <p:cTn id="13" dur="500"/>
                                        <p:tgtEl>
                                          <p:spTgt spid="1118214"/>
                                        </p:tgtEl>
                                      </p:cBhvr>
                                    </p:animEffect>
                                  </p:childTnLst>
                                </p:cTn>
                              </p:par>
                              <p:par>
                                <p:cTn id="14" presetID="3" presetClass="entr" presetSubtype="10" fill="hold" nodeType="withEffect">
                                  <p:stCondLst>
                                    <p:cond delay="0"/>
                                  </p:stCondLst>
                                  <p:childTnLst>
                                    <p:set>
                                      <p:cBhvr>
                                        <p:cTn id="15" dur="1" fill="hold">
                                          <p:stCondLst>
                                            <p:cond delay="0"/>
                                          </p:stCondLst>
                                        </p:cTn>
                                        <p:tgtEl>
                                          <p:spTgt spid="1118215"/>
                                        </p:tgtEl>
                                        <p:attrNameLst>
                                          <p:attrName>style.visibility</p:attrName>
                                        </p:attrNameLst>
                                      </p:cBhvr>
                                      <p:to>
                                        <p:strVal val="visible"/>
                                      </p:to>
                                    </p:set>
                                    <p:animEffect transition="in" filter="blinds(horizontal)">
                                      <p:cBhvr>
                                        <p:cTn id="16" dur="500"/>
                                        <p:tgtEl>
                                          <p:spTgt spid="11182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18221"/>
                                        </p:tgtEl>
                                        <p:attrNameLst>
                                          <p:attrName>style.visibility</p:attrName>
                                        </p:attrNameLst>
                                      </p:cBhvr>
                                      <p:to>
                                        <p:strVal val="visible"/>
                                      </p:to>
                                    </p:set>
                                    <p:animEffect transition="in" filter="blinds(horizontal)">
                                      <p:cBhvr>
                                        <p:cTn id="19" dur="500"/>
                                        <p:tgtEl>
                                          <p:spTgt spid="11182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18210"/>
                                        </p:tgtEl>
                                        <p:attrNameLst>
                                          <p:attrName>style.visibility</p:attrName>
                                        </p:attrNameLst>
                                      </p:cBhvr>
                                      <p:to>
                                        <p:strVal val="visible"/>
                                      </p:to>
                                    </p:set>
                                    <p:animEffect transition="in" filter="blinds(horizontal)">
                                      <p:cBhvr>
                                        <p:cTn id="22" dur="500"/>
                                        <p:tgtEl>
                                          <p:spTgt spid="11182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18237"/>
                                        </p:tgtEl>
                                        <p:attrNameLst>
                                          <p:attrName>style.visibility</p:attrName>
                                        </p:attrNameLst>
                                      </p:cBhvr>
                                      <p:to>
                                        <p:strVal val="visible"/>
                                      </p:to>
                                    </p:set>
                                    <p:animEffect transition="in" filter="blinds(horizontal)">
                                      <p:cBhvr>
                                        <p:cTn id="27" dur="500"/>
                                        <p:tgtEl>
                                          <p:spTgt spid="111823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18211"/>
                                        </p:tgtEl>
                                        <p:attrNameLst>
                                          <p:attrName>style.visibility</p:attrName>
                                        </p:attrNameLst>
                                      </p:cBhvr>
                                      <p:to>
                                        <p:strVal val="visible"/>
                                      </p:to>
                                    </p:set>
                                    <p:animEffect transition="in" filter="blinds(horizontal)">
                                      <p:cBhvr>
                                        <p:cTn id="30" dur="500"/>
                                        <p:tgtEl>
                                          <p:spTgt spid="11182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18222"/>
                                        </p:tgtEl>
                                        <p:attrNameLst>
                                          <p:attrName>style.visibility</p:attrName>
                                        </p:attrNameLst>
                                      </p:cBhvr>
                                      <p:to>
                                        <p:strVal val="visible"/>
                                      </p:to>
                                    </p:set>
                                    <p:animEffect transition="in" filter="blinds(horizontal)">
                                      <p:cBhvr>
                                        <p:cTn id="35" dur="500"/>
                                        <p:tgtEl>
                                          <p:spTgt spid="111822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18223"/>
                                        </p:tgtEl>
                                        <p:attrNameLst>
                                          <p:attrName>style.visibility</p:attrName>
                                        </p:attrNameLst>
                                      </p:cBhvr>
                                      <p:to>
                                        <p:strVal val="visible"/>
                                      </p:to>
                                    </p:set>
                                    <p:animEffect transition="in" filter="blinds(horizontal)">
                                      <p:cBhvr>
                                        <p:cTn id="38" dur="500"/>
                                        <p:tgtEl>
                                          <p:spTgt spid="111822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18224"/>
                                        </p:tgtEl>
                                        <p:attrNameLst>
                                          <p:attrName>style.visibility</p:attrName>
                                        </p:attrNameLst>
                                      </p:cBhvr>
                                      <p:to>
                                        <p:strVal val="visible"/>
                                      </p:to>
                                    </p:set>
                                    <p:animEffect transition="in" filter="blinds(horizontal)">
                                      <p:cBhvr>
                                        <p:cTn id="41" dur="500"/>
                                        <p:tgtEl>
                                          <p:spTgt spid="111822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18225"/>
                                        </p:tgtEl>
                                        <p:attrNameLst>
                                          <p:attrName>style.visibility</p:attrName>
                                        </p:attrNameLst>
                                      </p:cBhvr>
                                      <p:to>
                                        <p:strVal val="visible"/>
                                      </p:to>
                                    </p:set>
                                    <p:animEffect transition="in" filter="blinds(horizontal)">
                                      <p:cBhvr>
                                        <p:cTn id="44" dur="500"/>
                                        <p:tgtEl>
                                          <p:spTgt spid="1118225"/>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1118216"/>
                                        </p:tgtEl>
                                        <p:attrNameLst>
                                          <p:attrName>style.visibility</p:attrName>
                                        </p:attrNameLst>
                                      </p:cBhvr>
                                      <p:to>
                                        <p:strVal val="visible"/>
                                      </p:to>
                                    </p:set>
                                    <p:animEffect transition="in" filter="checkerboard(across)">
                                      <p:cBhvr>
                                        <p:cTn id="49" dur="500"/>
                                        <p:tgtEl>
                                          <p:spTgt spid="111821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118226"/>
                                        </p:tgtEl>
                                        <p:attrNameLst>
                                          <p:attrName>style.visibility</p:attrName>
                                        </p:attrNameLst>
                                      </p:cBhvr>
                                      <p:to>
                                        <p:strVal val="visible"/>
                                      </p:to>
                                    </p:set>
                                    <p:animEffect transition="in" filter="blinds(horizontal)">
                                      <p:cBhvr>
                                        <p:cTn id="54" dur="500"/>
                                        <p:tgtEl>
                                          <p:spTgt spid="1118226"/>
                                        </p:tgtEl>
                                      </p:cBhvr>
                                    </p:animEffect>
                                  </p:childTnLst>
                                </p:cTn>
                              </p:par>
                              <p:par>
                                <p:cTn id="55" presetID="3" presetClass="entr" presetSubtype="10" fill="hold" nodeType="withEffect">
                                  <p:stCondLst>
                                    <p:cond delay="0"/>
                                  </p:stCondLst>
                                  <p:childTnLst>
                                    <p:set>
                                      <p:cBhvr>
                                        <p:cTn id="56" dur="1" fill="hold">
                                          <p:stCondLst>
                                            <p:cond delay="0"/>
                                          </p:stCondLst>
                                        </p:cTn>
                                        <p:tgtEl>
                                          <p:spTgt spid="1118238"/>
                                        </p:tgtEl>
                                        <p:attrNameLst>
                                          <p:attrName>style.visibility</p:attrName>
                                        </p:attrNameLst>
                                      </p:cBhvr>
                                      <p:to>
                                        <p:strVal val="visible"/>
                                      </p:to>
                                    </p:set>
                                    <p:animEffect transition="in" filter="blinds(horizontal)">
                                      <p:cBhvr>
                                        <p:cTn id="57" dur="500"/>
                                        <p:tgtEl>
                                          <p:spTgt spid="111823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18227"/>
                                        </p:tgtEl>
                                        <p:attrNameLst>
                                          <p:attrName>style.visibility</p:attrName>
                                        </p:attrNameLst>
                                      </p:cBhvr>
                                      <p:to>
                                        <p:strVal val="visible"/>
                                      </p:to>
                                    </p:set>
                                    <p:animEffect transition="in" filter="blinds(horizontal)">
                                      <p:cBhvr>
                                        <p:cTn id="60" dur="500"/>
                                        <p:tgtEl>
                                          <p:spTgt spid="1118227"/>
                                        </p:tgtEl>
                                      </p:cBhvr>
                                    </p:animEffect>
                                  </p:childTnLst>
                                </p:cTn>
                              </p:par>
                              <p:par>
                                <p:cTn id="61" presetID="3" presetClass="entr" presetSubtype="10" fill="hold" nodeType="withEffect">
                                  <p:stCondLst>
                                    <p:cond delay="0"/>
                                  </p:stCondLst>
                                  <p:childTnLst>
                                    <p:set>
                                      <p:cBhvr>
                                        <p:cTn id="62" dur="1" fill="hold">
                                          <p:stCondLst>
                                            <p:cond delay="0"/>
                                          </p:stCondLst>
                                        </p:cTn>
                                        <p:tgtEl>
                                          <p:spTgt spid="1118217"/>
                                        </p:tgtEl>
                                        <p:attrNameLst>
                                          <p:attrName>style.visibility</p:attrName>
                                        </p:attrNameLst>
                                      </p:cBhvr>
                                      <p:to>
                                        <p:strVal val="visible"/>
                                      </p:to>
                                    </p:set>
                                    <p:animEffect transition="in" filter="blinds(horizontal)">
                                      <p:cBhvr>
                                        <p:cTn id="63" dur="500"/>
                                        <p:tgtEl>
                                          <p:spTgt spid="111821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118241"/>
                                        </p:tgtEl>
                                        <p:attrNameLst>
                                          <p:attrName>style.visibility</p:attrName>
                                        </p:attrNameLst>
                                      </p:cBhvr>
                                      <p:to>
                                        <p:strVal val="visible"/>
                                      </p:to>
                                    </p:set>
                                    <p:animEffect transition="in" filter="blinds(horizontal)">
                                      <p:cBhvr>
                                        <p:cTn id="66" dur="500"/>
                                        <p:tgtEl>
                                          <p:spTgt spid="111824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18239"/>
                                        </p:tgtEl>
                                        <p:attrNameLst>
                                          <p:attrName>style.visibility</p:attrName>
                                        </p:attrNameLst>
                                      </p:cBhvr>
                                      <p:to>
                                        <p:strVal val="visible"/>
                                      </p:to>
                                    </p:set>
                                    <p:animEffect transition="in" filter="blinds(horizontal)">
                                      <p:cBhvr>
                                        <p:cTn id="71" dur="500"/>
                                        <p:tgtEl>
                                          <p:spTgt spid="1118239"/>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118245"/>
                                        </p:tgtEl>
                                        <p:attrNameLst>
                                          <p:attrName>style.visibility</p:attrName>
                                        </p:attrNameLst>
                                      </p:cBhvr>
                                      <p:to>
                                        <p:strVal val="visible"/>
                                      </p:to>
                                    </p:set>
                                    <p:animEffect transition="in" filter="blinds(horizontal)">
                                      <p:cBhvr>
                                        <p:cTn id="74" dur="500"/>
                                        <p:tgtEl>
                                          <p:spTgt spid="1118245"/>
                                        </p:tgtEl>
                                      </p:cBhvr>
                                    </p:animEffect>
                                  </p:childTnLst>
                                </p:cTn>
                              </p:par>
                              <p:par>
                                <p:cTn id="75" presetID="3" presetClass="entr" presetSubtype="10" fill="hold" nodeType="withEffect">
                                  <p:stCondLst>
                                    <p:cond delay="0"/>
                                  </p:stCondLst>
                                  <p:childTnLst>
                                    <p:set>
                                      <p:cBhvr>
                                        <p:cTn id="76" dur="1" fill="hold">
                                          <p:stCondLst>
                                            <p:cond delay="0"/>
                                          </p:stCondLst>
                                        </p:cTn>
                                        <p:tgtEl>
                                          <p:spTgt spid="1118240"/>
                                        </p:tgtEl>
                                        <p:attrNameLst>
                                          <p:attrName>style.visibility</p:attrName>
                                        </p:attrNameLst>
                                      </p:cBhvr>
                                      <p:to>
                                        <p:strVal val="visible"/>
                                      </p:to>
                                    </p:set>
                                    <p:animEffect transition="in" filter="blinds(horizontal)">
                                      <p:cBhvr>
                                        <p:cTn id="77" dur="500"/>
                                        <p:tgtEl>
                                          <p:spTgt spid="111824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18243"/>
                                        </p:tgtEl>
                                        <p:attrNameLst>
                                          <p:attrName>style.visibility</p:attrName>
                                        </p:attrNameLst>
                                      </p:cBhvr>
                                      <p:to>
                                        <p:strVal val="visible"/>
                                      </p:to>
                                    </p:set>
                                    <p:animEffect transition="in" filter="blinds(horizontal)">
                                      <p:cBhvr>
                                        <p:cTn id="82" dur="500"/>
                                        <p:tgtEl>
                                          <p:spTgt spid="111824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118242"/>
                                        </p:tgtEl>
                                        <p:attrNameLst>
                                          <p:attrName>style.visibility</p:attrName>
                                        </p:attrNameLst>
                                      </p:cBhvr>
                                      <p:to>
                                        <p:strVal val="visible"/>
                                      </p:to>
                                    </p:set>
                                    <p:animEffect transition="in" filter="blinds(horizontal)">
                                      <p:cBhvr>
                                        <p:cTn id="85" dur="500"/>
                                        <p:tgtEl>
                                          <p:spTgt spid="1118242"/>
                                        </p:tgtEl>
                                      </p:cBhvr>
                                    </p:animEffect>
                                  </p:childTnLst>
                                </p:cTn>
                              </p:par>
                              <p:par>
                                <p:cTn id="86" presetID="3" presetClass="entr" presetSubtype="10" fill="hold" nodeType="withEffect">
                                  <p:stCondLst>
                                    <p:cond delay="0"/>
                                  </p:stCondLst>
                                  <p:childTnLst>
                                    <p:set>
                                      <p:cBhvr>
                                        <p:cTn id="87" dur="1" fill="hold">
                                          <p:stCondLst>
                                            <p:cond delay="0"/>
                                          </p:stCondLst>
                                        </p:cTn>
                                        <p:tgtEl>
                                          <p:spTgt spid="1118228"/>
                                        </p:tgtEl>
                                        <p:attrNameLst>
                                          <p:attrName>style.visibility</p:attrName>
                                        </p:attrNameLst>
                                      </p:cBhvr>
                                      <p:to>
                                        <p:strVal val="visible"/>
                                      </p:to>
                                    </p:set>
                                    <p:animEffect transition="in" filter="blinds(horizontal)">
                                      <p:cBhvr>
                                        <p:cTn id="88" dur="500"/>
                                        <p:tgtEl>
                                          <p:spTgt spid="111822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118244"/>
                                        </p:tgtEl>
                                        <p:attrNameLst>
                                          <p:attrName>style.visibility</p:attrName>
                                        </p:attrNameLst>
                                      </p:cBhvr>
                                      <p:to>
                                        <p:strVal val="visible"/>
                                      </p:to>
                                    </p:set>
                                    <p:animEffect transition="in" filter="blinds(horizontal)">
                                      <p:cBhvr>
                                        <p:cTn id="91" dur="500"/>
                                        <p:tgtEl>
                                          <p:spTgt spid="1118244"/>
                                        </p:tgtEl>
                                      </p:cBhvr>
                                    </p:animEffect>
                                  </p:childTnLst>
                                </p:cTn>
                              </p:par>
                              <p:par>
                                <p:cTn id="92" presetID="3" presetClass="entr" presetSubtype="10" fill="hold" nodeType="withEffect">
                                  <p:stCondLst>
                                    <p:cond delay="0"/>
                                  </p:stCondLst>
                                  <p:childTnLst>
                                    <p:set>
                                      <p:cBhvr>
                                        <p:cTn id="93" dur="1" fill="hold">
                                          <p:stCondLst>
                                            <p:cond delay="0"/>
                                          </p:stCondLst>
                                        </p:cTn>
                                        <p:tgtEl>
                                          <p:spTgt spid="1118229"/>
                                        </p:tgtEl>
                                        <p:attrNameLst>
                                          <p:attrName>style.visibility</p:attrName>
                                        </p:attrNameLst>
                                      </p:cBhvr>
                                      <p:to>
                                        <p:strVal val="visible"/>
                                      </p:to>
                                    </p:set>
                                    <p:animEffect transition="in" filter="blinds(horizontal)">
                                      <p:cBhvr>
                                        <p:cTn id="94" dur="500"/>
                                        <p:tgtEl>
                                          <p:spTgt spid="1118229"/>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118230"/>
                                        </p:tgtEl>
                                        <p:attrNameLst>
                                          <p:attrName>style.visibility</p:attrName>
                                        </p:attrNameLst>
                                      </p:cBhvr>
                                      <p:to>
                                        <p:strVal val="visible"/>
                                      </p:to>
                                    </p:set>
                                    <p:animEffect transition="in" filter="blinds(horizontal)">
                                      <p:cBhvr>
                                        <p:cTn id="99" dur="500"/>
                                        <p:tgtEl>
                                          <p:spTgt spid="111823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18231"/>
                                        </p:tgtEl>
                                        <p:attrNameLst>
                                          <p:attrName>style.visibility</p:attrName>
                                        </p:attrNameLst>
                                      </p:cBhvr>
                                      <p:to>
                                        <p:strVal val="visible"/>
                                      </p:to>
                                    </p:set>
                                    <p:animEffect transition="in" filter="blinds(horizontal)">
                                      <p:cBhvr>
                                        <p:cTn id="102" dur="500"/>
                                        <p:tgtEl>
                                          <p:spTgt spid="1118231"/>
                                        </p:tgtEl>
                                      </p:cBhvr>
                                    </p:animEffect>
                                  </p:childTnLst>
                                </p:cTn>
                              </p:par>
                              <p:par>
                                <p:cTn id="103" presetID="3" presetClass="entr" presetSubtype="10" fill="hold" nodeType="withEffect">
                                  <p:stCondLst>
                                    <p:cond delay="0"/>
                                  </p:stCondLst>
                                  <p:childTnLst>
                                    <p:set>
                                      <p:cBhvr>
                                        <p:cTn id="104" dur="1" fill="hold">
                                          <p:stCondLst>
                                            <p:cond delay="0"/>
                                          </p:stCondLst>
                                        </p:cTn>
                                        <p:tgtEl>
                                          <p:spTgt spid="1118218"/>
                                        </p:tgtEl>
                                        <p:attrNameLst>
                                          <p:attrName>style.visibility</p:attrName>
                                        </p:attrNameLst>
                                      </p:cBhvr>
                                      <p:to>
                                        <p:strVal val="visible"/>
                                      </p:to>
                                    </p:set>
                                    <p:animEffect transition="in" filter="blinds(horizontal)">
                                      <p:cBhvr>
                                        <p:cTn id="105" dur="500"/>
                                        <p:tgtEl>
                                          <p:spTgt spid="1118218"/>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118232"/>
                                        </p:tgtEl>
                                        <p:attrNameLst>
                                          <p:attrName>style.visibility</p:attrName>
                                        </p:attrNameLst>
                                      </p:cBhvr>
                                      <p:to>
                                        <p:strVal val="visible"/>
                                      </p:to>
                                    </p:set>
                                    <p:animEffect transition="in" filter="blinds(horizontal)">
                                      <p:cBhvr>
                                        <p:cTn id="110" dur="500"/>
                                        <p:tgtEl>
                                          <p:spTgt spid="1118232"/>
                                        </p:tgtEl>
                                      </p:cBhvr>
                                    </p:animEffect>
                                  </p:childTnLst>
                                </p:cTn>
                              </p:par>
                              <p:par>
                                <p:cTn id="111" presetID="3" presetClass="entr" presetSubtype="10" fill="hold" nodeType="withEffect">
                                  <p:stCondLst>
                                    <p:cond delay="0"/>
                                  </p:stCondLst>
                                  <p:childTnLst>
                                    <p:set>
                                      <p:cBhvr>
                                        <p:cTn id="112" dur="1" fill="hold">
                                          <p:stCondLst>
                                            <p:cond delay="0"/>
                                          </p:stCondLst>
                                        </p:cTn>
                                        <p:tgtEl>
                                          <p:spTgt spid="1118219"/>
                                        </p:tgtEl>
                                        <p:attrNameLst>
                                          <p:attrName>style.visibility</p:attrName>
                                        </p:attrNameLst>
                                      </p:cBhvr>
                                      <p:to>
                                        <p:strVal val="visible"/>
                                      </p:to>
                                    </p:set>
                                    <p:animEffect transition="in" filter="blinds(horizontal)">
                                      <p:cBhvr>
                                        <p:cTn id="113" dur="500"/>
                                        <p:tgtEl>
                                          <p:spTgt spid="1118219"/>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118233"/>
                                        </p:tgtEl>
                                        <p:attrNameLst>
                                          <p:attrName>style.visibility</p:attrName>
                                        </p:attrNameLst>
                                      </p:cBhvr>
                                      <p:to>
                                        <p:strVal val="visible"/>
                                      </p:to>
                                    </p:set>
                                    <p:animEffect transition="in" filter="blinds(horizontal)">
                                      <p:cBhvr>
                                        <p:cTn id="116" dur="500"/>
                                        <p:tgtEl>
                                          <p:spTgt spid="1118233"/>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1118234"/>
                                        </p:tgtEl>
                                        <p:attrNameLst>
                                          <p:attrName>style.visibility</p:attrName>
                                        </p:attrNameLst>
                                      </p:cBhvr>
                                      <p:to>
                                        <p:strVal val="visible"/>
                                      </p:to>
                                    </p:set>
                                    <p:animEffect transition="in" filter="blinds(horizontal)">
                                      <p:cBhvr>
                                        <p:cTn id="121" dur="500"/>
                                        <p:tgtEl>
                                          <p:spTgt spid="1118234"/>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118235"/>
                                        </p:tgtEl>
                                        <p:attrNameLst>
                                          <p:attrName>style.visibility</p:attrName>
                                        </p:attrNameLst>
                                      </p:cBhvr>
                                      <p:to>
                                        <p:strVal val="visible"/>
                                      </p:to>
                                    </p:set>
                                    <p:animEffect transition="in" filter="blinds(horizontal)">
                                      <p:cBhvr>
                                        <p:cTn id="124" dur="500"/>
                                        <p:tgtEl>
                                          <p:spTgt spid="1118235"/>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1118236"/>
                                        </p:tgtEl>
                                        <p:attrNameLst>
                                          <p:attrName>style.visibility</p:attrName>
                                        </p:attrNameLst>
                                      </p:cBhvr>
                                      <p:to>
                                        <p:strVal val="visible"/>
                                      </p:to>
                                    </p:set>
                                    <p:animEffect transition="in" filter="blinds(horizontal)">
                                      <p:cBhvr>
                                        <p:cTn id="127" dur="500"/>
                                        <p:tgtEl>
                                          <p:spTgt spid="1118236"/>
                                        </p:tgtEl>
                                      </p:cBhvr>
                                    </p:animEffect>
                                  </p:childTnLst>
                                </p:cTn>
                              </p:par>
                              <p:par>
                                <p:cTn id="128" presetID="3" presetClass="entr" presetSubtype="10" fill="hold" nodeType="withEffect">
                                  <p:stCondLst>
                                    <p:cond delay="0"/>
                                  </p:stCondLst>
                                  <p:childTnLst>
                                    <p:set>
                                      <p:cBhvr>
                                        <p:cTn id="129" dur="1" fill="hold">
                                          <p:stCondLst>
                                            <p:cond delay="0"/>
                                          </p:stCondLst>
                                        </p:cTn>
                                        <p:tgtEl>
                                          <p:spTgt spid="1118220"/>
                                        </p:tgtEl>
                                        <p:attrNameLst>
                                          <p:attrName>style.visibility</p:attrName>
                                        </p:attrNameLst>
                                      </p:cBhvr>
                                      <p:to>
                                        <p:strVal val="visible"/>
                                      </p:to>
                                    </p:set>
                                    <p:animEffect transition="in" filter="blinds(horizontal)">
                                      <p:cBhvr>
                                        <p:cTn id="130" dur="500"/>
                                        <p:tgtEl>
                                          <p:spTgt spid="111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nimBg="1"/>
      <p:bldP spid="1118211" grpId="0"/>
      <p:bldP spid="1118212" grpId="0" animBg="1"/>
      <p:bldP spid="1118213" grpId="0" animBg="1"/>
      <p:bldP spid="1118214" grpId="0" animBg="1"/>
      <p:bldP spid="1118221" grpId="0" animBg="1"/>
      <p:bldP spid="1118222" grpId="0"/>
      <p:bldP spid="1118223" grpId="0"/>
      <p:bldP spid="1118224" grpId="0" animBg="1"/>
      <p:bldP spid="1118225" grpId="0"/>
      <p:bldP spid="1118226" grpId="0" animBg="1"/>
      <p:bldP spid="1118227" grpId="0" animBg="1"/>
      <p:bldP spid="1118230" grpId="0" animBg="1"/>
      <p:bldP spid="1118231" grpId="0" animBg="1"/>
      <p:bldP spid="1118232" grpId="0" animBg="1"/>
      <p:bldP spid="1118233" grpId="0"/>
      <p:bldP spid="1118235" grpId="0" animBg="1"/>
      <p:bldP spid="1118236" grpId="0" animBg="1"/>
      <p:bldP spid="1118241" grpId="0" animBg="1"/>
      <p:bldP spid="1118242" grpId="0"/>
      <p:bldP spid="1118243" grpId="0" animBg="1"/>
      <p:bldP spid="1118244" grpId="0" animBg="1"/>
      <p:bldP spid="111824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p:cNvPicPr>
            <a:picLocks noChangeAspect="1" noChangeArrowheads="1"/>
          </p:cNvPicPr>
          <p:nvPr/>
        </p:nvPicPr>
        <p:blipFill>
          <a:blip r:embed="rId2"/>
          <a:srcRect/>
          <a:stretch>
            <a:fillRect/>
          </a:stretch>
        </p:blipFill>
        <p:spPr bwMode="auto">
          <a:xfrm>
            <a:off x="328613" y="381000"/>
            <a:ext cx="8486775" cy="58959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6" name="Text Box 2"/>
          <p:cNvSpPr txBox="1">
            <a:spLocks noChangeArrowheads="1"/>
          </p:cNvSpPr>
          <p:nvPr/>
        </p:nvSpPr>
        <p:spPr bwMode="auto">
          <a:xfrm>
            <a:off x="533400" y="76200"/>
            <a:ext cx="365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2.4. </a:t>
            </a:r>
            <a:r>
              <a:rPr lang="en-US" sz="2400" u="sng">
                <a:latin typeface="VNI-Times" pitchFamily="2" charset="0"/>
              </a:rPr>
              <a:t>Ba ñònh luaät Kepler</a:t>
            </a:r>
          </a:p>
        </p:txBody>
      </p:sp>
      <p:pic>
        <p:nvPicPr>
          <p:cNvPr id="92177" name="Picture 3"/>
          <p:cNvPicPr>
            <a:picLocks noChangeAspect="1" noChangeArrowheads="1"/>
          </p:cNvPicPr>
          <p:nvPr/>
        </p:nvPicPr>
        <p:blipFill>
          <a:blip r:embed="rId2"/>
          <a:srcRect/>
          <a:stretch>
            <a:fillRect/>
          </a:stretch>
        </p:blipFill>
        <p:spPr bwMode="auto">
          <a:xfrm>
            <a:off x="76200" y="609600"/>
            <a:ext cx="3733800" cy="2817813"/>
          </a:xfrm>
          <a:prstGeom prst="rect">
            <a:avLst/>
          </a:prstGeom>
          <a:noFill/>
          <a:ln w="9525">
            <a:noFill/>
            <a:miter lim="800000"/>
            <a:headEnd/>
            <a:tailEnd/>
          </a:ln>
        </p:spPr>
      </p:pic>
      <p:pic>
        <p:nvPicPr>
          <p:cNvPr id="1119236" name="Picture 4"/>
          <p:cNvPicPr>
            <a:picLocks noChangeAspect="1" noChangeArrowheads="1"/>
          </p:cNvPicPr>
          <p:nvPr/>
        </p:nvPicPr>
        <p:blipFill>
          <a:blip r:embed="rId3"/>
          <a:srcRect/>
          <a:stretch>
            <a:fillRect/>
          </a:stretch>
        </p:blipFill>
        <p:spPr bwMode="auto">
          <a:xfrm>
            <a:off x="4495800" y="2224088"/>
            <a:ext cx="3276600" cy="2043112"/>
          </a:xfrm>
          <a:prstGeom prst="rect">
            <a:avLst/>
          </a:prstGeom>
          <a:noFill/>
          <a:ln w="9525">
            <a:noFill/>
            <a:miter lim="800000"/>
            <a:headEnd/>
            <a:tailEnd/>
          </a:ln>
        </p:spPr>
      </p:pic>
      <p:sp>
        <p:nvSpPr>
          <p:cNvPr id="92179" name="Rectangle 5"/>
          <p:cNvSpPr>
            <a:spLocks noChangeArrowheads="1"/>
          </p:cNvSpPr>
          <p:nvPr/>
        </p:nvSpPr>
        <p:spPr bwMode="auto">
          <a:xfrm>
            <a:off x="4689475" y="609600"/>
            <a:ext cx="2854325" cy="457200"/>
          </a:xfrm>
          <a:prstGeom prst="rect">
            <a:avLst/>
          </a:prstGeom>
          <a:noFill/>
          <a:ln w="9525">
            <a:noFill/>
            <a:miter lim="800000"/>
            <a:headEnd/>
            <a:tailEnd/>
          </a:ln>
        </p:spPr>
        <p:txBody>
          <a:bodyPr wrap="none">
            <a:spAutoFit/>
          </a:bodyPr>
          <a:lstStyle/>
          <a:p>
            <a:pPr algn="l">
              <a:spcBef>
                <a:spcPct val="50000"/>
              </a:spcBef>
              <a:buFontTx/>
              <a:buChar char="•"/>
            </a:pPr>
            <a:r>
              <a:rPr lang="en-US" sz="2400">
                <a:latin typeface="VNI-Times" pitchFamily="2" charset="0"/>
              </a:rPr>
              <a:t>*</a:t>
            </a:r>
            <a:r>
              <a:rPr lang="en-US" sz="2400" u="sng">
                <a:latin typeface="VNI-Times" pitchFamily="2" charset="0"/>
              </a:rPr>
              <a:t> Ñònh luaät thöù nhaát</a:t>
            </a:r>
            <a:r>
              <a:rPr lang="en-US" sz="2400">
                <a:latin typeface="VNI-Times" pitchFamily="2" charset="0"/>
              </a:rPr>
              <a:t>:</a:t>
            </a:r>
          </a:p>
        </p:txBody>
      </p:sp>
      <p:sp>
        <p:nvSpPr>
          <p:cNvPr id="92180" name="Text Box 6"/>
          <p:cNvSpPr txBox="1">
            <a:spLocks noChangeArrowheads="1"/>
          </p:cNvSpPr>
          <p:nvPr/>
        </p:nvSpPr>
        <p:spPr bwMode="auto">
          <a:xfrm>
            <a:off x="152400" y="3810000"/>
            <a:ext cx="3810000" cy="701675"/>
          </a:xfrm>
          <a:prstGeom prst="rect">
            <a:avLst/>
          </a:prstGeom>
          <a:noFill/>
          <a:ln w="9525">
            <a:noFill/>
            <a:miter lim="800000"/>
            <a:headEnd/>
            <a:tailEnd/>
          </a:ln>
        </p:spPr>
        <p:txBody>
          <a:bodyPr>
            <a:spAutoFit/>
          </a:bodyPr>
          <a:lstStyle/>
          <a:p>
            <a:pPr>
              <a:spcBef>
                <a:spcPct val="50000"/>
              </a:spcBef>
            </a:pPr>
            <a:r>
              <a:rPr lang="en-US">
                <a:latin typeface="VNI-Times" pitchFamily="2" charset="0"/>
              </a:rPr>
              <a:t>Johannes Kepler( 1571 – 1630 ) Nhaø thieân vaên hoïc ngöôøi Ñöùc </a:t>
            </a:r>
          </a:p>
        </p:txBody>
      </p:sp>
      <p:sp>
        <p:nvSpPr>
          <p:cNvPr id="1119239" name="Text Box 7"/>
          <p:cNvSpPr txBox="1">
            <a:spLocks noChangeArrowheads="1"/>
          </p:cNvSpPr>
          <p:nvPr/>
        </p:nvSpPr>
        <p:spPr bwMode="auto">
          <a:xfrm>
            <a:off x="3657600" y="1371600"/>
            <a:ext cx="5257800" cy="771525"/>
          </a:xfrm>
          <a:prstGeom prst="rect">
            <a:avLst/>
          </a:prstGeom>
          <a:noFill/>
          <a:ln w="9525">
            <a:solidFill>
              <a:schemeClr val="folHlink"/>
            </a:solidFill>
            <a:miter lim="800000"/>
            <a:headEnd/>
            <a:tailEnd/>
          </a:ln>
        </p:spPr>
        <p:txBody>
          <a:bodyPr>
            <a:spAutoFit/>
          </a:bodyPr>
          <a:lstStyle/>
          <a:p>
            <a:pPr>
              <a:spcBef>
                <a:spcPct val="50000"/>
              </a:spcBef>
            </a:pPr>
            <a:r>
              <a:rPr lang="en-US" sz="2200" b="1">
                <a:solidFill>
                  <a:schemeClr val="accent2"/>
                </a:solidFill>
                <a:latin typeface="VNI-Times" pitchFamily="2" charset="0"/>
              </a:rPr>
              <a:t>Moïi haønh tinh ñeàu quay theo quyõ ñaïo hình ellip coù moät tieâu ñieåm laø maët trôøi</a:t>
            </a:r>
          </a:p>
        </p:txBody>
      </p:sp>
      <p:graphicFrame>
        <p:nvGraphicFramePr>
          <p:cNvPr id="92162" name="Object 8"/>
          <p:cNvGraphicFramePr>
            <a:graphicFrameLocks noGrp="1" noChangeAspect="1"/>
          </p:cNvGraphicFramePr>
          <p:nvPr>
            <p:ph sz="quarter" idx="1"/>
          </p:nvPr>
        </p:nvGraphicFramePr>
        <p:xfrm>
          <a:off x="2108200" y="2590800"/>
          <a:ext cx="736600" cy="203200"/>
        </p:xfrm>
        <a:graphic>
          <a:graphicData uri="http://schemas.openxmlformats.org/presentationml/2006/ole">
            <mc:AlternateContent xmlns:mc="http://schemas.openxmlformats.org/markup-compatibility/2006">
              <mc:Choice xmlns:v="urn:schemas-microsoft-com:vml" Requires="v">
                <p:oleObj name="Equation" r:id="rId4" imgW="736560" imgH="203040" progId="Equation.DSMT4">
                  <p:embed/>
                </p:oleObj>
              </mc:Choice>
              <mc:Fallback>
                <p:oleObj name="Equation" r:id="rId4" imgW="736560" imgH="203040" progId="Equation.DSMT4">
                  <p:embed/>
                  <p:pic>
                    <p:nvPicPr>
                      <p:cNvPr id="9216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8200" y="2590800"/>
                        <a:ext cx="7366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3" name="Object 9"/>
          <p:cNvGraphicFramePr>
            <a:graphicFrameLocks noGrp="1" noChangeAspect="1"/>
          </p:cNvGraphicFramePr>
          <p:nvPr>
            <p:ph sz="quarter" idx="2"/>
          </p:nvPr>
        </p:nvGraphicFramePr>
        <p:xfrm>
          <a:off x="6675438" y="5943600"/>
          <a:ext cx="276225" cy="304800"/>
        </p:xfrm>
        <a:graphic>
          <a:graphicData uri="http://schemas.openxmlformats.org/presentationml/2006/ole">
            <mc:AlternateContent xmlns:mc="http://schemas.openxmlformats.org/markup-compatibility/2006">
              <mc:Choice xmlns:v="urn:schemas-microsoft-com:vml" Requires="v">
                <p:oleObj name="Equation" r:id="rId6" imgW="126720" imgH="139680" progId="Equation.DSMT4">
                  <p:embed/>
                </p:oleObj>
              </mc:Choice>
              <mc:Fallback>
                <p:oleObj name="Equation" r:id="rId6" imgW="126720" imgH="139680" progId="Equation.DSMT4">
                  <p:embed/>
                  <p:pic>
                    <p:nvPicPr>
                      <p:cNvPr id="9216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5438" y="5943600"/>
                        <a:ext cx="2762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42" name="Object 10"/>
          <p:cNvGraphicFramePr>
            <a:graphicFrameLocks noGrp="1" noChangeAspect="1"/>
          </p:cNvGraphicFramePr>
          <p:nvPr>
            <p:ph sz="quarter" idx="4"/>
          </p:nvPr>
        </p:nvGraphicFramePr>
        <p:xfrm>
          <a:off x="6681788" y="4495800"/>
          <a:ext cx="346075" cy="381000"/>
        </p:xfrm>
        <a:graphic>
          <a:graphicData uri="http://schemas.openxmlformats.org/presentationml/2006/ole">
            <mc:AlternateContent xmlns:mc="http://schemas.openxmlformats.org/markup-compatibility/2006">
              <mc:Choice xmlns:v="urn:schemas-microsoft-com:vml" Requires="v">
                <p:oleObj name="Equation" r:id="rId8" imgW="126720" imgH="139680" progId="Equation.DSMT4">
                  <p:embed/>
                </p:oleObj>
              </mc:Choice>
              <mc:Fallback>
                <p:oleObj name="Equation" r:id="rId8" imgW="126720" imgH="139680" progId="Equation.DSMT4">
                  <p:embed/>
                  <p:pic>
                    <p:nvPicPr>
                      <p:cNvPr id="111924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1788" y="4495800"/>
                        <a:ext cx="3460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9243" name="Oval 11"/>
          <p:cNvSpPr>
            <a:spLocks noChangeArrowheads="1"/>
          </p:cNvSpPr>
          <p:nvPr/>
        </p:nvSpPr>
        <p:spPr bwMode="auto">
          <a:xfrm>
            <a:off x="4700588" y="4419600"/>
            <a:ext cx="2743200" cy="1371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19244" name="Line 12"/>
          <p:cNvSpPr>
            <a:spLocks noChangeShapeType="1"/>
          </p:cNvSpPr>
          <p:nvPr/>
        </p:nvSpPr>
        <p:spPr bwMode="auto">
          <a:xfrm>
            <a:off x="4700588" y="5105400"/>
            <a:ext cx="2743200" cy="0"/>
          </a:xfrm>
          <a:prstGeom prst="line">
            <a:avLst/>
          </a:prstGeom>
          <a:noFill/>
          <a:ln w="9525">
            <a:solidFill>
              <a:schemeClr val="tx1"/>
            </a:solidFill>
            <a:round/>
            <a:headEnd/>
            <a:tailEnd/>
          </a:ln>
        </p:spPr>
        <p:txBody>
          <a:bodyPr/>
          <a:lstStyle/>
          <a:p>
            <a:endParaRPr lang="en-US"/>
          </a:p>
        </p:txBody>
      </p:sp>
      <p:sp>
        <p:nvSpPr>
          <p:cNvPr id="1119245" name="Line 13"/>
          <p:cNvSpPr>
            <a:spLocks noChangeShapeType="1"/>
          </p:cNvSpPr>
          <p:nvPr/>
        </p:nvSpPr>
        <p:spPr bwMode="auto">
          <a:xfrm>
            <a:off x="6072188" y="4419600"/>
            <a:ext cx="0" cy="1371600"/>
          </a:xfrm>
          <a:prstGeom prst="line">
            <a:avLst/>
          </a:prstGeom>
          <a:noFill/>
          <a:ln w="9525">
            <a:solidFill>
              <a:schemeClr val="tx1"/>
            </a:solidFill>
            <a:round/>
            <a:headEnd/>
            <a:tailEnd/>
          </a:ln>
        </p:spPr>
        <p:txBody>
          <a:bodyPr/>
          <a:lstStyle/>
          <a:p>
            <a:endParaRPr lang="en-US"/>
          </a:p>
        </p:txBody>
      </p:sp>
      <p:sp>
        <p:nvSpPr>
          <p:cNvPr id="92185" name="Line 14"/>
          <p:cNvSpPr>
            <a:spLocks noChangeShapeType="1"/>
          </p:cNvSpPr>
          <p:nvPr/>
        </p:nvSpPr>
        <p:spPr bwMode="auto">
          <a:xfrm>
            <a:off x="7443788" y="5105400"/>
            <a:ext cx="0" cy="990600"/>
          </a:xfrm>
          <a:prstGeom prst="line">
            <a:avLst/>
          </a:prstGeom>
          <a:noFill/>
          <a:ln w="9525">
            <a:solidFill>
              <a:schemeClr val="tx1"/>
            </a:solidFill>
            <a:round/>
            <a:headEnd/>
            <a:tailEnd/>
          </a:ln>
        </p:spPr>
        <p:txBody>
          <a:bodyPr/>
          <a:lstStyle/>
          <a:p>
            <a:endParaRPr lang="en-US"/>
          </a:p>
        </p:txBody>
      </p:sp>
      <p:sp>
        <p:nvSpPr>
          <p:cNvPr id="92186" name="Line 15"/>
          <p:cNvSpPr>
            <a:spLocks noChangeShapeType="1"/>
          </p:cNvSpPr>
          <p:nvPr/>
        </p:nvSpPr>
        <p:spPr bwMode="auto">
          <a:xfrm>
            <a:off x="6072188" y="5791200"/>
            <a:ext cx="0" cy="381000"/>
          </a:xfrm>
          <a:prstGeom prst="line">
            <a:avLst/>
          </a:prstGeom>
          <a:noFill/>
          <a:ln w="9525">
            <a:solidFill>
              <a:schemeClr val="tx1"/>
            </a:solidFill>
            <a:round/>
            <a:headEnd/>
            <a:tailEnd/>
          </a:ln>
        </p:spPr>
        <p:txBody>
          <a:bodyPr/>
          <a:lstStyle/>
          <a:p>
            <a:endParaRPr lang="en-US"/>
          </a:p>
        </p:txBody>
      </p:sp>
      <p:sp>
        <p:nvSpPr>
          <p:cNvPr id="1119248" name="Line 16"/>
          <p:cNvSpPr>
            <a:spLocks noChangeShapeType="1"/>
          </p:cNvSpPr>
          <p:nvPr/>
        </p:nvSpPr>
        <p:spPr bwMode="auto">
          <a:xfrm>
            <a:off x="6072188" y="5943600"/>
            <a:ext cx="1371600"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1119249" name="Line 17"/>
          <p:cNvSpPr>
            <a:spLocks noChangeShapeType="1"/>
          </p:cNvSpPr>
          <p:nvPr/>
        </p:nvSpPr>
        <p:spPr bwMode="auto">
          <a:xfrm>
            <a:off x="6072188" y="4419600"/>
            <a:ext cx="1143000" cy="685800"/>
          </a:xfrm>
          <a:prstGeom prst="line">
            <a:avLst/>
          </a:prstGeom>
          <a:noFill/>
          <a:ln w="9525">
            <a:solidFill>
              <a:schemeClr val="tx1"/>
            </a:solidFill>
            <a:prstDash val="dash"/>
            <a:round/>
            <a:headEnd/>
            <a:tailEnd/>
          </a:ln>
        </p:spPr>
        <p:txBody>
          <a:bodyPr/>
          <a:lstStyle/>
          <a:p>
            <a:endParaRPr lang="en-US"/>
          </a:p>
        </p:txBody>
      </p:sp>
      <p:sp>
        <p:nvSpPr>
          <p:cNvPr id="1119250" name="AutoShape 18"/>
          <p:cNvSpPr>
            <a:spLocks noChangeArrowheads="1"/>
          </p:cNvSpPr>
          <p:nvPr/>
        </p:nvSpPr>
        <p:spPr bwMode="auto">
          <a:xfrm>
            <a:off x="7138988" y="5029200"/>
            <a:ext cx="152400" cy="1524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sp>
        <p:nvSpPr>
          <p:cNvPr id="1119251" name="AutoShape 19"/>
          <p:cNvSpPr>
            <a:spLocks noChangeArrowheads="1"/>
          </p:cNvSpPr>
          <p:nvPr/>
        </p:nvSpPr>
        <p:spPr bwMode="auto">
          <a:xfrm>
            <a:off x="4852988" y="5029200"/>
            <a:ext cx="152400" cy="1524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19252" name="Object 20"/>
          <p:cNvGraphicFramePr>
            <a:graphicFrameLocks noGrp="1" noChangeAspect="1"/>
          </p:cNvGraphicFramePr>
          <p:nvPr>
            <p:ph sz="quarter" idx="3"/>
          </p:nvPr>
        </p:nvGraphicFramePr>
        <p:xfrm>
          <a:off x="3505200" y="5943600"/>
          <a:ext cx="1752600" cy="484188"/>
        </p:xfrm>
        <a:graphic>
          <a:graphicData uri="http://schemas.openxmlformats.org/presentationml/2006/ole">
            <mc:AlternateContent xmlns:mc="http://schemas.openxmlformats.org/markup-compatibility/2006">
              <mc:Choice xmlns:v="urn:schemas-microsoft-com:vml" Requires="v">
                <p:oleObj name="Equation" r:id="rId9" imgW="736560" imgH="203040" progId="Equation.DSMT4">
                  <p:embed/>
                </p:oleObj>
              </mc:Choice>
              <mc:Fallback>
                <p:oleObj name="Equation" r:id="rId9" imgW="736560" imgH="203040" progId="Equation.DSMT4">
                  <p:embed/>
                  <p:pic>
                    <p:nvPicPr>
                      <p:cNvPr id="1119252"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5943600"/>
                        <a:ext cx="1752600" cy="484188"/>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53" name="Object 21"/>
          <p:cNvGraphicFramePr>
            <a:graphicFrameLocks noChangeAspect="1"/>
          </p:cNvGraphicFramePr>
          <p:nvPr/>
        </p:nvGraphicFramePr>
        <p:xfrm>
          <a:off x="6751638" y="4572000"/>
          <a:ext cx="276225" cy="304800"/>
        </p:xfrm>
        <a:graphic>
          <a:graphicData uri="http://schemas.openxmlformats.org/presentationml/2006/ole">
            <mc:AlternateContent xmlns:mc="http://schemas.openxmlformats.org/markup-compatibility/2006">
              <mc:Choice xmlns:v="urn:schemas-microsoft-com:vml" Requires="v">
                <p:oleObj name="Equation" r:id="rId11" imgW="126720" imgH="139680" progId="Equation.DSMT4">
                  <p:embed/>
                </p:oleObj>
              </mc:Choice>
              <mc:Fallback>
                <p:oleObj name="Equation" r:id="rId11" imgW="126720" imgH="139680" progId="Equation.DSMT4">
                  <p:embed/>
                  <p:pic>
                    <p:nvPicPr>
                      <p:cNvPr id="1119253"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1638" y="4572000"/>
                        <a:ext cx="2762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54" name="Object 22"/>
          <p:cNvGraphicFramePr>
            <a:graphicFrameLocks noChangeAspect="1"/>
          </p:cNvGraphicFramePr>
          <p:nvPr/>
        </p:nvGraphicFramePr>
        <p:xfrm>
          <a:off x="7519988" y="5334000"/>
          <a:ext cx="282575" cy="395288"/>
        </p:xfrm>
        <a:graphic>
          <a:graphicData uri="http://schemas.openxmlformats.org/presentationml/2006/ole">
            <mc:AlternateContent xmlns:mc="http://schemas.openxmlformats.org/markup-compatibility/2006">
              <mc:Choice xmlns:v="urn:schemas-microsoft-com:vml" Requires="v">
                <p:oleObj name="Equation" r:id="rId12" imgW="126720" imgH="177480" progId="Equation.DSMT4">
                  <p:embed/>
                </p:oleObj>
              </mc:Choice>
              <mc:Fallback>
                <p:oleObj name="Equation" r:id="rId12" imgW="126720" imgH="177480" progId="Equation.DSMT4">
                  <p:embed/>
                  <p:pic>
                    <p:nvPicPr>
                      <p:cNvPr id="1119254"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19988" y="5334000"/>
                        <a:ext cx="282575"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9255" name="Line 23"/>
          <p:cNvSpPr>
            <a:spLocks noChangeShapeType="1"/>
          </p:cNvSpPr>
          <p:nvPr/>
        </p:nvSpPr>
        <p:spPr bwMode="auto">
          <a:xfrm>
            <a:off x="4929188" y="4495800"/>
            <a:ext cx="0" cy="609600"/>
          </a:xfrm>
          <a:prstGeom prst="line">
            <a:avLst/>
          </a:prstGeom>
          <a:noFill/>
          <a:ln w="9525">
            <a:solidFill>
              <a:schemeClr val="tx1"/>
            </a:solidFill>
            <a:round/>
            <a:headEnd/>
            <a:tailEnd/>
          </a:ln>
        </p:spPr>
        <p:txBody>
          <a:bodyPr/>
          <a:lstStyle/>
          <a:p>
            <a:endParaRPr lang="en-US"/>
          </a:p>
        </p:txBody>
      </p:sp>
      <p:sp>
        <p:nvSpPr>
          <p:cNvPr id="1119256" name="Line 24"/>
          <p:cNvSpPr>
            <a:spLocks noChangeShapeType="1"/>
          </p:cNvSpPr>
          <p:nvPr/>
        </p:nvSpPr>
        <p:spPr bwMode="auto">
          <a:xfrm>
            <a:off x="4929188" y="4953000"/>
            <a:ext cx="1143000" cy="0"/>
          </a:xfrm>
          <a:prstGeom prst="line">
            <a:avLst/>
          </a:prstGeom>
          <a:noFill/>
          <a:ln w="9525">
            <a:solidFill>
              <a:schemeClr val="tx1"/>
            </a:solidFill>
            <a:prstDash val="dash"/>
            <a:round/>
            <a:headEnd type="arrow" w="med" len="med"/>
            <a:tailEnd type="arrow" w="med" len="med"/>
          </a:ln>
        </p:spPr>
        <p:txBody>
          <a:bodyPr/>
          <a:lstStyle/>
          <a:p>
            <a:endParaRPr lang="en-US"/>
          </a:p>
        </p:txBody>
      </p:sp>
      <p:graphicFrame>
        <p:nvGraphicFramePr>
          <p:cNvPr id="1119257" name="Object 25"/>
          <p:cNvGraphicFramePr>
            <a:graphicFrameLocks noChangeAspect="1"/>
          </p:cNvGraphicFramePr>
          <p:nvPr/>
        </p:nvGraphicFramePr>
        <p:xfrm>
          <a:off x="5310188" y="4648200"/>
          <a:ext cx="244475" cy="298450"/>
        </p:xfrm>
        <a:graphic>
          <a:graphicData uri="http://schemas.openxmlformats.org/presentationml/2006/ole">
            <mc:AlternateContent xmlns:mc="http://schemas.openxmlformats.org/markup-compatibility/2006">
              <mc:Choice xmlns:v="urn:schemas-microsoft-com:vml" Requires="v">
                <p:oleObj name="Equation" r:id="rId14" imgW="114120" imgH="139680" progId="Equation.DSMT4">
                  <p:embed/>
                </p:oleObj>
              </mc:Choice>
              <mc:Fallback>
                <p:oleObj name="Equation" r:id="rId14" imgW="114120" imgH="139680" progId="Equation.DSMT4">
                  <p:embed/>
                  <p:pic>
                    <p:nvPicPr>
                      <p:cNvPr id="1119257"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10188" y="4648200"/>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58" name="Object 26"/>
          <p:cNvGraphicFramePr>
            <a:graphicFrameLocks noChangeAspect="1"/>
          </p:cNvGraphicFramePr>
          <p:nvPr/>
        </p:nvGraphicFramePr>
        <p:xfrm>
          <a:off x="4419600" y="4953000"/>
          <a:ext cx="280988" cy="304800"/>
        </p:xfrm>
        <a:graphic>
          <a:graphicData uri="http://schemas.openxmlformats.org/presentationml/2006/ole">
            <mc:AlternateContent xmlns:mc="http://schemas.openxmlformats.org/markup-compatibility/2006">
              <mc:Choice xmlns:v="urn:schemas-microsoft-com:vml" Requires="v">
                <p:oleObj name="Equation" r:id="rId16" imgW="152280" imgH="164880" progId="Equation.DSMT4">
                  <p:embed/>
                </p:oleObj>
              </mc:Choice>
              <mc:Fallback>
                <p:oleObj name="Equation" r:id="rId16" imgW="152280" imgH="164880" progId="Equation.DSMT4">
                  <p:embed/>
                  <p:pic>
                    <p:nvPicPr>
                      <p:cNvPr id="1119258"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9600" y="4953000"/>
                        <a:ext cx="28098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59" name="Object 27"/>
          <p:cNvGraphicFramePr>
            <a:graphicFrameLocks noChangeAspect="1"/>
          </p:cNvGraphicFramePr>
          <p:nvPr/>
        </p:nvGraphicFramePr>
        <p:xfrm>
          <a:off x="7519988" y="4953000"/>
          <a:ext cx="282575" cy="304800"/>
        </p:xfrm>
        <a:graphic>
          <a:graphicData uri="http://schemas.openxmlformats.org/presentationml/2006/ole">
            <mc:AlternateContent xmlns:mc="http://schemas.openxmlformats.org/markup-compatibility/2006">
              <mc:Choice xmlns:v="urn:schemas-microsoft-com:vml" Requires="v">
                <p:oleObj name="Equation" r:id="rId18" imgW="152280" imgH="164880" progId="Equation.DSMT4">
                  <p:embed/>
                </p:oleObj>
              </mc:Choice>
              <mc:Fallback>
                <p:oleObj name="Equation" r:id="rId18" imgW="152280" imgH="164880" progId="Equation.DSMT4">
                  <p:embed/>
                  <p:pic>
                    <p:nvPicPr>
                      <p:cNvPr id="1119259"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19988" y="4953000"/>
                        <a:ext cx="2825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0" name="Object 28"/>
          <p:cNvGraphicFramePr>
            <a:graphicFrameLocks noChangeAspect="1"/>
          </p:cNvGraphicFramePr>
          <p:nvPr/>
        </p:nvGraphicFramePr>
        <p:xfrm>
          <a:off x="6899275" y="5046663"/>
          <a:ext cx="327025" cy="422275"/>
        </p:xfrm>
        <a:graphic>
          <a:graphicData uri="http://schemas.openxmlformats.org/presentationml/2006/ole">
            <mc:AlternateContent xmlns:mc="http://schemas.openxmlformats.org/markup-compatibility/2006">
              <mc:Choice xmlns:v="urn:schemas-microsoft-com:vml" Requires="v">
                <p:oleObj name="Equation" r:id="rId20" imgW="177480" imgH="228600" progId="Equation.DSMT4">
                  <p:embed/>
                </p:oleObj>
              </mc:Choice>
              <mc:Fallback>
                <p:oleObj name="Equation" r:id="rId20" imgW="177480" imgH="228600" progId="Equation.DSMT4">
                  <p:embed/>
                  <p:pic>
                    <p:nvPicPr>
                      <p:cNvPr id="111926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99275" y="5046663"/>
                        <a:ext cx="3270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1" name="Object 29"/>
          <p:cNvGraphicFramePr>
            <a:graphicFrameLocks noChangeAspect="1"/>
          </p:cNvGraphicFramePr>
          <p:nvPr/>
        </p:nvGraphicFramePr>
        <p:xfrm>
          <a:off x="4929188" y="5122863"/>
          <a:ext cx="304800" cy="422275"/>
        </p:xfrm>
        <a:graphic>
          <a:graphicData uri="http://schemas.openxmlformats.org/presentationml/2006/ole">
            <mc:AlternateContent xmlns:mc="http://schemas.openxmlformats.org/markup-compatibility/2006">
              <mc:Choice xmlns:v="urn:schemas-microsoft-com:vml" Requires="v">
                <p:oleObj name="Equation" r:id="rId22" imgW="164880" imgH="228600" progId="Equation.DSMT4">
                  <p:embed/>
                </p:oleObj>
              </mc:Choice>
              <mc:Fallback>
                <p:oleObj name="Equation" r:id="rId22" imgW="164880" imgH="228600" progId="Equation.DSMT4">
                  <p:embed/>
                  <p:pic>
                    <p:nvPicPr>
                      <p:cNvPr id="1119261"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29188" y="5122863"/>
                        <a:ext cx="3048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2" name="Object 30"/>
          <p:cNvGraphicFramePr>
            <a:graphicFrameLocks noChangeAspect="1"/>
          </p:cNvGraphicFramePr>
          <p:nvPr/>
        </p:nvGraphicFramePr>
        <p:xfrm>
          <a:off x="762000" y="4495800"/>
          <a:ext cx="2286000" cy="512763"/>
        </p:xfrm>
        <a:graphic>
          <a:graphicData uri="http://schemas.openxmlformats.org/presentationml/2006/ole">
            <mc:AlternateContent xmlns:mc="http://schemas.openxmlformats.org/markup-compatibility/2006">
              <mc:Choice xmlns:v="urn:schemas-microsoft-com:vml" Requires="v">
                <p:oleObj name="Equation" r:id="rId24" imgW="1015920" imgH="228600" progId="Equation.DSMT4">
                  <p:embed/>
                </p:oleObj>
              </mc:Choice>
              <mc:Fallback>
                <p:oleObj name="Equation" r:id="rId24" imgW="1015920" imgH="228600" progId="Equation.DSMT4">
                  <p:embed/>
                  <p:pic>
                    <p:nvPicPr>
                      <p:cNvPr id="1119262" name="Object 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62000" y="4495800"/>
                        <a:ext cx="2286000"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3" name="Object 31"/>
          <p:cNvGraphicFramePr>
            <a:graphicFrameLocks noChangeAspect="1"/>
          </p:cNvGraphicFramePr>
          <p:nvPr/>
        </p:nvGraphicFramePr>
        <p:xfrm>
          <a:off x="762000" y="4953000"/>
          <a:ext cx="2286000" cy="508000"/>
        </p:xfrm>
        <a:graphic>
          <a:graphicData uri="http://schemas.openxmlformats.org/presentationml/2006/ole">
            <mc:AlternateContent xmlns:mc="http://schemas.openxmlformats.org/markup-compatibility/2006">
              <mc:Choice xmlns:v="urn:schemas-microsoft-com:vml" Requires="v">
                <p:oleObj name="Equation" r:id="rId26" imgW="1028520" imgH="228600" progId="Equation.DSMT4">
                  <p:embed/>
                </p:oleObj>
              </mc:Choice>
              <mc:Fallback>
                <p:oleObj name="Equation" r:id="rId26" imgW="1028520" imgH="228600" progId="Equation.DSMT4">
                  <p:embed/>
                  <p:pic>
                    <p:nvPicPr>
                      <p:cNvPr id="1119263" name="Object 3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62000" y="4953000"/>
                        <a:ext cx="2286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9264" name="Object 32"/>
          <p:cNvGraphicFramePr>
            <a:graphicFrameLocks noChangeAspect="1"/>
          </p:cNvGraphicFramePr>
          <p:nvPr/>
        </p:nvGraphicFramePr>
        <p:xfrm>
          <a:off x="2286000" y="5562600"/>
          <a:ext cx="784225" cy="838200"/>
        </p:xfrm>
        <a:graphic>
          <a:graphicData uri="http://schemas.openxmlformats.org/presentationml/2006/ole">
            <mc:AlternateContent xmlns:mc="http://schemas.openxmlformats.org/markup-compatibility/2006">
              <mc:Choice xmlns:v="urn:schemas-microsoft-com:vml" Requires="v">
                <p:oleObj name="Equation" r:id="rId28" imgW="368280" imgH="393480" progId="Equation.DSMT4">
                  <p:embed/>
                </p:oleObj>
              </mc:Choice>
              <mc:Fallback>
                <p:oleObj name="Equation" r:id="rId28" imgW="368280" imgH="393480" progId="Equation.DSMT4">
                  <p:embed/>
                  <p:pic>
                    <p:nvPicPr>
                      <p:cNvPr id="1119264" name="Object 3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286000" y="5562600"/>
                        <a:ext cx="7842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9265" name="Text Box 33"/>
          <p:cNvSpPr txBox="1">
            <a:spLocks noChangeArrowheads="1"/>
          </p:cNvSpPr>
          <p:nvPr/>
        </p:nvSpPr>
        <p:spPr bwMode="auto">
          <a:xfrm>
            <a:off x="381000" y="5745163"/>
            <a:ext cx="19050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Taâm sai ellip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9239"/>
                                        </p:tgtEl>
                                        <p:attrNameLst>
                                          <p:attrName>style.visibility</p:attrName>
                                        </p:attrNameLst>
                                      </p:cBhvr>
                                      <p:to>
                                        <p:strVal val="visible"/>
                                      </p:to>
                                    </p:set>
                                    <p:animEffect transition="in" filter="blinds(horizontal)">
                                      <p:cBhvr>
                                        <p:cTn id="7" dur="500"/>
                                        <p:tgtEl>
                                          <p:spTgt spid="1119239"/>
                                        </p:tgtEl>
                                      </p:cBhvr>
                                    </p:animEffect>
                                  </p:childTnLst>
                                </p:cTn>
                              </p:par>
                              <p:par>
                                <p:cTn id="8" presetID="3" presetClass="entr" presetSubtype="10" fill="hold" nodeType="withEffect">
                                  <p:stCondLst>
                                    <p:cond delay="0"/>
                                  </p:stCondLst>
                                  <p:childTnLst>
                                    <p:set>
                                      <p:cBhvr>
                                        <p:cTn id="9" dur="1" fill="hold">
                                          <p:stCondLst>
                                            <p:cond delay="0"/>
                                          </p:stCondLst>
                                        </p:cTn>
                                        <p:tgtEl>
                                          <p:spTgt spid="1119236"/>
                                        </p:tgtEl>
                                        <p:attrNameLst>
                                          <p:attrName>style.visibility</p:attrName>
                                        </p:attrNameLst>
                                      </p:cBhvr>
                                      <p:to>
                                        <p:strVal val="visible"/>
                                      </p:to>
                                    </p:set>
                                    <p:animEffect transition="in" filter="blinds(horizontal)">
                                      <p:cBhvr>
                                        <p:cTn id="10" dur="500"/>
                                        <p:tgtEl>
                                          <p:spTgt spid="111923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119242"/>
                                        </p:tgtEl>
                                        <p:attrNameLst>
                                          <p:attrName>style.visibility</p:attrName>
                                        </p:attrNameLst>
                                      </p:cBhvr>
                                      <p:to>
                                        <p:strVal val="visible"/>
                                      </p:to>
                                    </p:set>
                                    <p:animEffect transition="in" filter="checkerboard(across)">
                                      <p:cBhvr>
                                        <p:cTn id="15" dur="500"/>
                                        <p:tgtEl>
                                          <p:spTgt spid="111924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119243"/>
                                        </p:tgtEl>
                                        <p:attrNameLst>
                                          <p:attrName>style.visibility</p:attrName>
                                        </p:attrNameLst>
                                      </p:cBhvr>
                                      <p:to>
                                        <p:strVal val="visible"/>
                                      </p:to>
                                    </p:set>
                                    <p:animEffect transition="in" filter="checkerboard(across)">
                                      <p:cBhvr>
                                        <p:cTn id="18" dur="500"/>
                                        <p:tgtEl>
                                          <p:spTgt spid="1119243"/>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19244"/>
                                        </p:tgtEl>
                                        <p:attrNameLst>
                                          <p:attrName>style.visibility</p:attrName>
                                        </p:attrNameLst>
                                      </p:cBhvr>
                                      <p:to>
                                        <p:strVal val="visible"/>
                                      </p:to>
                                    </p:set>
                                    <p:animEffect transition="in" filter="checkerboard(across)">
                                      <p:cBhvr>
                                        <p:cTn id="21" dur="500"/>
                                        <p:tgtEl>
                                          <p:spTgt spid="1119244"/>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119245"/>
                                        </p:tgtEl>
                                        <p:attrNameLst>
                                          <p:attrName>style.visibility</p:attrName>
                                        </p:attrNameLst>
                                      </p:cBhvr>
                                      <p:to>
                                        <p:strVal val="visible"/>
                                      </p:to>
                                    </p:set>
                                    <p:animEffect transition="in" filter="checkerboard(across)">
                                      <p:cBhvr>
                                        <p:cTn id="24" dur="500"/>
                                        <p:tgtEl>
                                          <p:spTgt spid="1119245"/>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119248"/>
                                        </p:tgtEl>
                                        <p:attrNameLst>
                                          <p:attrName>style.visibility</p:attrName>
                                        </p:attrNameLst>
                                      </p:cBhvr>
                                      <p:to>
                                        <p:strVal val="visible"/>
                                      </p:to>
                                    </p:set>
                                    <p:animEffect transition="in" filter="checkerboard(across)">
                                      <p:cBhvr>
                                        <p:cTn id="27" dur="500"/>
                                        <p:tgtEl>
                                          <p:spTgt spid="111924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119249"/>
                                        </p:tgtEl>
                                        <p:attrNameLst>
                                          <p:attrName>style.visibility</p:attrName>
                                        </p:attrNameLst>
                                      </p:cBhvr>
                                      <p:to>
                                        <p:strVal val="visible"/>
                                      </p:to>
                                    </p:set>
                                    <p:animEffect transition="in" filter="checkerboard(across)">
                                      <p:cBhvr>
                                        <p:cTn id="30" dur="500"/>
                                        <p:tgtEl>
                                          <p:spTgt spid="1119249"/>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119250"/>
                                        </p:tgtEl>
                                        <p:attrNameLst>
                                          <p:attrName>style.visibility</p:attrName>
                                        </p:attrNameLst>
                                      </p:cBhvr>
                                      <p:to>
                                        <p:strVal val="visible"/>
                                      </p:to>
                                    </p:set>
                                    <p:animEffect transition="in" filter="checkerboard(across)">
                                      <p:cBhvr>
                                        <p:cTn id="33" dur="500"/>
                                        <p:tgtEl>
                                          <p:spTgt spid="1119250"/>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119251"/>
                                        </p:tgtEl>
                                        <p:attrNameLst>
                                          <p:attrName>style.visibility</p:attrName>
                                        </p:attrNameLst>
                                      </p:cBhvr>
                                      <p:to>
                                        <p:strVal val="visible"/>
                                      </p:to>
                                    </p:set>
                                    <p:animEffect transition="in" filter="checkerboard(across)">
                                      <p:cBhvr>
                                        <p:cTn id="36" dur="500"/>
                                        <p:tgtEl>
                                          <p:spTgt spid="1119251"/>
                                        </p:tgtEl>
                                      </p:cBhvr>
                                    </p:animEffect>
                                  </p:childTnLst>
                                </p:cTn>
                              </p:par>
                              <p:par>
                                <p:cTn id="37" presetID="5" presetClass="entr" presetSubtype="10" fill="hold" nodeType="withEffect">
                                  <p:stCondLst>
                                    <p:cond delay="0"/>
                                  </p:stCondLst>
                                  <p:childTnLst>
                                    <p:set>
                                      <p:cBhvr>
                                        <p:cTn id="38" dur="1" fill="hold">
                                          <p:stCondLst>
                                            <p:cond delay="0"/>
                                          </p:stCondLst>
                                        </p:cTn>
                                        <p:tgtEl>
                                          <p:spTgt spid="1119253"/>
                                        </p:tgtEl>
                                        <p:attrNameLst>
                                          <p:attrName>style.visibility</p:attrName>
                                        </p:attrNameLst>
                                      </p:cBhvr>
                                      <p:to>
                                        <p:strVal val="visible"/>
                                      </p:to>
                                    </p:set>
                                    <p:animEffect transition="in" filter="checkerboard(across)">
                                      <p:cBhvr>
                                        <p:cTn id="39" dur="500"/>
                                        <p:tgtEl>
                                          <p:spTgt spid="1119253"/>
                                        </p:tgtEl>
                                      </p:cBhvr>
                                    </p:animEffect>
                                  </p:childTnLst>
                                </p:cTn>
                              </p:par>
                              <p:par>
                                <p:cTn id="40" presetID="5" presetClass="entr" presetSubtype="10" fill="hold" nodeType="withEffect">
                                  <p:stCondLst>
                                    <p:cond delay="0"/>
                                  </p:stCondLst>
                                  <p:childTnLst>
                                    <p:set>
                                      <p:cBhvr>
                                        <p:cTn id="41" dur="1" fill="hold">
                                          <p:stCondLst>
                                            <p:cond delay="0"/>
                                          </p:stCondLst>
                                        </p:cTn>
                                        <p:tgtEl>
                                          <p:spTgt spid="1119254"/>
                                        </p:tgtEl>
                                        <p:attrNameLst>
                                          <p:attrName>style.visibility</p:attrName>
                                        </p:attrNameLst>
                                      </p:cBhvr>
                                      <p:to>
                                        <p:strVal val="visible"/>
                                      </p:to>
                                    </p:set>
                                    <p:animEffect transition="in" filter="checkerboard(across)">
                                      <p:cBhvr>
                                        <p:cTn id="42" dur="500"/>
                                        <p:tgtEl>
                                          <p:spTgt spid="111925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119255"/>
                                        </p:tgtEl>
                                        <p:attrNameLst>
                                          <p:attrName>style.visibility</p:attrName>
                                        </p:attrNameLst>
                                      </p:cBhvr>
                                      <p:to>
                                        <p:strVal val="visible"/>
                                      </p:to>
                                    </p:set>
                                    <p:animEffect transition="in" filter="checkerboard(across)">
                                      <p:cBhvr>
                                        <p:cTn id="45" dur="500"/>
                                        <p:tgtEl>
                                          <p:spTgt spid="1119255"/>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119256"/>
                                        </p:tgtEl>
                                        <p:attrNameLst>
                                          <p:attrName>style.visibility</p:attrName>
                                        </p:attrNameLst>
                                      </p:cBhvr>
                                      <p:to>
                                        <p:strVal val="visible"/>
                                      </p:to>
                                    </p:set>
                                    <p:animEffect transition="in" filter="checkerboard(across)">
                                      <p:cBhvr>
                                        <p:cTn id="48" dur="500"/>
                                        <p:tgtEl>
                                          <p:spTgt spid="1119256"/>
                                        </p:tgtEl>
                                      </p:cBhvr>
                                    </p:animEffect>
                                  </p:childTnLst>
                                </p:cTn>
                              </p:par>
                              <p:par>
                                <p:cTn id="49" presetID="5" presetClass="entr" presetSubtype="10" fill="hold" nodeType="withEffect">
                                  <p:stCondLst>
                                    <p:cond delay="0"/>
                                  </p:stCondLst>
                                  <p:childTnLst>
                                    <p:set>
                                      <p:cBhvr>
                                        <p:cTn id="50" dur="1" fill="hold">
                                          <p:stCondLst>
                                            <p:cond delay="0"/>
                                          </p:stCondLst>
                                        </p:cTn>
                                        <p:tgtEl>
                                          <p:spTgt spid="1119257"/>
                                        </p:tgtEl>
                                        <p:attrNameLst>
                                          <p:attrName>style.visibility</p:attrName>
                                        </p:attrNameLst>
                                      </p:cBhvr>
                                      <p:to>
                                        <p:strVal val="visible"/>
                                      </p:to>
                                    </p:set>
                                    <p:animEffect transition="in" filter="checkerboard(across)">
                                      <p:cBhvr>
                                        <p:cTn id="51" dur="500"/>
                                        <p:tgtEl>
                                          <p:spTgt spid="1119257"/>
                                        </p:tgtEl>
                                      </p:cBhvr>
                                    </p:animEffect>
                                  </p:childTnLst>
                                </p:cTn>
                              </p:par>
                              <p:par>
                                <p:cTn id="52" presetID="5" presetClass="entr" presetSubtype="10" fill="hold" nodeType="withEffect">
                                  <p:stCondLst>
                                    <p:cond delay="0"/>
                                  </p:stCondLst>
                                  <p:childTnLst>
                                    <p:set>
                                      <p:cBhvr>
                                        <p:cTn id="53" dur="1" fill="hold">
                                          <p:stCondLst>
                                            <p:cond delay="0"/>
                                          </p:stCondLst>
                                        </p:cTn>
                                        <p:tgtEl>
                                          <p:spTgt spid="1119258"/>
                                        </p:tgtEl>
                                        <p:attrNameLst>
                                          <p:attrName>style.visibility</p:attrName>
                                        </p:attrNameLst>
                                      </p:cBhvr>
                                      <p:to>
                                        <p:strVal val="visible"/>
                                      </p:to>
                                    </p:set>
                                    <p:animEffect transition="in" filter="checkerboard(across)">
                                      <p:cBhvr>
                                        <p:cTn id="54" dur="500"/>
                                        <p:tgtEl>
                                          <p:spTgt spid="1119258"/>
                                        </p:tgtEl>
                                      </p:cBhvr>
                                    </p:animEffect>
                                  </p:childTnLst>
                                </p:cTn>
                              </p:par>
                              <p:par>
                                <p:cTn id="55" presetID="5" presetClass="entr" presetSubtype="10" fill="hold" nodeType="withEffect">
                                  <p:stCondLst>
                                    <p:cond delay="0"/>
                                  </p:stCondLst>
                                  <p:childTnLst>
                                    <p:set>
                                      <p:cBhvr>
                                        <p:cTn id="56" dur="1" fill="hold">
                                          <p:stCondLst>
                                            <p:cond delay="0"/>
                                          </p:stCondLst>
                                        </p:cTn>
                                        <p:tgtEl>
                                          <p:spTgt spid="1119259"/>
                                        </p:tgtEl>
                                        <p:attrNameLst>
                                          <p:attrName>style.visibility</p:attrName>
                                        </p:attrNameLst>
                                      </p:cBhvr>
                                      <p:to>
                                        <p:strVal val="visible"/>
                                      </p:to>
                                    </p:set>
                                    <p:animEffect transition="in" filter="checkerboard(across)">
                                      <p:cBhvr>
                                        <p:cTn id="57" dur="500"/>
                                        <p:tgtEl>
                                          <p:spTgt spid="1119259"/>
                                        </p:tgtEl>
                                      </p:cBhvr>
                                    </p:animEffect>
                                  </p:childTnLst>
                                </p:cTn>
                              </p:par>
                              <p:par>
                                <p:cTn id="58" presetID="5" presetClass="entr" presetSubtype="10" fill="hold" nodeType="withEffect">
                                  <p:stCondLst>
                                    <p:cond delay="0"/>
                                  </p:stCondLst>
                                  <p:childTnLst>
                                    <p:set>
                                      <p:cBhvr>
                                        <p:cTn id="59" dur="1" fill="hold">
                                          <p:stCondLst>
                                            <p:cond delay="0"/>
                                          </p:stCondLst>
                                        </p:cTn>
                                        <p:tgtEl>
                                          <p:spTgt spid="1119260"/>
                                        </p:tgtEl>
                                        <p:attrNameLst>
                                          <p:attrName>style.visibility</p:attrName>
                                        </p:attrNameLst>
                                      </p:cBhvr>
                                      <p:to>
                                        <p:strVal val="visible"/>
                                      </p:to>
                                    </p:set>
                                    <p:animEffect transition="in" filter="checkerboard(across)">
                                      <p:cBhvr>
                                        <p:cTn id="60" dur="500"/>
                                        <p:tgtEl>
                                          <p:spTgt spid="1119260"/>
                                        </p:tgtEl>
                                      </p:cBhvr>
                                    </p:animEffect>
                                  </p:childTnLst>
                                </p:cTn>
                              </p:par>
                              <p:par>
                                <p:cTn id="61" presetID="5" presetClass="entr" presetSubtype="10" fill="hold" nodeType="withEffect">
                                  <p:stCondLst>
                                    <p:cond delay="0"/>
                                  </p:stCondLst>
                                  <p:childTnLst>
                                    <p:set>
                                      <p:cBhvr>
                                        <p:cTn id="62" dur="1" fill="hold">
                                          <p:stCondLst>
                                            <p:cond delay="0"/>
                                          </p:stCondLst>
                                        </p:cTn>
                                        <p:tgtEl>
                                          <p:spTgt spid="1119261"/>
                                        </p:tgtEl>
                                        <p:attrNameLst>
                                          <p:attrName>style.visibility</p:attrName>
                                        </p:attrNameLst>
                                      </p:cBhvr>
                                      <p:to>
                                        <p:strVal val="visible"/>
                                      </p:to>
                                    </p:set>
                                    <p:animEffect transition="in" filter="checkerboard(across)">
                                      <p:cBhvr>
                                        <p:cTn id="63" dur="500"/>
                                        <p:tgtEl>
                                          <p:spTgt spid="111926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119252"/>
                                        </p:tgtEl>
                                        <p:attrNameLst>
                                          <p:attrName>style.visibility</p:attrName>
                                        </p:attrNameLst>
                                      </p:cBhvr>
                                      <p:to>
                                        <p:strVal val="visible"/>
                                      </p:to>
                                    </p:set>
                                    <p:animEffect transition="in" filter="blinds(horizontal)">
                                      <p:cBhvr>
                                        <p:cTn id="68" dur="500"/>
                                        <p:tgtEl>
                                          <p:spTgt spid="1119252"/>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119262"/>
                                        </p:tgtEl>
                                        <p:attrNameLst>
                                          <p:attrName>style.visibility</p:attrName>
                                        </p:attrNameLst>
                                      </p:cBhvr>
                                      <p:to>
                                        <p:strVal val="visible"/>
                                      </p:to>
                                    </p:set>
                                    <p:animEffect transition="in" filter="blinds(horizontal)">
                                      <p:cBhvr>
                                        <p:cTn id="73" dur="500"/>
                                        <p:tgtEl>
                                          <p:spTgt spid="1119262"/>
                                        </p:tgtEl>
                                      </p:cBhvr>
                                    </p:animEffect>
                                  </p:childTnLst>
                                </p:cTn>
                              </p:par>
                              <p:par>
                                <p:cTn id="74" presetID="3" presetClass="entr" presetSubtype="10" fill="hold" nodeType="withEffect">
                                  <p:stCondLst>
                                    <p:cond delay="0"/>
                                  </p:stCondLst>
                                  <p:childTnLst>
                                    <p:set>
                                      <p:cBhvr>
                                        <p:cTn id="75" dur="1" fill="hold">
                                          <p:stCondLst>
                                            <p:cond delay="0"/>
                                          </p:stCondLst>
                                        </p:cTn>
                                        <p:tgtEl>
                                          <p:spTgt spid="1119263"/>
                                        </p:tgtEl>
                                        <p:attrNameLst>
                                          <p:attrName>style.visibility</p:attrName>
                                        </p:attrNameLst>
                                      </p:cBhvr>
                                      <p:to>
                                        <p:strVal val="visible"/>
                                      </p:to>
                                    </p:set>
                                    <p:animEffect transition="in" filter="blinds(horizontal)">
                                      <p:cBhvr>
                                        <p:cTn id="76" dur="500"/>
                                        <p:tgtEl>
                                          <p:spTgt spid="111926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119265"/>
                                        </p:tgtEl>
                                        <p:attrNameLst>
                                          <p:attrName>style.visibility</p:attrName>
                                        </p:attrNameLst>
                                      </p:cBhvr>
                                      <p:to>
                                        <p:strVal val="visible"/>
                                      </p:to>
                                    </p:set>
                                    <p:animEffect transition="in" filter="blinds(horizontal)">
                                      <p:cBhvr>
                                        <p:cTn id="79" dur="500"/>
                                        <p:tgtEl>
                                          <p:spTgt spid="1119265"/>
                                        </p:tgtEl>
                                      </p:cBhvr>
                                    </p:animEffect>
                                  </p:childTnLst>
                                </p:cTn>
                              </p:par>
                              <p:par>
                                <p:cTn id="80" presetID="3" presetClass="entr" presetSubtype="10" fill="hold" nodeType="withEffect">
                                  <p:stCondLst>
                                    <p:cond delay="0"/>
                                  </p:stCondLst>
                                  <p:childTnLst>
                                    <p:set>
                                      <p:cBhvr>
                                        <p:cTn id="81" dur="1" fill="hold">
                                          <p:stCondLst>
                                            <p:cond delay="0"/>
                                          </p:stCondLst>
                                        </p:cTn>
                                        <p:tgtEl>
                                          <p:spTgt spid="1119264"/>
                                        </p:tgtEl>
                                        <p:attrNameLst>
                                          <p:attrName>style.visibility</p:attrName>
                                        </p:attrNameLst>
                                      </p:cBhvr>
                                      <p:to>
                                        <p:strVal val="visible"/>
                                      </p:to>
                                    </p:set>
                                    <p:animEffect transition="in" filter="blinds(horizontal)">
                                      <p:cBhvr>
                                        <p:cTn id="82" dur="500"/>
                                        <p:tgtEl>
                                          <p:spTgt spid="1119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239" grpId="0" animBg="1"/>
      <p:bldP spid="1119243" grpId="0" animBg="1"/>
      <p:bldP spid="1119244" grpId="0" animBg="1"/>
      <p:bldP spid="1119245" grpId="0" animBg="1"/>
      <p:bldP spid="1119248" grpId="0" animBg="1"/>
      <p:bldP spid="1119249" grpId="0" animBg="1"/>
      <p:bldP spid="1119250" grpId="0" animBg="1"/>
      <p:bldP spid="1119251" grpId="0" animBg="1"/>
      <p:bldP spid="1119255" grpId="0" animBg="1"/>
      <p:bldP spid="1119256" grpId="0" animBg="1"/>
      <p:bldP spid="11192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3" name="Object 3"/>
          <p:cNvGraphicFramePr>
            <a:graphicFrameLocks noGrp="1" noChangeAspect="1"/>
          </p:cNvGraphicFramePr>
          <p:nvPr>
            <p:ph sz="quarter" idx="1"/>
            <p:extLst>
              <p:ext uri="{D42A27DB-BD31-4B8C-83A1-F6EECF244321}">
                <p14:modId xmlns:p14="http://schemas.microsoft.com/office/powerpoint/2010/main" val="969979512"/>
              </p:ext>
            </p:extLst>
          </p:nvPr>
        </p:nvGraphicFramePr>
        <p:xfrm>
          <a:off x="762000" y="869950"/>
          <a:ext cx="990600" cy="411163"/>
        </p:xfrm>
        <a:graphic>
          <a:graphicData uri="http://schemas.openxmlformats.org/presentationml/2006/ole">
            <mc:AlternateContent xmlns:mc="http://schemas.openxmlformats.org/markup-compatibility/2006">
              <mc:Choice xmlns:v="urn:schemas-microsoft-com:vml" Requires="v">
                <p:oleObj name="Equation" r:id="rId2" imgW="520560" imgH="215640" progId="Equation.DSMT4">
                  <p:embed/>
                </p:oleObj>
              </mc:Choice>
              <mc:Fallback>
                <p:oleObj name="Equation" r:id="rId2" imgW="520560" imgH="215640" progId="Equation.DSMT4">
                  <p:embed/>
                  <p:pic>
                    <p:nvPicPr>
                      <p:cNvPr id="5120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9950"/>
                        <a:ext cx="9906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4" name="Object 4"/>
          <p:cNvGraphicFramePr>
            <a:graphicFrameLocks noGrp="1" noChangeAspect="1"/>
          </p:cNvGraphicFramePr>
          <p:nvPr>
            <p:ph sz="quarter" idx="2"/>
            <p:extLst>
              <p:ext uri="{D42A27DB-BD31-4B8C-83A1-F6EECF244321}">
                <p14:modId xmlns:p14="http://schemas.microsoft.com/office/powerpoint/2010/main" val="3486165342"/>
              </p:ext>
            </p:extLst>
          </p:nvPr>
        </p:nvGraphicFramePr>
        <p:xfrm>
          <a:off x="3733800" y="3471863"/>
          <a:ext cx="1092200" cy="642937"/>
        </p:xfrm>
        <a:graphic>
          <a:graphicData uri="http://schemas.openxmlformats.org/presentationml/2006/ole">
            <mc:AlternateContent xmlns:mc="http://schemas.openxmlformats.org/markup-compatibility/2006">
              <mc:Choice xmlns:v="urn:schemas-microsoft-com:vml" Requires="v">
                <p:oleObj name="Equation" r:id="rId4" imgW="431640" imgH="253800" progId="Equation.DSMT4">
                  <p:embed/>
                </p:oleObj>
              </mc:Choice>
              <mc:Fallback>
                <p:oleObj name="Equation" r:id="rId4" imgW="431640" imgH="253800" progId="Equation.DSMT4">
                  <p:embed/>
                  <p:pic>
                    <p:nvPicPr>
                      <p:cNvPr id="5120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471863"/>
                        <a:ext cx="10922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5"/>
          <p:cNvGraphicFramePr>
            <a:graphicFrameLocks noGrp="1" noChangeAspect="1"/>
          </p:cNvGraphicFramePr>
          <p:nvPr>
            <p:ph sz="quarter" idx="3"/>
            <p:extLst>
              <p:ext uri="{D42A27DB-BD31-4B8C-83A1-F6EECF244321}">
                <p14:modId xmlns:p14="http://schemas.microsoft.com/office/powerpoint/2010/main" val="1611322950"/>
              </p:ext>
            </p:extLst>
          </p:nvPr>
        </p:nvGraphicFramePr>
        <p:xfrm>
          <a:off x="2514600" y="4038600"/>
          <a:ext cx="427038" cy="609600"/>
        </p:xfrm>
        <a:graphic>
          <a:graphicData uri="http://schemas.openxmlformats.org/presentationml/2006/ole">
            <mc:AlternateContent xmlns:mc="http://schemas.openxmlformats.org/markup-compatibility/2006">
              <mc:Choice xmlns:v="urn:schemas-microsoft-com:vml" Requires="v">
                <p:oleObj name="Equation" r:id="rId6" imgW="177480" imgH="253800" progId="Equation.DSMT4">
                  <p:embed/>
                </p:oleObj>
              </mc:Choice>
              <mc:Fallback>
                <p:oleObj name="Equation" r:id="rId6" imgW="177480" imgH="253800" progId="Equation.DSMT4">
                  <p:embed/>
                  <p:pic>
                    <p:nvPicPr>
                      <p:cNvPr id="5120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038600"/>
                        <a:ext cx="4270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Text Box 6"/>
          <p:cNvSpPr txBox="1">
            <a:spLocks noChangeArrowheads="1"/>
          </p:cNvSpPr>
          <p:nvPr/>
        </p:nvSpPr>
        <p:spPr bwMode="auto">
          <a:xfrm>
            <a:off x="457200" y="914400"/>
            <a:ext cx="4572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a:t>
            </a:r>
          </a:p>
        </p:txBody>
      </p:sp>
      <p:sp>
        <p:nvSpPr>
          <p:cNvPr id="51207" name="Line 7"/>
          <p:cNvSpPr>
            <a:spLocks noChangeShapeType="1"/>
          </p:cNvSpPr>
          <p:nvPr/>
        </p:nvSpPr>
        <p:spPr bwMode="auto">
          <a:xfrm>
            <a:off x="1674222" y="1219200"/>
            <a:ext cx="533400" cy="0"/>
          </a:xfrm>
          <a:prstGeom prst="line">
            <a:avLst/>
          </a:prstGeom>
          <a:noFill/>
          <a:ln w="9525">
            <a:solidFill>
              <a:schemeClr val="tx1"/>
            </a:solidFill>
            <a:round/>
            <a:headEnd/>
            <a:tailEnd type="triangle" w="med" len="med"/>
          </a:ln>
        </p:spPr>
        <p:txBody>
          <a:bodyPr/>
          <a:lstStyle/>
          <a:p>
            <a:endParaRPr lang="en-US" sz="2000"/>
          </a:p>
        </p:txBody>
      </p:sp>
      <p:sp>
        <p:nvSpPr>
          <p:cNvPr id="51208" name="Text Box 8"/>
          <p:cNvSpPr txBox="1">
            <a:spLocks noChangeArrowheads="1"/>
          </p:cNvSpPr>
          <p:nvPr/>
        </p:nvSpPr>
        <p:spPr bwMode="auto">
          <a:xfrm>
            <a:off x="2177142" y="624840"/>
            <a:ext cx="6966858" cy="1015663"/>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Bao</a:t>
            </a:r>
            <a:r>
              <a:rPr lang="en-US" sz="2400" dirty="0">
                <a:latin typeface="VNI-Times" pitchFamily="2" charset="0"/>
              </a:rPr>
              <a:t> </a:t>
            </a:r>
            <a:r>
              <a:rPr lang="en-US" sz="2400" dirty="0" err="1">
                <a:latin typeface="VNI-Times" pitchFamily="2" charset="0"/>
              </a:rPr>
              <a:t>haøm</a:t>
            </a:r>
            <a:r>
              <a:rPr lang="en-US" sz="2400" dirty="0">
                <a:latin typeface="VNI-Times" pitchFamily="2" charset="0"/>
              </a:rPr>
              <a:t> 2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chaát:Ñoäng</a:t>
            </a:r>
            <a:r>
              <a:rPr lang="en-US" sz="2400" dirty="0">
                <a:latin typeface="VNI-Times" pitchFamily="2" charset="0"/>
              </a:rPr>
              <a:t> </a:t>
            </a:r>
            <a:r>
              <a:rPr lang="en-US" sz="2400" dirty="0" err="1">
                <a:latin typeface="VNI-Times" pitchFamily="2" charset="0"/>
              </a:rPr>
              <a:t>hoïc</a:t>
            </a:r>
            <a:r>
              <a:rPr lang="en-US" sz="2400" dirty="0">
                <a:latin typeface="VNI-Times" pitchFamily="2" charset="0"/>
              </a:rPr>
              <a:t> (v) </a:t>
            </a:r>
            <a:r>
              <a:rPr lang="en-US" sz="2400" dirty="0" err="1">
                <a:latin typeface="VNI-Times" pitchFamily="2" charset="0"/>
              </a:rPr>
              <a:t>vaø</a:t>
            </a:r>
            <a:r>
              <a:rPr lang="en-US" sz="2400" dirty="0">
                <a:latin typeface="VNI-Times" pitchFamily="2" charset="0"/>
              </a:rPr>
              <a:t> </a:t>
            </a:r>
            <a:r>
              <a:rPr lang="en-US" sz="2400" dirty="0" err="1">
                <a:latin typeface="VNI-Times" pitchFamily="2" charset="0"/>
              </a:rPr>
              <a:t>quaùn</a:t>
            </a:r>
            <a:r>
              <a:rPr lang="en-US" sz="2400" dirty="0">
                <a:latin typeface="VNI-Times" pitchFamily="2" charset="0"/>
              </a:rPr>
              <a:t> </a:t>
            </a:r>
            <a:r>
              <a:rPr lang="en-US" sz="2400" dirty="0" err="1">
                <a:latin typeface="VNI-Times" pitchFamily="2" charset="0"/>
              </a:rPr>
              <a:t>tính</a:t>
            </a:r>
            <a:r>
              <a:rPr lang="en-US" sz="2400" dirty="0">
                <a:latin typeface="VNI-Times" pitchFamily="2" charset="0"/>
              </a:rPr>
              <a:t> (m).</a:t>
            </a:r>
          </a:p>
          <a:p>
            <a:pPr algn="l">
              <a:spcBef>
                <a:spcPct val="50000"/>
              </a:spcBef>
            </a:pPr>
            <a:r>
              <a:rPr lang="en-US" sz="2400" dirty="0">
                <a:latin typeface="Times" pitchFamily="18" charset="0"/>
              </a:rPr>
              <a:t>→</a:t>
            </a:r>
            <a:r>
              <a:rPr lang="en-US" sz="2400" b="1" i="1" dirty="0" err="1">
                <a:latin typeface="VNI-Times" pitchFamily="2" charset="0"/>
              </a:rPr>
              <a:t>Ñaëc</a:t>
            </a:r>
            <a:r>
              <a:rPr lang="en-US" sz="2400" b="1" i="1" dirty="0">
                <a:latin typeface="VNI-Times" pitchFamily="2" charset="0"/>
              </a:rPr>
              <a:t> </a:t>
            </a:r>
            <a:r>
              <a:rPr lang="en-US" sz="2400" b="1" i="1" dirty="0" err="1">
                <a:latin typeface="VNI-Times" pitchFamily="2" charset="0"/>
              </a:rPr>
              <a:t>tröng</a:t>
            </a:r>
            <a:r>
              <a:rPr lang="en-US" sz="2400" b="1" i="1" dirty="0">
                <a:latin typeface="VNI-Times" pitchFamily="2" charset="0"/>
              </a:rPr>
              <a:t> </a:t>
            </a:r>
            <a:r>
              <a:rPr lang="en-US" sz="2400" b="1" i="1" dirty="0" err="1">
                <a:latin typeface="VNI-Times" pitchFamily="2" charset="0"/>
              </a:rPr>
              <a:t>cho</a:t>
            </a:r>
            <a:r>
              <a:rPr lang="en-US" sz="2400" b="1" i="1" dirty="0">
                <a:latin typeface="VNI-Times" pitchFamily="2" charset="0"/>
              </a:rPr>
              <a:t> </a:t>
            </a:r>
            <a:r>
              <a:rPr lang="en-US" sz="2400" b="1" i="1" dirty="0" err="1">
                <a:latin typeface="VNI-Times" pitchFamily="2" charset="0"/>
              </a:rPr>
              <a:t>chuyeån</a:t>
            </a:r>
            <a:r>
              <a:rPr lang="en-US" sz="2400" b="1" i="1" dirty="0">
                <a:latin typeface="VNI-Times" pitchFamily="2" charset="0"/>
              </a:rPr>
              <a:t> </a:t>
            </a:r>
            <a:r>
              <a:rPr lang="en-US" sz="2400" b="1" i="1" dirty="0" err="1">
                <a:latin typeface="VNI-Times" pitchFamily="2" charset="0"/>
              </a:rPr>
              <a:t>ñoäng</a:t>
            </a:r>
            <a:r>
              <a:rPr lang="en-US" sz="2400" b="1" i="1" dirty="0">
                <a:latin typeface="VNI-Times" pitchFamily="2" charset="0"/>
              </a:rPr>
              <a:t> </a:t>
            </a:r>
            <a:r>
              <a:rPr lang="en-US" sz="2400" b="1" i="1" dirty="0" err="1">
                <a:latin typeface="VNI-Times" pitchFamily="2" charset="0"/>
              </a:rPr>
              <a:t>veà</a:t>
            </a:r>
            <a:r>
              <a:rPr lang="en-US" sz="2400" b="1" i="1" dirty="0">
                <a:latin typeface="VNI-Times" pitchFamily="2" charset="0"/>
              </a:rPr>
              <a:t> </a:t>
            </a:r>
            <a:r>
              <a:rPr lang="en-US" sz="2400" b="1" i="1" dirty="0" err="1">
                <a:latin typeface="VNI-Times" pitchFamily="2" charset="0"/>
              </a:rPr>
              <a:t>maët</a:t>
            </a:r>
            <a:r>
              <a:rPr lang="en-US" sz="2400" b="1" i="1" dirty="0">
                <a:latin typeface="VNI-Times" pitchFamily="2" charset="0"/>
              </a:rPr>
              <a:t> </a:t>
            </a:r>
            <a:r>
              <a:rPr lang="en-US" sz="2400" b="1" i="1" dirty="0" err="1">
                <a:latin typeface="VNI-Times" pitchFamily="2" charset="0"/>
              </a:rPr>
              <a:t>ñoäng</a:t>
            </a:r>
            <a:r>
              <a:rPr lang="en-US" sz="2400" b="1" i="1" dirty="0">
                <a:latin typeface="VNI-Times" pitchFamily="2" charset="0"/>
              </a:rPr>
              <a:t> </a:t>
            </a:r>
            <a:r>
              <a:rPr lang="en-US" sz="2400" b="1" i="1" dirty="0" err="1">
                <a:latin typeface="VNI-Times" pitchFamily="2" charset="0"/>
              </a:rPr>
              <a:t>löïc</a:t>
            </a:r>
            <a:r>
              <a:rPr lang="en-US" sz="2400" b="1" i="1" dirty="0">
                <a:latin typeface="VNI-Times" pitchFamily="2" charset="0"/>
              </a:rPr>
              <a:t> </a:t>
            </a:r>
            <a:r>
              <a:rPr lang="en-US" sz="2400" b="1" i="1" dirty="0" err="1">
                <a:latin typeface="VNI-Times" pitchFamily="2" charset="0"/>
              </a:rPr>
              <a:t>hoïc</a:t>
            </a:r>
            <a:r>
              <a:rPr lang="en-US" sz="2400" b="1" i="1" dirty="0">
                <a:latin typeface="VNI-Times" pitchFamily="2" charset="0"/>
              </a:rPr>
              <a:t>.</a:t>
            </a:r>
          </a:p>
        </p:txBody>
      </p:sp>
      <p:sp>
        <p:nvSpPr>
          <p:cNvPr id="51209" name="Text Box 9"/>
          <p:cNvSpPr txBox="1">
            <a:spLocks noChangeArrowheads="1"/>
          </p:cNvSpPr>
          <p:nvPr/>
        </p:nvSpPr>
        <p:spPr bwMode="auto">
          <a:xfrm>
            <a:off x="533400" y="2209800"/>
            <a:ext cx="3810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a:t>
            </a:r>
          </a:p>
        </p:txBody>
      </p:sp>
      <p:sp>
        <p:nvSpPr>
          <p:cNvPr id="51210" name="Text Box 10"/>
          <p:cNvSpPr txBox="1">
            <a:spLocks noChangeArrowheads="1"/>
          </p:cNvSpPr>
          <p:nvPr/>
        </p:nvSpPr>
        <p:spPr bwMode="auto">
          <a:xfrm>
            <a:off x="533400" y="2057400"/>
            <a:ext cx="2362200" cy="400110"/>
          </a:xfrm>
          <a:prstGeom prst="rect">
            <a:avLst/>
          </a:prstGeom>
          <a:noFill/>
          <a:ln w="9525">
            <a:noFill/>
            <a:miter lim="800000"/>
            <a:headEnd/>
            <a:tailEnd/>
          </a:ln>
        </p:spPr>
        <p:txBody>
          <a:bodyPr wrap="square">
            <a:spAutoFit/>
          </a:bodyPr>
          <a:lstStyle/>
          <a:p>
            <a:pPr algn="l">
              <a:spcBef>
                <a:spcPct val="50000"/>
              </a:spcBef>
            </a:pPr>
            <a:r>
              <a:rPr lang="en-US" sz="2000" dirty="0" err="1">
                <a:latin typeface="VNI-Times" pitchFamily="2" charset="0"/>
              </a:rPr>
              <a:t>Thöïc</a:t>
            </a:r>
            <a:r>
              <a:rPr lang="en-US" sz="2000" dirty="0">
                <a:latin typeface="VNI-Times" pitchFamily="2" charset="0"/>
              </a:rPr>
              <a:t> </a:t>
            </a:r>
            <a:r>
              <a:rPr lang="en-US" sz="2000" dirty="0" err="1">
                <a:latin typeface="VNI-Times" pitchFamily="2" charset="0"/>
              </a:rPr>
              <a:t>nghieäm</a:t>
            </a:r>
            <a:r>
              <a:rPr lang="en-US" sz="2000" dirty="0">
                <a:latin typeface="VNI-Times" pitchFamily="2" charset="0"/>
              </a:rPr>
              <a:t> :</a:t>
            </a:r>
          </a:p>
        </p:txBody>
      </p:sp>
      <p:sp>
        <p:nvSpPr>
          <p:cNvPr id="51211" name="Line 11"/>
          <p:cNvSpPr>
            <a:spLocks noChangeShapeType="1"/>
          </p:cNvSpPr>
          <p:nvPr/>
        </p:nvSpPr>
        <p:spPr bwMode="auto">
          <a:xfrm>
            <a:off x="685800" y="3124200"/>
            <a:ext cx="457200" cy="0"/>
          </a:xfrm>
          <a:prstGeom prst="line">
            <a:avLst/>
          </a:prstGeom>
          <a:noFill/>
          <a:ln w="9525">
            <a:solidFill>
              <a:schemeClr val="tx1"/>
            </a:solidFill>
            <a:round/>
            <a:headEnd/>
            <a:tailEnd type="triangle" w="med" len="med"/>
          </a:ln>
        </p:spPr>
        <p:txBody>
          <a:bodyPr/>
          <a:lstStyle/>
          <a:p>
            <a:endParaRPr lang="en-US" sz="2000"/>
          </a:p>
        </p:txBody>
      </p:sp>
      <p:sp>
        <p:nvSpPr>
          <p:cNvPr id="51212" name="Text Box 12"/>
          <p:cNvSpPr txBox="1">
            <a:spLocks noChangeArrowheads="1"/>
          </p:cNvSpPr>
          <p:nvPr/>
        </p:nvSpPr>
        <p:spPr bwMode="auto">
          <a:xfrm>
            <a:off x="1219200" y="2895600"/>
            <a:ext cx="7772400" cy="830997"/>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Quaû</a:t>
            </a:r>
            <a:r>
              <a:rPr lang="en-US" sz="2400" dirty="0">
                <a:latin typeface="VNI-Times" pitchFamily="2" charset="0"/>
              </a:rPr>
              <a:t> </a:t>
            </a:r>
            <a:r>
              <a:rPr lang="en-US" sz="2400" dirty="0" err="1">
                <a:latin typeface="VNI-Times" pitchFamily="2" charset="0"/>
              </a:rPr>
              <a:t>caàu</a:t>
            </a:r>
            <a:r>
              <a:rPr lang="en-US" sz="2400" dirty="0">
                <a:latin typeface="VNI-Times" pitchFamily="2" charset="0"/>
              </a:rPr>
              <a:t> (m</a:t>
            </a:r>
            <a:r>
              <a:rPr lang="en-US" sz="2400" baseline="-25000" dirty="0">
                <a:latin typeface="VNI-Times" pitchFamily="2" charset="0"/>
              </a:rPr>
              <a:t>1 </a:t>
            </a:r>
            <a:r>
              <a:rPr lang="en-US" sz="2400" dirty="0">
                <a:latin typeface="VNI-Times" pitchFamily="2" charset="0"/>
              </a:rPr>
              <a:t>,V</a:t>
            </a:r>
            <a:r>
              <a:rPr lang="en-US" sz="2400" baseline="-25000" dirty="0">
                <a:latin typeface="VNI-Times" pitchFamily="2" charset="0"/>
              </a:rPr>
              <a:t>1</a:t>
            </a:r>
            <a:r>
              <a:rPr lang="en-US" sz="2400" dirty="0">
                <a:latin typeface="VNI-Times" pitchFamily="2" charset="0"/>
              </a:rPr>
              <a:t> ) </a:t>
            </a:r>
            <a:r>
              <a:rPr lang="en-US" sz="2400" dirty="0" err="1">
                <a:latin typeface="VNI-Times" pitchFamily="2" charset="0"/>
              </a:rPr>
              <a:t>va</a:t>
            </a:r>
            <a:r>
              <a:rPr lang="en-US" sz="2400" dirty="0">
                <a:latin typeface="VNI-Times" pitchFamily="2" charset="0"/>
              </a:rPr>
              <a:t> </a:t>
            </a:r>
            <a:r>
              <a:rPr lang="en-US" sz="2400" dirty="0" err="1">
                <a:latin typeface="VNI-Times" pitchFamily="2" charset="0"/>
              </a:rPr>
              <a:t>chaïm</a:t>
            </a:r>
            <a:r>
              <a:rPr lang="en-US" sz="2400" dirty="0">
                <a:latin typeface="VNI-Times" pitchFamily="2" charset="0"/>
              </a:rPr>
              <a:t> </a:t>
            </a:r>
            <a:r>
              <a:rPr lang="en-US" sz="2400" dirty="0" err="1">
                <a:latin typeface="VNI-Times" pitchFamily="2" charset="0"/>
              </a:rPr>
              <a:t>vaøo</a:t>
            </a:r>
            <a:r>
              <a:rPr lang="en-US" sz="2400" dirty="0">
                <a:latin typeface="VNI-Times" pitchFamily="2" charset="0"/>
              </a:rPr>
              <a:t> </a:t>
            </a:r>
            <a:r>
              <a:rPr lang="en-US" sz="2400" dirty="0" err="1">
                <a:latin typeface="VNI-Times" pitchFamily="2" charset="0"/>
              </a:rPr>
              <a:t>quaû</a:t>
            </a:r>
            <a:r>
              <a:rPr lang="en-US" sz="2400" dirty="0">
                <a:latin typeface="VNI-Times" pitchFamily="2" charset="0"/>
              </a:rPr>
              <a:t> </a:t>
            </a:r>
            <a:r>
              <a:rPr lang="en-US" sz="2400" dirty="0" err="1">
                <a:latin typeface="VNI-Times" pitchFamily="2" charset="0"/>
              </a:rPr>
              <a:t>caàu</a:t>
            </a:r>
            <a:r>
              <a:rPr lang="en-US" sz="2400" dirty="0">
                <a:latin typeface="VNI-Times" pitchFamily="2" charset="0"/>
              </a:rPr>
              <a:t> (m</a:t>
            </a:r>
            <a:r>
              <a:rPr lang="en-US" sz="2400" baseline="-25000" dirty="0">
                <a:latin typeface="VNI-Times" pitchFamily="2" charset="0"/>
              </a:rPr>
              <a:t>2</a:t>
            </a:r>
            <a:r>
              <a:rPr lang="en-US" sz="2400" dirty="0">
                <a:latin typeface="VNI-Times" pitchFamily="2" charset="0"/>
              </a:rPr>
              <a:t> ,0) </a:t>
            </a:r>
            <a:r>
              <a:rPr lang="en-US" sz="2400" dirty="0">
                <a:latin typeface="Times" pitchFamily="18" charset="0"/>
              </a:rPr>
              <a:t>→ </a:t>
            </a:r>
            <a:r>
              <a:rPr lang="en-US" sz="2400" dirty="0">
                <a:latin typeface="VNI-Times" pitchFamily="2" charset="0"/>
              </a:rPr>
              <a:t>(m</a:t>
            </a:r>
            <a:r>
              <a:rPr lang="en-US" sz="2400" baseline="-25000" dirty="0">
                <a:latin typeface="VNI-Times" pitchFamily="2" charset="0"/>
              </a:rPr>
              <a:t>2</a:t>
            </a:r>
            <a:r>
              <a:rPr lang="en-US" sz="2400" dirty="0">
                <a:latin typeface="VNI-Times" pitchFamily="2" charset="0"/>
              </a:rPr>
              <a:t> ,V</a:t>
            </a:r>
            <a:r>
              <a:rPr lang="en-US" sz="2400" baseline="-25000" dirty="0">
                <a:latin typeface="VNI-Times" pitchFamily="2" charset="0"/>
              </a:rPr>
              <a:t>2 </a:t>
            </a:r>
            <a:r>
              <a:rPr lang="en-US" sz="2400" dirty="0">
                <a:latin typeface="VNI-Times" pitchFamily="2" charset="0"/>
              </a:rPr>
              <a:t>) .</a:t>
            </a:r>
          </a:p>
        </p:txBody>
      </p:sp>
      <p:sp>
        <p:nvSpPr>
          <p:cNvPr id="51213" name="Text Box 13"/>
          <p:cNvSpPr txBox="1">
            <a:spLocks noChangeArrowheads="1"/>
          </p:cNvSpPr>
          <p:nvPr/>
        </p:nvSpPr>
        <p:spPr bwMode="auto">
          <a:xfrm>
            <a:off x="457200" y="3505200"/>
            <a:ext cx="1524000" cy="461665"/>
          </a:xfrm>
          <a:prstGeom prst="rect">
            <a:avLst/>
          </a:prstGeom>
          <a:noFill/>
          <a:ln w="9525">
            <a:noFill/>
            <a:miter lim="800000"/>
            <a:headEnd/>
            <a:tailEnd/>
          </a:ln>
        </p:spPr>
        <p:txBody>
          <a:bodyPr>
            <a:spAutoFit/>
          </a:bodyPr>
          <a:lstStyle/>
          <a:p>
            <a:pPr algn="l">
              <a:spcBef>
                <a:spcPct val="50000"/>
              </a:spcBef>
            </a:pPr>
            <a:r>
              <a:rPr lang="en-US" sz="2400" dirty="0" err="1">
                <a:solidFill>
                  <a:srgbClr val="FF0000"/>
                </a:solidFill>
                <a:latin typeface="VNI-Times" pitchFamily="2" charset="0"/>
              </a:rPr>
              <a:t>Keát</a:t>
            </a:r>
            <a:r>
              <a:rPr lang="en-US" sz="2400" dirty="0">
                <a:solidFill>
                  <a:srgbClr val="FF0000"/>
                </a:solidFill>
                <a:latin typeface="VNI-Times" pitchFamily="2" charset="0"/>
              </a:rPr>
              <a:t> </a:t>
            </a:r>
            <a:r>
              <a:rPr lang="en-US" sz="2400" dirty="0" err="1">
                <a:solidFill>
                  <a:srgbClr val="FF0000"/>
                </a:solidFill>
                <a:latin typeface="VNI-Times" pitchFamily="2" charset="0"/>
              </a:rPr>
              <a:t>quaû</a:t>
            </a:r>
            <a:r>
              <a:rPr lang="en-US" sz="2400" dirty="0">
                <a:solidFill>
                  <a:srgbClr val="FF0000"/>
                </a:solidFill>
                <a:latin typeface="VNI-Times" pitchFamily="2" charset="0"/>
              </a:rPr>
              <a:t> </a:t>
            </a:r>
            <a:r>
              <a:rPr lang="en-US" sz="2400" dirty="0">
                <a:latin typeface="VNI-Times" pitchFamily="2" charset="0"/>
              </a:rPr>
              <a:t>:</a:t>
            </a:r>
          </a:p>
        </p:txBody>
      </p:sp>
      <p:sp>
        <p:nvSpPr>
          <p:cNvPr id="51214" name="Text Box 14"/>
          <p:cNvSpPr txBox="1">
            <a:spLocks noChangeArrowheads="1"/>
          </p:cNvSpPr>
          <p:nvPr/>
        </p:nvSpPr>
        <p:spPr bwMode="auto">
          <a:xfrm>
            <a:off x="1676400" y="3581400"/>
            <a:ext cx="2057400" cy="461665"/>
          </a:xfrm>
          <a:prstGeom prst="rect">
            <a:avLst/>
          </a:prstGeom>
          <a:noFill/>
          <a:ln w="9525">
            <a:noFill/>
            <a:miter lim="800000"/>
            <a:headEnd/>
            <a:tailEnd/>
          </a:ln>
        </p:spPr>
        <p:txBody>
          <a:bodyPr wrap="square">
            <a:spAutoFit/>
          </a:bodyPr>
          <a:lstStyle/>
          <a:p>
            <a:pPr algn="l">
              <a:spcBef>
                <a:spcPct val="50000"/>
              </a:spcBef>
            </a:pPr>
            <a:r>
              <a:rPr lang="en-US" sz="2400" dirty="0">
                <a:latin typeface="VNI-Times" pitchFamily="2" charset="0"/>
              </a:rPr>
              <a:t>- </a:t>
            </a:r>
            <a:r>
              <a:rPr lang="en-US" sz="2400" dirty="0" err="1">
                <a:latin typeface="VNI-Times" pitchFamily="2" charset="0"/>
              </a:rPr>
              <a:t>Noùi</a:t>
            </a:r>
            <a:r>
              <a:rPr lang="en-US" sz="2400" dirty="0">
                <a:latin typeface="VNI-Times" pitchFamily="2" charset="0"/>
              </a:rPr>
              <a:t> </a:t>
            </a:r>
            <a:r>
              <a:rPr lang="en-US" sz="2400" dirty="0" err="1">
                <a:latin typeface="VNI-Times" pitchFamily="2" charset="0"/>
              </a:rPr>
              <a:t>chung</a:t>
            </a:r>
            <a:r>
              <a:rPr lang="en-US" sz="2400" dirty="0">
                <a:latin typeface="VNI-Times" pitchFamily="2" charset="0"/>
              </a:rPr>
              <a:t> :</a:t>
            </a:r>
          </a:p>
        </p:txBody>
      </p:sp>
      <p:sp>
        <p:nvSpPr>
          <p:cNvPr id="48144" name="Text Box 15"/>
          <p:cNvSpPr txBox="1">
            <a:spLocks noChangeArrowheads="1"/>
          </p:cNvSpPr>
          <p:nvPr/>
        </p:nvSpPr>
        <p:spPr bwMode="auto">
          <a:xfrm flipH="1">
            <a:off x="1981200" y="3505200"/>
            <a:ext cx="18415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a:t>
            </a:r>
          </a:p>
        </p:txBody>
      </p:sp>
      <p:sp>
        <p:nvSpPr>
          <p:cNvPr id="51216" name="Text Box 16"/>
          <p:cNvSpPr txBox="1">
            <a:spLocks noChangeArrowheads="1"/>
          </p:cNvSpPr>
          <p:nvPr/>
        </p:nvSpPr>
        <p:spPr bwMode="auto">
          <a:xfrm>
            <a:off x="1948542" y="4191000"/>
            <a:ext cx="228600" cy="396875"/>
          </a:xfrm>
          <a:prstGeom prst="rect">
            <a:avLst/>
          </a:prstGeom>
          <a:noFill/>
          <a:ln w="9525">
            <a:noFill/>
            <a:miter lim="800000"/>
            <a:headEnd/>
            <a:tailEnd/>
          </a:ln>
        </p:spPr>
        <p:txBody>
          <a:bodyPr>
            <a:spAutoFit/>
          </a:bodyPr>
          <a:lstStyle/>
          <a:p>
            <a:pPr algn="l">
              <a:spcBef>
                <a:spcPct val="50000"/>
              </a:spcBef>
            </a:pPr>
            <a:r>
              <a:rPr lang="en-US" sz="2000" dirty="0">
                <a:latin typeface="VNI-Times" pitchFamily="2" charset="0"/>
              </a:rPr>
              <a:t>-</a:t>
            </a:r>
          </a:p>
        </p:txBody>
      </p:sp>
      <p:sp>
        <p:nvSpPr>
          <p:cNvPr id="51217" name="Text Box 17"/>
          <p:cNvSpPr txBox="1">
            <a:spLocks noChangeArrowheads="1"/>
          </p:cNvSpPr>
          <p:nvPr/>
        </p:nvSpPr>
        <p:spPr bwMode="auto">
          <a:xfrm>
            <a:off x="2895600" y="4267200"/>
            <a:ext cx="2133600" cy="461665"/>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phuï</a:t>
            </a:r>
            <a:r>
              <a:rPr lang="en-US" sz="2400" dirty="0">
                <a:latin typeface="VNI-Times" pitchFamily="2" charset="0"/>
              </a:rPr>
              <a:t> </a:t>
            </a:r>
            <a:r>
              <a:rPr lang="en-US" sz="2400" dirty="0" err="1">
                <a:latin typeface="VNI-Times" pitchFamily="2" charset="0"/>
              </a:rPr>
              <a:t>thuoäc</a:t>
            </a:r>
            <a:r>
              <a:rPr lang="en-US" sz="2400" dirty="0">
                <a:latin typeface="VNI-Times" pitchFamily="2" charset="0"/>
              </a:rPr>
              <a:t> </a:t>
            </a:r>
            <a:r>
              <a:rPr lang="en-US" sz="2400" dirty="0" err="1">
                <a:latin typeface="VNI-Times" pitchFamily="2" charset="0"/>
              </a:rPr>
              <a:t>vaøo</a:t>
            </a:r>
            <a:endParaRPr lang="en-US" sz="2400" dirty="0">
              <a:latin typeface="VNI-Times" pitchFamily="2" charset="0"/>
            </a:endParaRPr>
          </a:p>
        </p:txBody>
      </p:sp>
      <p:graphicFrame>
        <p:nvGraphicFramePr>
          <p:cNvPr id="51218" name="Object 18"/>
          <p:cNvGraphicFramePr>
            <a:graphicFrameLocks noGrp="1" noChangeAspect="1"/>
          </p:cNvGraphicFramePr>
          <p:nvPr>
            <p:ph sz="quarter" idx="4"/>
            <p:extLst>
              <p:ext uri="{D42A27DB-BD31-4B8C-83A1-F6EECF244321}">
                <p14:modId xmlns:p14="http://schemas.microsoft.com/office/powerpoint/2010/main" val="882065677"/>
              </p:ext>
            </p:extLst>
          </p:nvPr>
        </p:nvGraphicFramePr>
        <p:xfrm>
          <a:off x="4724400" y="4159250"/>
          <a:ext cx="762000" cy="565150"/>
        </p:xfrm>
        <a:graphic>
          <a:graphicData uri="http://schemas.openxmlformats.org/presentationml/2006/ole">
            <mc:AlternateContent xmlns:mc="http://schemas.openxmlformats.org/markup-compatibility/2006">
              <mc:Choice xmlns:v="urn:schemas-microsoft-com:vml" Requires="v">
                <p:oleObj name="Equation" r:id="rId8" imgW="342720" imgH="253800" progId="Equation.DSMT4">
                  <p:embed/>
                </p:oleObj>
              </mc:Choice>
              <mc:Fallback>
                <p:oleObj name="Equation" r:id="rId8" imgW="342720" imgH="253800" progId="Equation.DSMT4">
                  <p:embed/>
                  <p:pic>
                    <p:nvPicPr>
                      <p:cNvPr id="51218"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4159250"/>
                        <a:ext cx="7620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9" name="Text Box 19"/>
          <p:cNvSpPr txBox="1">
            <a:spLocks noChangeArrowheads="1"/>
          </p:cNvSpPr>
          <p:nvPr/>
        </p:nvSpPr>
        <p:spPr bwMode="auto">
          <a:xfrm>
            <a:off x="5638800" y="4267200"/>
            <a:ext cx="3352800" cy="461665"/>
          </a:xfrm>
          <a:prstGeom prst="rect">
            <a:avLst/>
          </a:prstGeom>
          <a:noFill/>
          <a:ln w="9525">
            <a:noFill/>
            <a:miter lim="800000"/>
            <a:headEnd/>
            <a:tailEnd/>
          </a:ln>
        </p:spPr>
        <p:txBody>
          <a:bodyPr wrap="square">
            <a:spAutoFit/>
          </a:bodyPr>
          <a:lstStyle/>
          <a:p>
            <a:pPr algn="l">
              <a:spcBef>
                <a:spcPct val="50000"/>
              </a:spcBef>
            </a:pPr>
            <a:r>
              <a:rPr lang="en-US" sz="2000" dirty="0">
                <a:latin typeface="VNI-Times" pitchFamily="2" charset="0"/>
              </a:rPr>
              <a:t>,  </a:t>
            </a:r>
            <a:r>
              <a:rPr lang="en-US" sz="2400" dirty="0" err="1">
                <a:latin typeface="VNI-Times" pitchFamily="2" charset="0"/>
              </a:rPr>
              <a:t>töùc</a:t>
            </a:r>
            <a:r>
              <a:rPr lang="en-US" sz="2400" dirty="0">
                <a:latin typeface="VNI-Times" pitchFamily="2" charset="0"/>
              </a:rPr>
              <a:t> </a:t>
            </a:r>
            <a:r>
              <a:rPr lang="en-US" sz="2400" dirty="0" err="1">
                <a:latin typeface="VNI-Times" pitchFamily="2" charset="0"/>
              </a:rPr>
              <a:t>phuï</a:t>
            </a:r>
            <a:r>
              <a:rPr lang="en-US" sz="2400" dirty="0">
                <a:latin typeface="VNI-Times" pitchFamily="2" charset="0"/>
              </a:rPr>
              <a:t> </a:t>
            </a:r>
            <a:r>
              <a:rPr lang="en-US" sz="2400" dirty="0" err="1">
                <a:latin typeface="VNI-Times" pitchFamily="2" charset="0"/>
              </a:rPr>
              <a:t>thuoäc</a:t>
            </a:r>
            <a:r>
              <a:rPr lang="en-US" sz="2400" dirty="0">
                <a:latin typeface="VNI-Times" pitchFamily="2" charset="0"/>
              </a:rPr>
              <a:t> </a:t>
            </a:r>
            <a:r>
              <a:rPr lang="en-US" sz="2400" dirty="0" err="1">
                <a:latin typeface="VNI-Times" pitchFamily="2" charset="0"/>
              </a:rPr>
              <a:t>vaøo</a:t>
            </a:r>
            <a:r>
              <a:rPr lang="en-US" sz="2400" dirty="0">
                <a:latin typeface="VNI-Times" pitchFamily="2" charset="0"/>
              </a:rPr>
              <a:t> P</a:t>
            </a:r>
            <a:r>
              <a:rPr lang="en-US" sz="2400" baseline="-25000" dirty="0">
                <a:latin typeface="VNI-Times" pitchFamily="2" charset="0"/>
              </a:rPr>
              <a:t>1</a:t>
            </a:r>
            <a:endParaRPr lang="en-US" sz="2400" dirty="0">
              <a:latin typeface="VNI-Times" pitchFamily="2" charset="0"/>
            </a:endParaRPr>
          </a:p>
        </p:txBody>
      </p:sp>
      <p:sp>
        <p:nvSpPr>
          <p:cNvPr id="51220" name="Text Box 20"/>
          <p:cNvSpPr txBox="1">
            <a:spLocks noChangeArrowheads="1"/>
          </p:cNvSpPr>
          <p:nvPr/>
        </p:nvSpPr>
        <p:spPr bwMode="auto">
          <a:xfrm>
            <a:off x="152400" y="4753434"/>
            <a:ext cx="8229600" cy="954107"/>
          </a:xfrm>
          <a:prstGeom prst="rect">
            <a:avLst/>
          </a:prstGeom>
          <a:noFill/>
          <a:ln w="9525">
            <a:noFill/>
            <a:miter lim="800000"/>
            <a:headEnd/>
            <a:tailEnd/>
          </a:ln>
        </p:spPr>
        <p:txBody>
          <a:bodyPr wrap="square">
            <a:spAutoFit/>
          </a:bodyPr>
          <a:lstStyle/>
          <a:p>
            <a:pPr algn="just">
              <a:spcBef>
                <a:spcPct val="50000"/>
              </a:spcBef>
            </a:pPr>
            <a:r>
              <a:rPr lang="en-US" sz="2800" dirty="0">
                <a:latin typeface="Times" pitchFamily="18" charset="0"/>
              </a:rPr>
              <a:t>→ </a:t>
            </a:r>
            <a:r>
              <a:rPr lang="en-US" sz="2800" b="1" i="1" dirty="0" err="1">
                <a:latin typeface="VNI-Times" pitchFamily="2" charset="0"/>
              </a:rPr>
              <a:t>Ñoäng</a:t>
            </a:r>
            <a:r>
              <a:rPr lang="en-US" sz="2800" b="1" i="1" dirty="0">
                <a:latin typeface="VNI-Times" pitchFamily="2" charset="0"/>
              </a:rPr>
              <a:t> </a:t>
            </a:r>
            <a:r>
              <a:rPr lang="en-US" sz="2800" b="1" i="1" dirty="0" err="1">
                <a:latin typeface="VNI-Times" pitchFamily="2" charset="0"/>
              </a:rPr>
              <a:t>löôïng</a:t>
            </a:r>
            <a:r>
              <a:rPr lang="en-US" sz="2800" b="1" i="1" dirty="0">
                <a:latin typeface="VNI-Times" pitchFamily="2" charset="0"/>
              </a:rPr>
              <a:t> </a:t>
            </a:r>
            <a:r>
              <a:rPr lang="en-US" sz="2800" b="1" i="1" dirty="0" err="1">
                <a:latin typeface="VNI-Times" pitchFamily="2" charset="0"/>
              </a:rPr>
              <a:t>cuûa</a:t>
            </a:r>
            <a:r>
              <a:rPr lang="en-US" sz="2800" b="1" i="1" dirty="0">
                <a:latin typeface="VNI-Times" pitchFamily="2" charset="0"/>
              </a:rPr>
              <a:t> </a:t>
            </a:r>
            <a:r>
              <a:rPr lang="en-US" sz="2800" b="1" i="1" dirty="0" err="1">
                <a:latin typeface="VNI-Times" pitchFamily="2" charset="0"/>
              </a:rPr>
              <a:t>moät</a:t>
            </a:r>
            <a:r>
              <a:rPr lang="en-US" sz="2800" b="1" i="1" dirty="0">
                <a:latin typeface="VNI-Times" pitchFamily="2" charset="0"/>
              </a:rPr>
              <a:t> </a:t>
            </a:r>
            <a:r>
              <a:rPr lang="en-US" sz="2800" b="1" i="1" dirty="0" err="1">
                <a:latin typeface="VNI-Times" pitchFamily="2" charset="0"/>
              </a:rPr>
              <a:t>vaät</a:t>
            </a:r>
            <a:r>
              <a:rPr lang="en-US" sz="2800" b="1" i="1" dirty="0">
                <a:latin typeface="VNI-Times" pitchFamily="2" charset="0"/>
              </a:rPr>
              <a:t> </a:t>
            </a:r>
            <a:r>
              <a:rPr lang="en-US" sz="2800" b="1" i="1" dirty="0" err="1">
                <a:latin typeface="VNI-Times" pitchFamily="2" charset="0"/>
              </a:rPr>
              <a:t>ñaëc</a:t>
            </a:r>
            <a:r>
              <a:rPr lang="en-US" sz="2800" b="1" i="1" dirty="0">
                <a:latin typeface="VNI-Times" pitchFamily="2" charset="0"/>
              </a:rPr>
              <a:t> </a:t>
            </a:r>
            <a:r>
              <a:rPr lang="en-US" sz="2800" b="1" i="1" dirty="0" err="1">
                <a:latin typeface="VNI-Times" pitchFamily="2" charset="0"/>
              </a:rPr>
              <a:t>tröng</a:t>
            </a:r>
            <a:r>
              <a:rPr lang="en-US" sz="2800" b="1" i="1" dirty="0">
                <a:latin typeface="VNI-Times" pitchFamily="2" charset="0"/>
              </a:rPr>
              <a:t> </a:t>
            </a:r>
            <a:r>
              <a:rPr lang="en-US" sz="2800" b="1" i="1" dirty="0" err="1">
                <a:latin typeface="VNI-Times" pitchFamily="2" charset="0"/>
              </a:rPr>
              <a:t>cho</a:t>
            </a:r>
            <a:r>
              <a:rPr lang="en-US" sz="2800" b="1" i="1" dirty="0">
                <a:latin typeface="VNI-Times" pitchFamily="2" charset="0"/>
              </a:rPr>
              <a:t> </a:t>
            </a:r>
            <a:r>
              <a:rPr lang="en-US" sz="2800" b="1" i="1" dirty="0" err="1">
                <a:latin typeface="VNI-Times" pitchFamily="2" charset="0"/>
              </a:rPr>
              <a:t>khaû</a:t>
            </a:r>
            <a:r>
              <a:rPr lang="en-US" sz="2800" b="1" i="1" dirty="0">
                <a:latin typeface="VNI-Times" pitchFamily="2" charset="0"/>
              </a:rPr>
              <a:t> </a:t>
            </a:r>
            <a:r>
              <a:rPr lang="en-US" sz="2800" b="1" i="1" dirty="0" err="1">
                <a:latin typeface="VNI-Times" pitchFamily="2" charset="0"/>
              </a:rPr>
              <a:t>naêng</a:t>
            </a:r>
            <a:r>
              <a:rPr lang="en-US" sz="2800" b="1" i="1" dirty="0">
                <a:latin typeface="VNI-Times" pitchFamily="2" charset="0"/>
              </a:rPr>
              <a:t> </a:t>
            </a:r>
            <a:r>
              <a:rPr lang="en-US" sz="2800" b="1" i="1" dirty="0" err="1">
                <a:latin typeface="VNI-Times" pitchFamily="2" charset="0"/>
              </a:rPr>
              <a:t>truyeàn</a:t>
            </a:r>
            <a:r>
              <a:rPr lang="en-US" sz="2800" b="1" i="1" dirty="0">
                <a:latin typeface="VNI-Times" pitchFamily="2" charset="0"/>
              </a:rPr>
              <a:t> </a:t>
            </a:r>
            <a:r>
              <a:rPr lang="en-US" sz="2800" b="1" i="1" dirty="0" err="1">
                <a:latin typeface="VNI-Times" pitchFamily="2" charset="0"/>
              </a:rPr>
              <a:t>chuyeån</a:t>
            </a:r>
            <a:r>
              <a:rPr lang="en-US" sz="2800" b="1" i="1" dirty="0">
                <a:latin typeface="VNI-Times" pitchFamily="2" charset="0"/>
              </a:rPr>
              <a:t> </a:t>
            </a:r>
            <a:r>
              <a:rPr lang="en-US" sz="2800" b="1" i="1" dirty="0" err="1">
                <a:latin typeface="VNI-Times" pitchFamily="2" charset="0"/>
              </a:rPr>
              <a:t>ñoäng</a:t>
            </a:r>
            <a:r>
              <a:rPr lang="en-US" sz="2800" b="1" i="1" dirty="0">
                <a:latin typeface="VNI-Times" pitchFamily="2" charset="0"/>
              </a:rPr>
              <a:t> </a:t>
            </a:r>
            <a:r>
              <a:rPr lang="en-US" sz="2800" b="1" i="1" dirty="0" err="1">
                <a:latin typeface="VNI-Times" pitchFamily="2" charset="0"/>
              </a:rPr>
              <a:t>cuûa</a:t>
            </a:r>
            <a:r>
              <a:rPr lang="en-US" sz="2800" b="1" i="1" dirty="0">
                <a:latin typeface="VNI-Times" pitchFamily="2" charset="0"/>
              </a:rPr>
              <a:t> </a:t>
            </a:r>
            <a:r>
              <a:rPr lang="en-US" sz="2800" b="1" i="1" dirty="0" err="1">
                <a:latin typeface="VNI-Times" pitchFamily="2" charset="0"/>
              </a:rPr>
              <a:t>vaät</a:t>
            </a:r>
            <a:r>
              <a:rPr lang="en-US" sz="2400" b="1" i="1" dirty="0">
                <a:latin typeface="VNI-Times" pitchFamily="2" charset="0"/>
              </a:rPr>
              <a:t>.</a:t>
            </a:r>
          </a:p>
        </p:txBody>
      </p:sp>
      <p:sp>
        <p:nvSpPr>
          <p:cNvPr id="51221" name="Oval 21"/>
          <p:cNvSpPr>
            <a:spLocks noChangeArrowheads="1"/>
          </p:cNvSpPr>
          <p:nvPr/>
        </p:nvSpPr>
        <p:spPr bwMode="auto">
          <a:xfrm>
            <a:off x="2590800" y="2286000"/>
            <a:ext cx="381000" cy="304800"/>
          </a:xfrm>
          <a:prstGeom prst="ellipse">
            <a:avLst/>
          </a:prstGeom>
          <a:solidFill>
            <a:srgbClr val="0000FF"/>
          </a:solidFill>
          <a:ln w="9525">
            <a:solidFill>
              <a:schemeClr val="tx1"/>
            </a:solidFill>
            <a:round/>
            <a:headEnd/>
            <a:tailEnd/>
          </a:ln>
        </p:spPr>
        <p:txBody>
          <a:bodyPr wrap="none" anchor="ctr"/>
          <a:lstStyle/>
          <a:p>
            <a:endParaRPr lang="en-US" sz="2000"/>
          </a:p>
        </p:txBody>
      </p:sp>
      <p:sp>
        <p:nvSpPr>
          <p:cNvPr id="51222" name="Oval 22"/>
          <p:cNvSpPr>
            <a:spLocks noChangeArrowheads="1"/>
          </p:cNvSpPr>
          <p:nvPr/>
        </p:nvSpPr>
        <p:spPr bwMode="auto">
          <a:xfrm>
            <a:off x="5410200" y="2209800"/>
            <a:ext cx="381000" cy="304800"/>
          </a:xfrm>
          <a:prstGeom prst="ellipse">
            <a:avLst/>
          </a:prstGeom>
          <a:solidFill>
            <a:srgbClr val="0000FF"/>
          </a:solidFill>
          <a:ln w="9525">
            <a:solidFill>
              <a:schemeClr val="tx1"/>
            </a:solidFill>
            <a:round/>
            <a:headEnd/>
            <a:tailEnd/>
          </a:ln>
        </p:spPr>
        <p:txBody>
          <a:bodyPr wrap="none" anchor="ctr"/>
          <a:lstStyle/>
          <a:p>
            <a:endParaRPr lang="en-US" sz="2000"/>
          </a:p>
        </p:txBody>
      </p:sp>
      <p:sp>
        <p:nvSpPr>
          <p:cNvPr id="51223" name="Oval 23"/>
          <p:cNvSpPr>
            <a:spLocks noChangeArrowheads="1"/>
          </p:cNvSpPr>
          <p:nvPr/>
        </p:nvSpPr>
        <p:spPr bwMode="auto">
          <a:xfrm>
            <a:off x="3962400" y="2286000"/>
            <a:ext cx="304800" cy="228600"/>
          </a:xfrm>
          <a:prstGeom prst="ellipse">
            <a:avLst/>
          </a:prstGeom>
          <a:solidFill>
            <a:srgbClr val="FF9933"/>
          </a:solidFill>
          <a:ln w="9525">
            <a:solidFill>
              <a:schemeClr val="tx1"/>
            </a:solidFill>
            <a:round/>
            <a:headEnd/>
            <a:tailEnd/>
          </a:ln>
        </p:spPr>
        <p:txBody>
          <a:bodyPr wrap="none" anchor="ctr"/>
          <a:lstStyle/>
          <a:p>
            <a:endParaRPr lang="en-US" sz="2000"/>
          </a:p>
        </p:txBody>
      </p:sp>
      <p:sp>
        <p:nvSpPr>
          <p:cNvPr id="51224" name="Oval 24"/>
          <p:cNvSpPr>
            <a:spLocks noChangeArrowheads="1"/>
          </p:cNvSpPr>
          <p:nvPr/>
        </p:nvSpPr>
        <p:spPr bwMode="auto">
          <a:xfrm>
            <a:off x="6553200" y="2286000"/>
            <a:ext cx="304800" cy="228600"/>
          </a:xfrm>
          <a:prstGeom prst="ellipse">
            <a:avLst/>
          </a:prstGeom>
          <a:solidFill>
            <a:srgbClr val="FF9933"/>
          </a:solidFill>
          <a:ln w="9525">
            <a:solidFill>
              <a:schemeClr val="tx1"/>
            </a:solidFill>
            <a:round/>
            <a:headEnd/>
            <a:tailEnd/>
          </a:ln>
        </p:spPr>
        <p:txBody>
          <a:bodyPr wrap="none" anchor="ctr"/>
          <a:lstStyle/>
          <a:p>
            <a:endParaRPr lang="en-US" sz="2000"/>
          </a:p>
        </p:txBody>
      </p:sp>
      <p:sp>
        <p:nvSpPr>
          <p:cNvPr id="51225" name="Line 25"/>
          <p:cNvSpPr>
            <a:spLocks noChangeShapeType="1"/>
          </p:cNvSpPr>
          <p:nvPr/>
        </p:nvSpPr>
        <p:spPr bwMode="auto">
          <a:xfrm>
            <a:off x="3048000" y="2438400"/>
            <a:ext cx="304800" cy="0"/>
          </a:xfrm>
          <a:prstGeom prst="line">
            <a:avLst/>
          </a:prstGeom>
          <a:noFill/>
          <a:ln w="9525">
            <a:solidFill>
              <a:schemeClr val="tx1"/>
            </a:solidFill>
            <a:round/>
            <a:headEnd/>
            <a:tailEnd type="triangle" w="med" len="med"/>
          </a:ln>
        </p:spPr>
        <p:txBody>
          <a:bodyPr/>
          <a:lstStyle/>
          <a:p>
            <a:endParaRPr lang="en-US" sz="2000"/>
          </a:p>
        </p:txBody>
      </p:sp>
      <p:sp>
        <p:nvSpPr>
          <p:cNvPr id="51226" name="Line 26"/>
          <p:cNvSpPr>
            <a:spLocks noChangeShapeType="1"/>
          </p:cNvSpPr>
          <p:nvPr/>
        </p:nvSpPr>
        <p:spPr bwMode="auto">
          <a:xfrm>
            <a:off x="5791200" y="2362200"/>
            <a:ext cx="381000" cy="0"/>
          </a:xfrm>
          <a:prstGeom prst="line">
            <a:avLst/>
          </a:prstGeom>
          <a:noFill/>
          <a:ln w="9525">
            <a:solidFill>
              <a:schemeClr val="tx1"/>
            </a:solidFill>
            <a:prstDash val="dash"/>
            <a:round/>
            <a:headEnd/>
            <a:tailEnd type="triangle" w="med" len="med"/>
          </a:ln>
        </p:spPr>
        <p:txBody>
          <a:bodyPr/>
          <a:lstStyle/>
          <a:p>
            <a:endParaRPr lang="en-US" sz="2000"/>
          </a:p>
        </p:txBody>
      </p:sp>
      <p:sp>
        <p:nvSpPr>
          <p:cNvPr id="48155" name="Line 27"/>
          <p:cNvSpPr>
            <a:spLocks noChangeShapeType="1"/>
          </p:cNvSpPr>
          <p:nvPr/>
        </p:nvSpPr>
        <p:spPr bwMode="auto">
          <a:xfrm>
            <a:off x="7467600" y="6096000"/>
            <a:ext cx="0" cy="0"/>
          </a:xfrm>
          <a:prstGeom prst="line">
            <a:avLst/>
          </a:prstGeom>
          <a:noFill/>
          <a:ln w="9525">
            <a:solidFill>
              <a:schemeClr val="tx1"/>
            </a:solidFill>
            <a:round/>
            <a:headEnd/>
            <a:tailEnd type="triangle" w="med" len="med"/>
          </a:ln>
        </p:spPr>
        <p:txBody>
          <a:bodyPr/>
          <a:lstStyle/>
          <a:p>
            <a:endParaRPr lang="en-US" sz="2000"/>
          </a:p>
        </p:txBody>
      </p:sp>
      <p:sp>
        <p:nvSpPr>
          <p:cNvPr id="51228" name="Line 28"/>
          <p:cNvSpPr>
            <a:spLocks noChangeShapeType="1"/>
          </p:cNvSpPr>
          <p:nvPr/>
        </p:nvSpPr>
        <p:spPr bwMode="auto">
          <a:xfrm>
            <a:off x="6781800" y="2438400"/>
            <a:ext cx="457200" cy="0"/>
          </a:xfrm>
          <a:prstGeom prst="line">
            <a:avLst/>
          </a:prstGeom>
          <a:noFill/>
          <a:ln w="9525">
            <a:solidFill>
              <a:schemeClr val="tx1"/>
            </a:solidFill>
            <a:prstDash val="dash"/>
            <a:round/>
            <a:headEnd/>
            <a:tailEnd type="triangle" w="med" len="med"/>
          </a:ln>
        </p:spPr>
        <p:txBody>
          <a:bodyPr/>
          <a:lstStyle/>
          <a:p>
            <a:endParaRPr lang="en-US" sz="2000"/>
          </a:p>
        </p:txBody>
      </p:sp>
      <p:sp>
        <p:nvSpPr>
          <p:cNvPr id="51229" name="Text Box 29"/>
          <p:cNvSpPr txBox="1">
            <a:spLocks noChangeArrowheads="1"/>
          </p:cNvSpPr>
          <p:nvPr/>
        </p:nvSpPr>
        <p:spPr bwMode="auto">
          <a:xfrm>
            <a:off x="7315200" y="2057400"/>
            <a:ext cx="6096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V</a:t>
            </a:r>
            <a:r>
              <a:rPr lang="en-US" sz="2000" baseline="-25000">
                <a:latin typeface="VNI-Times" pitchFamily="2" charset="0"/>
              </a:rPr>
              <a:t>2</a:t>
            </a:r>
            <a:endParaRPr lang="en-US" sz="2000">
              <a:latin typeface="VNI-Times" pitchFamily="2" charset="0"/>
            </a:endParaRPr>
          </a:p>
        </p:txBody>
      </p:sp>
      <p:sp>
        <p:nvSpPr>
          <p:cNvPr id="51230" name="Text Box 30"/>
          <p:cNvSpPr txBox="1">
            <a:spLocks noChangeArrowheads="1"/>
          </p:cNvSpPr>
          <p:nvPr/>
        </p:nvSpPr>
        <p:spPr bwMode="auto">
          <a:xfrm>
            <a:off x="3048000" y="1905000"/>
            <a:ext cx="8382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V</a:t>
            </a:r>
            <a:r>
              <a:rPr lang="en-US" sz="2000" baseline="-25000">
                <a:latin typeface="VNI-Times" pitchFamily="2" charset="0"/>
              </a:rPr>
              <a:t>10</a:t>
            </a:r>
            <a:endParaRPr lang="en-US" sz="2000">
              <a:latin typeface="VNI-Times" pitchFamily="2" charset="0"/>
            </a:endParaRPr>
          </a:p>
        </p:txBody>
      </p:sp>
      <p:sp>
        <p:nvSpPr>
          <p:cNvPr id="51231" name="Text Box 31"/>
          <p:cNvSpPr txBox="1">
            <a:spLocks noChangeArrowheads="1"/>
          </p:cNvSpPr>
          <p:nvPr/>
        </p:nvSpPr>
        <p:spPr bwMode="auto">
          <a:xfrm>
            <a:off x="6019800" y="1828800"/>
            <a:ext cx="533400" cy="396875"/>
          </a:xfrm>
          <a:prstGeom prst="rect">
            <a:avLst/>
          </a:prstGeom>
          <a:noFill/>
          <a:ln w="9525">
            <a:noFill/>
            <a:miter lim="800000"/>
            <a:headEnd/>
            <a:tailEnd/>
          </a:ln>
        </p:spPr>
        <p:txBody>
          <a:bodyPr>
            <a:spAutoFit/>
          </a:bodyPr>
          <a:lstStyle/>
          <a:p>
            <a:pPr algn="l">
              <a:spcBef>
                <a:spcPct val="50000"/>
              </a:spcBef>
            </a:pPr>
            <a:r>
              <a:rPr lang="en-US" sz="2000" dirty="0">
                <a:latin typeface="VNI-Times" pitchFamily="2" charset="0"/>
              </a:rPr>
              <a:t>V</a:t>
            </a:r>
            <a:r>
              <a:rPr lang="en-US" sz="2000" baseline="-25000" dirty="0">
                <a:latin typeface="VNI-Times" pitchFamily="2" charset="0"/>
              </a:rPr>
              <a:t>1</a:t>
            </a:r>
            <a:endParaRPr lang="en-US" sz="2000" dirty="0">
              <a:latin typeface="VNI-Times" pitchFamily="2" charset="0"/>
            </a:endParaRPr>
          </a:p>
        </p:txBody>
      </p:sp>
      <p:sp>
        <p:nvSpPr>
          <p:cNvPr id="51232" name="Text Box 32"/>
          <p:cNvSpPr txBox="1">
            <a:spLocks noChangeArrowheads="1"/>
          </p:cNvSpPr>
          <p:nvPr/>
        </p:nvSpPr>
        <p:spPr bwMode="auto">
          <a:xfrm>
            <a:off x="4114800" y="1905000"/>
            <a:ext cx="990600" cy="396875"/>
          </a:xfrm>
          <a:prstGeom prst="rect">
            <a:avLst/>
          </a:prstGeom>
          <a:noFill/>
          <a:ln w="9525">
            <a:noFill/>
            <a:miter lim="800000"/>
            <a:headEnd/>
            <a:tailEnd/>
          </a:ln>
        </p:spPr>
        <p:txBody>
          <a:bodyPr>
            <a:spAutoFit/>
          </a:bodyPr>
          <a:lstStyle/>
          <a:p>
            <a:pPr algn="l">
              <a:spcBef>
                <a:spcPct val="50000"/>
              </a:spcBef>
            </a:pPr>
            <a:r>
              <a:rPr lang="en-US" sz="2000">
                <a:latin typeface="VNI-Times" pitchFamily="2" charset="0"/>
              </a:rPr>
              <a:t>V</a:t>
            </a:r>
            <a:r>
              <a:rPr lang="en-US" sz="2000" baseline="-25000">
                <a:latin typeface="VNI-Times" pitchFamily="2" charset="0"/>
              </a:rPr>
              <a:t>20</a:t>
            </a:r>
            <a:r>
              <a:rPr lang="en-US" sz="2000">
                <a:latin typeface="VNI-Times" pitchFamily="2" charset="0"/>
              </a:rPr>
              <a:t> = 0</a:t>
            </a:r>
          </a:p>
        </p:txBody>
      </p:sp>
      <p:sp>
        <p:nvSpPr>
          <p:cNvPr id="33" name="TextBox 32"/>
          <p:cNvSpPr txBox="1"/>
          <p:nvPr/>
        </p:nvSpPr>
        <p:spPr>
          <a:xfrm>
            <a:off x="533400" y="152400"/>
            <a:ext cx="7315200" cy="646331"/>
          </a:xfrm>
          <a:prstGeom prst="rect">
            <a:avLst/>
          </a:prstGeom>
          <a:noFill/>
        </p:spPr>
        <p:txBody>
          <a:bodyPr wrap="square" rtlCol="0">
            <a:spAutoFit/>
          </a:bodyPr>
          <a:lstStyle/>
          <a:p>
            <a:r>
              <a:rPr lang="en-US" sz="3600" dirty="0">
                <a:solidFill>
                  <a:srgbClr val="0070C0"/>
                </a:solidFill>
                <a:latin typeface="Times New Roman" pitchFamily="18" charset="0"/>
                <a:cs typeface="Times New Roman" pitchFamily="18" charset="0"/>
              </a:rPr>
              <a:t>Ý </a:t>
            </a:r>
            <a:r>
              <a:rPr lang="en-US" sz="3600" dirty="0" err="1">
                <a:solidFill>
                  <a:srgbClr val="0070C0"/>
                </a:solidFill>
                <a:latin typeface="Times New Roman" pitchFamily="18" charset="0"/>
                <a:cs typeface="Times New Roman" pitchFamily="18" charset="0"/>
              </a:rPr>
              <a:t>nghĩa</a:t>
            </a:r>
            <a:r>
              <a:rPr lang="en-US" sz="3600" dirty="0">
                <a:solidFill>
                  <a:srgbClr val="0070C0"/>
                </a:solidFill>
                <a:latin typeface="Times New Roman" pitchFamily="18" charset="0"/>
                <a:cs typeface="Times New Roman" pitchFamily="18" charset="0"/>
              </a:rPr>
              <a:t> </a:t>
            </a:r>
            <a:r>
              <a:rPr lang="en-US" sz="3600" dirty="0" err="1">
                <a:solidFill>
                  <a:srgbClr val="0070C0"/>
                </a:solidFill>
                <a:latin typeface="Times New Roman" pitchFamily="18" charset="0"/>
                <a:cs typeface="Times New Roman" pitchFamily="18" charset="0"/>
              </a:rPr>
              <a:t>của</a:t>
            </a:r>
            <a:r>
              <a:rPr lang="en-US" sz="3600" dirty="0">
                <a:solidFill>
                  <a:srgbClr val="0070C0"/>
                </a:solidFill>
                <a:latin typeface="Times New Roman" pitchFamily="18" charset="0"/>
                <a:cs typeface="Times New Roman" pitchFamily="18" charset="0"/>
              </a:rPr>
              <a:t> </a:t>
            </a:r>
            <a:r>
              <a:rPr lang="en-US" sz="3600" dirty="0" err="1">
                <a:solidFill>
                  <a:srgbClr val="0070C0"/>
                </a:solidFill>
                <a:latin typeface="Times New Roman" pitchFamily="18" charset="0"/>
                <a:cs typeface="Times New Roman" pitchFamily="18" charset="0"/>
              </a:rPr>
              <a:t>động</a:t>
            </a:r>
            <a:r>
              <a:rPr lang="en-US" sz="3600" dirty="0">
                <a:solidFill>
                  <a:srgbClr val="0070C0"/>
                </a:solidFill>
                <a:latin typeface="Times New Roman" pitchFamily="18" charset="0"/>
                <a:cs typeface="Times New Roman" pitchFamily="18" charset="0"/>
              </a:rPr>
              <a:t> </a:t>
            </a:r>
            <a:r>
              <a:rPr lang="en-US" sz="3600" dirty="0" err="1">
                <a:solidFill>
                  <a:srgbClr val="0070C0"/>
                </a:solidFill>
                <a:latin typeface="Times New Roman" pitchFamily="18" charset="0"/>
                <a:cs typeface="Times New Roman" pitchFamily="18" charset="0"/>
              </a:rPr>
              <a:t>lượng</a:t>
            </a:r>
            <a:endParaRPr lang="en-US" sz="3600"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blinds(horizontal)">
                                      <p:cBhvr>
                                        <p:cTn id="7" dur="500"/>
                                        <p:tgtEl>
                                          <p:spTgt spid="51206"/>
                                        </p:tgtEl>
                                      </p:cBhvr>
                                    </p:animEffect>
                                  </p:childTnLst>
                                </p:cTn>
                              </p:par>
                              <p:par>
                                <p:cTn id="8" presetID="3" presetClass="entr" presetSubtype="10" fill="hold" nodeType="withEffect">
                                  <p:stCondLst>
                                    <p:cond delay="0"/>
                                  </p:stCondLst>
                                  <p:childTnLst>
                                    <p:set>
                                      <p:cBhvr>
                                        <p:cTn id="9" dur="1" fill="hold">
                                          <p:stCondLst>
                                            <p:cond delay="0"/>
                                          </p:stCondLst>
                                        </p:cTn>
                                        <p:tgtEl>
                                          <p:spTgt spid="51203"/>
                                        </p:tgtEl>
                                        <p:attrNameLst>
                                          <p:attrName>style.visibility</p:attrName>
                                        </p:attrNameLst>
                                      </p:cBhvr>
                                      <p:to>
                                        <p:strVal val="visible"/>
                                      </p:to>
                                    </p:set>
                                    <p:animEffect transition="in" filter="blinds(horizontal)">
                                      <p:cBhvr>
                                        <p:cTn id="10" dur="500"/>
                                        <p:tgtEl>
                                          <p:spTgt spid="5120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07"/>
                                        </p:tgtEl>
                                        <p:attrNameLst>
                                          <p:attrName>style.visibility</p:attrName>
                                        </p:attrNameLst>
                                      </p:cBhvr>
                                      <p:to>
                                        <p:strVal val="visible"/>
                                      </p:to>
                                    </p:set>
                                    <p:animEffect transition="in" filter="blinds(horizontal)">
                                      <p:cBhvr>
                                        <p:cTn id="13" dur="500"/>
                                        <p:tgtEl>
                                          <p:spTgt spid="512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208"/>
                                        </p:tgtEl>
                                        <p:attrNameLst>
                                          <p:attrName>style.visibility</p:attrName>
                                        </p:attrNameLst>
                                      </p:cBhvr>
                                      <p:to>
                                        <p:strVal val="visible"/>
                                      </p:to>
                                    </p:set>
                                    <p:animEffect transition="in" filter="blinds(horizontal)">
                                      <p:cBhvr>
                                        <p:cTn id="16" dur="500"/>
                                        <p:tgtEl>
                                          <p:spTgt spid="5120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1209"/>
                                        </p:tgtEl>
                                        <p:attrNameLst>
                                          <p:attrName>style.visibility</p:attrName>
                                        </p:attrNameLst>
                                      </p:cBhvr>
                                      <p:to>
                                        <p:strVal val="visible"/>
                                      </p:to>
                                    </p:set>
                                    <p:animEffect transition="in" filter="blinds(horizontal)">
                                      <p:cBhvr>
                                        <p:cTn id="21" dur="500"/>
                                        <p:tgtEl>
                                          <p:spTgt spid="5120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10"/>
                                        </p:tgtEl>
                                        <p:attrNameLst>
                                          <p:attrName>style.visibility</p:attrName>
                                        </p:attrNameLst>
                                      </p:cBhvr>
                                      <p:to>
                                        <p:strVal val="visible"/>
                                      </p:to>
                                    </p:set>
                                    <p:animEffect transition="in" filter="blinds(horizontal)">
                                      <p:cBhvr>
                                        <p:cTn id="24" dur="500"/>
                                        <p:tgtEl>
                                          <p:spTgt spid="512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11"/>
                                        </p:tgtEl>
                                        <p:attrNameLst>
                                          <p:attrName>style.visibility</p:attrName>
                                        </p:attrNameLst>
                                      </p:cBhvr>
                                      <p:to>
                                        <p:strVal val="visible"/>
                                      </p:to>
                                    </p:set>
                                    <p:animEffect transition="in" filter="blinds(horizontal)">
                                      <p:cBhvr>
                                        <p:cTn id="27" dur="500"/>
                                        <p:tgtEl>
                                          <p:spTgt spid="512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212"/>
                                        </p:tgtEl>
                                        <p:attrNameLst>
                                          <p:attrName>style.visibility</p:attrName>
                                        </p:attrNameLst>
                                      </p:cBhvr>
                                      <p:to>
                                        <p:strVal val="visible"/>
                                      </p:to>
                                    </p:set>
                                    <p:animEffect transition="in" filter="blinds(horizontal)">
                                      <p:cBhvr>
                                        <p:cTn id="30" dur="500"/>
                                        <p:tgtEl>
                                          <p:spTgt spid="512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1221"/>
                                        </p:tgtEl>
                                        <p:attrNameLst>
                                          <p:attrName>style.visibility</p:attrName>
                                        </p:attrNameLst>
                                      </p:cBhvr>
                                      <p:to>
                                        <p:strVal val="visible"/>
                                      </p:to>
                                    </p:set>
                                    <p:animEffect transition="in" filter="blinds(horizontal)">
                                      <p:cBhvr>
                                        <p:cTn id="35" dur="500"/>
                                        <p:tgtEl>
                                          <p:spTgt spid="512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1225"/>
                                        </p:tgtEl>
                                        <p:attrNameLst>
                                          <p:attrName>style.visibility</p:attrName>
                                        </p:attrNameLst>
                                      </p:cBhvr>
                                      <p:to>
                                        <p:strVal val="visible"/>
                                      </p:to>
                                    </p:set>
                                    <p:animEffect transition="in" filter="blinds(horizontal)">
                                      <p:cBhvr>
                                        <p:cTn id="38" dur="500"/>
                                        <p:tgtEl>
                                          <p:spTgt spid="5122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1230"/>
                                        </p:tgtEl>
                                        <p:attrNameLst>
                                          <p:attrName>style.visibility</p:attrName>
                                        </p:attrNameLst>
                                      </p:cBhvr>
                                      <p:to>
                                        <p:strVal val="visible"/>
                                      </p:to>
                                    </p:set>
                                    <p:animEffect transition="in" filter="blinds(horizontal)">
                                      <p:cBhvr>
                                        <p:cTn id="41" dur="500"/>
                                        <p:tgtEl>
                                          <p:spTgt spid="5123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1223"/>
                                        </p:tgtEl>
                                        <p:attrNameLst>
                                          <p:attrName>style.visibility</p:attrName>
                                        </p:attrNameLst>
                                      </p:cBhvr>
                                      <p:to>
                                        <p:strVal val="visible"/>
                                      </p:to>
                                    </p:set>
                                    <p:animEffect transition="in" filter="blinds(horizontal)">
                                      <p:cBhvr>
                                        <p:cTn id="44" dur="500"/>
                                        <p:tgtEl>
                                          <p:spTgt spid="5122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1232"/>
                                        </p:tgtEl>
                                        <p:attrNameLst>
                                          <p:attrName>style.visibility</p:attrName>
                                        </p:attrNameLst>
                                      </p:cBhvr>
                                      <p:to>
                                        <p:strVal val="visible"/>
                                      </p:to>
                                    </p:set>
                                    <p:animEffect transition="in" filter="blinds(horizontal)">
                                      <p:cBhvr>
                                        <p:cTn id="47" dur="500"/>
                                        <p:tgtEl>
                                          <p:spTgt spid="5123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213"/>
                                        </p:tgtEl>
                                        <p:attrNameLst>
                                          <p:attrName>style.visibility</p:attrName>
                                        </p:attrNameLst>
                                      </p:cBhvr>
                                      <p:to>
                                        <p:strVal val="visible"/>
                                      </p:to>
                                    </p:set>
                                    <p:animEffect transition="in" filter="blinds(horizontal)">
                                      <p:cBhvr>
                                        <p:cTn id="52" dur="500"/>
                                        <p:tgtEl>
                                          <p:spTgt spid="512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214"/>
                                        </p:tgtEl>
                                        <p:attrNameLst>
                                          <p:attrName>style.visibility</p:attrName>
                                        </p:attrNameLst>
                                      </p:cBhvr>
                                      <p:to>
                                        <p:strVal val="visible"/>
                                      </p:to>
                                    </p:set>
                                    <p:animEffect transition="in" filter="blinds(horizontal)">
                                      <p:cBhvr>
                                        <p:cTn id="57" dur="500"/>
                                        <p:tgtEl>
                                          <p:spTgt spid="51214"/>
                                        </p:tgtEl>
                                      </p:cBhvr>
                                    </p:animEffect>
                                  </p:childTnLst>
                                </p:cTn>
                              </p:par>
                              <p:par>
                                <p:cTn id="58" presetID="3" presetClass="entr" presetSubtype="10" fill="hold" nodeType="withEffect">
                                  <p:stCondLst>
                                    <p:cond delay="0"/>
                                  </p:stCondLst>
                                  <p:childTnLst>
                                    <p:set>
                                      <p:cBhvr>
                                        <p:cTn id="59" dur="1" fill="hold">
                                          <p:stCondLst>
                                            <p:cond delay="0"/>
                                          </p:stCondLst>
                                        </p:cTn>
                                        <p:tgtEl>
                                          <p:spTgt spid="51204"/>
                                        </p:tgtEl>
                                        <p:attrNameLst>
                                          <p:attrName>style.visibility</p:attrName>
                                        </p:attrNameLst>
                                      </p:cBhvr>
                                      <p:to>
                                        <p:strVal val="visible"/>
                                      </p:to>
                                    </p:set>
                                    <p:animEffect transition="in" filter="blinds(horizontal)">
                                      <p:cBhvr>
                                        <p:cTn id="60" dur="500"/>
                                        <p:tgtEl>
                                          <p:spTgt spid="5120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1222"/>
                                        </p:tgtEl>
                                        <p:attrNameLst>
                                          <p:attrName>style.visibility</p:attrName>
                                        </p:attrNameLst>
                                      </p:cBhvr>
                                      <p:to>
                                        <p:strVal val="visible"/>
                                      </p:to>
                                    </p:set>
                                    <p:animEffect transition="in" filter="blinds(horizontal)">
                                      <p:cBhvr>
                                        <p:cTn id="65" dur="500"/>
                                        <p:tgtEl>
                                          <p:spTgt spid="51222"/>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51226"/>
                                        </p:tgtEl>
                                        <p:attrNameLst>
                                          <p:attrName>style.visibility</p:attrName>
                                        </p:attrNameLst>
                                      </p:cBhvr>
                                      <p:to>
                                        <p:strVal val="visible"/>
                                      </p:to>
                                    </p:set>
                                    <p:animEffect transition="in" filter="blinds(horizontal)">
                                      <p:cBhvr>
                                        <p:cTn id="68" dur="500"/>
                                        <p:tgtEl>
                                          <p:spTgt spid="5122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51231"/>
                                        </p:tgtEl>
                                        <p:attrNameLst>
                                          <p:attrName>style.visibility</p:attrName>
                                        </p:attrNameLst>
                                      </p:cBhvr>
                                      <p:to>
                                        <p:strVal val="visible"/>
                                      </p:to>
                                    </p:set>
                                    <p:animEffect transition="in" filter="blinds(horizontal)">
                                      <p:cBhvr>
                                        <p:cTn id="71" dur="500"/>
                                        <p:tgtEl>
                                          <p:spTgt spid="51231"/>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51224"/>
                                        </p:tgtEl>
                                        <p:attrNameLst>
                                          <p:attrName>style.visibility</p:attrName>
                                        </p:attrNameLst>
                                      </p:cBhvr>
                                      <p:to>
                                        <p:strVal val="visible"/>
                                      </p:to>
                                    </p:set>
                                    <p:animEffect transition="in" filter="blinds(horizontal)">
                                      <p:cBhvr>
                                        <p:cTn id="74" dur="500"/>
                                        <p:tgtEl>
                                          <p:spTgt spid="51224"/>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51228"/>
                                        </p:tgtEl>
                                        <p:attrNameLst>
                                          <p:attrName>style.visibility</p:attrName>
                                        </p:attrNameLst>
                                      </p:cBhvr>
                                      <p:to>
                                        <p:strVal val="visible"/>
                                      </p:to>
                                    </p:set>
                                    <p:animEffect transition="in" filter="blinds(horizontal)">
                                      <p:cBhvr>
                                        <p:cTn id="77" dur="500"/>
                                        <p:tgtEl>
                                          <p:spTgt spid="51228"/>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51229"/>
                                        </p:tgtEl>
                                        <p:attrNameLst>
                                          <p:attrName>style.visibility</p:attrName>
                                        </p:attrNameLst>
                                      </p:cBhvr>
                                      <p:to>
                                        <p:strVal val="visible"/>
                                      </p:to>
                                    </p:set>
                                    <p:animEffect transition="in" filter="blinds(horizontal)">
                                      <p:cBhvr>
                                        <p:cTn id="80" dur="500"/>
                                        <p:tgtEl>
                                          <p:spTgt spid="51229"/>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51205"/>
                                        </p:tgtEl>
                                        <p:attrNameLst>
                                          <p:attrName>style.visibility</p:attrName>
                                        </p:attrNameLst>
                                      </p:cBhvr>
                                      <p:to>
                                        <p:strVal val="visible"/>
                                      </p:to>
                                    </p:set>
                                    <p:animEffect transition="in" filter="blinds(horizontal)">
                                      <p:cBhvr>
                                        <p:cTn id="85" dur="500"/>
                                        <p:tgtEl>
                                          <p:spTgt spid="5120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1216"/>
                                        </p:tgtEl>
                                        <p:attrNameLst>
                                          <p:attrName>style.visibility</p:attrName>
                                        </p:attrNameLst>
                                      </p:cBhvr>
                                      <p:to>
                                        <p:strVal val="visible"/>
                                      </p:to>
                                    </p:set>
                                    <p:animEffect transition="in" filter="blinds(horizontal)">
                                      <p:cBhvr>
                                        <p:cTn id="88" dur="500"/>
                                        <p:tgtEl>
                                          <p:spTgt spid="5121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51217"/>
                                        </p:tgtEl>
                                        <p:attrNameLst>
                                          <p:attrName>style.visibility</p:attrName>
                                        </p:attrNameLst>
                                      </p:cBhvr>
                                      <p:to>
                                        <p:strVal val="visible"/>
                                      </p:to>
                                    </p:set>
                                    <p:animEffect transition="in" filter="blinds(horizontal)">
                                      <p:cBhvr>
                                        <p:cTn id="91" dur="500"/>
                                        <p:tgtEl>
                                          <p:spTgt spid="51217"/>
                                        </p:tgtEl>
                                      </p:cBhvr>
                                    </p:animEffect>
                                  </p:childTnLst>
                                </p:cTn>
                              </p:par>
                              <p:par>
                                <p:cTn id="92" presetID="3" presetClass="entr" presetSubtype="10" fill="hold" nodeType="withEffect">
                                  <p:stCondLst>
                                    <p:cond delay="0"/>
                                  </p:stCondLst>
                                  <p:childTnLst>
                                    <p:set>
                                      <p:cBhvr>
                                        <p:cTn id="93" dur="1" fill="hold">
                                          <p:stCondLst>
                                            <p:cond delay="0"/>
                                          </p:stCondLst>
                                        </p:cTn>
                                        <p:tgtEl>
                                          <p:spTgt spid="51218"/>
                                        </p:tgtEl>
                                        <p:attrNameLst>
                                          <p:attrName>style.visibility</p:attrName>
                                        </p:attrNameLst>
                                      </p:cBhvr>
                                      <p:to>
                                        <p:strVal val="visible"/>
                                      </p:to>
                                    </p:set>
                                    <p:animEffect transition="in" filter="blinds(horizontal)">
                                      <p:cBhvr>
                                        <p:cTn id="94" dur="500"/>
                                        <p:tgtEl>
                                          <p:spTgt spid="5121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51219"/>
                                        </p:tgtEl>
                                        <p:attrNameLst>
                                          <p:attrName>style.visibility</p:attrName>
                                        </p:attrNameLst>
                                      </p:cBhvr>
                                      <p:to>
                                        <p:strVal val="visible"/>
                                      </p:to>
                                    </p:set>
                                    <p:animEffect transition="in" filter="blinds(horizontal)">
                                      <p:cBhvr>
                                        <p:cTn id="97" dur="500"/>
                                        <p:tgtEl>
                                          <p:spTgt spid="51219"/>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51220"/>
                                        </p:tgtEl>
                                        <p:attrNameLst>
                                          <p:attrName>style.visibility</p:attrName>
                                        </p:attrNameLst>
                                      </p:cBhvr>
                                      <p:to>
                                        <p:strVal val="visible"/>
                                      </p:to>
                                    </p:set>
                                    <p:animEffect transition="in" filter="checkerboard(across)">
                                      <p:cBhvr>
                                        <p:cTn id="102" dur="500"/>
                                        <p:tgtEl>
                                          <p:spTgt spid="5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P spid="51207" grpId="0" animBg="1"/>
      <p:bldP spid="51208" grpId="0"/>
      <p:bldP spid="51209" grpId="0"/>
      <p:bldP spid="51210" grpId="0"/>
      <p:bldP spid="51211" grpId="0" animBg="1"/>
      <p:bldP spid="51212" grpId="0"/>
      <p:bldP spid="51213" grpId="0"/>
      <p:bldP spid="51214" grpId="0"/>
      <p:bldP spid="51216" grpId="0"/>
      <p:bldP spid="51217" grpId="0"/>
      <p:bldP spid="51219" grpId="0"/>
      <p:bldP spid="51220" grpId="0"/>
      <p:bldP spid="51221" grpId="0" animBg="1"/>
      <p:bldP spid="51222" grpId="0" animBg="1"/>
      <p:bldP spid="51223" grpId="0" animBg="1"/>
      <p:bldP spid="51224" grpId="0" animBg="1"/>
      <p:bldP spid="51225" grpId="0" animBg="1"/>
      <p:bldP spid="51226" grpId="0" animBg="1"/>
      <p:bldP spid="51228" grpId="0" animBg="1"/>
      <p:bldP spid="51229" grpId="0"/>
      <p:bldP spid="51230" grpId="0"/>
      <p:bldP spid="51231" grpId="0"/>
      <p:bldP spid="512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98" name="Picture 2"/>
          <p:cNvPicPr>
            <a:picLocks noChangeAspect="1" noChangeArrowheads="1"/>
          </p:cNvPicPr>
          <p:nvPr/>
        </p:nvPicPr>
        <p:blipFill>
          <a:blip r:embed="rId2"/>
          <a:srcRect/>
          <a:stretch>
            <a:fillRect/>
          </a:stretch>
        </p:blipFill>
        <p:spPr bwMode="auto">
          <a:xfrm>
            <a:off x="533400" y="968375"/>
            <a:ext cx="2971800" cy="2116138"/>
          </a:xfrm>
          <a:prstGeom prst="rect">
            <a:avLst/>
          </a:prstGeom>
          <a:noFill/>
          <a:ln w="9525">
            <a:noFill/>
            <a:miter lim="800000"/>
            <a:headEnd/>
            <a:tailEnd/>
          </a:ln>
        </p:spPr>
      </p:pic>
      <p:sp>
        <p:nvSpPr>
          <p:cNvPr id="93199" name="Text Box 3"/>
          <p:cNvSpPr txBox="1">
            <a:spLocks noChangeArrowheads="1"/>
          </p:cNvSpPr>
          <p:nvPr/>
        </p:nvSpPr>
        <p:spPr bwMode="auto">
          <a:xfrm>
            <a:off x="762000" y="381000"/>
            <a:ext cx="5410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Ñònh luaät thöù hai :</a:t>
            </a:r>
          </a:p>
        </p:txBody>
      </p:sp>
      <p:sp>
        <p:nvSpPr>
          <p:cNvPr id="1120260" name="Text Box 4"/>
          <p:cNvSpPr txBox="1">
            <a:spLocks noChangeArrowheads="1"/>
          </p:cNvSpPr>
          <p:nvPr/>
        </p:nvSpPr>
        <p:spPr bwMode="auto">
          <a:xfrm>
            <a:off x="3429000" y="381000"/>
            <a:ext cx="4953000" cy="1562100"/>
          </a:xfrm>
          <a:prstGeom prst="rect">
            <a:avLst/>
          </a:prstGeom>
          <a:noFill/>
          <a:ln w="9525">
            <a:solidFill>
              <a:srgbClr val="FF6600"/>
            </a:solidFill>
            <a:miter lim="800000"/>
            <a:headEnd/>
            <a:tailEnd/>
          </a:ln>
        </p:spPr>
        <p:txBody>
          <a:bodyPr>
            <a:spAutoFit/>
          </a:bodyPr>
          <a:lstStyle/>
          <a:p>
            <a:pPr>
              <a:spcBef>
                <a:spcPct val="50000"/>
              </a:spcBef>
            </a:pPr>
            <a:r>
              <a:rPr lang="en-US" sz="2400" b="1">
                <a:solidFill>
                  <a:srgbClr val="0066CC"/>
                </a:solidFill>
                <a:latin typeface="VNI-Times" pitchFamily="2" charset="0"/>
              </a:rPr>
              <a:t>Ñöôøng thaúng noái maët trôøi vaø moät haønh tinh naøo ñoù seõ queùt cuøng moät dieän tích trong nhöõng khoaûng thôøi gian nhö nhau</a:t>
            </a:r>
            <a:r>
              <a:rPr lang="en-US" sz="2400">
                <a:solidFill>
                  <a:srgbClr val="0066CC"/>
                </a:solidFill>
                <a:latin typeface="VNI-Times" pitchFamily="2" charset="0"/>
              </a:rPr>
              <a:t>.</a:t>
            </a:r>
          </a:p>
        </p:txBody>
      </p:sp>
      <p:pic>
        <p:nvPicPr>
          <p:cNvPr id="1120261" name="Picture 5"/>
          <p:cNvPicPr>
            <a:picLocks noChangeAspect="1" noChangeArrowheads="1"/>
          </p:cNvPicPr>
          <p:nvPr/>
        </p:nvPicPr>
        <p:blipFill>
          <a:blip r:embed="rId3"/>
          <a:srcRect/>
          <a:stretch>
            <a:fillRect/>
          </a:stretch>
        </p:blipFill>
        <p:spPr bwMode="auto">
          <a:xfrm>
            <a:off x="228600" y="3378200"/>
            <a:ext cx="3352800" cy="1887538"/>
          </a:xfrm>
          <a:prstGeom prst="rect">
            <a:avLst/>
          </a:prstGeom>
          <a:noFill/>
          <a:ln w="9525">
            <a:noFill/>
            <a:miter lim="800000"/>
            <a:headEnd/>
            <a:tailEnd/>
          </a:ln>
        </p:spPr>
      </p:pic>
      <p:graphicFrame>
        <p:nvGraphicFramePr>
          <p:cNvPr id="1120262" name="Object 6"/>
          <p:cNvGraphicFramePr>
            <a:graphicFrameLocks noGrp="1" noChangeAspect="1"/>
          </p:cNvGraphicFramePr>
          <p:nvPr>
            <p:ph sz="quarter" idx="1"/>
          </p:nvPr>
        </p:nvGraphicFramePr>
        <p:xfrm>
          <a:off x="2438400" y="4829175"/>
          <a:ext cx="3570288" cy="922338"/>
        </p:xfrm>
        <a:graphic>
          <a:graphicData uri="http://schemas.openxmlformats.org/presentationml/2006/ole">
            <mc:AlternateContent xmlns:mc="http://schemas.openxmlformats.org/markup-compatibility/2006">
              <mc:Choice xmlns:v="urn:schemas-microsoft-com:vml" Requires="v">
                <p:oleObj name="Equation" r:id="rId4" imgW="1523880" imgH="393480" progId="Equation.DSMT4">
                  <p:embed/>
                </p:oleObj>
              </mc:Choice>
              <mc:Fallback>
                <p:oleObj name="Equation" r:id="rId4" imgW="1523880" imgH="393480" progId="Equation.DSMT4">
                  <p:embed/>
                  <p:pic>
                    <p:nvPicPr>
                      <p:cNvPr id="112026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829175"/>
                        <a:ext cx="3570288"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63" name="Object 7"/>
          <p:cNvGraphicFramePr>
            <a:graphicFrameLocks noGrp="1" noChangeAspect="1"/>
          </p:cNvGraphicFramePr>
          <p:nvPr>
            <p:ph sz="quarter" idx="2"/>
          </p:nvPr>
        </p:nvGraphicFramePr>
        <p:xfrm>
          <a:off x="6129338" y="4852988"/>
          <a:ext cx="2362200" cy="938212"/>
        </p:xfrm>
        <a:graphic>
          <a:graphicData uri="http://schemas.openxmlformats.org/presentationml/2006/ole">
            <mc:AlternateContent xmlns:mc="http://schemas.openxmlformats.org/markup-compatibility/2006">
              <mc:Choice xmlns:v="urn:schemas-microsoft-com:vml" Requires="v">
                <p:oleObj name="Equation" r:id="rId6" imgW="1117440" imgH="444240" progId="Equation.DSMT4">
                  <p:embed/>
                </p:oleObj>
              </mc:Choice>
              <mc:Fallback>
                <p:oleObj name="Equation" r:id="rId6" imgW="1117440" imgH="444240" progId="Equation.DSMT4">
                  <p:embed/>
                  <p:pic>
                    <p:nvPicPr>
                      <p:cNvPr id="112026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9338" y="4852988"/>
                        <a:ext cx="2362200"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64" name="Object 8"/>
          <p:cNvGraphicFramePr>
            <a:graphicFrameLocks noGrp="1" noChangeAspect="1"/>
          </p:cNvGraphicFramePr>
          <p:nvPr>
            <p:ph sz="quarter" idx="3"/>
          </p:nvPr>
        </p:nvGraphicFramePr>
        <p:xfrm>
          <a:off x="3733800" y="3962400"/>
          <a:ext cx="4724400" cy="601663"/>
        </p:xfrm>
        <a:graphic>
          <a:graphicData uri="http://schemas.openxmlformats.org/presentationml/2006/ole">
            <mc:AlternateContent xmlns:mc="http://schemas.openxmlformats.org/markup-compatibility/2006">
              <mc:Choice xmlns:v="urn:schemas-microsoft-com:vml" Requires="v">
                <p:oleObj name="Equation" r:id="rId8" imgW="2400120" imgH="304560" progId="Equation.DSMT4">
                  <p:embed/>
                </p:oleObj>
              </mc:Choice>
              <mc:Fallback>
                <p:oleObj name="Equation" r:id="rId8" imgW="2400120" imgH="304560" progId="Equation.DSMT4">
                  <p:embed/>
                  <p:pic>
                    <p:nvPicPr>
                      <p:cNvPr id="112026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962400"/>
                        <a:ext cx="47244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65" name="Object 9"/>
          <p:cNvGraphicFramePr>
            <a:graphicFrameLocks noChangeAspect="1"/>
          </p:cNvGraphicFramePr>
          <p:nvPr/>
        </p:nvGraphicFramePr>
        <p:xfrm>
          <a:off x="4800600" y="2189163"/>
          <a:ext cx="1752600" cy="554037"/>
        </p:xfrm>
        <a:graphic>
          <a:graphicData uri="http://schemas.openxmlformats.org/presentationml/2006/ole">
            <mc:AlternateContent xmlns:mc="http://schemas.openxmlformats.org/markup-compatibility/2006">
              <mc:Choice xmlns:v="urn:schemas-microsoft-com:vml" Requires="v">
                <p:oleObj name="Equation" r:id="rId10" imgW="723600" imgH="228600" progId="Equation.DSMT4">
                  <p:embed/>
                </p:oleObj>
              </mc:Choice>
              <mc:Fallback>
                <p:oleObj name="Equation" r:id="rId10" imgW="723600" imgH="228600" progId="Equation.DSMT4">
                  <p:embed/>
                  <p:pic>
                    <p:nvPicPr>
                      <p:cNvPr id="1120265"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2189163"/>
                        <a:ext cx="17526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66" name="Line 10"/>
          <p:cNvSpPr>
            <a:spLocks noChangeShapeType="1"/>
          </p:cNvSpPr>
          <p:nvPr/>
        </p:nvSpPr>
        <p:spPr bwMode="auto">
          <a:xfrm>
            <a:off x="7543800" y="4419600"/>
            <a:ext cx="0" cy="685800"/>
          </a:xfrm>
          <a:prstGeom prst="line">
            <a:avLst/>
          </a:prstGeom>
          <a:noFill/>
          <a:ln w="9525">
            <a:solidFill>
              <a:schemeClr val="tx1"/>
            </a:solidFill>
            <a:round/>
            <a:headEnd/>
            <a:tailEnd type="arrow" w="med" len="med"/>
          </a:ln>
        </p:spPr>
        <p:txBody>
          <a:bodyPr/>
          <a:lstStyle/>
          <a:p>
            <a:endParaRPr lang="en-US"/>
          </a:p>
        </p:txBody>
      </p:sp>
      <p:sp>
        <p:nvSpPr>
          <p:cNvPr id="93203" name="AutoShape 11"/>
          <p:cNvSpPr>
            <a:spLocks noChangeArrowheads="1"/>
          </p:cNvSpPr>
          <p:nvPr/>
        </p:nvSpPr>
        <p:spPr bwMode="auto">
          <a:xfrm>
            <a:off x="2362200" y="3505200"/>
            <a:ext cx="1524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graphicFrame>
        <p:nvGraphicFramePr>
          <p:cNvPr id="93190" name="Object 12"/>
          <p:cNvGraphicFramePr>
            <a:graphicFrameLocks noChangeAspect="1"/>
          </p:cNvGraphicFramePr>
          <p:nvPr/>
        </p:nvGraphicFramePr>
        <p:xfrm>
          <a:off x="2362200" y="3146425"/>
          <a:ext cx="457200" cy="434975"/>
        </p:xfrm>
        <a:graphic>
          <a:graphicData uri="http://schemas.openxmlformats.org/presentationml/2006/ole">
            <mc:AlternateContent xmlns:mc="http://schemas.openxmlformats.org/markup-compatibility/2006">
              <mc:Choice xmlns:v="urn:schemas-microsoft-com:vml" Requires="v">
                <p:oleObj name="Equation" r:id="rId12" imgW="253800" imgH="241200" progId="Equation.DSMT4">
                  <p:embed/>
                </p:oleObj>
              </mc:Choice>
              <mc:Fallback>
                <p:oleObj name="Equation" r:id="rId12" imgW="253800" imgH="241200" progId="Equation.DSMT4">
                  <p:embed/>
                  <p:pic>
                    <p:nvPicPr>
                      <p:cNvPr id="9319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2200" y="3146425"/>
                        <a:ext cx="457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69" name="AutoShape 13"/>
          <p:cNvSpPr>
            <a:spLocks noChangeArrowheads="1"/>
          </p:cNvSpPr>
          <p:nvPr/>
        </p:nvSpPr>
        <p:spPr bwMode="auto">
          <a:xfrm>
            <a:off x="4419600" y="2895600"/>
            <a:ext cx="381000" cy="3048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20270" name="Text Box 14"/>
          <p:cNvSpPr txBox="1">
            <a:spLocks noChangeArrowheads="1"/>
          </p:cNvSpPr>
          <p:nvPr/>
        </p:nvSpPr>
        <p:spPr bwMode="auto">
          <a:xfrm>
            <a:off x="4876800" y="28194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120271" name="AutoShape 15"/>
          <p:cNvSpPr>
            <a:spLocks noChangeArrowheads="1"/>
          </p:cNvSpPr>
          <p:nvPr/>
        </p:nvSpPr>
        <p:spPr bwMode="auto">
          <a:xfrm>
            <a:off x="3810000" y="3200400"/>
            <a:ext cx="228600" cy="457200"/>
          </a:xfrm>
          <a:prstGeom prst="curvedRightArrow">
            <a:avLst>
              <a:gd name="adj1" fmla="val 40000"/>
              <a:gd name="adj2" fmla="val 80000"/>
              <a:gd name="adj3" fmla="val 33333"/>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20272" name="Object 16"/>
          <p:cNvGraphicFramePr>
            <a:graphicFrameLocks noChangeAspect="1"/>
          </p:cNvGraphicFramePr>
          <p:nvPr/>
        </p:nvGraphicFramePr>
        <p:xfrm>
          <a:off x="1066800" y="5715000"/>
          <a:ext cx="1295400" cy="504825"/>
        </p:xfrm>
        <a:graphic>
          <a:graphicData uri="http://schemas.openxmlformats.org/presentationml/2006/ole">
            <mc:AlternateContent xmlns:mc="http://schemas.openxmlformats.org/markup-compatibility/2006">
              <mc:Choice xmlns:v="urn:schemas-microsoft-com:vml" Requires="v">
                <p:oleObj name="Equation" r:id="rId14" imgW="457200" imgH="177480" progId="Equation.DSMT4">
                  <p:embed/>
                </p:oleObj>
              </mc:Choice>
              <mc:Fallback>
                <p:oleObj name="Equation" r:id="rId14" imgW="457200" imgH="177480" progId="Equation.DSMT4">
                  <p:embed/>
                  <p:pic>
                    <p:nvPicPr>
                      <p:cNvPr id="1120272"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5715000"/>
                        <a:ext cx="1295400" cy="5048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73" name="AutoShape 17"/>
          <p:cNvSpPr>
            <a:spLocks noChangeArrowheads="1"/>
          </p:cNvSpPr>
          <p:nvPr/>
        </p:nvSpPr>
        <p:spPr bwMode="auto">
          <a:xfrm>
            <a:off x="304800" y="5410200"/>
            <a:ext cx="381000" cy="304800"/>
          </a:xfrm>
          <a:prstGeom prst="curvedRightArrow">
            <a:avLst>
              <a:gd name="adj1" fmla="val 20000"/>
              <a:gd name="adj2" fmla="val 40000"/>
              <a:gd name="adj3" fmla="val 41667"/>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20274" name="Object 18"/>
          <p:cNvGraphicFramePr>
            <a:graphicFrameLocks noChangeAspect="1"/>
          </p:cNvGraphicFramePr>
          <p:nvPr/>
        </p:nvGraphicFramePr>
        <p:xfrm>
          <a:off x="2895600" y="5761038"/>
          <a:ext cx="1143000" cy="501650"/>
        </p:xfrm>
        <a:graphic>
          <a:graphicData uri="http://schemas.openxmlformats.org/presentationml/2006/ole">
            <mc:AlternateContent xmlns:mc="http://schemas.openxmlformats.org/markup-compatibility/2006">
              <mc:Choice xmlns:v="urn:schemas-microsoft-com:vml" Requires="v">
                <p:oleObj name="Equation" r:id="rId16" imgW="520560" imgH="228600" progId="Equation.DSMT4">
                  <p:embed/>
                </p:oleObj>
              </mc:Choice>
              <mc:Fallback>
                <p:oleObj name="Equation" r:id="rId16" imgW="520560" imgH="228600" progId="Equation.DSMT4">
                  <p:embed/>
                  <p:pic>
                    <p:nvPicPr>
                      <p:cNvPr id="1120274"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95600" y="5761038"/>
                        <a:ext cx="11430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75" name="Object 19"/>
          <p:cNvGraphicFramePr>
            <a:graphicFrameLocks noChangeAspect="1"/>
          </p:cNvGraphicFramePr>
          <p:nvPr/>
        </p:nvGraphicFramePr>
        <p:xfrm>
          <a:off x="2819400" y="6218238"/>
          <a:ext cx="1219200" cy="549275"/>
        </p:xfrm>
        <a:graphic>
          <a:graphicData uri="http://schemas.openxmlformats.org/presentationml/2006/ole">
            <mc:AlternateContent xmlns:mc="http://schemas.openxmlformats.org/markup-compatibility/2006">
              <mc:Choice xmlns:v="urn:schemas-microsoft-com:vml" Requires="v">
                <p:oleObj name="Equation" r:id="rId18" imgW="507960" imgH="228600" progId="Equation.DSMT4">
                  <p:embed/>
                </p:oleObj>
              </mc:Choice>
              <mc:Fallback>
                <p:oleObj name="Equation" r:id="rId18" imgW="507960" imgH="228600" progId="Equation.DSMT4">
                  <p:embed/>
                  <p:pic>
                    <p:nvPicPr>
                      <p:cNvPr id="1120275"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400" y="6218238"/>
                        <a:ext cx="12192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76" name="Object 20"/>
          <p:cNvGraphicFramePr>
            <a:graphicFrameLocks noChangeAspect="1"/>
          </p:cNvGraphicFramePr>
          <p:nvPr/>
        </p:nvGraphicFramePr>
        <p:xfrm>
          <a:off x="4572000" y="5913438"/>
          <a:ext cx="685800" cy="427037"/>
        </p:xfrm>
        <a:graphic>
          <a:graphicData uri="http://schemas.openxmlformats.org/presentationml/2006/ole">
            <mc:AlternateContent xmlns:mc="http://schemas.openxmlformats.org/markup-compatibility/2006">
              <mc:Choice xmlns:v="urn:schemas-microsoft-com:vml" Requires="v">
                <p:oleObj name="Equation" r:id="rId20" imgW="368280" imgH="228600" progId="Equation.DSMT4">
                  <p:embed/>
                </p:oleObj>
              </mc:Choice>
              <mc:Fallback>
                <p:oleObj name="Equation" r:id="rId20" imgW="368280" imgH="228600" progId="Equation.DSMT4">
                  <p:embed/>
                  <p:pic>
                    <p:nvPicPr>
                      <p:cNvPr id="1120276"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72000" y="5913438"/>
                        <a:ext cx="685800"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77" name="Object 21"/>
          <p:cNvGraphicFramePr>
            <a:graphicFrameLocks noChangeAspect="1"/>
          </p:cNvGraphicFramePr>
          <p:nvPr/>
        </p:nvGraphicFramePr>
        <p:xfrm>
          <a:off x="6248400" y="5989638"/>
          <a:ext cx="1066800" cy="504825"/>
        </p:xfrm>
        <a:graphic>
          <a:graphicData uri="http://schemas.openxmlformats.org/presentationml/2006/ole">
            <mc:AlternateContent xmlns:mc="http://schemas.openxmlformats.org/markup-compatibility/2006">
              <mc:Choice xmlns:v="urn:schemas-microsoft-com:vml" Requires="v">
                <p:oleObj name="Equation" r:id="rId22" imgW="482400" imgH="228600" progId="Equation.DSMT4">
                  <p:embed/>
                </p:oleObj>
              </mc:Choice>
              <mc:Fallback>
                <p:oleObj name="Equation" r:id="rId22" imgW="482400" imgH="228600" progId="Equation.DSMT4">
                  <p:embed/>
                  <p:pic>
                    <p:nvPicPr>
                      <p:cNvPr id="1120277"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48400" y="5989638"/>
                        <a:ext cx="10668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78" name="Line 22"/>
          <p:cNvSpPr>
            <a:spLocks noChangeShapeType="1"/>
          </p:cNvSpPr>
          <p:nvPr/>
        </p:nvSpPr>
        <p:spPr bwMode="auto">
          <a:xfrm>
            <a:off x="4191000" y="6294438"/>
            <a:ext cx="1752600" cy="0"/>
          </a:xfrm>
          <a:prstGeom prst="line">
            <a:avLst/>
          </a:prstGeom>
          <a:noFill/>
          <a:ln w="9525">
            <a:solidFill>
              <a:schemeClr val="tx1"/>
            </a:solidFill>
            <a:round/>
            <a:headEnd/>
            <a:tailEnd type="arrow" w="med" len="med"/>
          </a:ln>
        </p:spPr>
        <p:txBody>
          <a:bodyPr/>
          <a:lstStyle/>
          <a:p>
            <a:endParaRPr lang="en-US"/>
          </a:p>
        </p:txBody>
      </p:sp>
      <p:graphicFrame>
        <p:nvGraphicFramePr>
          <p:cNvPr id="1120279" name="Object 23"/>
          <p:cNvGraphicFramePr>
            <a:graphicFrameLocks noGrp="1" noChangeAspect="1"/>
          </p:cNvGraphicFramePr>
          <p:nvPr>
            <p:ph sz="quarter" idx="4"/>
          </p:nvPr>
        </p:nvGraphicFramePr>
        <p:xfrm>
          <a:off x="5715000" y="3278188"/>
          <a:ext cx="2209800" cy="608012"/>
        </p:xfrm>
        <a:graphic>
          <a:graphicData uri="http://schemas.openxmlformats.org/presentationml/2006/ole">
            <mc:AlternateContent xmlns:mc="http://schemas.openxmlformats.org/markup-compatibility/2006">
              <mc:Choice xmlns:v="urn:schemas-microsoft-com:vml" Requires="v">
                <p:oleObj name="Equation" r:id="rId24" imgW="1104840" imgH="304560" progId="Equation.DSMT4">
                  <p:embed/>
                </p:oleObj>
              </mc:Choice>
              <mc:Fallback>
                <p:oleObj name="Equation" r:id="rId24" imgW="1104840" imgH="304560" progId="Equation.DSMT4">
                  <p:embed/>
                  <p:pic>
                    <p:nvPicPr>
                      <p:cNvPr id="1120279" name="Object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5000" y="3278188"/>
                        <a:ext cx="220980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0280" name="Object 24"/>
          <p:cNvGraphicFramePr>
            <a:graphicFrameLocks noChangeAspect="1"/>
          </p:cNvGraphicFramePr>
          <p:nvPr/>
        </p:nvGraphicFramePr>
        <p:xfrm>
          <a:off x="6902450" y="2755900"/>
          <a:ext cx="1327150" cy="388938"/>
        </p:xfrm>
        <a:graphic>
          <a:graphicData uri="http://schemas.openxmlformats.org/presentationml/2006/ole">
            <mc:AlternateContent xmlns:mc="http://schemas.openxmlformats.org/markup-compatibility/2006">
              <mc:Choice xmlns:v="urn:schemas-microsoft-com:vml" Requires="v">
                <p:oleObj name="Equation" r:id="rId26" imgW="825480" imgH="241200" progId="Equation.DSMT4">
                  <p:embed/>
                </p:oleObj>
              </mc:Choice>
              <mc:Fallback>
                <p:oleObj name="Equation" r:id="rId26" imgW="825480" imgH="241200" progId="Equation.DSMT4">
                  <p:embed/>
                  <p:pic>
                    <p:nvPicPr>
                      <p:cNvPr id="1120280" name="Object 2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902450" y="2755900"/>
                        <a:ext cx="132715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0281" name="Line 25"/>
          <p:cNvSpPr>
            <a:spLocks noChangeShapeType="1"/>
          </p:cNvSpPr>
          <p:nvPr/>
        </p:nvSpPr>
        <p:spPr bwMode="auto">
          <a:xfrm>
            <a:off x="7620000" y="3733800"/>
            <a:ext cx="0" cy="381000"/>
          </a:xfrm>
          <a:prstGeom prst="line">
            <a:avLst/>
          </a:prstGeom>
          <a:noFill/>
          <a:ln w="9525">
            <a:solidFill>
              <a:schemeClr val="tx1"/>
            </a:solidFill>
            <a:round/>
            <a:headEnd/>
            <a:tailEnd type="arrow" w="med" len="med"/>
          </a:ln>
        </p:spPr>
        <p:txBody>
          <a:bodyPr/>
          <a:lstStyle/>
          <a:p>
            <a:endParaRPr lang="en-US"/>
          </a:p>
        </p:txBody>
      </p:sp>
      <p:sp>
        <p:nvSpPr>
          <p:cNvPr id="1120282" name="Line 26"/>
          <p:cNvSpPr>
            <a:spLocks noChangeShapeType="1"/>
          </p:cNvSpPr>
          <p:nvPr/>
        </p:nvSpPr>
        <p:spPr bwMode="auto">
          <a:xfrm>
            <a:off x="7543800" y="3124200"/>
            <a:ext cx="0" cy="3048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0260"/>
                                        </p:tgtEl>
                                        <p:attrNameLst>
                                          <p:attrName>style.visibility</p:attrName>
                                        </p:attrNameLst>
                                      </p:cBhvr>
                                      <p:to>
                                        <p:strVal val="visible"/>
                                      </p:to>
                                    </p:set>
                                    <p:animEffect transition="in" filter="blinds(horizontal)">
                                      <p:cBhvr>
                                        <p:cTn id="7" dur="500"/>
                                        <p:tgtEl>
                                          <p:spTgt spid="1120260"/>
                                        </p:tgtEl>
                                      </p:cBhvr>
                                    </p:animEffect>
                                  </p:childTnLst>
                                </p:cTn>
                              </p:par>
                              <p:par>
                                <p:cTn id="8" presetID="3" presetClass="entr" presetSubtype="10" fill="hold" nodeType="withEffect">
                                  <p:stCondLst>
                                    <p:cond delay="0"/>
                                  </p:stCondLst>
                                  <p:childTnLst>
                                    <p:set>
                                      <p:cBhvr>
                                        <p:cTn id="9" dur="1" fill="hold">
                                          <p:stCondLst>
                                            <p:cond delay="0"/>
                                          </p:stCondLst>
                                        </p:cTn>
                                        <p:tgtEl>
                                          <p:spTgt spid="1120265"/>
                                        </p:tgtEl>
                                        <p:attrNameLst>
                                          <p:attrName>style.visibility</p:attrName>
                                        </p:attrNameLst>
                                      </p:cBhvr>
                                      <p:to>
                                        <p:strVal val="visible"/>
                                      </p:to>
                                    </p:set>
                                    <p:animEffect transition="in" filter="blinds(horizontal)">
                                      <p:cBhvr>
                                        <p:cTn id="10" dur="500"/>
                                        <p:tgtEl>
                                          <p:spTgt spid="112026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20269"/>
                                        </p:tgtEl>
                                        <p:attrNameLst>
                                          <p:attrName>style.visibility</p:attrName>
                                        </p:attrNameLst>
                                      </p:cBhvr>
                                      <p:to>
                                        <p:strVal val="visible"/>
                                      </p:to>
                                    </p:set>
                                    <p:animEffect transition="in" filter="blinds(horizontal)">
                                      <p:cBhvr>
                                        <p:cTn id="15" dur="500"/>
                                        <p:tgtEl>
                                          <p:spTgt spid="112026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0270"/>
                                        </p:tgtEl>
                                        <p:attrNameLst>
                                          <p:attrName>style.visibility</p:attrName>
                                        </p:attrNameLst>
                                      </p:cBhvr>
                                      <p:to>
                                        <p:strVal val="visible"/>
                                      </p:to>
                                    </p:set>
                                    <p:animEffect transition="in" filter="blinds(horizontal)">
                                      <p:cBhvr>
                                        <p:cTn id="18" dur="500"/>
                                        <p:tgtEl>
                                          <p:spTgt spid="112027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20271"/>
                                        </p:tgtEl>
                                        <p:attrNameLst>
                                          <p:attrName>style.visibility</p:attrName>
                                        </p:attrNameLst>
                                      </p:cBhvr>
                                      <p:to>
                                        <p:strVal val="visible"/>
                                      </p:to>
                                    </p:set>
                                    <p:animEffect transition="in" filter="blinds(horizontal)">
                                      <p:cBhvr>
                                        <p:cTn id="21" dur="500"/>
                                        <p:tgtEl>
                                          <p:spTgt spid="1120271"/>
                                        </p:tgtEl>
                                      </p:cBhvr>
                                    </p:animEffect>
                                  </p:childTnLst>
                                </p:cTn>
                              </p:par>
                              <p:par>
                                <p:cTn id="22" presetID="3" presetClass="entr" presetSubtype="10" fill="hold" nodeType="withEffect">
                                  <p:stCondLst>
                                    <p:cond delay="0"/>
                                  </p:stCondLst>
                                  <p:childTnLst>
                                    <p:set>
                                      <p:cBhvr>
                                        <p:cTn id="23" dur="1" fill="hold">
                                          <p:stCondLst>
                                            <p:cond delay="0"/>
                                          </p:stCondLst>
                                        </p:cTn>
                                        <p:tgtEl>
                                          <p:spTgt spid="1120264"/>
                                        </p:tgtEl>
                                        <p:attrNameLst>
                                          <p:attrName>style.visibility</p:attrName>
                                        </p:attrNameLst>
                                      </p:cBhvr>
                                      <p:to>
                                        <p:strVal val="visible"/>
                                      </p:to>
                                    </p:set>
                                    <p:animEffect transition="in" filter="blinds(horizontal)">
                                      <p:cBhvr>
                                        <p:cTn id="24" dur="500"/>
                                        <p:tgtEl>
                                          <p:spTgt spid="112026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20261"/>
                                        </p:tgtEl>
                                        <p:attrNameLst>
                                          <p:attrName>style.visibility</p:attrName>
                                        </p:attrNameLst>
                                      </p:cBhvr>
                                      <p:to>
                                        <p:strVal val="visible"/>
                                      </p:to>
                                    </p:set>
                                    <p:animEffect transition="in" filter="blinds(horizontal)">
                                      <p:cBhvr>
                                        <p:cTn id="29" dur="500"/>
                                        <p:tgtEl>
                                          <p:spTgt spid="112026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20280"/>
                                        </p:tgtEl>
                                        <p:attrNameLst>
                                          <p:attrName>style.visibility</p:attrName>
                                        </p:attrNameLst>
                                      </p:cBhvr>
                                      <p:to>
                                        <p:strVal val="visible"/>
                                      </p:to>
                                    </p:set>
                                    <p:animEffect transition="in" filter="blinds(horizontal)">
                                      <p:cBhvr>
                                        <p:cTn id="34" dur="500"/>
                                        <p:tgtEl>
                                          <p:spTgt spid="112028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20282"/>
                                        </p:tgtEl>
                                        <p:attrNameLst>
                                          <p:attrName>style.visibility</p:attrName>
                                        </p:attrNameLst>
                                      </p:cBhvr>
                                      <p:to>
                                        <p:strVal val="visible"/>
                                      </p:to>
                                    </p:set>
                                    <p:animEffect transition="in" filter="blinds(horizontal)">
                                      <p:cBhvr>
                                        <p:cTn id="37" dur="500"/>
                                        <p:tgtEl>
                                          <p:spTgt spid="1120282"/>
                                        </p:tgtEl>
                                      </p:cBhvr>
                                    </p:animEffect>
                                  </p:childTnLst>
                                </p:cTn>
                              </p:par>
                              <p:par>
                                <p:cTn id="38" presetID="3" presetClass="entr" presetSubtype="10" fill="hold" nodeType="withEffect">
                                  <p:stCondLst>
                                    <p:cond delay="0"/>
                                  </p:stCondLst>
                                  <p:childTnLst>
                                    <p:set>
                                      <p:cBhvr>
                                        <p:cTn id="39" dur="1" fill="hold">
                                          <p:stCondLst>
                                            <p:cond delay="0"/>
                                          </p:stCondLst>
                                        </p:cTn>
                                        <p:tgtEl>
                                          <p:spTgt spid="1120279"/>
                                        </p:tgtEl>
                                        <p:attrNameLst>
                                          <p:attrName>style.visibility</p:attrName>
                                        </p:attrNameLst>
                                      </p:cBhvr>
                                      <p:to>
                                        <p:strVal val="visible"/>
                                      </p:to>
                                    </p:set>
                                    <p:animEffect transition="in" filter="blinds(horizontal)">
                                      <p:cBhvr>
                                        <p:cTn id="40" dur="500"/>
                                        <p:tgtEl>
                                          <p:spTgt spid="112027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20281"/>
                                        </p:tgtEl>
                                        <p:attrNameLst>
                                          <p:attrName>style.visibility</p:attrName>
                                        </p:attrNameLst>
                                      </p:cBhvr>
                                      <p:to>
                                        <p:strVal val="visible"/>
                                      </p:to>
                                    </p:set>
                                    <p:animEffect transition="in" filter="blinds(horizontal)">
                                      <p:cBhvr>
                                        <p:cTn id="43" dur="500"/>
                                        <p:tgtEl>
                                          <p:spTgt spid="112028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120262"/>
                                        </p:tgtEl>
                                        <p:attrNameLst>
                                          <p:attrName>style.visibility</p:attrName>
                                        </p:attrNameLst>
                                      </p:cBhvr>
                                      <p:to>
                                        <p:strVal val="visible"/>
                                      </p:to>
                                    </p:set>
                                    <p:animEffect transition="in" filter="blinds(horizontal)">
                                      <p:cBhvr>
                                        <p:cTn id="48" dur="500"/>
                                        <p:tgtEl>
                                          <p:spTgt spid="112026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120263"/>
                                        </p:tgtEl>
                                        <p:attrNameLst>
                                          <p:attrName>style.visibility</p:attrName>
                                        </p:attrNameLst>
                                      </p:cBhvr>
                                      <p:to>
                                        <p:strVal val="visible"/>
                                      </p:to>
                                    </p:set>
                                    <p:animEffect transition="in" filter="blinds(horizontal)">
                                      <p:cBhvr>
                                        <p:cTn id="53" dur="500"/>
                                        <p:tgtEl>
                                          <p:spTgt spid="1120263"/>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120266"/>
                                        </p:tgtEl>
                                        <p:attrNameLst>
                                          <p:attrName>style.visibility</p:attrName>
                                        </p:attrNameLst>
                                      </p:cBhvr>
                                      <p:to>
                                        <p:strVal val="visible"/>
                                      </p:to>
                                    </p:set>
                                    <p:animEffect transition="in" filter="blinds(horizontal)">
                                      <p:cBhvr>
                                        <p:cTn id="56" dur="500"/>
                                        <p:tgtEl>
                                          <p:spTgt spid="112026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120273"/>
                                        </p:tgtEl>
                                        <p:attrNameLst>
                                          <p:attrName>style.visibility</p:attrName>
                                        </p:attrNameLst>
                                      </p:cBhvr>
                                      <p:to>
                                        <p:strVal val="visible"/>
                                      </p:to>
                                    </p:set>
                                    <p:animEffect transition="in" filter="blinds(horizontal)">
                                      <p:cBhvr>
                                        <p:cTn id="61" dur="500"/>
                                        <p:tgtEl>
                                          <p:spTgt spid="1120273"/>
                                        </p:tgtEl>
                                      </p:cBhvr>
                                    </p:animEffect>
                                  </p:childTnLst>
                                </p:cTn>
                              </p:par>
                              <p:par>
                                <p:cTn id="62" presetID="3" presetClass="entr" presetSubtype="10" fill="hold" nodeType="withEffect">
                                  <p:stCondLst>
                                    <p:cond delay="0"/>
                                  </p:stCondLst>
                                  <p:childTnLst>
                                    <p:set>
                                      <p:cBhvr>
                                        <p:cTn id="63" dur="1" fill="hold">
                                          <p:stCondLst>
                                            <p:cond delay="0"/>
                                          </p:stCondLst>
                                        </p:cTn>
                                        <p:tgtEl>
                                          <p:spTgt spid="1120272"/>
                                        </p:tgtEl>
                                        <p:attrNameLst>
                                          <p:attrName>style.visibility</p:attrName>
                                        </p:attrNameLst>
                                      </p:cBhvr>
                                      <p:to>
                                        <p:strVal val="visible"/>
                                      </p:to>
                                    </p:set>
                                    <p:animEffect transition="in" filter="blinds(horizontal)">
                                      <p:cBhvr>
                                        <p:cTn id="64" dur="500"/>
                                        <p:tgtEl>
                                          <p:spTgt spid="112027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120274"/>
                                        </p:tgtEl>
                                        <p:attrNameLst>
                                          <p:attrName>style.visibility</p:attrName>
                                        </p:attrNameLst>
                                      </p:cBhvr>
                                      <p:to>
                                        <p:strVal val="visible"/>
                                      </p:to>
                                    </p:set>
                                    <p:animEffect transition="in" filter="blinds(horizontal)">
                                      <p:cBhvr>
                                        <p:cTn id="69" dur="500"/>
                                        <p:tgtEl>
                                          <p:spTgt spid="1120274"/>
                                        </p:tgtEl>
                                      </p:cBhvr>
                                    </p:animEffect>
                                  </p:childTnLst>
                                </p:cTn>
                              </p:par>
                              <p:par>
                                <p:cTn id="70" presetID="3" presetClass="entr" presetSubtype="10" fill="hold" nodeType="withEffect">
                                  <p:stCondLst>
                                    <p:cond delay="0"/>
                                  </p:stCondLst>
                                  <p:childTnLst>
                                    <p:set>
                                      <p:cBhvr>
                                        <p:cTn id="71" dur="1" fill="hold">
                                          <p:stCondLst>
                                            <p:cond delay="0"/>
                                          </p:stCondLst>
                                        </p:cTn>
                                        <p:tgtEl>
                                          <p:spTgt spid="1120275"/>
                                        </p:tgtEl>
                                        <p:attrNameLst>
                                          <p:attrName>style.visibility</p:attrName>
                                        </p:attrNameLst>
                                      </p:cBhvr>
                                      <p:to>
                                        <p:strVal val="visible"/>
                                      </p:to>
                                    </p:set>
                                    <p:animEffect transition="in" filter="blinds(horizontal)">
                                      <p:cBhvr>
                                        <p:cTn id="72" dur="500"/>
                                        <p:tgtEl>
                                          <p:spTgt spid="1120275"/>
                                        </p:tgtEl>
                                      </p:cBhvr>
                                    </p:animEffect>
                                  </p:childTnLst>
                                </p:cTn>
                              </p:par>
                              <p:par>
                                <p:cTn id="73" presetID="3" presetClass="entr" presetSubtype="10" fill="hold" nodeType="withEffect">
                                  <p:stCondLst>
                                    <p:cond delay="0"/>
                                  </p:stCondLst>
                                  <p:childTnLst>
                                    <p:set>
                                      <p:cBhvr>
                                        <p:cTn id="74" dur="1" fill="hold">
                                          <p:stCondLst>
                                            <p:cond delay="0"/>
                                          </p:stCondLst>
                                        </p:cTn>
                                        <p:tgtEl>
                                          <p:spTgt spid="1120276"/>
                                        </p:tgtEl>
                                        <p:attrNameLst>
                                          <p:attrName>style.visibility</p:attrName>
                                        </p:attrNameLst>
                                      </p:cBhvr>
                                      <p:to>
                                        <p:strVal val="visible"/>
                                      </p:to>
                                    </p:set>
                                    <p:animEffect transition="in" filter="blinds(horizontal)">
                                      <p:cBhvr>
                                        <p:cTn id="75" dur="500"/>
                                        <p:tgtEl>
                                          <p:spTgt spid="112027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120278"/>
                                        </p:tgtEl>
                                        <p:attrNameLst>
                                          <p:attrName>style.visibility</p:attrName>
                                        </p:attrNameLst>
                                      </p:cBhvr>
                                      <p:to>
                                        <p:strVal val="visible"/>
                                      </p:to>
                                    </p:set>
                                    <p:animEffect transition="in" filter="blinds(horizontal)">
                                      <p:cBhvr>
                                        <p:cTn id="78" dur="500"/>
                                        <p:tgtEl>
                                          <p:spTgt spid="1120278"/>
                                        </p:tgtEl>
                                      </p:cBhvr>
                                    </p:animEffect>
                                  </p:childTnLst>
                                </p:cTn>
                              </p:par>
                              <p:par>
                                <p:cTn id="79" presetID="3" presetClass="entr" presetSubtype="10" fill="hold" nodeType="withEffect">
                                  <p:stCondLst>
                                    <p:cond delay="0"/>
                                  </p:stCondLst>
                                  <p:childTnLst>
                                    <p:set>
                                      <p:cBhvr>
                                        <p:cTn id="80" dur="1" fill="hold">
                                          <p:stCondLst>
                                            <p:cond delay="0"/>
                                          </p:stCondLst>
                                        </p:cTn>
                                        <p:tgtEl>
                                          <p:spTgt spid="1120277"/>
                                        </p:tgtEl>
                                        <p:attrNameLst>
                                          <p:attrName>style.visibility</p:attrName>
                                        </p:attrNameLst>
                                      </p:cBhvr>
                                      <p:to>
                                        <p:strVal val="visible"/>
                                      </p:to>
                                    </p:set>
                                    <p:animEffect transition="in" filter="blinds(horizontal)">
                                      <p:cBhvr>
                                        <p:cTn id="81" dur="500"/>
                                        <p:tgtEl>
                                          <p:spTgt spid="112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60" grpId="0" animBg="1"/>
      <p:bldP spid="1120266" grpId="0" animBg="1"/>
      <p:bldP spid="1120269" grpId="0" animBg="1"/>
      <p:bldP spid="1120270" grpId="0"/>
      <p:bldP spid="1120271" grpId="0" animBg="1"/>
      <p:bldP spid="1120273" grpId="0" animBg="1"/>
      <p:bldP spid="1120278" grpId="0" animBg="1"/>
      <p:bldP spid="1120281" grpId="0" animBg="1"/>
      <p:bldP spid="112028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Object 2"/>
          <p:cNvGraphicFramePr>
            <a:graphicFrameLocks noGrp="1" noChangeAspect="1"/>
          </p:cNvGraphicFramePr>
          <p:nvPr>
            <p:ph sz="quarter" idx="1"/>
          </p:nvPr>
        </p:nvGraphicFramePr>
        <p:xfrm>
          <a:off x="2563813" y="2463800"/>
          <a:ext cx="1155700" cy="304800"/>
        </p:xfrm>
        <a:graphic>
          <a:graphicData uri="http://schemas.openxmlformats.org/presentationml/2006/ole">
            <mc:AlternateContent xmlns:mc="http://schemas.openxmlformats.org/markup-compatibility/2006">
              <mc:Choice xmlns:v="urn:schemas-microsoft-com:vml" Requires="v">
                <p:oleObj name="Equation" r:id="rId2" imgW="1155600" imgH="304560" progId="Equation.DSMT4">
                  <p:embed/>
                </p:oleObj>
              </mc:Choice>
              <mc:Fallback>
                <p:oleObj name="Equation" r:id="rId2" imgW="1155600" imgH="304560" progId="Equation.DSMT4">
                  <p:embed/>
                  <p:pic>
                    <p:nvPicPr>
                      <p:cNvPr id="9421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813" y="2463800"/>
                        <a:ext cx="1155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3"/>
          <p:cNvGraphicFramePr>
            <a:graphicFrameLocks noGrp="1" noChangeAspect="1"/>
          </p:cNvGraphicFramePr>
          <p:nvPr>
            <p:ph sz="quarter" idx="2"/>
          </p:nvPr>
        </p:nvGraphicFramePr>
        <p:xfrm>
          <a:off x="5105400" y="609600"/>
          <a:ext cx="1905000" cy="571500"/>
        </p:xfrm>
        <a:graphic>
          <a:graphicData uri="http://schemas.openxmlformats.org/presentationml/2006/ole">
            <mc:AlternateContent xmlns:mc="http://schemas.openxmlformats.org/markup-compatibility/2006">
              <mc:Choice xmlns:v="urn:schemas-microsoft-com:vml" Requires="v">
                <p:oleObj name="Equation" r:id="rId4" imgW="761760" imgH="228600" progId="Equation.DSMT4">
                  <p:embed/>
                </p:oleObj>
              </mc:Choice>
              <mc:Fallback>
                <p:oleObj name="Equation" r:id="rId4" imgW="761760" imgH="228600" progId="Equation.DSMT4">
                  <p:embed/>
                  <p:pic>
                    <p:nvPicPr>
                      <p:cNvPr id="942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609600"/>
                        <a:ext cx="1905000" cy="57150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2" name="Object 4"/>
          <p:cNvGraphicFramePr>
            <a:graphicFrameLocks noGrp="1" noChangeAspect="1"/>
          </p:cNvGraphicFramePr>
          <p:nvPr>
            <p:ph sz="quarter" idx="3"/>
          </p:nvPr>
        </p:nvGraphicFramePr>
        <p:xfrm>
          <a:off x="969963" y="2743200"/>
          <a:ext cx="376237" cy="457200"/>
        </p:xfrm>
        <a:graphic>
          <a:graphicData uri="http://schemas.openxmlformats.org/presentationml/2006/ole">
            <mc:AlternateContent xmlns:mc="http://schemas.openxmlformats.org/markup-compatibility/2006">
              <mc:Choice xmlns:v="urn:schemas-microsoft-com:vml" Requires="v">
                <p:oleObj name="Equation" r:id="rId6" imgW="177480" imgH="215640" progId="Equation.DSMT4">
                  <p:embed/>
                </p:oleObj>
              </mc:Choice>
              <mc:Fallback>
                <p:oleObj name="Equation" r:id="rId6" imgW="177480" imgH="215640" progId="Equation.DSMT4">
                  <p:embed/>
                  <p:pic>
                    <p:nvPicPr>
                      <p:cNvPr id="9421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9963" y="2743200"/>
                        <a:ext cx="3762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6" name="Line 5"/>
          <p:cNvSpPr>
            <a:spLocks noChangeShapeType="1"/>
          </p:cNvSpPr>
          <p:nvPr/>
        </p:nvSpPr>
        <p:spPr bwMode="auto">
          <a:xfrm>
            <a:off x="3733800" y="914400"/>
            <a:ext cx="914400" cy="0"/>
          </a:xfrm>
          <a:prstGeom prst="line">
            <a:avLst/>
          </a:prstGeom>
          <a:noFill/>
          <a:ln w="9525">
            <a:solidFill>
              <a:schemeClr val="tx1"/>
            </a:solidFill>
            <a:round/>
            <a:headEnd/>
            <a:tailEnd type="triangle" w="med" len="med"/>
          </a:ln>
        </p:spPr>
        <p:txBody>
          <a:bodyPr/>
          <a:lstStyle/>
          <a:p>
            <a:endParaRPr lang="en-US"/>
          </a:p>
        </p:txBody>
      </p:sp>
      <p:graphicFrame>
        <p:nvGraphicFramePr>
          <p:cNvPr id="94213" name="Object 6"/>
          <p:cNvGraphicFramePr>
            <a:graphicFrameLocks noChangeAspect="1"/>
          </p:cNvGraphicFramePr>
          <p:nvPr/>
        </p:nvGraphicFramePr>
        <p:xfrm>
          <a:off x="3424238" y="3352800"/>
          <a:ext cx="276225" cy="304800"/>
        </p:xfrm>
        <a:graphic>
          <a:graphicData uri="http://schemas.openxmlformats.org/presentationml/2006/ole">
            <mc:AlternateContent xmlns:mc="http://schemas.openxmlformats.org/markup-compatibility/2006">
              <mc:Choice xmlns:v="urn:schemas-microsoft-com:vml" Requires="v">
                <p:oleObj name="Equation" r:id="rId8" imgW="126720" imgH="139680" progId="Equation.DSMT4">
                  <p:embed/>
                </p:oleObj>
              </mc:Choice>
              <mc:Fallback>
                <p:oleObj name="Equation" r:id="rId8" imgW="126720" imgH="139680" progId="Equation.DSMT4">
                  <p:embed/>
                  <p:pic>
                    <p:nvPicPr>
                      <p:cNvPr id="94213"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4238" y="3352800"/>
                        <a:ext cx="2762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4" name="Object 7"/>
          <p:cNvGraphicFramePr>
            <a:graphicFrameLocks noChangeAspect="1"/>
          </p:cNvGraphicFramePr>
          <p:nvPr/>
        </p:nvGraphicFramePr>
        <p:xfrm>
          <a:off x="3430588" y="1905000"/>
          <a:ext cx="346075" cy="381000"/>
        </p:xfrm>
        <a:graphic>
          <a:graphicData uri="http://schemas.openxmlformats.org/presentationml/2006/ole">
            <mc:AlternateContent xmlns:mc="http://schemas.openxmlformats.org/markup-compatibility/2006">
              <mc:Choice xmlns:v="urn:schemas-microsoft-com:vml" Requires="v">
                <p:oleObj name="Equation" r:id="rId10" imgW="126720" imgH="139680" progId="Equation.DSMT4">
                  <p:embed/>
                </p:oleObj>
              </mc:Choice>
              <mc:Fallback>
                <p:oleObj name="Equation" r:id="rId10" imgW="126720" imgH="139680" progId="Equation.DSMT4">
                  <p:embed/>
                  <p:pic>
                    <p:nvPicPr>
                      <p:cNvPr id="94214"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0588" y="1905000"/>
                        <a:ext cx="3460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7" name="Oval 8"/>
          <p:cNvSpPr>
            <a:spLocks noChangeArrowheads="1"/>
          </p:cNvSpPr>
          <p:nvPr/>
        </p:nvSpPr>
        <p:spPr bwMode="auto">
          <a:xfrm>
            <a:off x="1449388" y="1828800"/>
            <a:ext cx="2743200" cy="1371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4228" name="Line 9"/>
          <p:cNvSpPr>
            <a:spLocks noChangeShapeType="1"/>
          </p:cNvSpPr>
          <p:nvPr/>
        </p:nvSpPr>
        <p:spPr bwMode="auto">
          <a:xfrm>
            <a:off x="1449388" y="2514600"/>
            <a:ext cx="2743200" cy="0"/>
          </a:xfrm>
          <a:prstGeom prst="line">
            <a:avLst/>
          </a:prstGeom>
          <a:noFill/>
          <a:ln w="9525">
            <a:solidFill>
              <a:schemeClr val="tx1"/>
            </a:solidFill>
            <a:round/>
            <a:headEnd/>
            <a:tailEnd/>
          </a:ln>
        </p:spPr>
        <p:txBody>
          <a:bodyPr/>
          <a:lstStyle/>
          <a:p>
            <a:endParaRPr lang="en-US"/>
          </a:p>
        </p:txBody>
      </p:sp>
      <p:sp>
        <p:nvSpPr>
          <p:cNvPr id="94229" name="Line 10"/>
          <p:cNvSpPr>
            <a:spLocks noChangeShapeType="1"/>
          </p:cNvSpPr>
          <p:nvPr/>
        </p:nvSpPr>
        <p:spPr bwMode="auto">
          <a:xfrm>
            <a:off x="2820988" y="1828800"/>
            <a:ext cx="0" cy="1371600"/>
          </a:xfrm>
          <a:prstGeom prst="line">
            <a:avLst/>
          </a:prstGeom>
          <a:noFill/>
          <a:ln w="9525">
            <a:solidFill>
              <a:schemeClr val="tx1"/>
            </a:solidFill>
            <a:round/>
            <a:headEnd/>
            <a:tailEnd/>
          </a:ln>
        </p:spPr>
        <p:txBody>
          <a:bodyPr/>
          <a:lstStyle/>
          <a:p>
            <a:endParaRPr lang="en-US"/>
          </a:p>
        </p:txBody>
      </p:sp>
      <p:sp>
        <p:nvSpPr>
          <p:cNvPr id="94230" name="Line 11"/>
          <p:cNvSpPr>
            <a:spLocks noChangeShapeType="1"/>
          </p:cNvSpPr>
          <p:nvPr/>
        </p:nvSpPr>
        <p:spPr bwMode="auto">
          <a:xfrm>
            <a:off x="4192588" y="2514600"/>
            <a:ext cx="0" cy="990600"/>
          </a:xfrm>
          <a:prstGeom prst="line">
            <a:avLst/>
          </a:prstGeom>
          <a:noFill/>
          <a:ln w="9525">
            <a:solidFill>
              <a:schemeClr val="tx1"/>
            </a:solidFill>
            <a:round/>
            <a:headEnd/>
            <a:tailEnd/>
          </a:ln>
        </p:spPr>
        <p:txBody>
          <a:bodyPr/>
          <a:lstStyle/>
          <a:p>
            <a:endParaRPr lang="en-US"/>
          </a:p>
        </p:txBody>
      </p:sp>
      <p:sp>
        <p:nvSpPr>
          <p:cNvPr id="94231" name="Line 12"/>
          <p:cNvSpPr>
            <a:spLocks noChangeShapeType="1"/>
          </p:cNvSpPr>
          <p:nvPr/>
        </p:nvSpPr>
        <p:spPr bwMode="auto">
          <a:xfrm>
            <a:off x="2820988" y="3200400"/>
            <a:ext cx="0" cy="381000"/>
          </a:xfrm>
          <a:prstGeom prst="line">
            <a:avLst/>
          </a:prstGeom>
          <a:noFill/>
          <a:ln w="9525">
            <a:solidFill>
              <a:schemeClr val="tx1"/>
            </a:solidFill>
            <a:round/>
            <a:headEnd/>
            <a:tailEnd/>
          </a:ln>
        </p:spPr>
        <p:txBody>
          <a:bodyPr/>
          <a:lstStyle/>
          <a:p>
            <a:endParaRPr lang="en-US"/>
          </a:p>
        </p:txBody>
      </p:sp>
      <p:sp>
        <p:nvSpPr>
          <p:cNvPr id="94232" name="Line 13"/>
          <p:cNvSpPr>
            <a:spLocks noChangeShapeType="1"/>
          </p:cNvSpPr>
          <p:nvPr/>
        </p:nvSpPr>
        <p:spPr bwMode="auto">
          <a:xfrm>
            <a:off x="2820988" y="3352800"/>
            <a:ext cx="1371600"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94233" name="Line 14"/>
          <p:cNvSpPr>
            <a:spLocks noChangeShapeType="1"/>
          </p:cNvSpPr>
          <p:nvPr/>
        </p:nvSpPr>
        <p:spPr bwMode="auto">
          <a:xfrm>
            <a:off x="2820988" y="1828800"/>
            <a:ext cx="1143000" cy="685800"/>
          </a:xfrm>
          <a:prstGeom prst="line">
            <a:avLst/>
          </a:prstGeom>
          <a:noFill/>
          <a:ln w="9525">
            <a:solidFill>
              <a:schemeClr val="tx1"/>
            </a:solidFill>
            <a:prstDash val="dash"/>
            <a:round/>
            <a:headEnd/>
            <a:tailEnd/>
          </a:ln>
        </p:spPr>
        <p:txBody>
          <a:bodyPr/>
          <a:lstStyle/>
          <a:p>
            <a:endParaRPr lang="en-US"/>
          </a:p>
        </p:txBody>
      </p:sp>
      <p:sp>
        <p:nvSpPr>
          <p:cNvPr id="94234" name="AutoShape 15"/>
          <p:cNvSpPr>
            <a:spLocks noChangeArrowheads="1"/>
          </p:cNvSpPr>
          <p:nvPr/>
        </p:nvSpPr>
        <p:spPr bwMode="auto">
          <a:xfrm>
            <a:off x="3887788" y="2438400"/>
            <a:ext cx="152400" cy="1524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sp>
        <p:nvSpPr>
          <p:cNvPr id="94235" name="AutoShape 16"/>
          <p:cNvSpPr>
            <a:spLocks noChangeArrowheads="1"/>
          </p:cNvSpPr>
          <p:nvPr/>
        </p:nvSpPr>
        <p:spPr bwMode="auto">
          <a:xfrm>
            <a:off x="1601788" y="2438400"/>
            <a:ext cx="152400" cy="152400"/>
          </a:xfrm>
          <a:prstGeom prst="sun">
            <a:avLst>
              <a:gd name="adj"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94215" name="Object 17"/>
          <p:cNvGraphicFramePr>
            <a:graphicFrameLocks noChangeAspect="1"/>
          </p:cNvGraphicFramePr>
          <p:nvPr/>
        </p:nvGraphicFramePr>
        <p:xfrm>
          <a:off x="3500438" y="1981200"/>
          <a:ext cx="276225" cy="304800"/>
        </p:xfrm>
        <a:graphic>
          <a:graphicData uri="http://schemas.openxmlformats.org/presentationml/2006/ole">
            <mc:AlternateContent xmlns:mc="http://schemas.openxmlformats.org/markup-compatibility/2006">
              <mc:Choice xmlns:v="urn:schemas-microsoft-com:vml" Requires="v">
                <p:oleObj name="Equation" r:id="rId11" imgW="126720" imgH="139680" progId="Equation.DSMT4">
                  <p:embed/>
                </p:oleObj>
              </mc:Choice>
              <mc:Fallback>
                <p:oleObj name="Equation" r:id="rId11" imgW="126720" imgH="139680" progId="Equation.DSMT4">
                  <p:embed/>
                  <p:pic>
                    <p:nvPicPr>
                      <p:cNvPr id="94215"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0438" y="1981200"/>
                        <a:ext cx="2762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6" name="Object 18"/>
          <p:cNvGraphicFramePr>
            <a:graphicFrameLocks noChangeAspect="1"/>
          </p:cNvGraphicFramePr>
          <p:nvPr/>
        </p:nvGraphicFramePr>
        <p:xfrm>
          <a:off x="4268788" y="2743200"/>
          <a:ext cx="282575" cy="395288"/>
        </p:xfrm>
        <a:graphic>
          <a:graphicData uri="http://schemas.openxmlformats.org/presentationml/2006/ole">
            <mc:AlternateContent xmlns:mc="http://schemas.openxmlformats.org/markup-compatibility/2006">
              <mc:Choice xmlns:v="urn:schemas-microsoft-com:vml" Requires="v">
                <p:oleObj name="Equation" r:id="rId12" imgW="126720" imgH="177480" progId="Equation.DSMT4">
                  <p:embed/>
                </p:oleObj>
              </mc:Choice>
              <mc:Fallback>
                <p:oleObj name="Equation" r:id="rId12" imgW="126720" imgH="177480" progId="Equation.DSMT4">
                  <p:embed/>
                  <p:pic>
                    <p:nvPicPr>
                      <p:cNvPr id="94216"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8788" y="2743200"/>
                        <a:ext cx="282575"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6" name="Line 19"/>
          <p:cNvSpPr>
            <a:spLocks noChangeShapeType="1"/>
          </p:cNvSpPr>
          <p:nvPr/>
        </p:nvSpPr>
        <p:spPr bwMode="auto">
          <a:xfrm>
            <a:off x="1677988" y="1905000"/>
            <a:ext cx="0" cy="609600"/>
          </a:xfrm>
          <a:prstGeom prst="line">
            <a:avLst/>
          </a:prstGeom>
          <a:noFill/>
          <a:ln w="9525">
            <a:solidFill>
              <a:schemeClr val="tx1"/>
            </a:solidFill>
            <a:round/>
            <a:headEnd/>
            <a:tailEnd/>
          </a:ln>
        </p:spPr>
        <p:txBody>
          <a:bodyPr/>
          <a:lstStyle/>
          <a:p>
            <a:endParaRPr lang="en-US"/>
          </a:p>
        </p:txBody>
      </p:sp>
      <p:sp>
        <p:nvSpPr>
          <p:cNvPr id="94237" name="Line 20"/>
          <p:cNvSpPr>
            <a:spLocks noChangeShapeType="1"/>
          </p:cNvSpPr>
          <p:nvPr/>
        </p:nvSpPr>
        <p:spPr bwMode="auto">
          <a:xfrm>
            <a:off x="1677988" y="2362200"/>
            <a:ext cx="1143000" cy="0"/>
          </a:xfrm>
          <a:prstGeom prst="line">
            <a:avLst/>
          </a:prstGeom>
          <a:noFill/>
          <a:ln w="9525">
            <a:solidFill>
              <a:schemeClr val="tx1"/>
            </a:solidFill>
            <a:prstDash val="dash"/>
            <a:round/>
            <a:headEnd type="arrow" w="med" len="med"/>
            <a:tailEnd type="arrow" w="med" len="med"/>
          </a:ln>
        </p:spPr>
        <p:txBody>
          <a:bodyPr/>
          <a:lstStyle/>
          <a:p>
            <a:endParaRPr lang="en-US"/>
          </a:p>
        </p:txBody>
      </p:sp>
      <p:graphicFrame>
        <p:nvGraphicFramePr>
          <p:cNvPr id="94217" name="Object 21"/>
          <p:cNvGraphicFramePr>
            <a:graphicFrameLocks noChangeAspect="1"/>
          </p:cNvGraphicFramePr>
          <p:nvPr/>
        </p:nvGraphicFramePr>
        <p:xfrm>
          <a:off x="2058988" y="2057400"/>
          <a:ext cx="244475" cy="298450"/>
        </p:xfrm>
        <a:graphic>
          <a:graphicData uri="http://schemas.openxmlformats.org/presentationml/2006/ole">
            <mc:AlternateContent xmlns:mc="http://schemas.openxmlformats.org/markup-compatibility/2006">
              <mc:Choice xmlns:v="urn:schemas-microsoft-com:vml" Requires="v">
                <p:oleObj name="Equation" r:id="rId14" imgW="114120" imgH="139680" progId="Equation.DSMT4">
                  <p:embed/>
                </p:oleObj>
              </mc:Choice>
              <mc:Fallback>
                <p:oleObj name="Equation" r:id="rId14" imgW="114120" imgH="139680" progId="Equation.DSMT4">
                  <p:embed/>
                  <p:pic>
                    <p:nvPicPr>
                      <p:cNvPr id="94217"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8988" y="2057400"/>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8" name="Object 22"/>
          <p:cNvGraphicFramePr>
            <a:graphicFrameLocks noChangeAspect="1"/>
          </p:cNvGraphicFramePr>
          <p:nvPr/>
        </p:nvGraphicFramePr>
        <p:xfrm>
          <a:off x="1122363" y="2362200"/>
          <a:ext cx="280987" cy="304800"/>
        </p:xfrm>
        <a:graphic>
          <a:graphicData uri="http://schemas.openxmlformats.org/presentationml/2006/ole">
            <mc:AlternateContent xmlns:mc="http://schemas.openxmlformats.org/markup-compatibility/2006">
              <mc:Choice xmlns:v="urn:schemas-microsoft-com:vml" Requires="v">
                <p:oleObj name="Equation" r:id="rId16" imgW="152280" imgH="164880" progId="Equation.DSMT4">
                  <p:embed/>
                </p:oleObj>
              </mc:Choice>
              <mc:Fallback>
                <p:oleObj name="Equation" r:id="rId16" imgW="152280" imgH="164880" progId="Equation.DSMT4">
                  <p:embed/>
                  <p:pic>
                    <p:nvPicPr>
                      <p:cNvPr id="94218"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2363" y="2362200"/>
                        <a:ext cx="280987"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9" name="Object 23"/>
          <p:cNvGraphicFramePr>
            <a:graphicFrameLocks noChangeAspect="1"/>
          </p:cNvGraphicFramePr>
          <p:nvPr/>
        </p:nvGraphicFramePr>
        <p:xfrm>
          <a:off x="4268788" y="2362200"/>
          <a:ext cx="282575" cy="304800"/>
        </p:xfrm>
        <a:graphic>
          <a:graphicData uri="http://schemas.openxmlformats.org/presentationml/2006/ole">
            <mc:AlternateContent xmlns:mc="http://schemas.openxmlformats.org/markup-compatibility/2006">
              <mc:Choice xmlns:v="urn:schemas-microsoft-com:vml" Requires="v">
                <p:oleObj name="Equation" r:id="rId18" imgW="152280" imgH="164880" progId="Equation.DSMT4">
                  <p:embed/>
                </p:oleObj>
              </mc:Choice>
              <mc:Fallback>
                <p:oleObj name="Equation" r:id="rId18" imgW="152280" imgH="164880" progId="Equation.DSMT4">
                  <p:embed/>
                  <p:pic>
                    <p:nvPicPr>
                      <p:cNvPr id="94219"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68788" y="2362200"/>
                        <a:ext cx="2825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0" name="Object 24"/>
          <p:cNvGraphicFramePr>
            <a:graphicFrameLocks noChangeAspect="1"/>
          </p:cNvGraphicFramePr>
          <p:nvPr/>
        </p:nvGraphicFramePr>
        <p:xfrm>
          <a:off x="3648075" y="2455863"/>
          <a:ext cx="327025" cy="422275"/>
        </p:xfrm>
        <a:graphic>
          <a:graphicData uri="http://schemas.openxmlformats.org/presentationml/2006/ole">
            <mc:AlternateContent xmlns:mc="http://schemas.openxmlformats.org/markup-compatibility/2006">
              <mc:Choice xmlns:v="urn:schemas-microsoft-com:vml" Requires="v">
                <p:oleObj name="Equation" r:id="rId20" imgW="177480" imgH="228600" progId="Equation.DSMT4">
                  <p:embed/>
                </p:oleObj>
              </mc:Choice>
              <mc:Fallback>
                <p:oleObj name="Equation" r:id="rId20" imgW="177480" imgH="228600" progId="Equation.DSMT4">
                  <p:embed/>
                  <p:pic>
                    <p:nvPicPr>
                      <p:cNvPr id="9422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48075" y="2455863"/>
                        <a:ext cx="3270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1" name="Object 25"/>
          <p:cNvGraphicFramePr>
            <a:graphicFrameLocks noChangeAspect="1"/>
          </p:cNvGraphicFramePr>
          <p:nvPr/>
        </p:nvGraphicFramePr>
        <p:xfrm>
          <a:off x="1677988" y="2532063"/>
          <a:ext cx="304800" cy="422275"/>
        </p:xfrm>
        <a:graphic>
          <a:graphicData uri="http://schemas.openxmlformats.org/presentationml/2006/ole">
            <mc:AlternateContent xmlns:mc="http://schemas.openxmlformats.org/markup-compatibility/2006">
              <mc:Choice xmlns:v="urn:schemas-microsoft-com:vml" Requires="v">
                <p:oleObj name="Equation" r:id="rId22" imgW="164880" imgH="228600" progId="Equation.DSMT4">
                  <p:embed/>
                </p:oleObj>
              </mc:Choice>
              <mc:Fallback>
                <p:oleObj name="Equation" r:id="rId22" imgW="164880" imgH="228600" progId="Equation.DSMT4">
                  <p:embed/>
                  <p:pic>
                    <p:nvPicPr>
                      <p:cNvPr id="94221" name="Object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77988" y="2532063"/>
                        <a:ext cx="3048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8" name="Line 26"/>
          <p:cNvSpPr>
            <a:spLocks noChangeShapeType="1"/>
          </p:cNvSpPr>
          <p:nvPr/>
        </p:nvSpPr>
        <p:spPr bwMode="auto">
          <a:xfrm flipV="1">
            <a:off x="4170363" y="2057400"/>
            <a:ext cx="0" cy="457200"/>
          </a:xfrm>
          <a:prstGeom prst="line">
            <a:avLst/>
          </a:prstGeom>
          <a:noFill/>
          <a:ln w="9525">
            <a:solidFill>
              <a:schemeClr val="tx1"/>
            </a:solidFill>
            <a:round/>
            <a:headEnd/>
            <a:tailEnd type="triangle" w="med" len="med"/>
          </a:ln>
        </p:spPr>
        <p:txBody>
          <a:bodyPr/>
          <a:lstStyle/>
          <a:p>
            <a:endParaRPr lang="en-US"/>
          </a:p>
        </p:txBody>
      </p:sp>
      <p:sp>
        <p:nvSpPr>
          <p:cNvPr id="94239" name="Line 27"/>
          <p:cNvSpPr>
            <a:spLocks noChangeShapeType="1"/>
          </p:cNvSpPr>
          <p:nvPr/>
        </p:nvSpPr>
        <p:spPr bwMode="auto">
          <a:xfrm>
            <a:off x="1427163" y="2514600"/>
            <a:ext cx="0" cy="457200"/>
          </a:xfrm>
          <a:prstGeom prst="line">
            <a:avLst/>
          </a:prstGeom>
          <a:noFill/>
          <a:ln w="9525">
            <a:solidFill>
              <a:schemeClr val="tx1"/>
            </a:solidFill>
            <a:round/>
            <a:headEnd/>
            <a:tailEnd type="triangle" w="med" len="med"/>
          </a:ln>
        </p:spPr>
        <p:txBody>
          <a:bodyPr/>
          <a:lstStyle/>
          <a:p>
            <a:endParaRPr lang="en-US"/>
          </a:p>
        </p:txBody>
      </p:sp>
      <p:graphicFrame>
        <p:nvGraphicFramePr>
          <p:cNvPr id="94222" name="Object 28"/>
          <p:cNvGraphicFramePr>
            <a:graphicFrameLocks noGrp="1" noChangeAspect="1"/>
          </p:cNvGraphicFramePr>
          <p:nvPr>
            <p:ph sz="quarter" idx="4"/>
          </p:nvPr>
        </p:nvGraphicFramePr>
        <p:xfrm>
          <a:off x="4246563" y="1752600"/>
          <a:ext cx="401637" cy="487363"/>
        </p:xfrm>
        <a:graphic>
          <a:graphicData uri="http://schemas.openxmlformats.org/presentationml/2006/ole">
            <mc:AlternateContent xmlns:mc="http://schemas.openxmlformats.org/markup-compatibility/2006">
              <mc:Choice xmlns:v="urn:schemas-microsoft-com:vml" Requires="v">
                <p:oleObj name="Equation" r:id="rId24" imgW="177480" imgH="215640" progId="Equation.DSMT4">
                  <p:embed/>
                </p:oleObj>
              </mc:Choice>
              <mc:Fallback>
                <p:oleObj name="Equation" r:id="rId24" imgW="177480" imgH="215640" progId="Equation.DSMT4">
                  <p:embed/>
                  <p:pic>
                    <p:nvPicPr>
                      <p:cNvPr id="94222" name="Object 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46563" y="1752600"/>
                        <a:ext cx="40163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3" name="Object 29"/>
          <p:cNvGraphicFramePr>
            <a:graphicFrameLocks noChangeAspect="1"/>
          </p:cNvGraphicFramePr>
          <p:nvPr/>
        </p:nvGraphicFramePr>
        <p:xfrm>
          <a:off x="990600" y="533400"/>
          <a:ext cx="2514600" cy="661988"/>
        </p:xfrm>
        <a:graphic>
          <a:graphicData uri="http://schemas.openxmlformats.org/presentationml/2006/ole">
            <mc:AlternateContent xmlns:mc="http://schemas.openxmlformats.org/markup-compatibility/2006">
              <mc:Choice xmlns:v="urn:schemas-microsoft-com:vml" Requires="v">
                <p:oleObj name="Equation" r:id="rId26" imgW="1155600" imgH="304560" progId="Equation.DSMT4">
                  <p:embed/>
                </p:oleObj>
              </mc:Choice>
              <mc:Fallback>
                <p:oleObj name="Equation" r:id="rId26" imgW="1155600" imgH="304560" progId="Equation.DSMT4">
                  <p:embed/>
                  <p:pic>
                    <p:nvPicPr>
                      <p:cNvPr id="94223"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90600" y="533400"/>
                        <a:ext cx="25146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4" name="Object 30"/>
          <p:cNvGraphicFramePr>
            <a:graphicFrameLocks noChangeAspect="1"/>
          </p:cNvGraphicFramePr>
          <p:nvPr/>
        </p:nvGraphicFramePr>
        <p:xfrm>
          <a:off x="5715000" y="1587500"/>
          <a:ext cx="1219200" cy="509588"/>
        </p:xfrm>
        <a:graphic>
          <a:graphicData uri="http://schemas.openxmlformats.org/presentationml/2006/ole">
            <mc:AlternateContent xmlns:mc="http://schemas.openxmlformats.org/markup-compatibility/2006">
              <mc:Choice xmlns:v="urn:schemas-microsoft-com:vml" Requires="v">
                <p:oleObj name="Equation" r:id="rId28" imgW="545760" imgH="228600" progId="Equation.DSMT4">
                  <p:embed/>
                </p:oleObj>
              </mc:Choice>
              <mc:Fallback>
                <p:oleObj name="Equation" r:id="rId28" imgW="545760" imgH="228600" progId="Equation.DSMT4">
                  <p:embed/>
                  <p:pic>
                    <p:nvPicPr>
                      <p:cNvPr id="94224" name="Object 3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15000" y="1587500"/>
                        <a:ext cx="12192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5" name="Object 31"/>
          <p:cNvGraphicFramePr>
            <a:graphicFrameLocks noChangeAspect="1"/>
          </p:cNvGraphicFramePr>
          <p:nvPr/>
        </p:nvGraphicFramePr>
        <p:xfrm>
          <a:off x="5715000" y="2133600"/>
          <a:ext cx="1295400" cy="542925"/>
        </p:xfrm>
        <a:graphic>
          <a:graphicData uri="http://schemas.openxmlformats.org/presentationml/2006/ole">
            <mc:AlternateContent xmlns:mc="http://schemas.openxmlformats.org/markup-compatibility/2006">
              <mc:Choice xmlns:v="urn:schemas-microsoft-com:vml" Requires="v">
                <p:oleObj name="Equation" r:id="rId30" imgW="545760" imgH="228600" progId="Equation.DSMT4">
                  <p:embed/>
                </p:oleObj>
              </mc:Choice>
              <mc:Fallback>
                <p:oleObj name="Equation" r:id="rId30" imgW="545760" imgH="228600" progId="Equation.DSMT4">
                  <p:embed/>
                  <p:pic>
                    <p:nvPicPr>
                      <p:cNvPr id="94225" name="Object 3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715000" y="2133600"/>
                        <a:ext cx="12954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0" name="Text Box 2"/>
          <p:cNvSpPr txBox="1">
            <a:spLocks noChangeArrowheads="1"/>
          </p:cNvSpPr>
          <p:nvPr/>
        </p:nvSpPr>
        <p:spPr bwMode="auto">
          <a:xfrm>
            <a:off x="228600" y="152400"/>
            <a:ext cx="2819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Ñònh luaät thöù ba:</a:t>
            </a:r>
          </a:p>
        </p:txBody>
      </p:sp>
      <p:sp>
        <p:nvSpPr>
          <p:cNvPr id="95241" name="Text Box 3"/>
          <p:cNvSpPr txBox="1">
            <a:spLocks noChangeArrowheads="1"/>
          </p:cNvSpPr>
          <p:nvPr/>
        </p:nvSpPr>
        <p:spPr bwMode="auto">
          <a:xfrm>
            <a:off x="2743200" y="0"/>
            <a:ext cx="64008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Tröôøng hôïp ñôn giaûn:                                           Moät haønh tinhkhoái löôïng m quay quanh maët trôøi khoái löôïng</a:t>
            </a:r>
            <a:r>
              <a:rPr lang="en-US" sz="2400" baseline="-25000">
                <a:latin typeface="VNI-Times" pitchFamily="2" charset="0"/>
              </a:rPr>
              <a:t> </a:t>
            </a:r>
            <a:r>
              <a:rPr lang="en-US" sz="2400">
                <a:latin typeface="VNI-Times" pitchFamily="2" charset="0"/>
              </a:rPr>
              <a:t>M</a:t>
            </a:r>
            <a:r>
              <a:rPr lang="en-US" sz="2400" baseline="-25000">
                <a:latin typeface="VNI-Times" pitchFamily="2" charset="0"/>
              </a:rPr>
              <a:t> </a:t>
            </a:r>
            <a:r>
              <a:rPr lang="en-US" sz="2400">
                <a:latin typeface="VNI-Times" pitchFamily="2" charset="0"/>
              </a:rPr>
              <a:t>theo quyõ ñaïo troøn,vôùi vaän toác v.</a:t>
            </a:r>
          </a:p>
        </p:txBody>
      </p:sp>
      <p:pic>
        <p:nvPicPr>
          <p:cNvPr id="95242" name="Picture 4"/>
          <p:cNvPicPr>
            <a:picLocks noChangeAspect="1" noChangeArrowheads="1"/>
          </p:cNvPicPr>
          <p:nvPr/>
        </p:nvPicPr>
        <p:blipFill>
          <a:blip r:embed="rId2"/>
          <a:srcRect/>
          <a:stretch>
            <a:fillRect/>
          </a:stretch>
        </p:blipFill>
        <p:spPr bwMode="auto">
          <a:xfrm>
            <a:off x="381000" y="1143000"/>
            <a:ext cx="3128963" cy="3276600"/>
          </a:xfrm>
          <a:prstGeom prst="rect">
            <a:avLst/>
          </a:prstGeom>
          <a:noFill/>
          <a:ln w="9525">
            <a:noFill/>
            <a:miter lim="800000"/>
            <a:headEnd/>
            <a:tailEnd/>
          </a:ln>
        </p:spPr>
      </p:pic>
      <p:graphicFrame>
        <p:nvGraphicFramePr>
          <p:cNvPr id="1122309" name="Object 5"/>
          <p:cNvGraphicFramePr>
            <a:graphicFrameLocks noGrp="1" noChangeAspect="1"/>
          </p:cNvGraphicFramePr>
          <p:nvPr>
            <p:ph sz="quarter" idx="1"/>
          </p:nvPr>
        </p:nvGraphicFramePr>
        <p:xfrm>
          <a:off x="4038600" y="1295400"/>
          <a:ext cx="3048000" cy="811213"/>
        </p:xfrm>
        <a:graphic>
          <a:graphicData uri="http://schemas.openxmlformats.org/presentationml/2006/ole">
            <mc:AlternateContent xmlns:mc="http://schemas.openxmlformats.org/markup-compatibility/2006">
              <mc:Choice xmlns:v="urn:schemas-microsoft-com:vml" Requires="v">
                <p:oleObj name="Equation" r:id="rId3" imgW="1574640" imgH="419040" progId="Equation.DSMT4">
                  <p:embed/>
                </p:oleObj>
              </mc:Choice>
              <mc:Fallback>
                <p:oleObj name="Equation" r:id="rId3" imgW="1574640" imgH="419040" progId="Equation.DSMT4">
                  <p:embed/>
                  <p:pic>
                    <p:nvPicPr>
                      <p:cNvPr id="11223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295400"/>
                        <a:ext cx="30480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0" name="Object 6"/>
          <p:cNvGraphicFramePr>
            <a:graphicFrameLocks noGrp="1" noChangeAspect="1"/>
          </p:cNvGraphicFramePr>
          <p:nvPr>
            <p:ph sz="quarter" idx="2"/>
          </p:nvPr>
        </p:nvGraphicFramePr>
        <p:xfrm>
          <a:off x="3962400" y="2133600"/>
          <a:ext cx="1143000" cy="844550"/>
        </p:xfrm>
        <a:graphic>
          <a:graphicData uri="http://schemas.openxmlformats.org/presentationml/2006/ole">
            <mc:AlternateContent xmlns:mc="http://schemas.openxmlformats.org/markup-compatibility/2006">
              <mc:Choice xmlns:v="urn:schemas-microsoft-com:vml" Requires="v">
                <p:oleObj name="Equation" r:id="rId5" imgW="533160" imgH="393480" progId="Equation.DSMT4">
                  <p:embed/>
                </p:oleObj>
              </mc:Choice>
              <mc:Fallback>
                <p:oleObj name="Equation" r:id="rId5" imgW="533160" imgH="393480" progId="Equation.DSMT4">
                  <p:embed/>
                  <p:pic>
                    <p:nvPicPr>
                      <p:cNvPr id="112231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133600"/>
                        <a:ext cx="11430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1" name="Object 7"/>
          <p:cNvGraphicFramePr>
            <a:graphicFrameLocks noGrp="1" noChangeAspect="1"/>
          </p:cNvGraphicFramePr>
          <p:nvPr>
            <p:ph sz="quarter" idx="3"/>
          </p:nvPr>
        </p:nvGraphicFramePr>
        <p:xfrm>
          <a:off x="6248400" y="2057400"/>
          <a:ext cx="2286000" cy="933450"/>
        </p:xfrm>
        <a:graphic>
          <a:graphicData uri="http://schemas.openxmlformats.org/presentationml/2006/ole">
            <mc:AlternateContent xmlns:mc="http://schemas.openxmlformats.org/markup-compatibility/2006">
              <mc:Choice xmlns:v="urn:schemas-microsoft-com:vml" Requires="v">
                <p:oleObj name="Equation" r:id="rId7" imgW="1117440" imgH="457200" progId="Equation.DSMT4">
                  <p:embed/>
                </p:oleObj>
              </mc:Choice>
              <mc:Fallback>
                <p:oleObj name="Equation" r:id="rId7" imgW="1117440" imgH="457200" progId="Equation.DSMT4">
                  <p:embed/>
                  <p:pic>
                    <p:nvPicPr>
                      <p:cNvPr id="112231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2057400"/>
                        <a:ext cx="22860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3" name="Line 8"/>
          <p:cNvSpPr>
            <a:spLocks noChangeShapeType="1"/>
          </p:cNvSpPr>
          <p:nvPr/>
        </p:nvSpPr>
        <p:spPr bwMode="auto">
          <a:xfrm>
            <a:off x="6172200" y="3886200"/>
            <a:ext cx="0" cy="0"/>
          </a:xfrm>
          <a:prstGeom prst="line">
            <a:avLst/>
          </a:prstGeom>
          <a:noFill/>
          <a:ln w="9525">
            <a:solidFill>
              <a:schemeClr val="tx1"/>
            </a:solidFill>
            <a:round/>
            <a:headEnd/>
            <a:tailEnd/>
          </a:ln>
        </p:spPr>
        <p:txBody>
          <a:bodyPr/>
          <a:lstStyle/>
          <a:p>
            <a:endParaRPr lang="en-US"/>
          </a:p>
        </p:txBody>
      </p:sp>
      <p:graphicFrame>
        <p:nvGraphicFramePr>
          <p:cNvPr id="1122313" name="Object 9"/>
          <p:cNvGraphicFramePr>
            <a:graphicFrameLocks noGrp="1" noChangeAspect="1"/>
          </p:cNvGraphicFramePr>
          <p:nvPr>
            <p:ph sz="quarter" idx="4"/>
          </p:nvPr>
        </p:nvGraphicFramePr>
        <p:xfrm>
          <a:off x="4775200" y="3352800"/>
          <a:ext cx="3225800" cy="1146175"/>
        </p:xfrm>
        <a:graphic>
          <a:graphicData uri="http://schemas.openxmlformats.org/presentationml/2006/ole">
            <mc:AlternateContent xmlns:mc="http://schemas.openxmlformats.org/markup-compatibility/2006">
              <mc:Choice xmlns:v="urn:schemas-microsoft-com:vml" Requires="v">
                <p:oleObj name="Equation" r:id="rId9" imgW="1358640" imgH="482400" progId="Equation.DSMT4">
                  <p:embed/>
                </p:oleObj>
              </mc:Choice>
              <mc:Fallback>
                <p:oleObj name="Equation" r:id="rId9" imgW="1358640" imgH="482400" progId="Equation.DSMT4">
                  <p:embed/>
                  <p:pic>
                    <p:nvPicPr>
                      <p:cNvPr id="112231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5200" y="3352800"/>
                        <a:ext cx="3225800" cy="114617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3962400" y="4535488"/>
          <a:ext cx="4419600" cy="817562"/>
        </p:xfrm>
        <a:graphic>
          <a:graphicData uri="http://schemas.openxmlformats.org/presentationml/2006/ole">
            <mc:AlternateContent xmlns:mc="http://schemas.openxmlformats.org/markup-compatibility/2006">
              <mc:Choice xmlns:v="urn:schemas-microsoft-com:vml" Requires="v">
                <p:oleObj name="Equation" r:id="rId11" imgW="2260440" imgH="419040" progId="Equation.DSMT4">
                  <p:embed/>
                </p:oleObj>
              </mc:Choice>
              <mc:Fallback>
                <p:oleObj name="Equation" r:id="rId11" imgW="2260440" imgH="419040" progId="Equation.DSMT4">
                  <p:embed/>
                  <p:pic>
                    <p:nvPicPr>
                      <p:cNvPr id="1122314"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4535488"/>
                        <a:ext cx="4419600"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2315" name="Line 11"/>
          <p:cNvSpPr>
            <a:spLocks noChangeShapeType="1"/>
          </p:cNvSpPr>
          <p:nvPr/>
        </p:nvSpPr>
        <p:spPr bwMode="auto">
          <a:xfrm>
            <a:off x="5105400" y="2590800"/>
            <a:ext cx="914400" cy="0"/>
          </a:xfrm>
          <a:prstGeom prst="line">
            <a:avLst/>
          </a:prstGeom>
          <a:noFill/>
          <a:ln w="9525">
            <a:solidFill>
              <a:schemeClr val="tx1"/>
            </a:solidFill>
            <a:round/>
            <a:headEnd/>
            <a:tailEnd type="triangle" w="med" len="med"/>
          </a:ln>
        </p:spPr>
        <p:txBody>
          <a:bodyPr/>
          <a:lstStyle/>
          <a:p>
            <a:endParaRPr lang="en-US"/>
          </a:p>
        </p:txBody>
      </p:sp>
      <p:sp>
        <p:nvSpPr>
          <p:cNvPr id="1122316" name="AutoShape 12"/>
          <p:cNvSpPr>
            <a:spLocks noChangeArrowheads="1"/>
          </p:cNvSpPr>
          <p:nvPr/>
        </p:nvSpPr>
        <p:spPr bwMode="auto">
          <a:xfrm>
            <a:off x="6934200" y="2971800"/>
            <a:ext cx="152400" cy="381000"/>
          </a:xfrm>
          <a:prstGeom prst="down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122317" name="Object 13"/>
          <p:cNvGraphicFramePr>
            <a:graphicFrameLocks noChangeAspect="1"/>
          </p:cNvGraphicFramePr>
          <p:nvPr/>
        </p:nvGraphicFramePr>
        <p:xfrm>
          <a:off x="1143000" y="4419600"/>
          <a:ext cx="2133600" cy="1096963"/>
        </p:xfrm>
        <a:graphic>
          <a:graphicData uri="http://schemas.openxmlformats.org/presentationml/2006/ole">
            <mc:AlternateContent xmlns:mc="http://schemas.openxmlformats.org/markup-compatibility/2006">
              <mc:Choice xmlns:v="urn:schemas-microsoft-com:vml" Requires="v">
                <p:oleObj name="Equation" r:id="rId13" imgW="939600" imgH="482400" progId="Equation.DSMT4">
                  <p:embed/>
                </p:oleObj>
              </mc:Choice>
              <mc:Fallback>
                <p:oleObj name="Equation" r:id="rId13" imgW="939600" imgH="482400" progId="Equation.DSMT4">
                  <p:embed/>
                  <p:pic>
                    <p:nvPicPr>
                      <p:cNvPr id="1122317"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419600"/>
                        <a:ext cx="2133600" cy="1096963"/>
                      </a:xfrm>
                      <a:prstGeom prst="rect">
                        <a:avLst/>
                      </a:prstGeom>
                      <a:solidFill>
                        <a:srgbClr val="FFFF00"/>
                      </a:solidFill>
                      <a:ln w="9525">
                        <a:solidFill>
                          <a:srgbClr val="0066CC"/>
                        </a:solidFill>
                        <a:miter lim="800000"/>
                        <a:headEnd/>
                        <a:tailEnd/>
                      </a:ln>
                    </p:spPr>
                  </p:pic>
                </p:oleObj>
              </mc:Fallback>
            </mc:AlternateContent>
          </a:graphicData>
        </a:graphic>
      </p:graphicFrame>
      <p:sp>
        <p:nvSpPr>
          <p:cNvPr id="1122318" name="Text Box 14"/>
          <p:cNvSpPr txBox="1">
            <a:spLocks noChangeArrowheads="1"/>
          </p:cNvSpPr>
          <p:nvPr/>
        </p:nvSpPr>
        <p:spPr bwMode="auto">
          <a:xfrm>
            <a:off x="1143000" y="5715000"/>
            <a:ext cx="7620000" cy="831850"/>
          </a:xfrm>
          <a:prstGeom prst="rect">
            <a:avLst/>
          </a:prstGeom>
          <a:noFill/>
          <a:ln w="9525">
            <a:solidFill>
              <a:srgbClr val="0066CC"/>
            </a:solidFill>
            <a:prstDash val="dash"/>
            <a:miter lim="800000"/>
            <a:headEnd/>
            <a:tailEnd/>
          </a:ln>
        </p:spPr>
        <p:txBody>
          <a:bodyPr>
            <a:spAutoFit/>
          </a:bodyPr>
          <a:lstStyle/>
          <a:p>
            <a:pPr algn="l">
              <a:spcBef>
                <a:spcPct val="50000"/>
              </a:spcBef>
            </a:pPr>
            <a:r>
              <a:rPr lang="en-US" sz="2400" b="1">
                <a:solidFill>
                  <a:schemeClr val="accent2"/>
                </a:solidFill>
                <a:latin typeface="VNI-Times" pitchFamily="2" charset="0"/>
              </a:rPr>
              <a:t>Bình phöông cuûa chu kyø haønh tinh naøo cuõng tæ leä vôùi laäp phöông cuûa baùn truïc lôùn cuûa quyõ ñaïo cuûa</a:t>
            </a:r>
            <a:r>
              <a:rPr lang="en-US" sz="2200" b="1">
                <a:solidFill>
                  <a:schemeClr val="accent2"/>
                </a:solidFill>
                <a:latin typeface="VNI-Times" pitchFamily="2" charset="0"/>
              </a:rPr>
              <a:t> noù.</a:t>
            </a:r>
          </a:p>
        </p:txBody>
      </p:sp>
      <p:sp>
        <p:nvSpPr>
          <p:cNvPr id="1122319" name="Line 15"/>
          <p:cNvSpPr>
            <a:spLocks noChangeShapeType="1"/>
          </p:cNvSpPr>
          <p:nvPr/>
        </p:nvSpPr>
        <p:spPr bwMode="auto">
          <a:xfrm>
            <a:off x="1066800" y="5791200"/>
            <a:ext cx="0" cy="685800"/>
          </a:xfrm>
          <a:prstGeom prst="line">
            <a:avLst/>
          </a:prstGeom>
          <a:noFill/>
          <a:ln w="9525">
            <a:solidFill>
              <a:schemeClr val="tx1"/>
            </a:solidFill>
            <a:round/>
            <a:headEnd/>
            <a:tailEnd/>
          </a:ln>
        </p:spPr>
        <p:txBody>
          <a:bodyPr/>
          <a:lstStyle/>
          <a:p>
            <a:endParaRPr lang="en-US"/>
          </a:p>
        </p:txBody>
      </p:sp>
      <p:sp>
        <p:nvSpPr>
          <p:cNvPr id="95248" name="AutoShape 16"/>
          <p:cNvSpPr>
            <a:spLocks noChangeArrowheads="1"/>
          </p:cNvSpPr>
          <p:nvPr/>
        </p:nvSpPr>
        <p:spPr bwMode="auto">
          <a:xfrm>
            <a:off x="685800" y="5334000"/>
            <a:ext cx="304800" cy="533400"/>
          </a:xfrm>
          <a:prstGeom prst="curvedRightArrow">
            <a:avLst>
              <a:gd name="adj1" fmla="val 35000"/>
              <a:gd name="adj2" fmla="val 7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5249" name="Line 17"/>
          <p:cNvSpPr>
            <a:spLocks noChangeShapeType="1"/>
          </p:cNvSpPr>
          <p:nvPr/>
        </p:nvSpPr>
        <p:spPr bwMode="auto">
          <a:xfrm flipH="1">
            <a:off x="3429000" y="4038600"/>
            <a:ext cx="1219200" cy="685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2309"/>
                                        </p:tgtEl>
                                        <p:attrNameLst>
                                          <p:attrName>style.visibility</p:attrName>
                                        </p:attrNameLst>
                                      </p:cBhvr>
                                      <p:to>
                                        <p:strVal val="visible"/>
                                      </p:to>
                                    </p:set>
                                    <p:animEffect transition="in" filter="blinds(horizontal)">
                                      <p:cBhvr>
                                        <p:cTn id="7" dur="500"/>
                                        <p:tgtEl>
                                          <p:spTgt spid="11223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2310"/>
                                        </p:tgtEl>
                                        <p:attrNameLst>
                                          <p:attrName>style.visibility</p:attrName>
                                        </p:attrNameLst>
                                      </p:cBhvr>
                                      <p:to>
                                        <p:strVal val="visible"/>
                                      </p:to>
                                    </p:set>
                                    <p:animEffect transition="in" filter="blinds(horizontal)">
                                      <p:cBhvr>
                                        <p:cTn id="12" dur="500"/>
                                        <p:tgtEl>
                                          <p:spTgt spid="11223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2315"/>
                                        </p:tgtEl>
                                        <p:attrNameLst>
                                          <p:attrName>style.visibility</p:attrName>
                                        </p:attrNameLst>
                                      </p:cBhvr>
                                      <p:to>
                                        <p:strVal val="visible"/>
                                      </p:to>
                                    </p:set>
                                    <p:animEffect transition="in" filter="blinds(horizontal)">
                                      <p:cBhvr>
                                        <p:cTn id="15" dur="500"/>
                                        <p:tgtEl>
                                          <p:spTgt spid="1122315"/>
                                        </p:tgtEl>
                                      </p:cBhvr>
                                    </p:animEffect>
                                  </p:childTnLst>
                                </p:cTn>
                              </p:par>
                              <p:par>
                                <p:cTn id="16" presetID="3" presetClass="entr" presetSubtype="10" fill="hold" nodeType="withEffect">
                                  <p:stCondLst>
                                    <p:cond delay="0"/>
                                  </p:stCondLst>
                                  <p:childTnLst>
                                    <p:set>
                                      <p:cBhvr>
                                        <p:cTn id="17" dur="1" fill="hold">
                                          <p:stCondLst>
                                            <p:cond delay="0"/>
                                          </p:stCondLst>
                                        </p:cTn>
                                        <p:tgtEl>
                                          <p:spTgt spid="1122311"/>
                                        </p:tgtEl>
                                        <p:attrNameLst>
                                          <p:attrName>style.visibility</p:attrName>
                                        </p:attrNameLst>
                                      </p:cBhvr>
                                      <p:to>
                                        <p:strVal val="visible"/>
                                      </p:to>
                                    </p:set>
                                    <p:animEffect transition="in" filter="blinds(horizontal)">
                                      <p:cBhvr>
                                        <p:cTn id="18" dur="500"/>
                                        <p:tgtEl>
                                          <p:spTgt spid="11223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22314"/>
                                        </p:tgtEl>
                                        <p:attrNameLst>
                                          <p:attrName>style.visibility</p:attrName>
                                        </p:attrNameLst>
                                      </p:cBhvr>
                                      <p:to>
                                        <p:strVal val="visible"/>
                                      </p:to>
                                    </p:set>
                                    <p:animEffect transition="in" filter="blinds(horizontal)">
                                      <p:cBhvr>
                                        <p:cTn id="23" dur="500"/>
                                        <p:tgtEl>
                                          <p:spTgt spid="1122314"/>
                                        </p:tgtEl>
                                      </p:cBhvr>
                                    </p:animEffect>
                                  </p:childTnLst>
                                </p:cTn>
                              </p:par>
                              <p:par>
                                <p:cTn id="24" presetID="3" presetClass="entr" presetSubtype="10" fill="hold" nodeType="withEffect">
                                  <p:stCondLst>
                                    <p:cond delay="0"/>
                                  </p:stCondLst>
                                  <p:childTnLst>
                                    <p:set>
                                      <p:cBhvr>
                                        <p:cTn id="25" dur="1" fill="hold">
                                          <p:stCondLst>
                                            <p:cond delay="0"/>
                                          </p:stCondLst>
                                        </p:cTn>
                                        <p:tgtEl>
                                          <p:spTgt spid="1122313"/>
                                        </p:tgtEl>
                                        <p:attrNameLst>
                                          <p:attrName>style.visibility</p:attrName>
                                        </p:attrNameLst>
                                      </p:cBhvr>
                                      <p:to>
                                        <p:strVal val="visible"/>
                                      </p:to>
                                    </p:set>
                                    <p:animEffect transition="in" filter="blinds(horizontal)">
                                      <p:cBhvr>
                                        <p:cTn id="26" dur="500"/>
                                        <p:tgtEl>
                                          <p:spTgt spid="11223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22316"/>
                                        </p:tgtEl>
                                        <p:attrNameLst>
                                          <p:attrName>style.visibility</p:attrName>
                                        </p:attrNameLst>
                                      </p:cBhvr>
                                      <p:to>
                                        <p:strVal val="visible"/>
                                      </p:to>
                                    </p:set>
                                    <p:animEffect transition="in" filter="blinds(horizontal)">
                                      <p:cBhvr>
                                        <p:cTn id="29" dur="500"/>
                                        <p:tgtEl>
                                          <p:spTgt spid="112231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22317"/>
                                        </p:tgtEl>
                                        <p:attrNameLst>
                                          <p:attrName>style.visibility</p:attrName>
                                        </p:attrNameLst>
                                      </p:cBhvr>
                                      <p:to>
                                        <p:strVal val="visible"/>
                                      </p:to>
                                    </p:set>
                                    <p:animEffect transition="in" filter="blinds(horizontal)">
                                      <p:cBhvr>
                                        <p:cTn id="34" dur="500"/>
                                        <p:tgtEl>
                                          <p:spTgt spid="11223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22319"/>
                                        </p:tgtEl>
                                        <p:attrNameLst>
                                          <p:attrName>style.visibility</p:attrName>
                                        </p:attrNameLst>
                                      </p:cBhvr>
                                      <p:to>
                                        <p:strVal val="visible"/>
                                      </p:to>
                                    </p:set>
                                    <p:animEffect transition="in" filter="blinds(horizontal)">
                                      <p:cBhvr>
                                        <p:cTn id="37" dur="500"/>
                                        <p:tgtEl>
                                          <p:spTgt spid="112231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22318"/>
                                        </p:tgtEl>
                                        <p:attrNameLst>
                                          <p:attrName>style.visibility</p:attrName>
                                        </p:attrNameLst>
                                      </p:cBhvr>
                                      <p:to>
                                        <p:strVal val="visible"/>
                                      </p:to>
                                    </p:set>
                                    <p:animEffect transition="in" filter="blinds(horizontal)">
                                      <p:cBhvr>
                                        <p:cTn id="40" dur="500"/>
                                        <p:tgtEl>
                                          <p:spTgt spid="1122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15" grpId="0" animBg="1"/>
      <p:bldP spid="1122316" grpId="0" animBg="1"/>
      <p:bldP spid="1122318" grpId="0" animBg="1"/>
      <p:bldP spid="11223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98557"/>
            <a:ext cx="8382000" cy="4031873"/>
          </a:xfrm>
          <a:prstGeom prst="rect">
            <a:avLst/>
          </a:prstGeom>
        </p:spPr>
        <p:txBody>
          <a:bodyPr wrap="square">
            <a:spAutoFit/>
          </a:bodyPr>
          <a:lstStyle/>
          <a:p>
            <a:r>
              <a:rPr lang="en-US" sz="3200" b="1" dirty="0" err="1">
                <a:solidFill>
                  <a:srgbClr val="FF0000"/>
                </a:solidFill>
                <a:latin typeface="Times" pitchFamily="18" charset="0"/>
                <a:cs typeface="Times" pitchFamily="18" charset="0"/>
              </a:rPr>
              <a:t>Bài</a:t>
            </a:r>
            <a:r>
              <a:rPr lang="en-US" sz="3200" b="1" dirty="0">
                <a:solidFill>
                  <a:srgbClr val="FF0000"/>
                </a:solidFill>
                <a:latin typeface="Times" pitchFamily="18" charset="0"/>
                <a:cs typeface="Times" pitchFamily="18" charset="0"/>
              </a:rPr>
              <a:t> 1:</a:t>
            </a:r>
            <a:r>
              <a:rPr lang="en-US" sz="3200" dirty="0">
                <a:latin typeface="Times" pitchFamily="18" charset="0"/>
                <a:cs typeface="Times" pitchFamily="18" charset="0"/>
              </a:rPr>
              <a:t>Vật A </a:t>
            </a:r>
            <a:r>
              <a:rPr lang="en-US" sz="3200" dirty="0" err="1">
                <a:latin typeface="Times" pitchFamily="18" charset="0"/>
                <a:cs typeface="Times" pitchFamily="18" charset="0"/>
              </a:rPr>
              <a:t>được</a:t>
            </a:r>
            <a:r>
              <a:rPr lang="en-US" sz="3200" dirty="0">
                <a:latin typeface="Times" pitchFamily="18" charset="0"/>
                <a:cs typeface="Times" pitchFamily="18" charset="0"/>
              </a:rPr>
              <a:t> </a:t>
            </a:r>
            <a:r>
              <a:rPr lang="en-US" sz="3200" dirty="0" err="1">
                <a:latin typeface="Times" pitchFamily="18" charset="0"/>
                <a:cs typeface="Times" pitchFamily="18" charset="0"/>
              </a:rPr>
              <a:t>đặt</a:t>
            </a:r>
            <a:r>
              <a:rPr lang="en-US" sz="3200" dirty="0">
                <a:latin typeface="Times" pitchFamily="18" charset="0"/>
                <a:cs typeface="Times" pitchFamily="18" charset="0"/>
              </a:rPr>
              <a:t> </a:t>
            </a:r>
            <a:r>
              <a:rPr lang="en-US" sz="3200" dirty="0" err="1">
                <a:latin typeface="Times" pitchFamily="18" charset="0"/>
                <a:cs typeface="Times" pitchFamily="18" charset="0"/>
              </a:rPr>
              <a:t>trên</a:t>
            </a:r>
            <a:r>
              <a:rPr lang="en-US" sz="3200" dirty="0">
                <a:latin typeface="Times" pitchFamily="18" charset="0"/>
                <a:cs typeface="Times" pitchFamily="18" charset="0"/>
              </a:rPr>
              <a:t> </a:t>
            </a:r>
            <a:r>
              <a:rPr lang="en-US" sz="3200" dirty="0" err="1">
                <a:latin typeface="Times" pitchFamily="18" charset="0"/>
                <a:cs typeface="Times" pitchFamily="18" charset="0"/>
              </a:rPr>
              <a:t>mặt</a:t>
            </a:r>
            <a:r>
              <a:rPr lang="en-US" sz="3200" dirty="0">
                <a:latin typeface="Times" pitchFamily="18" charset="0"/>
                <a:cs typeface="Times" pitchFamily="18" charset="0"/>
              </a:rPr>
              <a:t> </a:t>
            </a:r>
            <a:r>
              <a:rPr lang="en-US" sz="3200" dirty="0" err="1">
                <a:latin typeface="Times" pitchFamily="18" charset="0"/>
                <a:cs typeface="Times" pitchFamily="18" charset="0"/>
              </a:rPr>
              <a:t>bàn</a:t>
            </a:r>
            <a:r>
              <a:rPr lang="en-US" sz="3200" dirty="0">
                <a:latin typeface="Times" pitchFamily="18" charset="0"/>
                <a:cs typeface="Times" pitchFamily="18" charset="0"/>
              </a:rPr>
              <a:t> </a:t>
            </a:r>
            <a:r>
              <a:rPr lang="en-US" sz="3200" dirty="0" err="1">
                <a:latin typeface="Times" pitchFamily="18" charset="0"/>
                <a:cs typeface="Times" pitchFamily="18" charset="0"/>
              </a:rPr>
              <a:t>nằm</a:t>
            </a:r>
            <a:r>
              <a:rPr lang="en-US" sz="3200" dirty="0">
                <a:latin typeface="Times" pitchFamily="18" charset="0"/>
                <a:cs typeface="Times" pitchFamily="18" charset="0"/>
              </a:rPr>
              <a:t> </a:t>
            </a:r>
            <a:r>
              <a:rPr lang="en-US" sz="3200" dirty="0" err="1">
                <a:latin typeface="Times" pitchFamily="18" charset="0"/>
                <a:cs typeface="Times" pitchFamily="18" charset="0"/>
              </a:rPr>
              <a:t>ngang</a:t>
            </a:r>
            <a:r>
              <a:rPr lang="en-US" sz="3200" dirty="0">
                <a:latin typeface="Times" pitchFamily="18" charset="0"/>
                <a:cs typeface="Times" pitchFamily="18" charset="0"/>
              </a:rPr>
              <a:t> </a:t>
            </a:r>
            <a:r>
              <a:rPr lang="en-US" sz="3200" dirty="0" err="1">
                <a:latin typeface="Times" pitchFamily="18" charset="0"/>
                <a:cs typeface="Times" pitchFamily="18" charset="0"/>
              </a:rPr>
              <a:t>nối</a:t>
            </a:r>
            <a:r>
              <a:rPr lang="en-US" sz="3200" dirty="0">
                <a:latin typeface="Times" pitchFamily="18" charset="0"/>
                <a:cs typeface="Times" pitchFamily="18" charset="0"/>
              </a:rPr>
              <a:t> </a:t>
            </a:r>
            <a:r>
              <a:rPr lang="en-US" sz="3200" dirty="0" err="1">
                <a:latin typeface="Times" pitchFamily="18" charset="0"/>
                <a:cs typeface="Times" pitchFamily="18" charset="0"/>
              </a:rPr>
              <a:t>với</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B </a:t>
            </a:r>
            <a:r>
              <a:rPr lang="en-US" sz="3200" dirty="0" err="1">
                <a:latin typeface="Times" pitchFamily="18" charset="0"/>
                <a:cs typeface="Times" pitchFamily="18" charset="0"/>
              </a:rPr>
              <a:t>bằng</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sợi</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 </a:t>
            </a:r>
            <a:r>
              <a:rPr lang="en-US" sz="3200" dirty="0" err="1">
                <a:latin typeface="Times" pitchFamily="18" charset="0"/>
                <a:cs typeface="Times" pitchFamily="18" charset="0"/>
              </a:rPr>
              <a:t>không</a:t>
            </a:r>
            <a:r>
              <a:rPr lang="en-US" sz="3200" dirty="0">
                <a:latin typeface="Times" pitchFamily="18" charset="0"/>
                <a:cs typeface="Times" pitchFamily="18" charset="0"/>
              </a:rPr>
              <a:t> </a:t>
            </a:r>
            <a:r>
              <a:rPr lang="en-US" sz="3200" dirty="0" err="1">
                <a:latin typeface="Times" pitchFamily="18" charset="0"/>
                <a:cs typeface="Times" pitchFamily="18" charset="0"/>
              </a:rPr>
              <a:t>dãn</a:t>
            </a:r>
            <a:r>
              <a:rPr lang="en-US" sz="3200" dirty="0">
                <a:latin typeface="Times" pitchFamily="18" charset="0"/>
                <a:cs typeface="Times" pitchFamily="18" charset="0"/>
              </a:rPr>
              <a:t> </a:t>
            </a:r>
            <a:r>
              <a:rPr lang="en-US" sz="3200" dirty="0" err="1">
                <a:latin typeface="Times" pitchFamily="18" charset="0"/>
                <a:cs typeface="Times" pitchFamily="18" charset="0"/>
              </a:rPr>
              <a:t>vắt</a:t>
            </a:r>
            <a:r>
              <a:rPr lang="en-US" sz="3200" dirty="0">
                <a:latin typeface="Times" pitchFamily="18" charset="0"/>
                <a:cs typeface="Times" pitchFamily="18" charset="0"/>
              </a:rPr>
              <a:t> </a:t>
            </a:r>
            <a:r>
              <a:rPr lang="en-US" sz="3200" dirty="0" err="1">
                <a:latin typeface="Times" pitchFamily="18" charset="0"/>
                <a:cs typeface="Times" pitchFamily="18" charset="0"/>
              </a:rPr>
              <a:t>ngang</a:t>
            </a:r>
            <a:r>
              <a:rPr lang="en-US" sz="3200" dirty="0">
                <a:latin typeface="Times" pitchFamily="18" charset="0"/>
                <a:cs typeface="Times" pitchFamily="18" charset="0"/>
              </a:rPr>
              <a:t> qua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ròng</a:t>
            </a:r>
            <a:r>
              <a:rPr lang="en-US" sz="3200" dirty="0">
                <a:latin typeface="Times" pitchFamily="18" charset="0"/>
                <a:cs typeface="Times" pitchFamily="18" charset="0"/>
              </a:rPr>
              <a:t> </a:t>
            </a:r>
            <a:r>
              <a:rPr lang="en-US" sz="3200" dirty="0" err="1">
                <a:latin typeface="Times" pitchFamily="18" charset="0"/>
                <a:cs typeface="Times" pitchFamily="18" charset="0"/>
              </a:rPr>
              <a:t>rọc</a:t>
            </a:r>
            <a:r>
              <a:rPr lang="en-US" sz="3200" dirty="0">
                <a:latin typeface="Times" pitchFamily="18" charset="0"/>
                <a:cs typeface="Times" pitchFamily="18" charset="0"/>
              </a:rPr>
              <a:t> </a:t>
            </a:r>
            <a:r>
              <a:rPr lang="en-US" sz="3200" dirty="0" err="1">
                <a:latin typeface="Times" pitchFamily="18" charset="0"/>
                <a:cs typeface="Times" pitchFamily="18" charset="0"/>
              </a:rPr>
              <a:t>cố</a:t>
            </a:r>
            <a:r>
              <a:rPr lang="en-US" sz="3200" dirty="0">
                <a:latin typeface="Times" pitchFamily="18" charset="0"/>
                <a:cs typeface="Times" pitchFamily="18" charset="0"/>
              </a:rPr>
              <a:t> </a:t>
            </a:r>
            <a:r>
              <a:rPr lang="en-US" sz="3200" dirty="0" err="1">
                <a:latin typeface="Times" pitchFamily="18" charset="0"/>
                <a:cs typeface="Times" pitchFamily="18" charset="0"/>
              </a:rPr>
              <a:t>định</a:t>
            </a:r>
            <a:r>
              <a:rPr lang="en-US" sz="3200" dirty="0">
                <a:latin typeface="Times" pitchFamily="18" charset="0"/>
                <a:cs typeface="Times" pitchFamily="18" charset="0"/>
              </a:rPr>
              <a:t> (</a:t>
            </a:r>
            <a:r>
              <a:rPr lang="en-US" sz="3200" dirty="0" err="1">
                <a:latin typeface="Times" pitchFamily="18" charset="0"/>
                <a:cs typeface="Times" pitchFamily="18" charset="0"/>
              </a:rPr>
              <a:t>như</a:t>
            </a:r>
            <a:r>
              <a:rPr lang="en-US" sz="3200" dirty="0">
                <a:latin typeface="Times" pitchFamily="18" charset="0"/>
                <a:cs typeface="Times" pitchFamily="18" charset="0"/>
              </a:rPr>
              <a:t> </a:t>
            </a:r>
            <a:r>
              <a:rPr lang="en-US" sz="3200" dirty="0" err="1">
                <a:latin typeface="Times" pitchFamily="18" charset="0"/>
                <a:cs typeface="Times" pitchFamily="18" charset="0"/>
              </a:rPr>
              <a:t>hình</a:t>
            </a:r>
            <a:r>
              <a:rPr lang="en-US" sz="3200" dirty="0">
                <a:latin typeface="Times" pitchFamily="18" charset="0"/>
                <a:cs typeface="Times" pitchFamily="18" charset="0"/>
              </a:rPr>
              <a:t> </a:t>
            </a:r>
            <a:r>
              <a:rPr lang="en-US" sz="3200" dirty="0" err="1">
                <a:latin typeface="Times" pitchFamily="18" charset="0"/>
                <a:cs typeface="Times" pitchFamily="18" charset="0"/>
              </a:rPr>
              <a:t>vẽ</a:t>
            </a:r>
            <a:r>
              <a:rPr lang="en-US" sz="3200" dirty="0">
                <a:latin typeface="Times" pitchFamily="18" charset="0"/>
                <a:cs typeface="Times" pitchFamily="18" charset="0"/>
              </a:rPr>
              <a:t>). </a:t>
            </a:r>
            <a:r>
              <a:rPr lang="en-US" sz="3200" dirty="0" err="1">
                <a:latin typeface="Times" pitchFamily="18" charset="0"/>
                <a:cs typeface="Times" pitchFamily="18" charset="0"/>
              </a:rPr>
              <a:t>Biết</a:t>
            </a:r>
            <a:r>
              <a:rPr lang="en-US" sz="3200" dirty="0">
                <a:latin typeface="Times" pitchFamily="18" charset="0"/>
                <a:cs typeface="Times" pitchFamily="18" charset="0"/>
              </a:rPr>
              <a:t>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a:t>
            </a:r>
            <a:r>
              <a:rPr lang="en-US" sz="3200" dirty="0" err="1">
                <a:latin typeface="Times" pitchFamily="18" charset="0"/>
                <a:cs typeface="Times" pitchFamily="18" charset="0"/>
              </a:rPr>
              <a:t>ròng</a:t>
            </a:r>
            <a:r>
              <a:rPr lang="en-US" sz="3200" dirty="0">
                <a:latin typeface="Times" pitchFamily="18" charset="0"/>
                <a:cs typeface="Times" pitchFamily="18" charset="0"/>
              </a:rPr>
              <a:t> </a:t>
            </a:r>
            <a:r>
              <a:rPr lang="en-US" sz="3200" dirty="0" err="1">
                <a:latin typeface="Times" pitchFamily="18" charset="0"/>
                <a:cs typeface="Times" pitchFamily="18" charset="0"/>
              </a:rPr>
              <a:t>rọc</a:t>
            </a:r>
            <a:r>
              <a:rPr lang="en-US" sz="3200" dirty="0">
                <a:latin typeface="Times" pitchFamily="18" charset="0"/>
                <a:cs typeface="Times" pitchFamily="18" charset="0"/>
              </a:rPr>
              <a:t> </a:t>
            </a:r>
            <a:r>
              <a:rPr lang="en-US" sz="3200" dirty="0" err="1">
                <a:latin typeface="Times" pitchFamily="18" charset="0"/>
                <a:cs typeface="Times" pitchFamily="18" charset="0"/>
              </a:rPr>
              <a:t>không</a:t>
            </a:r>
            <a:r>
              <a:rPr lang="en-US" sz="3200" dirty="0">
                <a:latin typeface="Times" pitchFamily="18" charset="0"/>
                <a:cs typeface="Times" pitchFamily="18" charset="0"/>
              </a:rPr>
              <a:t> </a:t>
            </a:r>
            <a:r>
              <a:rPr lang="en-US" sz="3200" dirty="0" err="1">
                <a:latin typeface="Times" pitchFamily="18" charset="0"/>
                <a:cs typeface="Times" pitchFamily="18" charset="0"/>
              </a:rPr>
              <a:t>đáng</a:t>
            </a:r>
            <a:r>
              <a:rPr lang="en-US" sz="3200" dirty="0">
                <a:latin typeface="Times" pitchFamily="18" charset="0"/>
                <a:cs typeface="Times" pitchFamily="18" charset="0"/>
              </a:rPr>
              <a:t> </a:t>
            </a:r>
            <a:r>
              <a:rPr lang="en-US" sz="3200" dirty="0" err="1">
                <a:latin typeface="Times" pitchFamily="18" charset="0"/>
                <a:cs typeface="Times" pitchFamily="18" charset="0"/>
              </a:rPr>
              <a:t>kể</a:t>
            </a:r>
            <a:r>
              <a:rPr lang="en-US" sz="3200" dirty="0">
                <a:latin typeface="Times" pitchFamily="18" charset="0"/>
                <a:cs typeface="Times" pitchFamily="18" charset="0"/>
              </a:rPr>
              <a:t>, m</a:t>
            </a:r>
            <a:r>
              <a:rPr lang="en-US" sz="3200" baseline="-25000" dirty="0">
                <a:latin typeface="Times" pitchFamily="18" charset="0"/>
                <a:cs typeface="Times" pitchFamily="18" charset="0"/>
              </a:rPr>
              <a:t>A</a:t>
            </a:r>
            <a:r>
              <a:rPr lang="en-US" sz="3200" dirty="0">
                <a:latin typeface="Times" pitchFamily="18" charset="0"/>
                <a:cs typeface="Times" pitchFamily="18" charset="0"/>
              </a:rPr>
              <a:t> = 5kg, </a:t>
            </a:r>
            <a:r>
              <a:rPr lang="en-US" sz="3200" dirty="0" err="1">
                <a:latin typeface="Times" pitchFamily="18" charset="0"/>
                <a:cs typeface="Times" pitchFamily="18" charset="0"/>
              </a:rPr>
              <a:t>m</a:t>
            </a:r>
            <a:r>
              <a:rPr lang="en-US" sz="3200" baseline="-25000" dirty="0" err="1">
                <a:latin typeface="Times" pitchFamily="18" charset="0"/>
                <a:cs typeface="Times" pitchFamily="18" charset="0"/>
              </a:rPr>
              <a:t>B</a:t>
            </a:r>
            <a:r>
              <a:rPr lang="en-US" sz="3200" dirty="0">
                <a:latin typeface="Times" pitchFamily="18" charset="0"/>
                <a:cs typeface="Times" pitchFamily="18" charset="0"/>
              </a:rPr>
              <a:t> = 3kg, </a:t>
            </a:r>
            <a:r>
              <a:rPr lang="en-US" sz="3200" dirty="0" err="1">
                <a:latin typeface="Times" pitchFamily="18" charset="0"/>
                <a:cs typeface="Times" pitchFamily="18" charset="0"/>
              </a:rPr>
              <a:t>hệ</a:t>
            </a:r>
            <a:r>
              <a:rPr lang="en-US" sz="3200" dirty="0">
                <a:latin typeface="Times" pitchFamily="18" charset="0"/>
                <a:cs typeface="Times" pitchFamily="18" charset="0"/>
              </a:rPr>
              <a:t> </a:t>
            </a:r>
            <a:r>
              <a:rPr lang="en-US" sz="3200" dirty="0" err="1">
                <a:latin typeface="Times" pitchFamily="18" charset="0"/>
                <a:cs typeface="Times" pitchFamily="18" charset="0"/>
              </a:rPr>
              <a:t>số</a:t>
            </a:r>
            <a:r>
              <a:rPr lang="en-US" sz="3200" dirty="0">
                <a:latin typeface="Times" pitchFamily="18" charset="0"/>
                <a:cs typeface="Times" pitchFamily="18" charset="0"/>
              </a:rPr>
              <a:t> ma </a:t>
            </a:r>
            <a:r>
              <a:rPr lang="en-US" sz="3200" dirty="0" err="1">
                <a:latin typeface="Times" pitchFamily="18" charset="0"/>
                <a:cs typeface="Times" pitchFamily="18" charset="0"/>
              </a:rPr>
              <a:t>sát</a:t>
            </a:r>
            <a:r>
              <a:rPr lang="en-US" sz="3200" dirty="0">
                <a:latin typeface="Times" pitchFamily="18" charset="0"/>
                <a:cs typeface="Times" pitchFamily="18" charset="0"/>
              </a:rPr>
              <a:t> </a:t>
            </a:r>
            <a:r>
              <a:rPr lang="en-US" sz="3200" dirty="0" err="1">
                <a:latin typeface="Times" pitchFamily="18" charset="0"/>
                <a:cs typeface="Times" pitchFamily="18" charset="0"/>
              </a:rPr>
              <a:t>giữa</a:t>
            </a:r>
            <a:r>
              <a:rPr lang="en-US" sz="3200" dirty="0">
                <a:latin typeface="Times" pitchFamily="18" charset="0"/>
                <a:cs typeface="Times" pitchFamily="18" charset="0"/>
              </a:rPr>
              <a:t> A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mặt</a:t>
            </a:r>
            <a:r>
              <a:rPr lang="en-US" sz="3200" dirty="0">
                <a:latin typeface="Times" pitchFamily="18" charset="0"/>
                <a:cs typeface="Times" pitchFamily="18" charset="0"/>
              </a:rPr>
              <a:t> </a:t>
            </a:r>
            <a:r>
              <a:rPr lang="en-US" sz="3200" dirty="0" err="1">
                <a:latin typeface="Times" pitchFamily="18" charset="0"/>
                <a:cs typeface="Times" pitchFamily="18" charset="0"/>
              </a:rPr>
              <a:t>bàn</a:t>
            </a:r>
            <a:r>
              <a:rPr lang="en-US" sz="3200" dirty="0">
                <a:latin typeface="Times" pitchFamily="18" charset="0"/>
                <a:cs typeface="Times" pitchFamily="18" charset="0"/>
              </a:rPr>
              <a:t> µ = 0,2.</a:t>
            </a:r>
          </a:p>
          <a:p>
            <a:pPr lvl="0"/>
            <a:r>
              <a:rPr lang="en-US" sz="3200" dirty="0" err="1">
                <a:latin typeface="Times" pitchFamily="18" charset="0"/>
                <a:cs typeface="Times" pitchFamily="18" charset="0"/>
              </a:rPr>
              <a:t>Tính</a:t>
            </a:r>
            <a:r>
              <a:rPr lang="en-US" sz="3200" dirty="0">
                <a:latin typeface="Times" pitchFamily="18" charset="0"/>
                <a:cs typeface="Times" pitchFamily="18" charset="0"/>
              </a:rPr>
              <a:t> </a:t>
            </a:r>
            <a:r>
              <a:rPr lang="en-US" sz="3200" dirty="0" err="1">
                <a:latin typeface="Times" pitchFamily="18" charset="0"/>
                <a:cs typeface="Times" pitchFamily="18" charset="0"/>
              </a:rPr>
              <a:t>gia</a:t>
            </a:r>
            <a:r>
              <a:rPr lang="en-US" sz="3200" dirty="0">
                <a:latin typeface="Times" pitchFamily="18" charset="0"/>
                <a:cs typeface="Times" pitchFamily="18" charset="0"/>
              </a:rPr>
              <a:t> </a:t>
            </a:r>
            <a:r>
              <a:rPr lang="en-US" sz="3200" dirty="0" err="1">
                <a:latin typeface="Times" pitchFamily="18" charset="0"/>
                <a:cs typeface="Times" pitchFamily="18" charset="0"/>
              </a:rPr>
              <a:t>tốc</a:t>
            </a:r>
            <a:r>
              <a:rPr lang="en-US" sz="3200" dirty="0">
                <a:latin typeface="Times" pitchFamily="18" charset="0"/>
                <a:cs typeface="Times" pitchFamily="18" charset="0"/>
              </a:rPr>
              <a:t> </a:t>
            </a:r>
            <a:r>
              <a:rPr lang="en-US" sz="3200" dirty="0" err="1">
                <a:latin typeface="Times" pitchFamily="18" charset="0"/>
                <a:cs typeface="Times" pitchFamily="18" charset="0"/>
              </a:rPr>
              <a:t>của</a:t>
            </a:r>
            <a:r>
              <a:rPr lang="en-US" sz="3200" dirty="0">
                <a:latin typeface="Times" pitchFamily="18" charset="0"/>
                <a:cs typeface="Times" pitchFamily="18" charset="0"/>
              </a:rPr>
              <a:t> </a:t>
            </a:r>
            <a:r>
              <a:rPr lang="en-US" sz="3200" dirty="0" err="1">
                <a:latin typeface="Times" pitchFamily="18" charset="0"/>
                <a:cs typeface="Times" pitchFamily="18" charset="0"/>
              </a:rPr>
              <a:t>hệ</a:t>
            </a:r>
            <a:r>
              <a:rPr lang="en-US" sz="3200" dirty="0">
                <a:latin typeface="Times" pitchFamily="18" charset="0"/>
                <a:cs typeface="Times" pitchFamily="18" charset="0"/>
              </a:rPr>
              <a:t>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lực</a:t>
            </a:r>
            <a:r>
              <a:rPr lang="en-US" sz="3200" dirty="0">
                <a:latin typeface="Times" pitchFamily="18" charset="0"/>
                <a:cs typeface="Times" pitchFamily="18" charset="0"/>
              </a:rPr>
              <a:t> </a:t>
            </a:r>
            <a:r>
              <a:rPr lang="en-US" sz="3200" dirty="0" err="1">
                <a:latin typeface="Times" pitchFamily="18" charset="0"/>
                <a:cs typeface="Times" pitchFamily="18" charset="0"/>
              </a:rPr>
              <a:t>căng</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a:t>
            </a:r>
          </a:p>
          <a:p>
            <a:pPr lvl="0"/>
            <a:r>
              <a:rPr lang="en-US" sz="3200" dirty="0">
                <a:latin typeface="Times" pitchFamily="18" charset="0"/>
                <a:cs typeface="Times" pitchFamily="18" charset="0"/>
              </a:rPr>
              <a:t>Ban </a:t>
            </a:r>
            <a:r>
              <a:rPr lang="en-US" sz="3200" dirty="0" err="1">
                <a:latin typeface="Times" pitchFamily="18" charset="0"/>
                <a:cs typeface="Times" pitchFamily="18" charset="0"/>
              </a:rPr>
              <a:t>đầu</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B </a:t>
            </a:r>
            <a:r>
              <a:rPr lang="en-US" sz="3200" dirty="0" err="1">
                <a:latin typeface="Times" pitchFamily="18" charset="0"/>
                <a:cs typeface="Times" pitchFamily="18" charset="0"/>
              </a:rPr>
              <a:t>đứng</a:t>
            </a:r>
            <a:r>
              <a:rPr lang="en-US" sz="3200" dirty="0">
                <a:latin typeface="Times" pitchFamily="18" charset="0"/>
                <a:cs typeface="Times" pitchFamily="18" charset="0"/>
              </a:rPr>
              <a:t> </a:t>
            </a:r>
            <a:r>
              <a:rPr lang="en-US" sz="3200" dirty="0" err="1">
                <a:latin typeface="Times" pitchFamily="18" charset="0"/>
                <a:cs typeface="Times" pitchFamily="18" charset="0"/>
              </a:rPr>
              <a:t>yên</a:t>
            </a:r>
            <a:r>
              <a:rPr lang="en-US" sz="3200" dirty="0">
                <a:latin typeface="Times" pitchFamily="18" charset="0"/>
                <a:cs typeface="Times" pitchFamily="18" charset="0"/>
              </a:rPr>
              <a:t>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cách</a:t>
            </a:r>
            <a:r>
              <a:rPr lang="en-US" sz="3200" dirty="0">
                <a:latin typeface="Times" pitchFamily="18" charset="0"/>
                <a:cs typeface="Times" pitchFamily="18" charset="0"/>
              </a:rPr>
              <a:t> </a:t>
            </a:r>
            <a:r>
              <a:rPr lang="en-US" sz="3200" dirty="0" err="1">
                <a:latin typeface="Times" pitchFamily="18" charset="0"/>
                <a:cs typeface="Times" pitchFamily="18" charset="0"/>
              </a:rPr>
              <a:t>mặt</a:t>
            </a:r>
            <a:r>
              <a:rPr lang="en-US" sz="3200" dirty="0">
                <a:latin typeface="Times" pitchFamily="18" charset="0"/>
                <a:cs typeface="Times" pitchFamily="18" charset="0"/>
              </a:rPr>
              <a:t> </a:t>
            </a:r>
            <a:r>
              <a:rPr lang="en-US" sz="3200" dirty="0" err="1">
                <a:latin typeface="Times" pitchFamily="18" charset="0"/>
                <a:cs typeface="Times" pitchFamily="18" charset="0"/>
              </a:rPr>
              <a:t>đất</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khoảng</a:t>
            </a:r>
            <a:r>
              <a:rPr lang="en-US" sz="3200" dirty="0">
                <a:latin typeface="Times" pitchFamily="18" charset="0"/>
                <a:cs typeface="Times" pitchFamily="18" charset="0"/>
              </a:rPr>
              <a:t> h = 15m. </a:t>
            </a:r>
            <a:r>
              <a:rPr lang="en-US" sz="3200" dirty="0" err="1">
                <a:latin typeface="Times" pitchFamily="18" charset="0"/>
                <a:cs typeface="Times" pitchFamily="18" charset="0"/>
              </a:rPr>
              <a:t>Tính</a:t>
            </a:r>
            <a:r>
              <a:rPr lang="en-US" sz="3200" dirty="0">
                <a:latin typeface="Times" pitchFamily="18" charset="0"/>
                <a:cs typeface="Times" pitchFamily="18" charset="0"/>
              </a:rPr>
              <a:t> </a:t>
            </a:r>
            <a:r>
              <a:rPr lang="en-US" sz="3200" dirty="0" err="1">
                <a:latin typeface="Times" pitchFamily="18" charset="0"/>
                <a:cs typeface="Times" pitchFamily="18" charset="0"/>
              </a:rPr>
              <a:t>vận</a:t>
            </a:r>
            <a:r>
              <a:rPr lang="en-US" sz="3200" dirty="0">
                <a:latin typeface="Times" pitchFamily="18" charset="0"/>
                <a:cs typeface="Times" pitchFamily="18" charset="0"/>
              </a:rPr>
              <a:t> </a:t>
            </a:r>
            <a:r>
              <a:rPr lang="en-US" sz="3200" dirty="0" err="1">
                <a:latin typeface="Times" pitchFamily="18" charset="0"/>
                <a:cs typeface="Times" pitchFamily="18" charset="0"/>
              </a:rPr>
              <a:t>tốc</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B </a:t>
            </a:r>
            <a:r>
              <a:rPr lang="en-US" sz="3200" dirty="0" err="1">
                <a:latin typeface="Times" pitchFamily="18" charset="0"/>
                <a:cs typeface="Times" pitchFamily="18" charset="0"/>
              </a:rPr>
              <a:t>lúc</a:t>
            </a:r>
            <a:r>
              <a:rPr lang="en-US" sz="3200" dirty="0">
                <a:latin typeface="Times" pitchFamily="18" charset="0"/>
                <a:cs typeface="Times" pitchFamily="18" charset="0"/>
              </a:rPr>
              <a:t> </a:t>
            </a:r>
            <a:r>
              <a:rPr lang="en-US" sz="3200" dirty="0" err="1">
                <a:latin typeface="Times" pitchFamily="18" charset="0"/>
                <a:cs typeface="Times" pitchFamily="18" charset="0"/>
              </a:rPr>
              <a:t>chạm</a:t>
            </a:r>
            <a:r>
              <a:rPr lang="en-US" sz="3200" dirty="0">
                <a:latin typeface="Times" pitchFamily="18" charset="0"/>
                <a:cs typeface="Times" pitchFamily="18" charset="0"/>
              </a:rPr>
              <a:t> </a:t>
            </a:r>
            <a:r>
              <a:rPr lang="en-US" sz="3200" dirty="0" err="1">
                <a:latin typeface="Times" pitchFamily="18" charset="0"/>
                <a:cs typeface="Times" pitchFamily="18" charset="0"/>
              </a:rPr>
              <a:t>đất</a:t>
            </a:r>
            <a:r>
              <a:rPr lang="en-US" sz="3200" dirty="0">
                <a:latin typeface="Times" pitchFamily="18" charset="0"/>
                <a:cs typeface="Times" pitchFamily="18" charset="0"/>
              </a:rPr>
              <a:t>. </a:t>
            </a:r>
          </a:p>
        </p:txBody>
      </p:sp>
      <p:pic>
        <p:nvPicPr>
          <p:cNvPr id="8" name="Picture 7" descr="C:\Users\HOAITRUNG\Desktop\Picture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4831080"/>
            <a:ext cx="3048000" cy="1905000"/>
          </a:xfrm>
          <a:prstGeom prst="rect">
            <a:avLst/>
          </a:prstGeom>
          <a:noFill/>
          <a:ln>
            <a:noFill/>
          </a:ln>
        </p:spPr>
      </p:pic>
    </p:spTree>
    <p:extLst>
      <p:ext uri="{BB962C8B-B14F-4D97-AF65-F5344CB8AC3E}">
        <p14:creationId xmlns:p14="http://schemas.microsoft.com/office/powerpoint/2010/main" val="3831516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7848600" cy="3170099"/>
          </a:xfrm>
          <a:prstGeom prst="rect">
            <a:avLst/>
          </a:prstGeom>
        </p:spPr>
        <p:txBody>
          <a:bodyPr wrap="square">
            <a:spAutoFit/>
          </a:bodyPr>
          <a:lstStyle/>
          <a:p>
            <a:r>
              <a:rPr lang="en-US" sz="4000" b="1" dirty="0" err="1">
                <a:solidFill>
                  <a:srgbClr val="FF0000"/>
                </a:solidFill>
                <a:latin typeface="Times" pitchFamily="18" charset="0"/>
                <a:cs typeface="Times" pitchFamily="18" charset="0"/>
              </a:rPr>
              <a:t>Bài</a:t>
            </a:r>
            <a:r>
              <a:rPr lang="en-US" sz="4000" b="1" dirty="0">
                <a:solidFill>
                  <a:srgbClr val="FF0000"/>
                </a:solidFill>
                <a:latin typeface="Times" pitchFamily="18" charset="0"/>
                <a:cs typeface="Times" pitchFamily="18" charset="0"/>
              </a:rPr>
              <a:t> 2</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bao</a:t>
            </a:r>
            <a:r>
              <a:rPr lang="en-US" sz="3200" dirty="0">
                <a:latin typeface="Times" pitchFamily="18" charset="0"/>
                <a:cs typeface="Times" pitchFamily="18" charset="0"/>
              </a:rPr>
              <a:t> </a:t>
            </a:r>
            <a:r>
              <a:rPr lang="en-US" sz="3200" dirty="0" err="1">
                <a:latin typeface="Times" pitchFamily="18" charset="0"/>
                <a:cs typeface="Times" pitchFamily="18" charset="0"/>
              </a:rPr>
              <a:t>cát</a:t>
            </a:r>
            <a:r>
              <a:rPr lang="en-US" sz="3200" dirty="0">
                <a:latin typeface="Times" pitchFamily="18" charset="0"/>
                <a:cs typeface="Times" pitchFamily="18" charset="0"/>
              </a:rPr>
              <a:t> </a:t>
            </a:r>
            <a:r>
              <a:rPr lang="en-US" sz="3200" dirty="0" err="1">
                <a:latin typeface="Times" pitchFamily="18" charset="0"/>
                <a:cs typeface="Times" pitchFamily="18" charset="0"/>
              </a:rPr>
              <a:t>treo</a:t>
            </a:r>
            <a:r>
              <a:rPr lang="en-US" sz="3200" dirty="0">
                <a:latin typeface="Times" pitchFamily="18" charset="0"/>
                <a:cs typeface="Times" pitchFamily="18" charset="0"/>
              </a:rPr>
              <a:t> ở </a:t>
            </a:r>
            <a:r>
              <a:rPr lang="en-US" sz="3200" dirty="0" err="1">
                <a:latin typeface="Times" pitchFamily="18" charset="0"/>
                <a:cs typeface="Times" pitchFamily="18" charset="0"/>
              </a:rPr>
              <a:t>đầu</a:t>
            </a:r>
            <a:r>
              <a:rPr lang="en-US" sz="3200" dirty="0">
                <a:latin typeface="Times" pitchFamily="18" charset="0"/>
                <a:cs typeface="Times" pitchFamily="18" charset="0"/>
              </a:rPr>
              <a:t> </a:t>
            </a:r>
            <a:r>
              <a:rPr lang="en-US" sz="3200" dirty="0" err="1">
                <a:latin typeface="Times" pitchFamily="18" charset="0"/>
                <a:cs typeface="Times" pitchFamily="18" charset="0"/>
              </a:rPr>
              <a:t>sợi</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 </a:t>
            </a:r>
            <a:r>
              <a:rPr lang="en-US" sz="3200" dirty="0" err="1">
                <a:latin typeface="Times" pitchFamily="18" charset="0"/>
                <a:cs typeface="Times" pitchFamily="18" charset="0"/>
              </a:rPr>
              <a:t>Viên</a:t>
            </a:r>
            <a:r>
              <a:rPr lang="en-US" sz="3200" dirty="0">
                <a:latin typeface="Times" pitchFamily="18" charset="0"/>
                <a:cs typeface="Times" pitchFamily="18" charset="0"/>
              </a:rPr>
              <a:t> </a:t>
            </a:r>
            <a:r>
              <a:rPr lang="en-US" sz="3200" dirty="0" err="1">
                <a:latin typeface="Times" pitchFamily="18" charset="0"/>
                <a:cs typeface="Times" pitchFamily="18" charset="0"/>
              </a:rPr>
              <a:t>đạn</a:t>
            </a:r>
            <a:r>
              <a:rPr lang="en-US" sz="3200" dirty="0">
                <a:latin typeface="Times" pitchFamily="18" charset="0"/>
                <a:cs typeface="Times" pitchFamily="18" charset="0"/>
              </a:rPr>
              <a:t> </a:t>
            </a:r>
            <a:r>
              <a:rPr lang="en-US" sz="3200" dirty="0" err="1">
                <a:latin typeface="Times" pitchFamily="18" charset="0"/>
                <a:cs typeface="Times" pitchFamily="18" charset="0"/>
              </a:rPr>
              <a:t>chuyển</a:t>
            </a:r>
            <a:r>
              <a:rPr lang="en-US" sz="3200" dirty="0">
                <a:latin typeface="Times" pitchFamily="18" charset="0"/>
                <a:cs typeface="Times" pitchFamily="18" charset="0"/>
              </a:rPr>
              <a:t> </a:t>
            </a:r>
            <a:r>
              <a:rPr lang="en-US" sz="3200" dirty="0" err="1">
                <a:latin typeface="Times" pitchFamily="18" charset="0"/>
                <a:cs typeface="Times" pitchFamily="18" charset="0"/>
              </a:rPr>
              <a:t>động</a:t>
            </a:r>
            <a:r>
              <a:rPr lang="en-US" sz="3200" dirty="0">
                <a:latin typeface="Times" pitchFamily="18" charset="0"/>
                <a:cs typeface="Times" pitchFamily="18" charset="0"/>
              </a:rPr>
              <a:t> </a:t>
            </a:r>
            <a:r>
              <a:rPr lang="en-US" sz="3200" dirty="0" err="1">
                <a:latin typeface="Times" pitchFamily="18" charset="0"/>
                <a:cs typeface="Times" pitchFamily="18" charset="0"/>
              </a:rPr>
              <a:t>theo</a:t>
            </a:r>
            <a:r>
              <a:rPr lang="en-US" sz="3200" dirty="0">
                <a:latin typeface="Times" pitchFamily="18" charset="0"/>
                <a:cs typeface="Times" pitchFamily="18" charset="0"/>
              </a:rPr>
              <a:t> </a:t>
            </a:r>
            <a:r>
              <a:rPr lang="en-US" sz="3200" dirty="0" err="1">
                <a:latin typeface="Times" pitchFamily="18" charset="0"/>
                <a:cs typeface="Times" pitchFamily="18" charset="0"/>
              </a:rPr>
              <a:t>phương</a:t>
            </a:r>
            <a:r>
              <a:rPr lang="en-US" sz="3200" dirty="0">
                <a:latin typeface="Times" pitchFamily="18" charset="0"/>
                <a:cs typeface="Times" pitchFamily="18" charset="0"/>
              </a:rPr>
              <a:t> </a:t>
            </a:r>
            <a:r>
              <a:rPr lang="en-US" sz="3200" dirty="0" err="1">
                <a:latin typeface="Times" pitchFamily="18" charset="0"/>
                <a:cs typeface="Times" pitchFamily="18" charset="0"/>
              </a:rPr>
              <a:t>ngang</a:t>
            </a:r>
            <a:r>
              <a:rPr lang="en-US" sz="3200" dirty="0">
                <a:latin typeface="Times" pitchFamily="18" charset="0"/>
                <a:cs typeface="Times" pitchFamily="18" charset="0"/>
              </a:rPr>
              <a:t> </a:t>
            </a:r>
            <a:r>
              <a:rPr lang="en-US" sz="3200" dirty="0" err="1">
                <a:latin typeface="Times" pitchFamily="18" charset="0"/>
                <a:cs typeface="Times" pitchFamily="18" charset="0"/>
              </a:rPr>
              <a:t>xuyên</a:t>
            </a:r>
            <a:r>
              <a:rPr lang="en-US" sz="3200" dirty="0">
                <a:latin typeface="Times" pitchFamily="18" charset="0"/>
                <a:cs typeface="Times" pitchFamily="18" charset="0"/>
              </a:rPr>
              <a:t> </a:t>
            </a:r>
            <a:r>
              <a:rPr lang="en-US" sz="3200" dirty="0" err="1">
                <a:latin typeface="Times" pitchFamily="18" charset="0"/>
                <a:cs typeface="Times" pitchFamily="18" charset="0"/>
              </a:rPr>
              <a:t>vào</a:t>
            </a:r>
            <a:r>
              <a:rPr lang="en-US" sz="3200" dirty="0">
                <a:latin typeface="Times" pitchFamily="18" charset="0"/>
                <a:cs typeface="Times" pitchFamily="18" charset="0"/>
              </a:rPr>
              <a:t> </a:t>
            </a:r>
            <a:r>
              <a:rPr lang="en-US" sz="3200" dirty="0" err="1">
                <a:latin typeface="Times" pitchFamily="18" charset="0"/>
                <a:cs typeface="Times" pitchFamily="18" charset="0"/>
              </a:rPr>
              <a:t>bao</a:t>
            </a:r>
            <a:r>
              <a:rPr lang="en-US" sz="3200" dirty="0">
                <a:latin typeface="Times" pitchFamily="18" charset="0"/>
                <a:cs typeface="Times" pitchFamily="18" charset="0"/>
              </a:rPr>
              <a:t> </a:t>
            </a:r>
            <a:r>
              <a:rPr lang="en-US" sz="3200" dirty="0" err="1">
                <a:latin typeface="Times" pitchFamily="18" charset="0"/>
                <a:cs typeface="Times" pitchFamily="18" charset="0"/>
              </a:rPr>
              <a:t>cát</a:t>
            </a:r>
            <a:r>
              <a:rPr lang="en-US" sz="3200" dirty="0">
                <a:latin typeface="Times" pitchFamily="18" charset="0"/>
                <a:cs typeface="Times" pitchFamily="18" charset="0"/>
              </a:rPr>
              <a:t>, </a:t>
            </a:r>
            <a:r>
              <a:rPr lang="en-US" sz="3200" dirty="0" err="1">
                <a:latin typeface="Times" pitchFamily="18" charset="0"/>
                <a:cs typeface="Times" pitchFamily="18" charset="0"/>
              </a:rPr>
              <a:t>bị</a:t>
            </a:r>
            <a:r>
              <a:rPr lang="en-US" sz="3200" dirty="0">
                <a:latin typeface="Times" pitchFamily="18" charset="0"/>
                <a:cs typeface="Times" pitchFamily="18" charset="0"/>
              </a:rPr>
              <a:t> </a:t>
            </a:r>
            <a:r>
              <a:rPr lang="en-US" sz="3200" dirty="0" err="1">
                <a:latin typeface="Times" pitchFamily="18" charset="0"/>
                <a:cs typeface="Times" pitchFamily="18" charset="0"/>
              </a:rPr>
              <a:t>mắc</a:t>
            </a:r>
            <a:r>
              <a:rPr lang="en-US" sz="3200" dirty="0">
                <a:latin typeface="Times" pitchFamily="18" charset="0"/>
                <a:cs typeface="Times" pitchFamily="18" charset="0"/>
              </a:rPr>
              <a:t>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đó</a:t>
            </a:r>
            <a:r>
              <a:rPr lang="en-US" sz="3200" dirty="0">
                <a:latin typeface="Times" pitchFamily="18" charset="0"/>
                <a:cs typeface="Times" pitchFamily="18" charset="0"/>
              </a:rPr>
              <a:t> </a:t>
            </a:r>
            <a:r>
              <a:rPr lang="en-US" sz="3200" dirty="0" err="1">
                <a:latin typeface="Times" pitchFamily="18" charset="0"/>
                <a:cs typeface="Times" pitchFamily="18" charset="0"/>
              </a:rPr>
              <a:t>còn</a:t>
            </a:r>
            <a:r>
              <a:rPr lang="en-US" sz="3200" dirty="0">
                <a:latin typeface="Times" pitchFamily="18" charset="0"/>
                <a:cs typeface="Times" pitchFamily="18" charset="0"/>
              </a:rPr>
              <a:t> </a:t>
            </a:r>
            <a:r>
              <a:rPr lang="en-US" sz="3200" dirty="0" err="1">
                <a:latin typeface="Times" pitchFamily="18" charset="0"/>
                <a:cs typeface="Times" pitchFamily="18" charset="0"/>
              </a:rPr>
              <a:t>bao</a:t>
            </a:r>
            <a:r>
              <a:rPr lang="en-US" sz="3200" dirty="0">
                <a:latin typeface="Times" pitchFamily="18" charset="0"/>
                <a:cs typeface="Times" pitchFamily="18" charset="0"/>
              </a:rPr>
              <a:t> </a:t>
            </a:r>
            <a:r>
              <a:rPr lang="en-US" sz="3200" dirty="0" err="1">
                <a:latin typeface="Times" pitchFamily="18" charset="0"/>
                <a:cs typeface="Times" pitchFamily="18" charset="0"/>
              </a:rPr>
              <a:t>cát</a:t>
            </a:r>
            <a:r>
              <a:rPr lang="en-US" sz="3200" dirty="0">
                <a:latin typeface="Times" pitchFamily="18" charset="0"/>
                <a:cs typeface="Times" pitchFamily="18" charset="0"/>
              </a:rPr>
              <a:t> </a:t>
            </a:r>
            <a:r>
              <a:rPr lang="en-US" sz="3200" dirty="0" err="1">
                <a:latin typeface="Times" pitchFamily="18" charset="0"/>
                <a:cs typeface="Times" pitchFamily="18" charset="0"/>
              </a:rPr>
              <a:t>được</a:t>
            </a:r>
            <a:r>
              <a:rPr lang="en-US" sz="3200" dirty="0">
                <a:latin typeface="Times" pitchFamily="18" charset="0"/>
                <a:cs typeface="Times" pitchFamily="18" charset="0"/>
              </a:rPr>
              <a:t> </a:t>
            </a:r>
            <a:r>
              <a:rPr lang="en-US" sz="3200" dirty="0" err="1">
                <a:latin typeface="Times" pitchFamily="18" charset="0"/>
                <a:cs typeface="Times" pitchFamily="18" charset="0"/>
              </a:rPr>
              <a:t>nâng</a:t>
            </a:r>
            <a:r>
              <a:rPr lang="en-US" sz="3200" dirty="0">
                <a:latin typeface="Times" pitchFamily="18" charset="0"/>
                <a:cs typeface="Times" pitchFamily="18" charset="0"/>
              </a:rPr>
              <a:t> </a:t>
            </a:r>
            <a:r>
              <a:rPr lang="en-US" sz="3200" dirty="0" err="1">
                <a:latin typeface="Times" pitchFamily="18" charset="0"/>
                <a:cs typeface="Times" pitchFamily="18" charset="0"/>
              </a:rPr>
              <a:t>lên</a:t>
            </a:r>
            <a:r>
              <a:rPr lang="en-US" sz="3200" dirty="0">
                <a:latin typeface="Times" pitchFamily="18" charset="0"/>
                <a:cs typeface="Times" pitchFamily="18" charset="0"/>
              </a:rPr>
              <a:t> </a:t>
            </a:r>
            <a:r>
              <a:rPr lang="en-US" sz="3200" dirty="0" err="1">
                <a:latin typeface="Times" pitchFamily="18" charset="0"/>
                <a:cs typeface="Times" pitchFamily="18" charset="0"/>
              </a:rPr>
              <a:t>độ</a:t>
            </a:r>
            <a:r>
              <a:rPr lang="en-US" sz="3200" dirty="0">
                <a:latin typeface="Times" pitchFamily="18" charset="0"/>
                <a:cs typeface="Times" pitchFamily="18" charset="0"/>
              </a:rPr>
              <a:t> </a:t>
            </a:r>
            <a:r>
              <a:rPr lang="en-US" sz="3200" dirty="0" err="1">
                <a:latin typeface="Times" pitchFamily="18" charset="0"/>
                <a:cs typeface="Times" pitchFamily="18" charset="0"/>
              </a:rPr>
              <a:t>cao</a:t>
            </a:r>
            <a:r>
              <a:rPr lang="en-US" sz="3200" dirty="0">
                <a:latin typeface="Times" pitchFamily="18" charset="0"/>
                <a:cs typeface="Times" pitchFamily="18" charset="0"/>
              </a:rPr>
              <a:t> h. Cho </a:t>
            </a:r>
            <a:r>
              <a:rPr lang="en-US" sz="3200" dirty="0" err="1">
                <a:latin typeface="Times" pitchFamily="18" charset="0"/>
                <a:cs typeface="Times" pitchFamily="18" charset="0"/>
              </a:rPr>
              <a:t>biết</a:t>
            </a:r>
            <a:r>
              <a:rPr lang="en-US" sz="3200" dirty="0">
                <a:latin typeface="Times" pitchFamily="18" charset="0"/>
                <a:cs typeface="Times" pitchFamily="18" charset="0"/>
              </a:rPr>
              <a:t> </a:t>
            </a:r>
            <a:r>
              <a:rPr lang="en-US" sz="3200" dirty="0" err="1">
                <a:latin typeface="Times" pitchFamily="18" charset="0"/>
                <a:cs typeface="Times" pitchFamily="18" charset="0"/>
              </a:rPr>
              <a:t>vận</a:t>
            </a:r>
            <a:r>
              <a:rPr lang="en-US" sz="3200" dirty="0">
                <a:latin typeface="Times" pitchFamily="18" charset="0"/>
                <a:cs typeface="Times" pitchFamily="18" charset="0"/>
              </a:rPr>
              <a:t> </a:t>
            </a:r>
            <a:r>
              <a:rPr lang="en-US" sz="3200" dirty="0" err="1">
                <a:latin typeface="Times" pitchFamily="18" charset="0"/>
                <a:cs typeface="Times" pitchFamily="18" charset="0"/>
              </a:rPr>
              <a:t>tốc</a:t>
            </a:r>
            <a:r>
              <a:rPr lang="en-US" sz="3200" dirty="0">
                <a:latin typeface="Times" pitchFamily="18" charset="0"/>
                <a:cs typeface="Times" pitchFamily="18" charset="0"/>
              </a:rPr>
              <a:t> </a:t>
            </a:r>
            <a:r>
              <a:rPr lang="en-US" sz="3200" dirty="0" err="1">
                <a:latin typeface="Times" pitchFamily="18" charset="0"/>
                <a:cs typeface="Times" pitchFamily="18" charset="0"/>
              </a:rPr>
              <a:t>viên</a:t>
            </a:r>
            <a:r>
              <a:rPr lang="en-US" sz="3200" dirty="0">
                <a:latin typeface="Times" pitchFamily="18" charset="0"/>
                <a:cs typeface="Times" pitchFamily="18" charset="0"/>
              </a:rPr>
              <a:t> </a:t>
            </a:r>
            <a:r>
              <a:rPr lang="en-US" sz="3200" dirty="0" err="1">
                <a:latin typeface="Times" pitchFamily="18" charset="0"/>
                <a:cs typeface="Times" pitchFamily="18" charset="0"/>
              </a:rPr>
              <a:t>đạn</a:t>
            </a:r>
            <a:r>
              <a:rPr lang="en-US" sz="3200" dirty="0">
                <a:latin typeface="Times" pitchFamily="18" charset="0"/>
                <a:cs typeface="Times" pitchFamily="18" charset="0"/>
              </a:rPr>
              <a:t> </a:t>
            </a:r>
            <a:r>
              <a:rPr lang="en-US" sz="3200" dirty="0" err="1">
                <a:latin typeface="Times" pitchFamily="18" charset="0"/>
                <a:cs typeface="Times" pitchFamily="18" charset="0"/>
              </a:rPr>
              <a:t>là</a:t>
            </a:r>
            <a:r>
              <a:rPr lang="en-US" sz="3200" dirty="0">
                <a:latin typeface="Times" pitchFamily="18" charset="0"/>
                <a:cs typeface="Times" pitchFamily="18" charset="0"/>
              </a:rPr>
              <a:t> v = 700m/s,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a:t>
            </a:r>
            <a:r>
              <a:rPr lang="en-US" sz="3200" dirty="0" err="1">
                <a:latin typeface="Times" pitchFamily="18" charset="0"/>
                <a:cs typeface="Times" pitchFamily="18" charset="0"/>
              </a:rPr>
              <a:t>viên</a:t>
            </a:r>
            <a:r>
              <a:rPr lang="en-US" sz="3200" dirty="0">
                <a:latin typeface="Times" pitchFamily="18" charset="0"/>
                <a:cs typeface="Times" pitchFamily="18" charset="0"/>
              </a:rPr>
              <a:t> </a:t>
            </a:r>
            <a:r>
              <a:rPr lang="en-US" sz="3200" dirty="0" err="1">
                <a:latin typeface="Times" pitchFamily="18" charset="0"/>
                <a:cs typeface="Times" pitchFamily="18" charset="0"/>
              </a:rPr>
              <a:t>đạn</a:t>
            </a:r>
            <a:r>
              <a:rPr lang="en-US" sz="3200" dirty="0">
                <a:latin typeface="Times" pitchFamily="18" charset="0"/>
                <a:cs typeface="Times" pitchFamily="18" charset="0"/>
              </a:rPr>
              <a:t> m = 20g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a:t>
            </a:r>
            <a:r>
              <a:rPr lang="en-US" sz="3200" dirty="0" err="1">
                <a:latin typeface="Times" pitchFamily="18" charset="0"/>
                <a:cs typeface="Times" pitchFamily="18" charset="0"/>
              </a:rPr>
              <a:t>bao</a:t>
            </a:r>
            <a:r>
              <a:rPr lang="en-US" sz="3200" dirty="0">
                <a:latin typeface="Times" pitchFamily="18" charset="0"/>
                <a:cs typeface="Times" pitchFamily="18" charset="0"/>
              </a:rPr>
              <a:t> </a:t>
            </a:r>
            <a:r>
              <a:rPr lang="en-US" sz="3200" dirty="0" err="1">
                <a:latin typeface="Times" pitchFamily="18" charset="0"/>
                <a:cs typeface="Times" pitchFamily="18" charset="0"/>
              </a:rPr>
              <a:t>cát</a:t>
            </a:r>
            <a:r>
              <a:rPr lang="en-US" sz="3200" dirty="0">
                <a:latin typeface="Times" pitchFamily="18" charset="0"/>
                <a:cs typeface="Times" pitchFamily="18" charset="0"/>
              </a:rPr>
              <a:t> M = 10kg. </a:t>
            </a:r>
            <a:r>
              <a:rPr lang="en-US" sz="3200" dirty="0" err="1">
                <a:latin typeface="Times" pitchFamily="18" charset="0"/>
                <a:cs typeface="Times" pitchFamily="18" charset="0"/>
              </a:rPr>
              <a:t>Tính</a:t>
            </a:r>
            <a:r>
              <a:rPr lang="en-US" sz="3200" dirty="0">
                <a:latin typeface="Times" pitchFamily="18" charset="0"/>
                <a:cs typeface="Times" pitchFamily="18" charset="0"/>
              </a:rPr>
              <a:t> h.</a:t>
            </a:r>
          </a:p>
        </p:txBody>
      </p:sp>
    </p:spTree>
    <p:extLst>
      <p:ext uri="{BB962C8B-B14F-4D97-AF65-F5344CB8AC3E}">
        <p14:creationId xmlns:p14="http://schemas.microsoft.com/office/powerpoint/2010/main" val="2296416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srcRect/>
          <a:stretch>
            <a:fillRect/>
          </a:stretch>
        </p:blipFill>
        <p:spPr bwMode="auto">
          <a:xfrm>
            <a:off x="0" y="0"/>
            <a:ext cx="8763000" cy="6477000"/>
          </a:xfrm>
          <a:prstGeom prst="rect">
            <a:avLst/>
          </a:prstGeom>
          <a:noFill/>
          <a:ln w="9525">
            <a:noFill/>
            <a:miter lim="800000"/>
            <a:headEnd/>
            <a:tailEnd/>
          </a:ln>
          <a:effectLst/>
        </p:spPr>
      </p:pic>
    </p:spTree>
    <p:extLst>
      <p:ext uri="{BB962C8B-B14F-4D97-AF65-F5344CB8AC3E}">
        <p14:creationId xmlns:p14="http://schemas.microsoft.com/office/powerpoint/2010/main" val="223439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1" name="Text Box 3"/>
          <p:cNvSpPr txBox="1">
            <a:spLocks noChangeArrowheads="1"/>
          </p:cNvSpPr>
          <p:nvPr/>
        </p:nvSpPr>
        <p:spPr bwMode="auto">
          <a:xfrm>
            <a:off x="228600" y="304800"/>
            <a:ext cx="8610600" cy="2466975"/>
          </a:xfrm>
          <a:prstGeom prst="rect">
            <a:avLst/>
          </a:prstGeom>
          <a:noFill/>
          <a:ln w="9525">
            <a:noFill/>
            <a:miter lim="800000"/>
            <a:headEnd/>
            <a:tailEnd/>
          </a:ln>
        </p:spPr>
        <p:txBody>
          <a:bodyPr>
            <a:spAutoFit/>
          </a:bodyPr>
          <a:lstStyle/>
          <a:p>
            <a:pPr marL="1552575" indent="-1552575" algn="l">
              <a:spcBef>
                <a:spcPct val="50000"/>
              </a:spcBef>
            </a:pPr>
            <a:r>
              <a:rPr lang="en-US" sz="2400" dirty="0">
                <a:latin typeface="VNI-Times" pitchFamily="2" charset="0"/>
              </a:rPr>
              <a:t>                    </a:t>
            </a:r>
            <a:r>
              <a:rPr lang="en-US" sz="2200" dirty="0" err="1">
                <a:latin typeface="VNI-Times" pitchFamily="2" charset="0"/>
              </a:rPr>
              <a:t>Trong</a:t>
            </a:r>
            <a:r>
              <a:rPr lang="en-US" sz="2200" dirty="0">
                <a:latin typeface="VNI-Times" pitchFamily="2" charset="0"/>
              </a:rPr>
              <a:t> </a:t>
            </a:r>
            <a:r>
              <a:rPr lang="en-US" sz="2200" dirty="0" err="1">
                <a:latin typeface="VNI-Times" pitchFamily="2" charset="0"/>
              </a:rPr>
              <a:t>moät</a:t>
            </a:r>
            <a:r>
              <a:rPr lang="en-US" sz="2200" dirty="0">
                <a:latin typeface="VNI-Times" pitchFamily="2" charset="0"/>
              </a:rPr>
              <a:t> </a:t>
            </a:r>
            <a:r>
              <a:rPr lang="en-US" sz="2200" dirty="0" err="1">
                <a:latin typeface="VNI-Times" pitchFamily="2" charset="0"/>
              </a:rPr>
              <a:t>cuoäc</a:t>
            </a:r>
            <a:r>
              <a:rPr lang="en-US" sz="2200" dirty="0">
                <a:latin typeface="VNI-Times" pitchFamily="2" charset="0"/>
              </a:rPr>
              <a:t> </a:t>
            </a:r>
            <a:r>
              <a:rPr lang="en-US" sz="2200" dirty="0" err="1">
                <a:latin typeface="VNI-Times" pitchFamily="2" charset="0"/>
              </a:rPr>
              <a:t>thöû</a:t>
            </a:r>
            <a:r>
              <a:rPr lang="en-US" sz="2200" dirty="0">
                <a:latin typeface="VNI-Times" pitchFamily="2" charset="0"/>
              </a:rPr>
              <a:t> </a:t>
            </a:r>
            <a:r>
              <a:rPr lang="en-US" sz="2200" dirty="0" err="1">
                <a:latin typeface="VNI-Times" pitchFamily="2" charset="0"/>
              </a:rPr>
              <a:t>nghieäm</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 </a:t>
            </a:r>
            <a:r>
              <a:rPr lang="en-US" sz="2200" dirty="0" err="1">
                <a:latin typeface="VNI-Times" pitchFamily="2" charset="0"/>
              </a:rPr>
              <a:t>ngöôøi</a:t>
            </a:r>
            <a:r>
              <a:rPr lang="en-US" sz="2200" dirty="0">
                <a:latin typeface="VNI-Times" pitchFamily="2" charset="0"/>
              </a:rPr>
              <a:t> </a:t>
            </a:r>
            <a:r>
              <a:rPr lang="en-US" sz="2200" dirty="0" err="1">
                <a:latin typeface="VNI-Times" pitchFamily="2" charset="0"/>
              </a:rPr>
              <a:t>ta</a:t>
            </a:r>
            <a:r>
              <a:rPr lang="en-US" sz="2200" dirty="0">
                <a:latin typeface="VNI-Times" pitchFamily="2" charset="0"/>
              </a:rPr>
              <a:t> </a:t>
            </a:r>
            <a:r>
              <a:rPr lang="en-US" sz="2200" dirty="0" err="1">
                <a:latin typeface="VNI-Times" pitchFamily="2" charset="0"/>
              </a:rPr>
              <a:t>duøng</a:t>
            </a:r>
            <a:r>
              <a:rPr lang="en-US" sz="2200" dirty="0">
                <a:latin typeface="VNI-Times" pitchFamily="2" charset="0"/>
              </a:rPr>
              <a:t> </a:t>
            </a:r>
            <a:r>
              <a:rPr lang="en-US" sz="2200" dirty="0" err="1">
                <a:latin typeface="VNI-Times" pitchFamily="2" charset="0"/>
              </a:rPr>
              <a:t>moät</a:t>
            </a:r>
            <a:r>
              <a:rPr lang="en-US" sz="2200" dirty="0">
                <a:latin typeface="VNI-Times" pitchFamily="2" charset="0"/>
              </a:rPr>
              <a:t> </a:t>
            </a:r>
            <a:r>
              <a:rPr lang="en-US" sz="2200" dirty="0" err="1">
                <a:latin typeface="VNI-Times" pitchFamily="2" charset="0"/>
              </a:rPr>
              <a:t>chieác</a:t>
            </a:r>
            <a:r>
              <a:rPr lang="en-US" sz="2200" dirty="0">
                <a:latin typeface="VNI-Times" pitchFamily="2" charset="0"/>
              </a:rPr>
              <a:t> </a:t>
            </a:r>
            <a:r>
              <a:rPr lang="en-US" sz="2200" dirty="0" err="1">
                <a:latin typeface="VNI-Times" pitchFamily="2" charset="0"/>
              </a:rPr>
              <a:t>oâ</a:t>
            </a:r>
            <a:r>
              <a:rPr lang="en-US" sz="2200" dirty="0">
                <a:latin typeface="VNI-Times" pitchFamily="2" charset="0"/>
              </a:rPr>
              <a:t> </a:t>
            </a:r>
            <a:r>
              <a:rPr lang="en-US" sz="2200" dirty="0" err="1">
                <a:latin typeface="VNI-Times" pitchFamily="2" charset="0"/>
              </a:rPr>
              <a:t>toâ</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löôïng</a:t>
            </a:r>
            <a:r>
              <a:rPr lang="en-US" sz="2200" dirty="0">
                <a:latin typeface="VNI-Times" pitchFamily="2" charset="0"/>
              </a:rPr>
              <a:t> 1500 kg </a:t>
            </a:r>
            <a:r>
              <a:rPr lang="en-US" sz="2200" dirty="0" err="1">
                <a:latin typeface="VNI-Times" pitchFamily="2" charset="0"/>
              </a:rPr>
              <a:t>chaïy</a:t>
            </a:r>
            <a:r>
              <a:rPr lang="en-US" sz="2200" dirty="0">
                <a:latin typeface="VNI-Times" pitchFamily="2" charset="0"/>
              </a:rPr>
              <a:t> </a:t>
            </a:r>
            <a:r>
              <a:rPr lang="en-US" sz="2200" dirty="0" err="1">
                <a:latin typeface="VNI-Times" pitchFamily="2" charset="0"/>
              </a:rPr>
              <a:t>vôùi</a:t>
            </a:r>
            <a:r>
              <a:rPr lang="en-US" sz="2200" dirty="0">
                <a:latin typeface="VNI-Times" pitchFamily="2" charset="0"/>
              </a:rPr>
              <a:t> </a:t>
            </a:r>
            <a:r>
              <a:rPr lang="en-US" sz="2200" dirty="0" err="1">
                <a:latin typeface="VNI-Times" pitchFamily="2" charset="0"/>
              </a:rPr>
              <a:t>vaän</a:t>
            </a:r>
            <a:r>
              <a:rPr lang="en-US" sz="2200" dirty="0">
                <a:latin typeface="VNI-Times" pitchFamily="2" charset="0"/>
              </a:rPr>
              <a:t> </a:t>
            </a:r>
            <a:r>
              <a:rPr lang="en-US" sz="2200" dirty="0" err="1">
                <a:latin typeface="VNI-Times" pitchFamily="2" charset="0"/>
              </a:rPr>
              <a:t>toác</a:t>
            </a:r>
            <a:r>
              <a:rPr lang="en-US" sz="2200" dirty="0">
                <a:latin typeface="VNI-Times" pitchFamily="2" charset="0"/>
              </a:rPr>
              <a:t> ban </a:t>
            </a:r>
            <a:r>
              <a:rPr lang="en-US" sz="2200" dirty="0" err="1">
                <a:latin typeface="VNI-Times" pitchFamily="2" charset="0"/>
              </a:rPr>
              <a:t>ñaàu</a:t>
            </a:r>
            <a:r>
              <a:rPr lang="en-US" sz="2200" dirty="0">
                <a:latin typeface="VNI-Times" pitchFamily="2" charset="0"/>
              </a:rPr>
              <a:t> 15 m/s </a:t>
            </a:r>
            <a:r>
              <a:rPr lang="en-US" sz="2200" dirty="0" err="1">
                <a:latin typeface="VNI-Times" pitchFamily="2" charset="0"/>
              </a:rPr>
              <a:t>ñeán</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 </a:t>
            </a:r>
            <a:r>
              <a:rPr lang="en-US" sz="2200" dirty="0" err="1">
                <a:latin typeface="VNI-Times" pitchFamily="2" charset="0"/>
              </a:rPr>
              <a:t>thaúng</a:t>
            </a:r>
            <a:r>
              <a:rPr lang="en-US" sz="2200" dirty="0">
                <a:latin typeface="VNI-Times" pitchFamily="2" charset="0"/>
              </a:rPr>
              <a:t> </a:t>
            </a:r>
            <a:r>
              <a:rPr lang="en-US" sz="2200" dirty="0" err="1">
                <a:latin typeface="VNI-Times" pitchFamily="2" charset="0"/>
              </a:rPr>
              <a:t>vaøo</a:t>
            </a:r>
            <a:r>
              <a:rPr lang="en-US" sz="2200" dirty="0">
                <a:latin typeface="VNI-Times" pitchFamily="2" charset="0"/>
              </a:rPr>
              <a:t> </a:t>
            </a:r>
            <a:r>
              <a:rPr lang="en-US" sz="2200" dirty="0" err="1">
                <a:latin typeface="VNI-Times" pitchFamily="2" charset="0"/>
              </a:rPr>
              <a:t>böùc</a:t>
            </a:r>
            <a:r>
              <a:rPr lang="en-US" sz="2200" dirty="0">
                <a:latin typeface="VNI-Times" pitchFamily="2" charset="0"/>
              </a:rPr>
              <a:t> </a:t>
            </a:r>
            <a:r>
              <a:rPr lang="en-US" sz="2200" dirty="0" err="1">
                <a:latin typeface="VNI-Times" pitchFamily="2" charset="0"/>
              </a:rPr>
              <a:t>töôøng.Thôøi</a:t>
            </a:r>
            <a:r>
              <a:rPr lang="en-US" sz="2200" dirty="0">
                <a:latin typeface="VNI-Times" pitchFamily="2" charset="0"/>
              </a:rPr>
              <a:t> </a:t>
            </a:r>
            <a:r>
              <a:rPr lang="en-US" sz="2200" dirty="0" err="1">
                <a:latin typeface="VNI-Times" pitchFamily="2" charset="0"/>
              </a:rPr>
              <a:t>gian</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 </a:t>
            </a:r>
            <a:r>
              <a:rPr lang="en-US" sz="2200" dirty="0" err="1">
                <a:latin typeface="VNI-Times" pitchFamily="2" charset="0"/>
              </a:rPr>
              <a:t>laø</a:t>
            </a:r>
            <a:r>
              <a:rPr lang="en-US" sz="2200" dirty="0">
                <a:latin typeface="VNI-Times" pitchFamily="2" charset="0"/>
              </a:rPr>
              <a:t> 0,150 </a:t>
            </a:r>
            <a:r>
              <a:rPr lang="en-US" sz="2200" dirty="0" err="1">
                <a:latin typeface="VNI-Times" pitchFamily="2" charset="0"/>
              </a:rPr>
              <a:t>s,sau</a:t>
            </a:r>
            <a:r>
              <a:rPr lang="en-US" sz="2200" dirty="0">
                <a:latin typeface="VNI-Times" pitchFamily="2" charset="0"/>
              </a:rPr>
              <a:t> </a:t>
            </a:r>
            <a:r>
              <a:rPr lang="en-US" sz="2200" dirty="0" err="1">
                <a:latin typeface="VNI-Times" pitchFamily="2" charset="0"/>
              </a:rPr>
              <a:t>khi</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 </a:t>
            </a:r>
            <a:r>
              <a:rPr lang="en-US" sz="2200" dirty="0" err="1">
                <a:latin typeface="VNI-Times" pitchFamily="2" charset="0"/>
              </a:rPr>
              <a:t>xe</a:t>
            </a:r>
            <a:r>
              <a:rPr lang="en-US" sz="2200" dirty="0">
                <a:latin typeface="VNI-Times" pitchFamily="2" charset="0"/>
              </a:rPr>
              <a:t> </a:t>
            </a:r>
            <a:r>
              <a:rPr lang="en-US" sz="2200" dirty="0" err="1">
                <a:latin typeface="VNI-Times" pitchFamily="2" charset="0"/>
              </a:rPr>
              <a:t>bò</a:t>
            </a:r>
            <a:r>
              <a:rPr lang="en-US" sz="2200" dirty="0">
                <a:latin typeface="VNI-Times" pitchFamily="2" charset="0"/>
              </a:rPr>
              <a:t> </a:t>
            </a:r>
            <a:r>
              <a:rPr lang="en-US" sz="2200" dirty="0" err="1">
                <a:latin typeface="VNI-Times" pitchFamily="2" charset="0"/>
              </a:rPr>
              <a:t>baät</a:t>
            </a:r>
            <a:r>
              <a:rPr lang="en-US" sz="2200" dirty="0">
                <a:latin typeface="VNI-Times" pitchFamily="2" charset="0"/>
              </a:rPr>
              <a:t> </a:t>
            </a:r>
            <a:r>
              <a:rPr lang="en-US" sz="2200" dirty="0" err="1">
                <a:latin typeface="VNI-Times" pitchFamily="2" charset="0"/>
              </a:rPr>
              <a:t>ra</a:t>
            </a:r>
            <a:r>
              <a:rPr lang="en-US" sz="2200" dirty="0">
                <a:latin typeface="VNI-Times" pitchFamily="2" charset="0"/>
              </a:rPr>
              <a:t> </a:t>
            </a:r>
            <a:r>
              <a:rPr lang="en-US" sz="2200" dirty="0" err="1">
                <a:latin typeface="VNI-Times" pitchFamily="2" charset="0"/>
              </a:rPr>
              <a:t>theo</a:t>
            </a:r>
            <a:r>
              <a:rPr lang="en-US" sz="2200" dirty="0">
                <a:latin typeface="VNI-Times" pitchFamily="2" charset="0"/>
              </a:rPr>
              <a:t> </a:t>
            </a:r>
            <a:r>
              <a:rPr lang="en-US" sz="2200" dirty="0" err="1">
                <a:latin typeface="VNI-Times" pitchFamily="2" charset="0"/>
              </a:rPr>
              <a:t>phöông</a:t>
            </a:r>
            <a:r>
              <a:rPr lang="en-US" sz="2200" dirty="0">
                <a:latin typeface="VNI-Times" pitchFamily="2" charset="0"/>
              </a:rPr>
              <a:t> </a:t>
            </a:r>
            <a:r>
              <a:rPr lang="en-US" sz="2200" dirty="0" err="1">
                <a:latin typeface="VNI-Times" pitchFamily="2" charset="0"/>
              </a:rPr>
              <a:t>vuoâng</a:t>
            </a:r>
            <a:r>
              <a:rPr lang="en-US" sz="2200" dirty="0">
                <a:latin typeface="VNI-Times" pitchFamily="2" charset="0"/>
              </a:rPr>
              <a:t> </a:t>
            </a:r>
            <a:r>
              <a:rPr lang="en-US" sz="2200" dirty="0" err="1">
                <a:latin typeface="VNI-Times" pitchFamily="2" charset="0"/>
              </a:rPr>
              <a:t>goùc</a:t>
            </a:r>
            <a:r>
              <a:rPr lang="en-US" sz="2200" dirty="0">
                <a:latin typeface="VNI-Times" pitchFamily="2" charset="0"/>
              </a:rPr>
              <a:t> </a:t>
            </a:r>
            <a:r>
              <a:rPr lang="en-US" sz="2200" dirty="0" err="1">
                <a:latin typeface="VNI-Times" pitchFamily="2" charset="0"/>
              </a:rPr>
              <a:t>vôùi</a:t>
            </a:r>
            <a:r>
              <a:rPr lang="en-US" sz="2200" dirty="0">
                <a:latin typeface="VNI-Times" pitchFamily="2" charset="0"/>
              </a:rPr>
              <a:t> </a:t>
            </a:r>
            <a:r>
              <a:rPr lang="en-US" sz="2200" dirty="0" err="1">
                <a:latin typeface="VNI-Times" pitchFamily="2" charset="0"/>
              </a:rPr>
              <a:t>töôøng,vôùi</a:t>
            </a:r>
            <a:r>
              <a:rPr lang="en-US" sz="2200" dirty="0">
                <a:latin typeface="VNI-Times" pitchFamily="2" charset="0"/>
              </a:rPr>
              <a:t> </a:t>
            </a:r>
            <a:r>
              <a:rPr lang="en-US" sz="2200" dirty="0" err="1">
                <a:latin typeface="VNI-Times" pitchFamily="2" charset="0"/>
              </a:rPr>
              <a:t>vaän</a:t>
            </a:r>
            <a:r>
              <a:rPr lang="en-US" sz="2200" dirty="0">
                <a:latin typeface="VNI-Times" pitchFamily="2" charset="0"/>
              </a:rPr>
              <a:t> </a:t>
            </a:r>
            <a:r>
              <a:rPr lang="en-US" sz="2200" dirty="0" err="1">
                <a:latin typeface="VNI-Times" pitchFamily="2" charset="0"/>
              </a:rPr>
              <a:t>toác</a:t>
            </a:r>
            <a:r>
              <a:rPr lang="en-US" sz="2200" dirty="0">
                <a:latin typeface="VNI-Times" pitchFamily="2" charset="0"/>
              </a:rPr>
              <a:t> 2,60 m/s.                                   </a:t>
            </a:r>
            <a:r>
              <a:rPr lang="en-US" sz="2200" dirty="0" err="1">
                <a:latin typeface="VNI-Times" pitchFamily="2" charset="0"/>
              </a:rPr>
              <a:t>Tìm</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bieán</a:t>
            </a:r>
            <a:r>
              <a:rPr lang="en-US" sz="2200" dirty="0">
                <a:latin typeface="VNI-Times" pitchFamily="2" charset="0"/>
              </a:rPr>
              <a:t> </a:t>
            </a:r>
            <a:r>
              <a:rPr lang="en-US" sz="2200" dirty="0" err="1">
                <a:latin typeface="VNI-Times" pitchFamily="2" charset="0"/>
              </a:rPr>
              <a:t>ñoåi</a:t>
            </a:r>
            <a:r>
              <a:rPr lang="en-US" sz="2200" dirty="0">
                <a:latin typeface="VNI-Times" pitchFamily="2" charset="0"/>
              </a:rPr>
              <a:t> </a:t>
            </a:r>
            <a:r>
              <a:rPr lang="en-US" sz="2200" dirty="0" err="1">
                <a:latin typeface="VNI-Times" pitchFamily="2" charset="0"/>
              </a:rPr>
              <a:t>ñoäng</a:t>
            </a:r>
            <a:r>
              <a:rPr lang="en-US" sz="2200" dirty="0">
                <a:latin typeface="VNI-Times" pitchFamily="2" charset="0"/>
              </a:rPr>
              <a:t> </a:t>
            </a:r>
            <a:r>
              <a:rPr lang="en-US" sz="2200" dirty="0" err="1">
                <a:latin typeface="VNI-Times" pitchFamily="2" charset="0"/>
              </a:rPr>
              <a:t>löôïng</a:t>
            </a:r>
            <a:r>
              <a:rPr lang="en-US" sz="2200" dirty="0">
                <a:latin typeface="VNI-Times" pitchFamily="2" charset="0"/>
              </a:rPr>
              <a:t> </a:t>
            </a:r>
            <a:r>
              <a:rPr lang="en-US" sz="2200" dirty="0" err="1">
                <a:latin typeface="VNI-Times" pitchFamily="2" charset="0"/>
              </a:rPr>
              <a:t>cuûa</a:t>
            </a:r>
            <a:r>
              <a:rPr lang="en-US" sz="2200" dirty="0">
                <a:latin typeface="VNI-Times" pitchFamily="2" charset="0"/>
              </a:rPr>
              <a:t> </a:t>
            </a:r>
            <a:r>
              <a:rPr lang="en-US" sz="2200" dirty="0" err="1">
                <a:latin typeface="VNI-Times" pitchFamily="2" charset="0"/>
              </a:rPr>
              <a:t>xe</a:t>
            </a:r>
            <a:r>
              <a:rPr lang="en-US" sz="2200" dirty="0">
                <a:latin typeface="VNI-Times" pitchFamily="2" charset="0"/>
              </a:rPr>
              <a:t> </a:t>
            </a:r>
            <a:r>
              <a:rPr lang="en-US" sz="2200" dirty="0" err="1">
                <a:latin typeface="VNI-Times" pitchFamily="2" charset="0"/>
              </a:rPr>
              <a:t>vaø</a:t>
            </a:r>
            <a:r>
              <a:rPr lang="en-US" sz="2200" dirty="0">
                <a:latin typeface="VNI-Times" pitchFamily="2" charset="0"/>
              </a:rPr>
              <a:t> </a:t>
            </a:r>
            <a:r>
              <a:rPr lang="en-US" sz="2200" dirty="0" err="1">
                <a:latin typeface="VNI-Times" pitchFamily="2" charset="0"/>
              </a:rPr>
              <a:t>löïc</a:t>
            </a:r>
            <a:r>
              <a:rPr lang="en-US" sz="2200" dirty="0">
                <a:latin typeface="VNI-Times" pitchFamily="2" charset="0"/>
              </a:rPr>
              <a:t> </a:t>
            </a:r>
            <a:r>
              <a:rPr lang="en-US" sz="2200" dirty="0" err="1">
                <a:latin typeface="VNI-Times" pitchFamily="2" charset="0"/>
              </a:rPr>
              <a:t>taùc</a:t>
            </a:r>
            <a:r>
              <a:rPr lang="en-US" sz="2200" dirty="0">
                <a:latin typeface="VNI-Times" pitchFamily="2" charset="0"/>
              </a:rPr>
              <a:t> </a:t>
            </a:r>
            <a:r>
              <a:rPr lang="en-US" sz="2200" dirty="0" err="1">
                <a:latin typeface="VNI-Times" pitchFamily="2" charset="0"/>
              </a:rPr>
              <a:t>duïng</a:t>
            </a:r>
            <a:r>
              <a:rPr lang="en-US" sz="2200" dirty="0">
                <a:latin typeface="VNI-Times" pitchFamily="2" charset="0"/>
              </a:rPr>
              <a:t> </a:t>
            </a:r>
            <a:r>
              <a:rPr lang="en-US" sz="2200" dirty="0" err="1">
                <a:latin typeface="VNI-Times" pitchFamily="2" charset="0"/>
              </a:rPr>
              <a:t>trung</a:t>
            </a:r>
            <a:r>
              <a:rPr lang="en-US" sz="2200" dirty="0">
                <a:latin typeface="VNI-Times" pitchFamily="2" charset="0"/>
              </a:rPr>
              <a:t> </a:t>
            </a:r>
            <a:r>
              <a:rPr lang="en-US" sz="2200" dirty="0" err="1">
                <a:latin typeface="VNI-Times" pitchFamily="2" charset="0"/>
              </a:rPr>
              <a:t>bình</a:t>
            </a:r>
            <a:r>
              <a:rPr lang="en-US" sz="2200" dirty="0">
                <a:latin typeface="VNI-Times" pitchFamily="2" charset="0"/>
              </a:rPr>
              <a:t> </a:t>
            </a:r>
            <a:r>
              <a:rPr lang="en-US" sz="2200" dirty="0" err="1">
                <a:latin typeface="VNI-Times" pitchFamily="2" charset="0"/>
              </a:rPr>
              <a:t>treân</a:t>
            </a:r>
            <a:r>
              <a:rPr lang="en-US" sz="2200" dirty="0">
                <a:latin typeface="VNI-Times" pitchFamily="2" charset="0"/>
              </a:rPr>
              <a:t> </a:t>
            </a:r>
            <a:r>
              <a:rPr lang="en-US" sz="2200" dirty="0" err="1">
                <a:latin typeface="VNI-Times" pitchFamily="2" charset="0"/>
              </a:rPr>
              <a:t>oâ</a:t>
            </a:r>
            <a:r>
              <a:rPr lang="en-US" sz="2200" dirty="0">
                <a:latin typeface="VNI-Times" pitchFamily="2" charset="0"/>
              </a:rPr>
              <a:t> </a:t>
            </a:r>
            <a:r>
              <a:rPr lang="en-US" sz="2200" dirty="0" err="1">
                <a:latin typeface="VNI-Times" pitchFamily="2" charset="0"/>
              </a:rPr>
              <a:t>toâ</a:t>
            </a:r>
            <a:r>
              <a:rPr lang="en-US" sz="2200" dirty="0">
                <a:latin typeface="VNI-Times" pitchFamily="2" charset="0"/>
              </a:rPr>
              <a:t> </a:t>
            </a:r>
            <a:r>
              <a:rPr lang="en-US" sz="2200" dirty="0" err="1">
                <a:latin typeface="VNI-Times" pitchFamily="2" charset="0"/>
              </a:rPr>
              <a:t>trong</a:t>
            </a:r>
            <a:r>
              <a:rPr lang="en-US" sz="2200" dirty="0">
                <a:latin typeface="VNI-Times" pitchFamily="2" charset="0"/>
              </a:rPr>
              <a:t> </a:t>
            </a:r>
            <a:r>
              <a:rPr lang="en-US" sz="2200" dirty="0" err="1">
                <a:latin typeface="VNI-Times" pitchFamily="2" charset="0"/>
              </a:rPr>
              <a:t>thôøi</a:t>
            </a:r>
            <a:r>
              <a:rPr lang="en-US" sz="2200" dirty="0">
                <a:latin typeface="VNI-Times" pitchFamily="2" charset="0"/>
              </a:rPr>
              <a:t> </a:t>
            </a:r>
            <a:r>
              <a:rPr lang="en-US" sz="2200" dirty="0" err="1">
                <a:latin typeface="VNI-Times" pitchFamily="2" charset="0"/>
              </a:rPr>
              <a:t>gian</a:t>
            </a:r>
            <a:r>
              <a:rPr lang="en-US" sz="2200" dirty="0">
                <a:latin typeface="VNI-Times" pitchFamily="2" charset="0"/>
              </a:rPr>
              <a:t> </a:t>
            </a:r>
            <a:r>
              <a:rPr lang="en-US" sz="2200" dirty="0" err="1">
                <a:latin typeface="VNI-Times" pitchFamily="2" charset="0"/>
              </a:rPr>
              <a:t>va</a:t>
            </a:r>
            <a:r>
              <a:rPr lang="en-US" sz="2200" dirty="0">
                <a:latin typeface="VNI-Times" pitchFamily="2" charset="0"/>
              </a:rPr>
              <a:t> </a:t>
            </a:r>
            <a:r>
              <a:rPr lang="en-US" sz="2200" dirty="0" err="1">
                <a:latin typeface="VNI-Times" pitchFamily="2" charset="0"/>
              </a:rPr>
              <a:t>chaïm</a:t>
            </a:r>
            <a:r>
              <a:rPr lang="en-US" sz="2200" dirty="0">
                <a:latin typeface="VNI-Times" pitchFamily="2" charset="0"/>
              </a:rPr>
              <a:t>.</a:t>
            </a:r>
            <a:endParaRPr lang="en-US" sz="2200" u="sng" dirty="0">
              <a:latin typeface="VNI-Times" pitchFamily="2" charset="0"/>
            </a:endParaRPr>
          </a:p>
        </p:txBody>
      </p:sp>
      <p:sp>
        <p:nvSpPr>
          <p:cNvPr id="1077252" name="Line 4"/>
          <p:cNvSpPr>
            <a:spLocks noChangeShapeType="1"/>
          </p:cNvSpPr>
          <p:nvPr/>
        </p:nvSpPr>
        <p:spPr bwMode="auto">
          <a:xfrm>
            <a:off x="457200" y="2971800"/>
            <a:ext cx="0" cy="1447800"/>
          </a:xfrm>
          <a:prstGeom prst="line">
            <a:avLst/>
          </a:prstGeom>
          <a:noFill/>
          <a:ln w="57150">
            <a:solidFill>
              <a:schemeClr val="tx1"/>
            </a:solidFill>
            <a:round/>
            <a:headEnd/>
            <a:tailEnd/>
          </a:ln>
        </p:spPr>
        <p:txBody>
          <a:bodyPr/>
          <a:lstStyle/>
          <a:p>
            <a:endParaRPr lang="en-US"/>
          </a:p>
        </p:txBody>
      </p:sp>
      <p:sp>
        <p:nvSpPr>
          <p:cNvPr id="1077253" name="Oval 5"/>
          <p:cNvSpPr>
            <a:spLocks noChangeArrowheads="1"/>
          </p:cNvSpPr>
          <p:nvPr/>
        </p:nvSpPr>
        <p:spPr bwMode="auto">
          <a:xfrm>
            <a:off x="1219200" y="32004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77254" name="Oval 6"/>
          <p:cNvSpPr>
            <a:spLocks noChangeArrowheads="1"/>
          </p:cNvSpPr>
          <p:nvPr/>
        </p:nvSpPr>
        <p:spPr bwMode="auto">
          <a:xfrm>
            <a:off x="1219200" y="39624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77255" name="Line 7"/>
          <p:cNvSpPr>
            <a:spLocks noChangeShapeType="1"/>
          </p:cNvSpPr>
          <p:nvPr/>
        </p:nvSpPr>
        <p:spPr bwMode="auto">
          <a:xfrm>
            <a:off x="609600" y="3352800"/>
            <a:ext cx="609600" cy="0"/>
          </a:xfrm>
          <a:prstGeom prst="line">
            <a:avLst/>
          </a:prstGeom>
          <a:noFill/>
          <a:ln w="9525">
            <a:solidFill>
              <a:schemeClr val="tx1"/>
            </a:solidFill>
            <a:round/>
            <a:headEnd type="arrow" w="med" len="med"/>
            <a:tailEnd/>
          </a:ln>
        </p:spPr>
        <p:txBody>
          <a:bodyPr/>
          <a:lstStyle/>
          <a:p>
            <a:endParaRPr lang="en-US"/>
          </a:p>
        </p:txBody>
      </p:sp>
      <p:sp>
        <p:nvSpPr>
          <p:cNvPr id="1077256" name="Line 8"/>
          <p:cNvSpPr>
            <a:spLocks noChangeShapeType="1"/>
          </p:cNvSpPr>
          <p:nvPr/>
        </p:nvSpPr>
        <p:spPr bwMode="auto">
          <a:xfrm>
            <a:off x="1600200" y="4114800"/>
            <a:ext cx="304800" cy="0"/>
          </a:xfrm>
          <a:prstGeom prst="line">
            <a:avLst/>
          </a:prstGeom>
          <a:noFill/>
          <a:ln w="9525">
            <a:solidFill>
              <a:schemeClr val="tx1"/>
            </a:solidFill>
            <a:round/>
            <a:headEnd/>
            <a:tailEnd type="arrow" w="med" len="med"/>
          </a:ln>
        </p:spPr>
        <p:txBody>
          <a:bodyPr/>
          <a:lstStyle/>
          <a:p>
            <a:endParaRPr lang="en-US"/>
          </a:p>
        </p:txBody>
      </p:sp>
      <p:sp>
        <p:nvSpPr>
          <p:cNvPr id="1077257" name="Line 9"/>
          <p:cNvSpPr>
            <a:spLocks noChangeShapeType="1"/>
          </p:cNvSpPr>
          <p:nvPr/>
        </p:nvSpPr>
        <p:spPr bwMode="auto">
          <a:xfrm>
            <a:off x="1371600" y="3733800"/>
            <a:ext cx="1219200" cy="0"/>
          </a:xfrm>
          <a:prstGeom prst="line">
            <a:avLst/>
          </a:prstGeom>
          <a:noFill/>
          <a:ln w="9525">
            <a:solidFill>
              <a:schemeClr val="tx1"/>
            </a:solidFill>
            <a:prstDash val="dash"/>
            <a:round/>
            <a:headEnd/>
            <a:tailEnd type="arrow" w="med" len="med"/>
          </a:ln>
        </p:spPr>
        <p:txBody>
          <a:bodyPr/>
          <a:lstStyle/>
          <a:p>
            <a:endParaRPr lang="en-US"/>
          </a:p>
        </p:txBody>
      </p:sp>
      <p:sp>
        <p:nvSpPr>
          <p:cNvPr id="1077258" name="Line 10"/>
          <p:cNvSpPr>
            <a:spLocks noChangeShapeType="1"/>
          </p:cNvSpPr>
          <p:nvPr/>
        </p:nvSpPr>
        <p:spPr bwMode="auto">
          <a:xfrm>
            <a:off x="838200" y="3733800"/>
            <a:ext cx="685800" cy="0"/>
          </a:xfrm>
          <a:prstGeom prst="line">
            <a:avLst/>
          </a:prstGeom>
          <a:noFill/>
          <a:ln w="9525">
            <a:solidFill>
              <a:srgbClr val="0066FF"/>
            </a:solidFill>
            <a:round/>
            <a:headEnd/>
            <a:tailEnd type="arrow" w="med" len="med"/>
          </a:ln>
        </p:spPr>
        <p:txBody>
          <a:bodyPr/>
          <a:lstStyle/>
          <a:p>
            <a:endParaRPr lang="en-US"/>
          </a:p>
        </p:txBody>
      </p:sp>
      <p:sp>
        <p:nvSpPr>
          <p:cNvPr id="1077259" name="Text Box 11"/>
          <p:cNvSpPr txBox="1">
            <a:spLocks noChangeArrowheads="1"/>
          </p:cNvSpPr>
          <p:nvPr/>
        </p:nvSpPr>
        <p:spPr bwMode="auto">
          <a:xfrm>
            <a:off x="2209800" y="33528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graphicFrame>
        <p:nvGraphicFramePr>
          <p:cNvPr id="1077260" name="Object 12"/>
          <p:cNvGraphicFramePr>
            <a:graphicFrameLocks noGrp="1" noChangeAspect="1"/>
          </p:cNvGraphicFramePr>
          <p:nvPr>
            <p:ph sz="quarter" idx="1"/>
          </p:nvPr>
        </p:nvGraphicFramePr>
        <p:xfrm>
          <a:off x="3048000" y="3006725"/>
          <a:ext cx="1905000" cy="879475"/>
        </p:xfrm>
        <a:graphic>
          <a:graphicData uri="http://schemas.openxmlformats.org/presentationml/2006/ole">
            <mc:AlternateContent xmlns:mc="http://schemas.openxmlformats.org/markup-compatibility/2006">
              <mc:Choice xmlns:v="urn:schemas-microsoft-com:vml" Requires="v">
                <p:oleObj name="Equation" r:id="rId2" imgW="1155600" imgH="533160" progId="Equation.DSMT4">
                  <p:embed/>
                </p:oleObj>
              </mc:Choice>
              <mc:Fallback>
                <p:oleObj name="Equation" r:id="rId2" imgW="1155600" imgH="533160" progId="Equation.DSMT4">
                  <p:embed/>
                  <p:pic>
                    <p:nvPicPr>
                      <p:cNvPr id="107726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006725"/>
                        <a:ext cx="190500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1" name="Object 13"/>
          <p:cNvGraphicFramePr>
            <a:graphicFrameLocks noGrp="1" noChangeAspect="1"/>
          </p:cNvGraphicFramePr>
          <p:nvPr>
            <p:ph sz="quarter" idx="2"/>
          </p:nvPr>
        </p:nvGraphicFramePr>
        <p:xfrm>
          <a:off x="5257800" y="3454400"/>
          <a:ext cx="3810000" cy="558800"/>
        </p:xfrm>
        <a:graphic>
          <a:graphicData uri="http://schemas.openxmlformats.org/presentationml/2006/ole">
            <mc:AlternateContent xmlns:mc="http://schemas.openxmlformats.org/markup-compatibility/2006">
              <mc:Choice xmlns:v="urn:schemas-microsoft-com:vml" Requires="v">
                <p:oleObj name="Equation" r:id="rId4" imgW="2082600" imgH="304560" progId="Equation.DSMT4">
                  <p:embed/>
                </p:oleObj>
              </mc:Choice>
              <mc:Fallback>
                <p:oleObj name="Equation" r:id="rId4" imgW="2082600" imgH="304560" progId="Equation.DSMT4">
                  <p:embed/>
                  <p:pic>
                    <p:nvPicPr>
                      <p:cNvPr id="1077261"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454400"/>
                        <a:ext cx="3810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2" name="Object 14"/>
          <p:cNvGraphicFramePr>
            <a:graphicFrameLocks noGrp="1" noChangeAspect="1"/>
          </p:cNvGraphicFramePr>
          <p:nvPr>
            <p:ph sz="quarter" idx="3"/>
          </p:nvPr>
        </p:nvGraphicFramePr>
        <p:xfrm>
          <a:off x="5181600" y="3951288"/>
          <a:ext cx="3657600" cy="544512"/>
        </p:xfrm>
        <a:graphic>
          <a:graphicData uri="http://schemas.openxmlformats.org/presentationml/2006/ole">
            <mc:AlternateContent xmlns:mc="http://schemas.openxmlformats.org/markup-compatibility/2006">
              <mc:Choice xmlns:v="urn:schemas-microsoft-com:vml" Requires="v">
                <p:oleObj name="Equation" r:id="rId6" imgW="2044440" imgH="304560" progId="Equation.DSMT4">
                  <p:embed/>
                </p:oleObj>
              </mc:Choice>
              <mc:Fallback>
                <p:oleObj name="Equation" r:id="rId6" imgW="2044440" imgH="304560" progId="Equation.DSMT4">
                  <p:embed/>
                  <p:pic>
                    <p:nvPicPr>
                      <p:cNvPr id="1077262"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3951288"/>
                        <a:ext cx="365760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3" name="Object 15"/>
          <p:cNvGraphicFramePr>
            <a:graphicFrameLocks noGrp="1" noChangeAspect="1"/>
          </p:cNvGraphicFramePr>
          <p:nvPr>
            <p:ph sz="quarter" idx="4"/>
          </p:nvPr>
        </p:nvGraphicFramePr>
        <p:xfrm>
          <a:off x="1981200" y="4476750"/>
          <a:ext cx="6172200" cy="552450"/>
        </p:xfrm>
        <a:graphic>
          <a:graphicData uri="http://schemas.openxmlformats.org/presentationml/2006/ole">
            <mc:AlternateContent xmlns:mc="http://schemas.openxmlformats.org/markup-compatibility/2006">
              <mc:Choice xmlns:v="urn:schemas-microsoft-com:vml" Requires="v">
                <p:oleObj name="Equation" r:id="rId8" imgW="3403440" imgH="304560" progId="Equation.DSMT4">
                  <p:embed/>
                </p:oleObj>
              </mc:Choice>
              <mc:Fallback>
                <p:oleObj name="Equation" r:id="rId8" imgW="3403440" imgH="304560" progId="Equation.DSMT4">
                  <p:embed/>
                  <p:pic>
                    <p:nvPicPr>
                      <p:cNvPr id="1077263"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4476750"/>
                        <a:ext cx="61722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4" name="Object 16"/>
          <p:cNvGraphicFramePr>
            <a:graphicFrameLocks noChangeAspect="1"/>
          </p:cNvGraphicFramePr>
          <p:nvPr/>
        </p:nvGraphicFramePr>
        <p:xfrm>
          <a:off x="1981200" y="5022850"/>
          <a:ext cx="3581400" cy="615950"/>
        </p:xfrm>
        <a:graphic>
          <a:graphicData uri="http://schemas.openxmlformats.org/presentationml/2006/ole">
            <mc:AlternateContent xmlns:mc="http://schemas.openxmlformats.org/markup-compatibility/2006">
              <mc:Choice xmlns:v="urn:schemas-microsoft-com:vml" Requires="v">
                <p:oleObj name="Equation" r:id="rId10" imgW="1549080" imgH="266400" progId="Equation.DSMT4">
                  <p:embed/>
                </p:oleObj>
              </mc:Choice>
              <mc:Fallback>
                <p:oleObj name="Equation" r:id="rId10" imgW="1549080" imgH="266400" progId="Equation.DSMT4">
                  <p:embed/>
                  <p:pic>
                    <p:nvPicPr>
                      <p:cNvPr id="1077264"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5022850"/>
                        <a:ext cx="3581400" cy="615950"/>
                      </a:xfrm>
                      <a:prstGeom prst="rect">
                        <a:avLst/>
                      </a:prstGeom>
                      <a:solidFill>
                        <a:schemeClr val="accent1"/>
                      </a:solidFill>
                    </p:spPr>
                  </p:pic>
                </p:oleObj>
              </mc:Fallback>
            </mc:AlternateContent>
          </a:graphicData>
        </a:graphic>
      </p:graphicFrame>
      <p:graphicFrame>
        <p:nvGraphicFramePr>
          <p:cNvPr id="1077265" name="Object 17"/>
          <p:cNvGraphicFramePr>
            <a:graphicFrameLocks noChangeAspect="1"/>
          </p:cNvGraphicFramePr>
          <p:nvPr/>
        </p:nvGraphicFramePr>
        <p:xfrm>
          <a:off x="2057400" y="5638800"/>
          <a:ext cx="6324600" cy="992188"/>
        </p:xfrm>
        <a:graphic>
          <a:graphicData uri="http://schemas.openxmlformats.org/presentationml/2006/ole">
            <mc:AlternateContent xmlns:mc="http://schemas.openxmlformats.org/markup-compatibility/2006">
              <mc:Choice xmlns:v="urn:schemas-microsoft-com:vml" Requires="v">
                <p:oleObj name="Equation" r:id="rId12" imgW="2908080" imgH="457200" progId="Equation.DSMT4">
                  <p:embed/>
                </p:oleObj>
              </mc:Choice>
              <mc:Fallback>
                <p:oleObj name="Equation" r:id="rId12" imgW="2908080" imgH="457200" progId="Equation.DSMT4">
                  <p:embed/>
                  <p:pic>
                    <p:nvPicPr>
                      <p:cNvPr id="1077265"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5638800"/>
                        <a:ext cx="6324600" cy="992188"/>
                      </a:xfrm>
                      <a:prstGeom prst="rect">
                        <a:avLst/>
                      </a:prstGeom>
                      <a:solidFill>
                        <a:srgbClr val="99CC00"/>
                      </a:solidFill>
                    </p:spPr>
                  </p:pic>
                </p:oleObj>
              </mc:Fallback>
            </mc:AlternateContent>
          </a:graphicData>
        </a:graphic>
      </p:graphicFrame>
      <p:sp>
        <p:nvSpPr>
          <p:cNvPr id="1077266" name="Line 18"/>
          <p:cNvSpPr>
            <a:spLocks noChangeShapeType="1"/>
          </p:cNvSpPr>
          <p:nvPr/>
        </p:nvSpPr>
        <p:spPr bwMode="auto">
          <a:xfrm>
            <a:off x="914400" y="5334000"/>
            <a:ext cx="457200" cy="0"/>
          </a:xfrm>
          <a:prstGeom prst="line">
            <a:avLst/>
          </a:prstGeom>
          <a:noFill/>
          <a:ln w="9525">
            <a:solidFill>
              <a:schemeClr val="tx1"/>
            </a:solidFill>
            <a:round/>
            <a:headEnd/>
            <a:tailEnd type="triangle" w="med" len="med"/>
          </a:ln>
        </p:spPr>
        <p:txBody>
          <a:bodyPr/>
          <a:lstStyle/>
          <a:p>
            <a:endParaRPr lang="en-US"/>
          </a:p>
        </p:txBody>
      </p:sp>
      <p:sp>
        <p:nvSpPr>
          <p:cNvPr id="1077267" name="Line 19"/>
          <p:cNvSpPr>
            <a:spLocks noChangeShapeType="1"/>
          </p:cNvSpPr>
          <p:nvPr/>
        </p:nvSpPr>
        <p:spPr bwMode="auto">
          <a:xfrm>
            <a:off x="2514600" y="5257800"/>
            <a:ext cx="0" cy="7620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1077268" name="Object 20"/>
          <p:cNvGraphicFramePr>
            <a:graphicFrameLocks noChangeAspect="1"/>
          </p:cNvGraphicFramePr>
          <p:nvPr/>
        </p:nvGraphicFramePr>
        <p:xfrm>
          <a:off x="685800" y="2590800"/>
          <a:ext cx="365125" cy="609600"/>
        </p:xfrm>
        <a:graphic>
          <a:graphicData uri="http://schemas.openxmlformats.org/presentationml/2006/ole">
            <mc:AlternateContent xmlns:mc="http://schemas.openxmlformats.org/markup-compatibility/2006">
              <mc:Choice xmlns:v="urn:schemas-microsoft-com:vml" Requires="v">
                <p:oleObj name="Equation" r:id="rId14" imgW="152280" imgH="253800" progId="Equation.DSMT4">
                  <p:embed/>
                </p:oleObj>
              </mc:Choice>
              <mc:Fallback>
                <p:oleObj name="Equation" r:id="rId14" imgW="152280" imgH="253800" progId="Equation.DSMT4">
                  <p:embed/>
                  <p:pic>
                    <p:nvPicPr>
                      <p:cNvPr id="1077268"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 y="2590800"/>
                        <a:ext cx="3651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7269" name="Object 21"/>
          <p:cNvGraphicFramePr>
            <a:graphicFrameLocks noChangeAspect="1"/>
          </p:cNvGraphicFramePr>
          <p:nvPr/>
        </p:nvGraphicFramePr>
        <p:xfrm>
          <a:off x="1947863" y="3733800"/>
          <a:ext cx="490537" cy="685800"/>
        </p:xfrm>
        <a:graphic>
          <a:graphicData uri="http://schemas.openxmlformats.org/presentationml/2006/ole">
            <mc:AlternateContent xmlns:mc="http://schemas.openxmlformats.org/markup-compatibility/2006">
              <mc:Choice xmlns:v="urn:schemas-microsoft-com:vml" Requires="v">
                <p:oleObj name="Equation" r:id="rId16" imgW="190440" imgH="266400" progId="Equation.DSMT4">
                  <p:embed/>
                </p:oleObj>
              </mc:Choice>
              <mc:Fallback>
                <p:oleObj name="Equation" r:id="rId16" imgW="190440" imgH="266400" progId="Equation.DSMT4">
                  <p:embed/>
                  <p:pic>
                    <p:nvPicPr>
                      <p:cNvPr id="1077269"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863" y="3733800"/>
                        <a:ext cx="4905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7270" name="Line 22"/>
          <p:cNvSpPr>
            <a:spLocks noChangeShapeType="1"/>
          </p:cNvSpPr>
          <p:nvPr/>
        </p:nvSpPr>
        <p:spPr bwMode="auto">
          <a:xfrm>
            <a:off x="2895600" y="3141663"/>
            <a:ext cx="0" cy="609600"/>
          </a:xfrm>
          <a:prstGeom prst="line">
            <a:avLst/>
          </a:prstGeom>
          <a:noFill/>
          <a:ln w="9525">
            <a:solidFill>
              <a:schemeClr val="tx1"/>
            </a:solidFill>
            <a:round/>
            <a:headEnd/>
            <a:tailEnd/>
          </a:ln>
        </p:spPr>
        <p:txBody>
          <a:bodyPr/>
          <a:lstStyle/>
          <a:p>
            <a:endParaRPr lang="en-US"/>
          </a:p>
        </p:txBody>
      </p:sp>
      <p:sp>
        <p:nvSpPr>
          <p:cNvPr id="1077271" name="AutoShape 23"/>
          <p:cNvSpPr>
            <a:spLocks/>
          </p:cNvSpPr>
          <p:nvPr/>
        </p:nvSpPr>
        <p:spPr bwMode="auto">
          <a:xfrm>
            <a:off x="5029200" y="3657600"/>
            <a:ext cx="76200" cy="609600"/>
          </a:xfrm>
          <a:prstGeom prst="lef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1077272" name="Line 24"/>
          <p:cNvSpPr>
            <a:spLocks noChangeShapeType="1"/>
          </p:cNvSpPr>
          <p:nvPr/>
        </p:nvSpPr>
        <p:spPr bwMode="auto">
          <a:xfrm>
            <a:off x="4495800" y="3962400"/>
            <a:ext cx="381000" cy="0"/>
          </a:xfrm>
          <a:prstGeom prst="line">
            <a:avLst/>
          </a:prstGeom>
          <a:noFill/>
          <a:ln w="9525">
            <a:solidFill>
              <a:schemeClr val="tx1"/>
            </a:solidFill>
            <a:round/>
            <a:headEnd/>
            <a:tailEnd type="triangle" w="med" len="med"/>
          </a:ln>
        </p:spPr>
        <p:txBody>
          <a:bodyPr/>
          <a:lstStyle/>
          <a:p>
            <a:endParaRPr lang="en-US"/>
          </a:p>
        </p:txBody>
      </p:sp>
      <p:sp>
        <p:nvSpPr>
          <p:cNvPr id="49176" name="Text Box 25"/>
          <p:cNvSpPr txBox="1">
            <a:spLocks noChangeArrowheads="1"/>
          </p:cNvSpPr>
          <p:nvPr/>
        </p:nvSpPr>
        <p:spPr bwMode="auto">
          <a:xfrm>
            <a:off x="304800" y="0"/>
            <a:ext cx="3352800" cy="457200"/>
          </a:xfrm>
          <a:prstGeom prst="rect">
            <a:avLst/>
          </a:prstGeom>
          <a:noFill/>
          <a:ln w="9525">
            <a:noFill/>
            <a:miter lim="800000"/>
            <a:headEnd/>
            <a:tailEnd/>
          </a:ln>
        </p:spPr>
        <p:txBody>
          <a:bodyPr>
            <a:spAutoFit/>
          </a:bodyPr>
          <a:lstStyle/>
          <a:p>
            <a:pPr algn="l">
              <a:spcBef>
                <a:spcPct val="50000"/>
              </a:spcBef>
            </a:pPr>
            <a:r>
              <a:rPr lang="en-US" sz="2400" u="sng" dirty="0" err="1">
                <a:solidFill>
                  <a:srgbClr val="FF0000"/>
                </a:solidFill>
                <a:latin typeface="VNI-Times" pitchFamily="2" charset="0"/>
              </a:rPr>
              <a:t>Ví</a:t>
            </a:r>
            <a:r>
              <a:rPr lang="en-US" sz="2400" u="sng" dirty="0">
                <a:solidFill>
                  <a:srgbClr val="FF0000"/>
                </a:solidFill>
                <a:latin typeface="VNI-Times" pitchFamily="2" charset="0"/>
              </a:rPr>
              <a:t> </a:t>
            </a:r>
            <a:r>
              <a:rPr lang="en-US" sz="2400" u="sng" dirty="0" err="1">
                <a:solidFill>
                  <a:srgbClr val="FF0000"/>
                </a:solidFill>
                <a:latin typeface="VNI-Times" pitchFamily="2" charset="0"/>
              </a:rPr>
              <a:t>duï</a:t>
            </a:r>
            <a:r>
              <a:rPr lang="en-US" sz="2400" u="sng" dirty="0">
                <a:solidFill>
                  <a:srgbClr val="FF0000"/>
                </a:solidFill>
                <a:latin typeface="VNI-Times" pitchFamily="2" charset="0"/>
              </a:rPr>
              <a:t> </a:t>
            </a:r>
            <a:r>
              <a:rPr lang="en-US" sz="2400" u="sng" dirty="0">
                <a:latin typeface="VNI-Times" pitchFamily="2" charset="0"/>
              </a:rPr>
              <a:t>:</a:t>
            </a:r>
          </a:p>
        </p:txBody>
      </p:sp>
      <p:sp>
        <p:nvSpPr>
          <p:cNvPr id="49177" name="Line 26"/>
          <p:cNvSpPr>
            <a:spLocks noChangeShapeType="1"/>
          </p:cNvSpPr>
          <p:nvPr/>
        </p:nvSpPr>
        <p:spPr bwMode="auto">
          <a:xfrm>
            <a:off x="1600200" y="685800"/>
            <a:ext cx="0" cy="2133600"/>
          </a:xfrm>
          <a:prstGeom prst="line">
            <a:avLst/>
          </a:prstGeom>
          <a:noFill/>
          <a:ln w="9525">
            <a:solidFill>
              <a:schemeClr val="accent2"/>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7251"/>
                                        </p:tgtEl>
                                        <p:attrNameLst>
                                          <p:attrName>style.visibility</p:attrName>
                                        </p:attrNameLst>
                                      </p:cBhvr>
                                      <p:to>
                                        <p:strVal val="visible"/>
                                      </p:to>
                                    </p:set>
                                    <p:animEffect transition="in" filter="blinds(horizontal)">
                                      <p:cBhvr>
                                        <p:cTn id="7" dur="500"/>
                                        <p:tgtEl>
                                          <p:spTgt spid="10772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7252"/>
                                        </p:tgtEl>
                                        <p:attrNameLst>
                                          <p:attrName>style.visibility</p:attrName>
                                        </p:attrNameLst>
                                      </p:cBhvr>
                                      <p:to>
                                        <p:strVal val="visible"/>
                                      </p:to>
                                    </p:set>
                                    <p:animEffect transition="in" filter="blinds(horizontal)">
                                      <p:cBhvr>
                                        <p:cTn id="12" dur="500"/>
                                        <p:tgtEl>
                                          <p:spTgt spid="1077252"/>
                                        </p:tgtEl>
                                      </p:cBhvr>
                                    </p:animEffect>
                                  </p:childTnLst>
                                </p:cTn>
                              </p:par>
                              <p:par>
                                <p:cTn id="13" presetID="3" presetClass="entr" presetSubtype="10" fill="hold" nodeType="withEffect">
                                  <p:stCondLst>
                                    <p:cond delay="0"/>
                                  </p:stCondLst>
                                  <p:childTnLst>
                                    <p:set>
                                      <p:cBhvr>
                                        <p:cTn id="14" dur="1" fill="hold">
                                          <p:stCondLst>
                                            <p:cond delay="0"/>
                                          </p:stCondLst>
                                        </p:cTn>
                                        <p:tgtEl>
                                          <p:spTgt spid="1077268"/>
                                        </p:tgtEl>
                                        <p:attrNameLst>
                                          <p:attrName>style.visibility</p:attrName>
                                        </p:attrNameLst>
                                      </p:cBhvr>
                                      <p:to>
                                        <p:strVal val="visible"/>
                                      </p:to>
                                    </p:set>
                                    <p:animEffect transition="in" filter="blinds(horizontal)">
                                      <p:cBhvr>
                                        <p:cTn id="15" dur="500"/>
                                        <p:tgtEl>
                                          <p:spTgt spid="107726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77255"/>
                                        </p:tgtEl>
                                        <p:attrNameLst>
                                          <p:attrName>style.visibility</p:attrName>
                                        </p:attrNameLst>
                                      </p:cBhvr>
                                      <p:to>
                                        <p:strVal val="visible"/>
                                      </p:to>
                                    </p:set>
                                    <p:animEffect transition="in" filter="blinds(horizontal)">
                                      <p:cBhvr>
                                        <p:cTn id="18" dur="500"/>
                                        <p:tgtEl>
                                          <p:spTgt spid="107725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77253"/>
                                        </p:tgtEl>
                                        <p:attrNameLst>
                                          <p:attrName>style.visibility</p:attrName>
                                        </p:attrNameLst>
                                      </p:cBhvr>
                                      <p:to>
                                        <p:strVal val="visible"/>
                                      </p:to>
                                    </p:set>
                                    <p:animEffect transition="in" filter="blinds(horizontal)">
                                      <p:cBhvr>
                                        <p:cTn id="21" dur="500"/>
                                        <p:tgtEl>
                                          <p:spTgt spid="107725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77254"/>
                                        </p:tgtEl>
                                        <p:attrNameLst>
                                          <p:attrName>style.visibility</p:attrName>
                                        </p:attrNameLst>
                                      </p:cBhvr>
                                      <p:to>
                                        <p:strVal val="visible"/>
                                      </p:to>
                                    </p:set>
                                    <p:animEffect transition="in" filter="blinds(horizontal)">
                                      <p:cBhvr>
                                        <p:cTn id="24" dur="500"/>
                                        <p:tgtEl>
                                          <p:spTgt spid="107725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77256"/>
                                        </p:tgtEl>
                                        <p:attrNameLst>
                                          <p:attrName>style.visibility</p:attrName>
                                        </p:attrNameLst>
                                      </p:cBhvr>
                                      <p:to>
                                        <p:strVal val="visible"/>
                                      </p:to>
                                    </p:set>
                                    <p:animEffect transition="in" filter="blinds(horizontal)">
                                      <p:cBhvr>
                                        <p:cTn id="27" dur="500"/>
                                        <p:tgtEl>
                                          <p:spTgt spid="1077256"/>
                                        </p:tgtEl>
                                      </p:cBhvr>
                                    </p:animEffect>
                                  </p:childTnLst>
                                </p:cTn>
                              </p:par>
                              <p:par>
                                <p:cTn id="28" presetID="3" presetClass="entr" presetSubtype="10" fill="hold" nodeType="withEffect">
                                  <p:stCondLst>
                                    <p:cond delay="0"/>
                                  </p:stCondLst>
                                  <p:childTnLst>
                                    <p:set>
                                      <p:cBhvr>
                                        <p:cTn id="29" dur="1" fill="hold">
                                          <p:stCondLst>
                                            <p:cond delay="0"/>
                                          </p:stCondLst>
                                        </p:cTn>
                                        <p:tgtEl>
                                          <p:spTgt spid="1077269"/>
                                        </p:tgtEl>
                                        <p:attrNameLst>
                                          <p:attrName>style.visibility</p:attrName>
                                        </p:attrNameLst>
                                      </p:cBhvr>
                                      <p:to>
                                        <p:strVal val="visible"/>
                                      </p:to>
                                    </p:set>
                                    <p:animEffect transition="in" filter="blinds(horizontal)">
                                      <p:cBhvr>
                                        <p:cTn id="30" dur="500"/>
                                        <p:tgtEl>
                                          <p:spTgt spid="107726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7258"/>
                                        </p:tgtEl>
                                        <p:attrNameLst>
                                          <p:attrName>style.visibility</p:attrName>
                                        </p:attrNameLst>
                                      </p:cBhvr>
                                      <p:to>
                                        <p:strVal val="visible"/>
                                      </p:to>
                                    </p:set>
                                    <p:animEffect transition="in" filter="blinds(horizontal)">
                                      <p:cBhvr>
                                        <p:cTn id="35" dur="500"/>
                                        <p:tgtEl>
                                          <p:spTgt spid="107725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77257"/>
                                        </p:tgtEl>
                                        <p:attrNameLst>
                                          <p:attrName>style.visibility</p:attrName>
                                        </p:attrNameLst>
                                      </p:cBhvr>
                                      <p:to>
                                        <p:strVal val="visible"/>
                                      </p:to>
                                    </p:set>
                                    <p:animEffect transition="in" filter="blinds(horizontal)">
                                      <p:cBhvr>
                                        <p:cTn id="38" dur="500"/>
                                        <p:tgtEl>
                                          <p:spTgt spid="107725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77259"/>
                                        </p:tgtEl>
                                        <p:attrNameLst>
                                          <p:attrName>style.visibility</p:attrName>
                                        </p:attrNameLst>
                                      </p:cBhvr>
                                      <p:to>
                                        <p:strVal val="visible"/>
                                      </p:to>
                                    </p:set>
                                    <p:animEffect transition="in" filter="blinds(horizontal)">
                                      <p:cBhvr>
                                        <p:cTn id="41" dur="500"/>
                                        <p:tgtEl>
                                          <p:spTgt spid="107725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077260"/>
                                        </p:tgtEl>
                                        <p:attrNameLst>
                                          <p:attrName>style.visibility</p:attrName>
                                        </p:attrNameLst>
                                      </p:cBhvr>
                                      <p:to>
                                        <p:strVal val="visible"/>
                                      </p:to>
                                    </p:set>
                                    <p:animEffect transition="in" filter="blinds(horizontal)">
                                      <p:cBhvr>
                                        <p:cTn id="46" dur="500"/>
                                        <p:tgtEl>
                                          <p:spTgt spid="107726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77270"/>
                                        </p:tgtEl>
                                        <p:attrNameLst>
                                          <p:attrName>style.visibility</p:attrName>
                                        </p:attrNameLst>
                                      </p:cBhvr>
                                      <p:to>
                                        <p:strVal val="visible"/>
                                      </p:to>
                                    </p:set>
                                    <p:animEffect transition="in" filter="blinds(horizontal)">
                                      <p:cBhvr>
                                        <p:cTn id="49" dur="500"/>
                                        <p:tgtEl>
                                          <p:spTgt spid="1077270"/>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1077272"/>
                                        </p:tgtEl>
                                        <p:attrNameLst>
                                          <p:attrName>style.visibility</p:attrName>
                                        </p:attrNameLst>
                                      </p:cBhvr>
                                      <p:to>
                                        <p:strVal val="visible"/>
                                      </p:to>
                                    </p:set>
                                    <p:animEffect transition="in" filter="checkerboard(across)">
                                      <p:cBhvr>
                                        <p:cTn id="54" dur="500"/>
                                        <p:tgtEl>
                                          <p:spTgt spid="1077272"/>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1077271"/>
                                        </p:tgtEl>
                                        <p:attrNameLst>
                                          <p:attrName>style.visibility</p:attrName>
                                        </p:attrNameLst>
                                      </p:cBhvr>
                                      <p:to>
                                        <p:strVal val="visible"/>
                                      </p:to>
                                    </p:set>
                                    <p:animEffect transition="in" filter="checkerboard(across)">
                                      <p:cBhvr>
                                        <p:cTn id="57" dur="500"/>
                                        <p:tgtEl>
                                          <p:spTgt spid="1077271"/>
                                        </p:tgtEl>
                                      </p:cBhvr>
                                    </p:animEffect>
                                  </p:childTnLst>
                                </p:cTn>
                              </p:par>
                              <p:par>
                                <p:cTn id="58" presetID="5" presetClass="entr" presetSubtype="10" fill="hold" nodeType="withEffect">
                                  <p:stCondLst>
                                    <p:cond delay="0"/>
                                  </p:stCondLst>
                                  <p:childTnLst>
                                    <p:set>
                                      <p:cBhvr>
                                        <p:cTn id="59" dur="1" fill="hold">
                                          <p:stCondLst>
                                            <p:cond delay="0"/>
                                          </p:stCondLst>
                                        </p:cTn>
                                        <p:tgtEl>
                                          <p:spTgt spid="1077262"/>
                                        </p:tgtEl>
                                        <p:attrNameLst>
                                          <p:attrName>style.visibility</p:attrName>
                                        </p:attrNameLst>
                                      </p:cBhvr>
                                      <p:to>
                                        <p:strVal val="visible"/>
                                      </p:to>
                                    </p:set>
                                    <p:animEffect transition="in" filter="checkerboard(across)">
                                      <p:cBhvr>
                                        <p:cTn id="60" dur="500"/>
                                        <p:tgtEl>
                                          <p:spTgt spid="1077262"/>
                                        </p:tgtEl>
                                      </p:cBhvr>
                                    </p:animEffect>
                                  </p:childTnLst>
                                </p:cTn>
                              </p:par>
                              <p:par>
                                <p:cTn id="61" presetID="5" presetClass="entr" presetSubtype="10" fill="hold" nodeType="withEffect">
                                  <p:stCondLst>
                                    <p:cond delay="0"/>
                                  </p:stCondLst>
                                  <p:childTnLst>
                                    <p:set>
                                      <p:cBhvr>
                                        <p:cTn id="62" dur="1" fill="hold">
                                          <p:stCondLst>
                                            <p:cond delay="0"/>
                                          </p:stCondLst>
                                        </p:cTn>
                                        <p:tgtEl>
                                          <p:spTgt spid="1077261"/>
                                        </p:tgtEl>
                                        <p:attrNameLst>
                                          <p:attrName>style.visibility</p:attrName>
                                        </p:attrNameLst>
                                      </p:cBhvr>
                                      <p:to>
                                        <p:strVal val="visible"/>
                                      </p:to>
                                    </p:set>
                                    <p:animEffect transition="in" filter="checkerboard(across)">
                                      <p:cBhvr>
                                        <p:cTn id="63" dur="500"/>
                                        <p:tgtEl>
                                          <p:spTgt spid="107726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077263"/>
                                        </p:tgtEl>
                                        <p:attrNameLst>
                                          <p:attrName>style.visibility</p:attrName>
                                        </p:attrNameLst>
                                      </p:cBhvr>
                                      <p:to>
                                        <p:strVal val="visible"/>
                                      </p:to>
                                    </p:set>
                                    <p:animEffect transition="in" filter="blinds(horizontal)">
                                      <p:cBhvr>
                                        <p:cTn id="68" dur="500"/>
                                        <p:tgtEl>
                                          <p:spTgt spid="1077263"/>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1077266"/>
                                        </p:tgtEl>
                                        <p:attrNameLst>
                                          <p:attrName>style.visibility</p:attrName>
                                        </p:attrNameLst>
                                      </p:cBhvr>
                                      <p:to>
                                        <p:strVal val="visible"/>
                                      </p:to>
                                    </p:set>
                                    <p:animEffect transition="in" filter="box(in)">
                                      <p:cBhvr>
                                        <p:cTn id="73" dur="500"/>
                                        <p:tgtEl>
                                          <p:spTgt spid="1077266"/>
                                        </p:tgtEl>
                                      </p:cBhvr>
                                    </p:animEffect>
                                  </p:childTnLst>
                                </p:cTn>
                              </p:par>
                              <p:par>
                                <p:cTn id="74" presetID="4" presetClass="entr" presetSubtype="16" fill="hold" nodeType="withEffect">
                                  <p:stCondLst>
                                    <p:cond delay="0"/>
                                  </p:stCondLst>
                                  <p:childTnLst>
                                    <p:set>
                                      <p:cBhvr>
                                        <p:cTn id="75" dur="1" fill="hold">
                                          <p:stCondLst>
                                            <p:cond delay="0"/>
                                          </p:stCondLst>
                                        </p:cTn>
                                        <p:tgtEl>
                                          <p:spTgt spid="1077264"/>
                                        </p:tgtEl>
                                        <p:attrNameLst>
                                          <p:attrName>style.visibility</p:attrName>
                                        </p:attrNameLst>
                                      </p:cBhvr>
                                      <p:to>
                                        <p:strVal val="visible"/>
                                      </p:to>
                                    </p:set>
                                    <p:animEffect transition="in" filter="box(in)">
                                      <p:cBhvr>
                                        <p:cTn id="76" dur="500"/>
                                        <p:tgtEl>
                                          <p:spTgt spid="1077264"/>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1077267"/>
                                        </p:tgtEl>
                                        <p:attrNameLst>
                                          <p:attrName>style.visibility</p:attrName>
                                        </p:attrNameLst>
                                      </p:cBhvr>
                                      <p:to>
                                        <p:strVal val="visible"/>
                                      </p:to>
                                    </p:set>
                                    <p:animEffect transition="in" filter="checkerboard(across)">
                                      <p:cBhvr>
                                        <p:cTn id="81" dur="500"/>
                                        <p:tgtEl>
                                          <p:spTgt spid="1077267"/>
                                        </p:tgtEl>
                                      </p:cBhvr>
                                    </p:animEffect>
                                  </p:childTnLst>
                                </p:cTn>
                              </p:par>
                              <p:par>
                                <p:cTn id="82" presetID="5" presetClass="entr" presetSubtype="10" fill="hold" nodeType="withEffect">
                                  <p:stCondLst>
                                    <p:cond delay="0"/>
                                  </p:stCondLst>
                                  <p:childTnLst>
                                    <p:set>
                                      <p:cBhvr>
                                        <p:cTn id="83" dur="1" fill="hold">
                                          <p:stCondLst>
                                            <p:cond delay="0"/>
                                          </p:stCondLst>
                                        </p:cTn>
                                        <p:tgtEl>
                                          <p:spTgt spid="1077265"/>
                                        </p:tgtEl>
                                        <p:attrNameLst>
                                          <p:attrName>style.visibility</p:attrName>
                                        </p:attrNameLst>
                                      </p:cBhvr>
                                      <p:to>
                                        <p:strVal val="visible"/>
                                      </p:to>
                                    </p:set>
                                    <p:animEffect transition="in" filter="checkerboard(across)">
                                      <p:cBhvr>
                                        <p:cTn id="84" dur="500"/>
                                        <p:tgtEl>
                                          <p:spTgt spid="107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p:bldP spid="1077252" grpId="0" animBg="1"/>
      <p:bldP spid="1077253" grpId="0" animBg="1"/>
      <p:bldP spid="1077254" grpId="0" animBg="1"/>
      <p:bldP spid="1077255" grpId="0" animBg="1"/>
      <p:bldP spid="1077256" grpId="0" animBg="1"/>
      <p:bldP spid="1077257" grpId="0" animBg="1"/>
      <p:bldP spid="1077258" grpId="0" animBg="1"/>
      <p:bldP spid="1077259" grpId="0"/>
      <p:bldP spid="1077266" grpId="0" animBg="1"/>
      <p:bldP spid="1077267" grpId="0" animBg="1"/>
      <p:bldP spid="1077270" grpId="0" animBg="1"/>
      <p:bldP spid="1077271" grpId="0" animBg="1"/>
      <p:bldP spid="10772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Text Box 2"/>
          <p:cNvSpPr txBox="1">
            <a:spLocks noChangeArrowheads="1"/>
          </p:cNvSpPr>
          <p:nvPr/>
        </p:nvSpPr>
        <p:spPr bwMode="auto">
          <a:xfrm>
            <a:off x="381000" y="127002"/>
            <a:ext cx="7924800" cy="523220"/>
          </a:xfrm>
          <a:prstGeom prst="rect">
            <a:avLst/>
          </a:prstGeom>
          <a:noFill/>
          <a:ln w="9525">
            <a:noFill/>
            <a:miter lim="800000"/>
            <a:headEnd/>
            <a:tailEnd/>
          </a:ln>
        </p:spPr>
        <p:txBody>
          <a:bodyPr wrap="square">
            <a:spAutoFit/>
          </a:bodyPr>
          <a:lstStyle/>
          <a:p>
            <a:pPr algn="ctr">
              <a:spcBef>
                <a:spcPct val="50000"/>
              </a:spcBef>
            </a:pPr>
            <a:r>
              <a:rPr lang="en-US" sz="2800" b="1" dirty="0">
                <a:solidFill>
                  <a:srgbClr val="FF0000"/>
                </a:solidFill>
                <a:latin typeface="Times New Roman" pitchFamily="18" charset="0"/>
                <a:cs typeface="Times New Roman" pitchFamily="18" charset="0"/>
              </a:rPr>
              <a:t>2.</a:t>
            </a:r>
            <a:r>
              <a:rPr lang="en-US" sz="2800" b="1" u="sng" dirty="0">
                <a:solidFill>
                  <a:srgbClr val="FF0000"/>
                </a:solidFill>
                <a:latin typeface="Times New Roman" pitchFamily="18" charset="0"/>
                <a:cs typeface="Times New Roman" pitchFamily="18" charset="0"/>
              </a:rPr>
              <a:t> ĐỊNH LUẬT BẢO TOÀN ĐỘNG LƯỢNG</a:t>
            </a:r>
          </a:p>
        </p:txBody>
      </p:sp>
      <p:sp>
        <p:nvSpPr>
          <p:cNvPr id="1041411" name="Text Box 3"/>
          <p:cNvSpPr txBox="1">
            <a:spLocks noChangeArrowheads="1"/>
          </p:cNvSpPr>
          <p:nvPr/>
        </p:nvSpPr>
        <p:spPr bwMode="auto">
          <a:xfrm>
            <a:off x="228600" y="838200"/>
            <a:ext cx="30480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lyù</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p>
        </p:txBody>
      </p:sp>
      <p:graphicFrame>
        <p:nvGraphicFramePr>
          <p:cNvPr id="1041412" name="Object 4"/>
          <p:cNvGraphicFramePr>
            <a:graphicFrameLocks noGrp="1" noChangeAspect="1"/>
          </p:cNvGraphicFramePr>
          <p:nvPr>
            <p:ph sz="quarter" idx="2"/>
            <p:extLst>
              <p:ext uri="{D42A27DB-BD31-4B8C-83A1-F6EECF244321}">
                <p14:modId xmlns:p14="http://schemas.microsoft.com/office/powerpoint/2010/main" val="2706451185"/>
              </p:ext>
            </p:extLst>
          </p:nvPr>
        </p:nvGraphicFramePr>
        <p:xfrm>
          <a:off x="6934200" y="685800"/>
          <a:ext cx="1828800" cy="622300"/>
        </p:xfrm>
        <a:graphic>
          <a:graphicData uri="http://schemas.openxmlformats.org/presentationml/2006/ole">
            <mc:AlternateContent xmlns:mc="http://schemas.openxmlformats.org/markup-compatibility/2006">
              <mc:Choice xmlns:v="urn:schemas-microsoft-com:vml" Requires="v">
                <p:oleObj name="Equation" r:id="rId2" imgW="634680" imgH="215640" progId="Equation.DSMT4">
                  <p:embed/>
                </p:oleObj>
              </mc:Choice>
              <mc:Fallback>
                <p:oleObj name="Equation" r:id="rId2" imgW="634680" imgH="215640" progId="Equation.DSMT4">
                  <p:embed/>
                  <p:pic>
                    <p:nvPicPr>
                      <p:cNvPr id="104141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685800"/>
                        <a:ext cx="1828800" cy="622300"/>
                      </a:xfrm>
                      <a:prstGeom prst="rect">
                        <a:avLst/>
                      </a:prstGeom>
                      <a:solidFill>
                        <a:srgbClr val="FFFF00"/>
                      </a:solidFill>
                    </p:spPr>
                  </p:pic>
                </p:oleObj>
              </mc:Fallback>
            </mc:AlternateContent>
          </a:graphicData>
        </a:graphic>
      </p:graphicFrame>
      <p:graphicFrame>
        <p:nvGraphicFramePr>
          <p:cNvPr id="1041413" name="Object 5"/>
          <p:cNvGraphicFramePr>
            <a:graphicFrameLocks noGrp="1" noChangeAspect="1"/>
          </p:cNvGraphicFramePr>
          <p:nvPr>
            <p:ph sz="quarter" idx="3"/>
          </p:nvPr>
        </p:nvGraphicFramePr>
        <p:xfrm>
          <a:off x="1752600" y="1663700"/>
          <a:ext cx="958850" cy="622300"/>
        </p:xfrm>
        <a:graphic>
          <a:graphicData uri="http://schemas.openxmlformats.org/presentationml/2006/ole">
            <mc:AlternateContent xmlns:mc="http://schemas.openxmlformats.org/markup-compatibility/2006">
              <mc:Choice xmlns:v="urn:schemas-microsoft-com:vml" Requires="v">
                <p:oleObj name="Equation" r:id="rId4" imgW="469800" imgH="304560" progId="Equation.DSMT4">
                  <p:embed/>
                </p:oleObj>
              </mc:Choice>
              <mc:Fallback>
                <p:oleObj name="Equation" r:id="rId4" imgW="469800" imgH="304560" progId="Equation.DSMT4">
                  <p:embed/>
                  <p:pic>
                    <p:nvPicPr>
                      <p:cNvPr id="104141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663700"/>
                        <a:ext cx="9588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4" name="Object 6"/>
          <p:cNvGraphicFramePr>
            <a:graphicFrameLocks noChangeAspect="1"/>
          </p:cNvGraphicFramePr>
          <p:nvPr/>
        </p:nvGraphicFramePr>
        <p:xfrm>
          <a:off x="609600" y="2655888"/>
          <a:ext cx="4572000" cy="925512"/>
        </p:xfrm>
        <a:graphic>
          <a:graphicData uri="http://schemas.openxmlformats.org/presentationml/2006/ole">
            <mc:AlternateContent xmlns:mc="http://schemas.openxmlformats.org/markup-compatibility/2006">
              <mc:Choice xmlns:v="urn:schemas-microsoft-com:vml" Requires="v">
                <p:oleObj name="Equation" r:id="rId6" imgW="2260440" imgH="457200" progId="Equation.DSMT4">
                  <p:embed/>
                </p:oleObj>
              </mc:Choice>
              <mc:Fallback>
                <p:oleObj name="Equation" r:id="rId6" imgW="2260440" imgH="457200" progId="Equation.DSMT4">
                  <p:embed/>
                  <p:pic>
                    <p:nvPicPr>
                      <p:cNvPr id="104141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655888"/>
                        <a:ext cx="4572000"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5" name="Object 7"/>
          <p:cNvGraphicFramePr>
            <a:graphicFrameLocks noChangeAspect="1"/>
          </p:cNvGraphicFramePr>
          <p:nvPr/>
        </p:nvGraphicFramePr>
        <p:xfrm>
          <a:off x="5943600" y="2819400"/>
          <a:ext cx="2438400" cy="574675"/>
        </p:xfrm>
        <a:graphic>
          <a:graphicData uri="http://schemas.openxmlformats.org/presentationml/2006/ole">
            <mc:AlternateContent xmlns:mc="http://schemas.openxmlformats.org/markup-compatibility/2006">
              <mc:Choice xmlns:v="urn:schemas-microsoft-com:vml" Requires="v">
                <p:oleObj name="Equation" r:id="rId8" imgW="1130040" imgH="266400" progId="Equation.DSMT4">
                  <p:embed/>
                </p:oleObj>
              </mc:Choice>
              <mc:Fallback>
                <p:oleObj name="Equation" r:id="rId8" imgW="1130040" imgH="266400" progId="Equation.DSMT4">
                  <p:embed/>
                  <p:pic>
                    <p:nvPicPr>
                      <p:cNvPr id="104141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2819400"/>
                        <a:ext cx="24384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6" name="Object 8"/>
          <p:cNvGraphicFramePr>
            <a:graphicFrameLocks noChangeAspect="1"/>
          </p:cNvGraphicFramePr>
          <p:nvPr/>
        </p:nvGraphicFramePr>
        <p:xfrm>
          <a:off x="2133600" y="4419600"/>
          <a:ext cx="3962400" cy="633413"/>
        </p:xfrm>
        <a:graphic>
          <a:graphicData uri="http://schemas.openxmlformats.org/presentationml/2006/ole">
            <mc:AlternateContent xmlns:mc="http://schemas.openxmlformats.org/markup-compatibility/2006">
              <mc:Choice xmlns:v="urn:schemas-microsoft-com:vml" Requires="v">
                <p:oleObj name="Equation" r:id="rId10" imgW="1663560" imgH="266400" progId="Equation.DSMT4">
                  <p:embed/>
                </p:oleObj>
              </mc:Choice>
              <mc:Fallback>
                <p:oleObj name="Equation" r:id="rId10" imgW="1663560" imgH="266400" progId="Equation.DSMT4">
                  <p:embed/>
                  <p:pic>
                    <p:nvPicPr>
                      <p:cNvPr id="104141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4419600"/>
                        <a:ext cx="39624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7" name="Object 9"/>
          <p:cNvGraphicFramePr>
            <a:graphicFrameLocks noChangeAspect="1"/>
          </p:cNvGraphicFramePr>
          <p:nvPr/>
        </p:nvGraphicFramePr>
        <p:xfrm>
          <a:off x="5105400" y="1244600"/>
          <a:ext cx="1371600" cy="457200"/>
        </p:xfrm>
        <a:graphic>
          <a:graphicData uri="http://schemas.openxmlformats.org/presentationml/2006/ole">
            <mc:AlternateContent xmlns:mc="http://schemas.openxmlformats.org/markup-compatibility/2006">
              <mc:Choice xmlns:v="urn:schemas-microsoft-com:vml" Requires="v">
                <p:oleObj name="Equation" r:id="rId12" imgW="799920" imgH="266400" progId="Equation.DSMT4">
                  <p:embed/>
                </p:oleObj>
              </mc:Choice>
              <mc:Fallback>
                <p:oleObj name="Equation" r:id="rId12" imgW="799920" imgH="266400" progId="Equation.DSMT4">
                  <p:embed/>
                  <p:pic>
                    <p:nvPicPr>
                      <p:cNvPr id="1041417"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0" y="1244600"/>
                        <a:ext cx="1371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418" name="Object 10"/>
          <p:cNvGraphicFramePr>
            <a:graphicFrameLocks noChangeAspect="1"/>
          </p:cNvGraphicFramePr>
          <p:nvPr>
            <p:extLst>
              <p:ext uri="{D42A27DB-BD31-4B8C-83A1-F6EECF244321}">
                <p14:modId xmlns:p14="http://schemas.microsoft.com/office/powerpoint/2010/main" val="3248576860"/>
              </p:ext>
            </p:extLst>
          </p:nvPr>
        </p:nvGraphicFramePr>
        <p:xfrm>
          <a:off x="4876800" y="5476875"/>
          <a:ext cx="4114800" cy="1000125"/>
        </p:xfrm>
        <a:graphic>
          <a:graphicData uri="http://schemas.openxmlformats.org/presentationml/2006/ole">
            <mc:AlternateContent xmlns:mc="http://schemas.openxmlformats.org/markup-compatibility/2006">
              <mc:Choice xmlns:v="urn:schemas-microsoft-com:vml" Requires="v">
                <p:oleObj name="Equation" r:id="rId14" imgW="1777680" imgH="431640" progId="Equation.DSMT4">
                  <p:embed/>
                </p:oleObj>
              </mc:Choice>
              <mc:Fallback>
                <p:oleObj name="Equation" r:id="rId14" imgW="1777680" imgH="431640" progId="Equation.DSMT4">
                  <p:embed/>
                  <p:pic>
                    <p:nvPicPr>
                      <p:cNvPr id="1041418"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6800" y="5476875"/>
                        <a:ext cx="4114800" cy="1000125"/>
                      </a:xfrm>
                      <a:prstGeom prst="rect">
                        <a:avLst/>
                      </a:prstGeom>
                      <a:solidFill>
                        <a:srgbClr val="29F750"/>
                      </a:solidFill>
                    </p:spPr>
                  </p:pic>
                </p:oleObj>
              </mc:Fallback>
            </mc:AlternateContent>
          </a:graphicData>
        </a:graphic>
      </p:graphicFrame>
      <p:graphicFrame>
        <p:nvGraphicFramePr>
          <p:cNvPr id="1041419" name="Object 11"/>
          <p:cNvGraphicFramePr>
            <a:graphicFrameLocks noChangeAspect="1"/>
          </p:cNvGraphicFramePr>
          <p:nvPr>
            <p:extLst>
              <p:ext uri="{D42A27DB-BD31-4B8C-83A1-F6EECF244321}">
                <p14:modId xmlns:p14="http://schemas.microsoft.com/office/powerpoint/2010/main" val="716937104"/>
              </p:ext>
            </p:extLst>
          </p:nvPr>
        </p:nvGraphicFramePr>
        <p:xfrm>
          <a:off x="2971800" y="685800"/>
          <a:ext cx="1828800" cy="839788"/>
        </p:xfrm>
        <a:graphic>
          <a:graphicData uri="http://schemas.openxmlformats.org/presentationml/2006/ole">
            <mc:AlternateContent xmlns:mc="http://schemas.openxmlformats.org/markup-compatibility/2006">
              <mc:Choice xmlns:v="urn:schemas-microsoft-com:vml" Requires="v">
                <p:oleObj name="Equation" r:id="rId16" imgW="939600" imgH="431640" progId="Equation.DSMT4">
                  <p:embed/>
                </p:oleObj>
              </mc:Choice>
              <mc:Fallback>
                <p:oleObj name="Equation" r:id="rId16" imgW="939600" imgH="431640" progId="Equation.DSMT4">
                  <p:embed/>
                  <p:pic>
                    <p:nvPicPr>
                      <p:cNvPr id="1041419"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71800" y="685800"/>
                        <a:ext cx="1828800" cy="839788"/>
                      </a:xfrm>
                      <a:prstGeom prst="rect">
                        <a:avLst/>
                      </a:prstGeom>
                      <a:solidFill>
                        <a:srgbClr val="29F750"/>
                      </a:solidFill>
                      <a:ln w="9525">
                        <a:solidFill>
                          <a:schemeClr val="accent2"/>
                        </a:solidFill>
                        <a:miter lim="800000"/>
                        <a:headEnd/>
                        <a:tailEnd/>
                      </a:ln>
                    </p:spPr>
                  </p:pic>
                </p:oleObj>
              </mc:Fallback>
            </mc:AlternateContent>
          </a:graphicData>
        </a:graphic>
      </p:graphicFrame>
      <p:graphicFrame>
        <p:nvGraphicFramePr>
          <p:cNvPr id="1041420" name="Object 12"/>
          <p:cNvGraphicFramePr>
            <a:graphicFrameLocks noGrp="1" noChangeAspect="1"/>
          </p:cNvGraphicFramePr>
          <p:nvPr>
            <p:ph sz="quarter" idx="1"/>
          </p:nvPr>
        </p:nvGraphicFramePr>
        <p:xfrm>
          <a:off x="4191000" y="3657600"/>
          <a:ext cx="1905000" cy="635000"/>
        </p:xfrm>
        <a:graphic>
          <a:graphicData uri="http://schemas.openxmlformats.org/presentationml/2006/ole">
            <mc:AlternateContent xmlns:mc="http://schemas.openxmlformats.org/markup-compatibility/2006">
              <mc:Choice xmlns:v="urn:schemas-microsoft-com:vml" Requires="v">
                <p:oleObj name="Equation" r:id="rId18" imgW="799920" imgH="266400" progId="Equation.DSMT4">
                  <p:embed/>
                </p:oleObj>
              </mc:Choice>
              <mc:Fallback>
                <p:oleObj name="Equation" r:id="rId18" imgW="799920" imgH="266400" progId="Equation.DSMT4">
                  <p:embed/>
                  <p:pic>
                    <p:nvPicPr>
                      <p:cNvPr id="104142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91000" y="3657600"/>
                        <a:ext cx="19050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1421" name="Line 13"/>
          <p:cNvSpPr>
            <a:spLocks noChangeShapeType="1"/>
          </p:cNvSpPr>
          <p:nvPr/>
        </p:nvSpPr>
        <p:spPr bwMode="auto">
          <a:xfrm>
            <a:off x="4953000" y="1143000"/>
            <a:ext cx="1752600" cy="0"/>
          </a:xfrm>
          <a:prstGeom prst="line">
            <a:avLst/>
          </a:prstGeom>
          <a:noFill/>
          <a:ln w="9525">
            <a:solidFill>
              <a:schemeClr val="tx1"/>
            </a:solidFill>
            <a:round/>
            <a:headEnd/>
            <a:tailEnd type="arrow" w="med" len="med"/>
          </a:ln>
        </p:spPr>
        <p:txBody>
          <a:bodyPr/>
          <a:lstStyle/>
          <a:p>
            <a:endParaRPr lang="en-US"/>
          </a:p>
        </p:txBody>
      </p:sp>
      <p:sp>
        <p:nvSpPr>
          <p:cNvPr id="1041422" name="Text Box 14"/>
          <p:cNvSpPr txBox="1">
            <a:spLocks noChangeArrowheads="1"/>
          </p:cNvSpPr>
          <p:nvPr/>
        </p:nvSpPr>
        <p:spPr bwMode="auto">
          <a:xfrm>
            <a:off x="5029200" y="685800"/>
            <a:ext cx="1524000" cy="406400"/>
          </a:xfrm>
          <a:prstGeom prst="rect">
            <a:avLst/>
          </a:prstGeom>
          <a:noFill/>
          <a:ln w="9525">
            <a:solidFill>
              <a:schemeClr val="folHlink"/>
            </a:solidFill>
            <a:miter lim="800000"/>
            <a:headEnd/>
            <a:tailEnd/>
          </a:ln>
        </p:spPr>
        <p:txBody>
          <a:bodyPr>
            <a:spAutoFit/>
          </a:bodyPr>
          <a:lstStyle/>
          <a:p>
            <a:pPr>
              <a:spcBef>
                <a:spcPct val="50000"/>
              </a:spcBef>
            </a:pPr>
            <a:r>
              <a:rPr lang="en-US">
                <a:latin typeface="VNI-Times" pitchFamily="2" charset="0"/>
              </a:rPr>
              <a:t>Coâ laäp</a:t>
            </a:r>
          </a:p>
        </p:txBody>
      </p:sp>
      <p:sp>
        <p:nvSpPr>
          <p:cNvPr id="1041423" name="Text Box 15"/>
          <p:cNvSpPr txBox="1">
            <a:spLocks noChangeArrowheads="1"/>
          </p:cNvSpPr>
          <p:nvPr/>
        </p:nvSpPr>
        <p:spPr bwMode="auto">
          <a:xfrm>
            <a:off x="381000" y="1752600"/>
            <a:ext cx="27432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r>
              <a:rPr lang="en-US" sz="2400">
                <a:latin typeface="VNI-Times" pitchFamily="2" charset="0"/>
              </a:rPr>
              <a:t> Heä goàm </a:t>
            </a:r>
          </a:p>
        </p:txBody>
      </p:sp>
      <p:sp>
        <p:nvSpPr>
          <p:cNvPr id="1041424" name="Line 16"/>
          <p:cNvSpPr>
            <a:spLocks noChangeShapeType="1"/>
          </p:cNvSpPr>
          <p:nvPr/>
        </p:nvSpPr>
        <p:spPr bwMode="auto">
          <a:xfrm>
            <a:off x="2819400" y="1981200"/>
            <a:ext cx="685800" cy="0"/>
          </a:xfrm>
          <a:prstGeom prst="line">
            <a:avLst/>
          </a:prstGeom>
          <a:noFill/>
          <a:ln w="9525">
            <a:solidFill>
              <a:schemeClr val="tx1"/>
            </a:solidFill>
            <a:round/>
            <a:headEnd/>
            <a:tailEnd type="arrow" w="med" len="med"/>
          </a:ln>
        </p:spPr>
        <p:txBody>
          <a:bodyPr/>
          <a:lstStyle/>
          <a:p>
            <a:endParaRPr lang="en-US"/>
          </a:p>
        </p:txBody>
      </p:sp>
      <p:sp>
        <p:nvSpPr>
          <p:cNvPr id="1041425" name="Text Box 17"/>
          <p:cNvSpPr txBox="1">
            <a:spLocks noChangeArrowheads="1"/>
          </p:cNvSpPr>
          <p:nvPr/>
        </p:nvSpPr>
        <p:spPr bwMode="auto">
          <a:xfrm>
            <a:off x="3581400" y="1752600"/>
            <a:ext cx="3733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Coù theâm toång noäi löïc </a:t>
            </a:r>
          </a:p>
        </p:txBody>
      </p:sp>
      <p:sp>
        <p:nvSpPr>
          <p:cNvPr id="1041426" name="Text Box 18"/>
          <p:cNvSpPr txBox="1">
            <a:spLocks noChangeArrowheads="1"/>
          </p:cNvSpPr>
          <p:nvPr/>
        </p:nvSpPr>
        <p:spPr bwMode="auto">
          <a:xfrm>
            <a:off x="5486400" y="2895600"/>
            <a:ext cx="533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1041427" name="Text Box 19"/>
          <p:cNvSpPr txBox="1">
            <a:spLocks noChangeArrowheads="1"/>
          </p:cNvSpPr>
          <p:nvPr/>
        </p:nvSpPr>
        <p:spPr bwMode="auto">
          <a:xfrm>
            <a:off x="457200" y="3733800"/>
            <a:ext cx="1687513" cy="427038"/>
          </a:xfrm>
          <a:prstGeom prst="rect">
            <a:avLst/>
          </a:prstGeom>
          <a:noFill/>
          <a:ln w="9525">
            <a:noFill/>
            <a:miter lim="800000"/>
            <a:headEnd/>
            <a:tailEnd/>
          </a:ln>
        </p:spPr>
        <p:txBody>
          <a:bodyPr>
            <a:spAutoFit/>
          </a:bodyPr>
          <a:lstStyle/>
          <a:p>
            <a:pPr algn="l">
              <a:spcBef>
                <a:spcPct val="50000"/>
              </a:spcBef>
            </a:pPr>
            <a:r>
              <a:rPr lang="en-US" sz="2200" b="1">
                <a:latin typeface="VNI-Times" pitchFamily="2" charset="0"/>
              </a:rPr>
              <a:t>+</a:t>
            </a:r>
            <a:r>
              <a:rPr lang="en-US" sz="2200">
                <a:latin typeface="VNI-Times" pitchFamily="2" charset="0"/>
              </a:rPr>
              <a:t> Heä coâ laäp :</a:t>
            </a:r>
          </a:p>
        </p:txBody>
      </p:sp>
      <p:sp>
        <p:nvSpPr>
          <p:cNvPr id="1041428" name="Text Box 20"/>
          <p:cNvSpPr txBox="1">
            <a:spLocks noChangeArrowheads="1"/>
          </p:cNvSpPr>
          <p:nvPr/>
        </p:nvSpPr>
        <p:spPr bwMode="auto">
          <a:xfrm>
            <a:off x="304800" y="5578475"/>
            <a:ext cx="3352800" cy="822325"/>
          </a:xfrm>
          <a:prstGeom prst="rect">
            <a:avLst/>
          </a:prstGeom>
          <a:noFill/>
          <a:ln w="28575">
            <a:solidFill>
              <a:srgbClr val="FF0000"/>
            </a:solidFill>
            <a:miter lim="800000"/>
            <a:headEnd/>
            <a:tailEnd/>
          </a:ln>
        </p:spPr>
        <p:txBody>
          <a:bodyPr>
            <a:spAutoFit/>
          </a:bodyPr>
          <a:lstStyle/>
          <a:p>
            <a:pPr>
              <a:spcBef>
                <a:spcPct val="50000"/>
              </a:spcBef>
            </a:pPr>
            <a:r>
              <a:rPr lang="en-US" sz="2400" b="1" i="1" dirty="0">
                <a:latin typeface="VNI-Times" pitchFamily="2" charset="0"/>
              </a:rPr>
              <a:t>“</a:t>
            </a:r>
            <a:r>
              <a:rPr lang="en-US" sz="2400" b="1" i="1" dirty="0" err="1">
                <a:latin typeface="VNI-Times" pitchFamily="2" charset="0"/>
              </a:rPr>
              <a:t>Toång</a:t>
            </a:r>
            <a:r>
              <a:rPr lang="en-US" sz="2400" b="1" i="1" dirty="0">
                <a:latin typeface="VNI-Times" pitchFamily="2" charset="0"/>
              </a:rPr>
              <a:t> </a:t>
            </a:r>
            <a:r>
              <a:rPr lang="en-US" sz="2400" b="1" i="1" dirty="0" err="1">
                <a:latin typeface="VNI-Times" pitchFamily="2" charset="0"/>
              </a:rPr>
              <a:t>ñoäng</a:t>
            </a:r>
            <a:r>
              <a:rPr lang="en-US" sz="2400" b="1" i="1" dirty="0">
                <a:latin typeface="VNI-Times" pitchFamily="2" charset="0"/>
              </a:rPr>
              <a:t> </a:t>
            </a:r>
            <a:r>
              <a:rPr lang="en-US" sz="2400" b="1" i="1" dirty="0" err="1">
                <a:latin typeface="VNI-Times" pitchFamily="2" charset="0"/>
              </a:rPr>
              <a:t>löôïng</a:t>
            </a:r>
            <a:r>
              <a:rPr lang="en-US" sz="2400" b="1" i="1" dirty="0">
                <a:latin typeface="VNI-Times" pitchFamily="2" charset="0"/>
              </a:rPr>
              <a:t> </a:t>
            </a:r>
            <a:r>
              <a:rPr lang="en-US" sz="2400" b="1" i="1" dirty="0" err="1">
                <a:latin typeface="VNI-Times" pitchFamily="2" charset="0"/>
              </a:rPr>
              <a:t>heä</a:t>
            </a:r>
            <a:r>
              <a:rPr lang="en-US" sz="2400" b="1" i="1" dirty="0">
                <a:latin typeface="VNI-Times" pitchFamily="2" charset="0"/>
              </a:rPr>
              <a:t>   </a:t>
            </a:r>
            <a:r>
              <a:rPr lang="en-US" sz="2400" b="1" i="1" dirty="0" err="1">
                <a:latin typeface="VNI-Times" pitchFamily="2" charset="0"/>
              </a:rPr>
              <a:t>coâ</a:t>
            </a:r>
            <a:r>
              <a:rPr lang="en-US" sz="2400" b="1" i="1" dirty="0">
                <a:latin typeface="VNI-Times" pitchFamily="2" charset="0"/>
              </a:rPr>
              <a:t>  </a:t>
            </a:r>
            <a:r>
              <a:rPr lang="en-US" sz="2400" b="1" i="1" dirty="0" err="1">
                <a:latin typeface="VNI-Times" pitchFamily="2" charset="0"/>
              </a:rPr>
              <a:t>laäp</a:t>
            </a:r>
            <a:r>
              <a:rPr lang="en-US" sz="2400" b="1" i="1" dirty="0">
                <a:latin typeface="VNI-Times" pitchFamily="2" charset="0"/>
              </a:rPr>
              <a:t>  </a:t>
            </a:r>
            <a:r>
              <a:rPr lang="en-US" sz="2400" b="1" i="1" dirty="0" err="1">
                <a:latin typeface="VNI-Times" pitchFamily="2" charset="0"/>
              </a:rPr>
              <a:t>baûo</a:t>
            </a:r>
            <a:r>
              <a:rPr lang="en-US" sz="2400" b="1" i="1" dirty="0">
                <a:latin typeface="VNI-Times" pitchFamily="2" charset="0"/>
              </a:rPr>
              <a:t> </a:t>
            </a:r>
            <a:r>
              <a:rPr lang="en-US" sz="2400" b="1" i="1" dirty="0" err="1">
                <a:latin typeface="VNI-Times" pitchFamily="2" charset="0"/>
              </a:rPr>
              <a:t>toøan</a:t>
            </a:r>
            <a:r>
              <a:rPr lang="en-US" sz="2400" b="1" i="1" dirty="0">
                <a:latin typeface="VNI-Times" pitchFamily="2" charset="0"/>
              </a:rPr>
              <a:t>.”</a:t>
            </a:r>
            <a:r>
              <a:rPr lang="en-US" sz="2400" dirty="0">
                <a:latin typeface="VNI-Times" pitchFamily="2" charset="0"/>
              </a:rPr>
              <a:t>    </a:t>
            </a:r>
          </a:p>
        </p:txBody>
      </p:sp>
      <p:sp>
        <p:nvSpPr>
          <p:cNvPr id="1041429" name="Line 21"/>
          <p:cNvSpPr>
            <a:spLocks noChangeShapeType="1"/>
          </p:cNvSpPr>
          <p:nvPr/>
        </p:nvSpPr>
        <p:spPr bwMode="auto">
          <a:xfrm>
            <a:off x="4114800" y="6019800"/>
            <a:ext cx="533400" cy="0"/>
          </a:xfrm>
          <a:prstGeom prst="line">
            <a:avLst/>
          </a:prstGeom>
          <a:noFill/>
          <a:ln w="28575">
            <a:solidFill>
              <a:schemeClr val="tx1"/>
            </a:solidFill>
            <a:round/>
            <a:headEnd type="arrow" w="med" len="med"/>
            <a:tailEnd/>
          </a:ln>
        </p:spPr>
        <p:txBody>
          <a:bodyPr/>
          <a:lstStyle/>
          <a:p>
            <a:endParaRPr lang="en-US"/>
          </a:p>
        </p:txBody>
      </p:sp>
      <p:graphicFrame>
        <p:nvGraphicFramePr>
          <p:cNvPr id="1041431" name="Object 23"/>
          <p:cNvGraphicFramePr>
            <a:graphicFrameLocks noChangeAspect="1"/>
          </p:cNvGraphicFramePr>
          <p:nvPr/>
        </p:nvGraphicFramePr>
        <p:xfrm>
          <a:off x="6324600" y="1676400"/>
          <a:ext cx="990600" cy="561975"/>
        </p:xfrm>
        <a:graphic>
          <a:graphicData uri="http://schemas.openxmlformats.org/presentationml/2006/ole">
            <mc:AlternateContent xmlns:mc="http://schemas.openxmlformats.org/markup-compatibility/2006">
              <mc:Choice xmlns:v="urn:schemas-microsoft-com:vml" Requires="v">
                <p:oleObj name="Equation" r:id="rId20" imgW="469800" imgH="266400" progId="Equation.DSMT4">
                  <p:embed/>
                </p:oleObj>
              </mc:Choice>
              <mc:Fallback>
                <p:oleObj name="Equation" r:id="rId20" imgW="469800" imgH="266400" progId="Equation.DSMT4">
                  <p:embed/>
                  <p:pic>
                    <p:nvPicPr>
                      <p:cNvPr id="1041431"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24600" y="1676400"/>
                        <a:ext cx="9906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1432" name="Line 24"/>
          <p:cNvSpPr>
            <a:spLocks noChangeShapeType="1"/>
          </p:cNvSpPr>
          <p:nvPr/>
        </p:nvSpPr>
        <p:spPr bwMode="auto">
          <a:xfrm>
            <a:off x="8610600" y="1752600"/>
            <a:ext cx="0" cy="2743200"/>
          </a:xfrm>
          <a:prstGeom prst="line">
            <a:avLst/>
          </a:prstGeom>
          <a:noFill/>
          <a:ln w="28575">
            <a:solidFill>
              <a:srgbClr val="0066FF"/>
            </a:solidFill>
            <a:round/>
            <a:headEnd type="arrow" w="med" len="med"/>
            <a:tailEnd type="arrow" w="med" len="med"/>
          </a:ln>
        </p:spPr>
        <p:txBody>
          <a:bodyPr/>
          <a:lstStyle/>
          <a:p>
            <a:endParaRPr lang="en-US"/>
          </a:p>
        </p:txBody>
      </p:sp>
      <p:sp>
        <p:nvSpPr>
          <p:cNvPr id="50201" name="Line 26"/>
          <p:cNvSpPr>
            <a:spLocks noChangeShapeType="1"/>
          </p:cNvSpPr>
          <p:nvPr/>
        </p:nvSpPr>
        <p:spPr bwMode="auto">
          <a:xfrm>
            <a:off x="5638800" y="3505200"/>
            <a:ext cx="0" cy="1828800"/>
          </a:xfrm>
          <a:prstGeom prst="line">
            <a:avLst/>
          </a:prstGeom>
          <a:noFill/>
          <a:ln w="9525">
            <a:solidFill>
              <a:schemeClr val="tx1"/>
            </a:solidFill>
            <a:round/>
            <a:headEnd/>
            <a:tailEnd type="triangle" w="med" len="med"/>
          </a:ln>
        </p:spPr>
        <p:txBody>
          <a:bodyPr/>
          <a:lstStyle/>
          <a:p>
            <a:endParaRPr lang="en-US"/>
          </a:p>
        </p:txBody>
      </p:sp>
      <p:sp>
        <p:nvSpPr>
          <p:cNvPr id="50202" name="Line 27"/>
          <p:cNvSpPr>
            <a:spLocks noChangeShapeType="1"/>
          </p:cNvSpPr>
          <p:nvPr/>
        </p:nvSpPr>
        <p:spPr bwMode="auto">
          <a:xfrm>
            <a:off x="2438400" y="4038600"/>
            <a:ext cx="1676400" cy="0"/>
          </a:xfrm>
          <a:prstGeom prst="line">
            <a:avLst/>
          </a:prstGeom>
          <a:noFill/>
          <a:ln w="9525">
            <a:solidFill>
              <a:schemeClr val="tx1"/>
            </a:solidFill>
            <a:prstDash val="dash"/>
            <a:round/>
            <a:headEnd/>
            <a:tailEnd type="arrow" w="med" len="med"/>
          </a:ln>
        </p:spPr>
        <p:txBody>
          <a:bodyPr/>
          <a:lstStyle/>
          <a:p>
            <a:endParaRPr lang="en-US"/>
          </a:p>
        </p:txBody>
      </p:sp>
      <p:sp>
        <p:nvSpPr>
          <p:cNvPr id="26" name="Text Box 12"/>
          <p:cNvSpPr txBox="1">
            <a:spLocks noChangeArrowheads="1"/>
          </p:cNvSpPr>
          <p:nvPr/>
        </p:nvSpPr>
        <p:spPr bwMode="auto">
          <a:xfrm>
            <a:off x="7772400" y="3429000"/>
            <a:ext cx="9144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(6 )</a:t>
            </a:r>
          </a:p>
        </p:txBody>
      </p:sp>
      <p:sp>
        <p:nvSpPr>
          <p:cNvPr id="27" name="Text Box 12"/>
          <p:cNvSpPr txBox="1">
            <a:spLocks noChangeArrowheads="1"/>
          </p:cNvSpPr>
          <p:nvPr/>
        </p:nvSpPr>
        <p:spPr bwMode="auto">
          <a:xfrm>
            <a:off x="7924800" y="6488668"/>
            <a:ext cx="9144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1410"/>
                                        </p:tgtEl>
                                        <p:attrNameLst>
                                          <p:attrName>style.visibility</p:attrName>
                                        </p:attrNameLst>
                                      </p:cBhvr>
                                      <p:to>
                                        <p:strVal val="visible"/>
                                      </p:to>
                                    </p:set>
                                    <p:animEffect transition="in" filter="blinds(horizontal)">
                                      <p:cBhvr>
                                        <p:cTn id="7" dur="500"/>
                                        <p:tgtEl>
                                          <p:spTgt spid="10414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1411"/>
                                        </p:tgtEl>
                                        <p:attrNameLst>
                                          <p:attrName>style.visibility</p:attrName>
                                        </p:attrNameLst>
                                      </p:cBhvr>
                                      <p:to>
                                        <p:strVal val="visible"/>
                                      </p:to>
                                    </p:set>
                                    <p:animEffect transition="in" filter="box(in)">
                                      <p:cBhvr>
                                        <p:cTn id="12" dur="500"/>
                                        <p:tgtEl>
                                          <p:spTgt spid="1041411"/>
                                        </p:tgtEl>
                                      </p:cBhvr>
                                    </p:animEffect>
                                  </p:childTnLst>
                                </p:cTn>
                              </p:par>
                              <p:par>
                                <p:cTn id="13" presetID="4" presetClass="entr" presetSubtype="16" fill="hold" nodeType="withEffect">
                                  <p:stCondLst>
                                    <p:cond delay="0"/>
                                  </p:stCondLst>
                                  <p:childTnLst>
                                    <p:set>
                                      <p:cBhvr>
                                        <p:cTn id="14" dur="1" fill="hold">
                                          <p:stCondLst>
                                            <p:cond delay="0"/>
                                          </p:stCondLst>
                                        </p:cTn>
                                        <p:tgtEl>
                                          <p:spTgt spid="1041419"/>
                                        </p:tgtEl>
                                        <p:attrNameLst>
                                          <p:attrName>style.visibility</p:attrName>
                                        </p:attrNameLst>
                                      </p:cBhvr>
                                      <p:to>
                                        <p:strVal val="visible"/>
                                      </p:to>
                                    </p:set>
                                    <p:animEffect transition="in" filter="box(in)">
                                      <p:cBhvr>
                                        <p:cTn id="15" dur="500"/>
                                        <p:tgtEl>
                                          <p:spTgt spid="10414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41421"/>
                                        </p:tgtEl>
                                        <p:attrNameLst>
                                          <p:attrName>style.visibility</p:attrName>
                                        </p:attrNameLst>
                                      </p:cBhvr>
                                      <p:to>
                                        <p:strVal val="visible"/>
                                      </p:to>
                                    </p:set>
                                    <p:animEffect transition="in" filter="blinds(horizontal)">
                                      <p:cBhvr>
                                        <p:cTn id="20" dur="500"/>
                                        <p:tgtEl>
                                          <p:spTgt spid="104142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41422"/>
                                        </p:tgtEl>
                                        <p:attrNameLst>
                                          <p:attrName>style.visibility</p:attrName>
                                        </p:attrNameLst>
                                      </p:cBhvr>
                                      <p:to>
                                        <p:strVal val="visible"/>
                                      </p:to>
                                    </p:set>
                                    <p:animEffect transition="in" filter="blinds(horizontal)">
                                      <p:cBhvr>
                                        <p:cTn id="23" dur="500"/>
                                        <p:tgtEl>
                                          <p:spTgt spid="1041422"/>
                                        </p:tgtEl>
                                      </p:cBhvr>
                                    </p:animEffect>
                                  </p:childTnLst>
                                </p:cTn>
                              </p:par>
                              <p:par>
                                <p:cTn id="24" presetID="3" presetClass="entr" presetSubtype="10" fill="hold" nodeType="withEffect">
                                  <p:stCondLst>
                                    <p:cond delay="0"/>
                                  </p:stCondLst>
                                  <p:childTnLst>
                                    <p:set>
                                      <p:cBhvr>
                                        <p:cTn id="25" dur="1" fill="hold">
                                          <p:stCondLst>
                                            <p:cond delay="0"/>
                                          </p:stCondLst>
                                        </p:cTn>
                                        <p:tgtEl>
                                          <p:spTgt spid="1041417"/>
                                        </p:tgtEl>
                                        <p:attrNameLst>
                                          <p:attrName>style.visibility</p:attrName>
                                        </p:attrNameLst>
                                      </p:cBhvr>
                                      <p:to>
                                        <p:strVal val="visible"/>
                                      </p:to>
                                    </p:set>
                                    <p:animEffect transition="in" filter="blinds(horizontal)">
                                      <p:cBhvr>
                                        <p:cTn id="26" dur="500"/>
                                        <p:tgtEl>
                                          <p:spTgt spid="1041417"/>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041412"/>
                                        </p:tgtEl>
                                        <p:attrNameLst>
                                          <p:attrName>style.visibility</p:attrName>
                                        </p:attrNameLst>
                                      </p:cBhvr>
                                      <p:to>
                                        <p:strVal val="visible"/>
                                      </p:to>
                                    </p:set>
                                    <p:animEffect transition="in" filter="checkerboard(across)">
                                      <p:cBhvr>
                                        <p:cTn id="31" dur="500"/>
                                        <p:tgtEl>
                                          <p:spTgt spid="10414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41413"/>
                                        </p:tgtEl>
                                        <p:attrNameLst>
                                          <p:attrName>style.visibility</p:attrName>
                                        </p:attrNameLst>
                                      </p:cBhvr>
                                      <p:to>
                                        <p:strVal val="visible"/>
                                      </p:to>
                                    </p:set>
                                    <p:animEffect transition="in" filter="blinds(horizontal)">
                                      <p:cBhvr>
                                        <p:cTn id="36" dur="500"/>
                                        <p:tgtEl>
                                          <p:spTgt spid="10414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041423"/>
                                        </p:tgtEl>
                                        <p:attrNameLst>
                                          <p:attrName>style.visibility</p:attrName>
                                        </p:attrNameLst>
                                      </p:cBhvr>
                                      <p:to>
                                        <p:strVal val="visible"/>
                                      </p:to>
                                    </p:set>
                                    <p:animEffect transition="in" filter="blinds(horizontal)">
                                      <p:cBhvr>
                                        <p:cTn id="39" dur="500"/>
                                        <p:tgtEl>
                                          <p:spTgt spid="10414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41424"/>
                                        </p:tgtEl>
                                        <p:attrNameLst>
                                          <p:attrName>style.visibility</p:attrName>
                                        </p:attrNameLst>
                                      </p:cBhvr>
                                      <p:to>
                                        <p:strVal val="visible"/>
                                      </p:to>
                                    </p:set>
                                    <p:animEffect transition="in" filter="blinds(horizontal)">
                                      <p:cBhvr>
                                        <p:cTn id="42" dur="500"/>
                                        <p:tgtEl>
                                          <p:spTgt spid="10414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41431"/>
                                        </p:tgtEl>
                                        <p:attrNameLst>
                                          <p:attrName>style.visibility</p:attrName>
                                        </p:attrNameLst>
                                      </p:cBhvr>
                                      <p:to>
                                        <p:strVal val="visible"/>
                                      </p:to>
                                    </p:set>
                                    <p:animEffect transition="in" filter="blinds(horizontal)">
                                      <p:cBhvr>
                                        <p:cTn id="47" dur="500"/>
                                        <p:tgtEl>
                                          <p:spTgt spid="104143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41425"/>
                                        </p:tgtEl>
                                        <p:attrNameLst>
                                          <p:attrName>style.visibility</p:attrName>
                                        </p:attrNameLst>
                                      </p:cBhvr>
                                      <p:to>
                                        <p:strVal val="visible"/>
                                      </p:to>
                                    </p:set>
                                    <p:animEffect transition="in" filter="blinds(horizontal)">
                                      <p:cBhvr>
                                        <p:cTn id="50" dur="500"/>
                                        <p:tgtEl>
                                          <p:spTgt spid="104142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041414"/>
                                        </p:tgtEl>
                                        <p:attrNameLst>
                                          <p:attrName>style.visibility</p:attrName>
                                        </p:attrNameLst>
                                      </p:cBhvr>
                                      <p:to>
                                        <p:strVal val="visible"/>
                                      </p:to>
                                    </p:set>
                                    <p:animEffect transition="in" filter="box(in)">
                                      <p:cBhvr>
                                        <p:cTn id="55" dur="500"/>
                                        <p:tgtEl>
                                          <p:spTgt spid="104141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041426"/>
                                        </p:tgtEl>
                                        <p:attrNameLst>
                                          <p:attrName>style.visibility</p:attrName>
                                        </p:attrNameLst>
                                      </p:cBhvr>
                                      <p:to>
                                        <p:strVal val="visible"/>
                                      </p:to>
                                    </p:set>
                                    <p:animEffect transition="in" filter="box(in)">
                                      <p:cBhvr>
                                        <p:cTn id="58" dur="500"/>
                                        <p:tgtEl>
                                          <p:spTgt spid="1041426"/>
                                        </p:tgtEl>
                                      </p:cBhvr>
                                    </p:animEffect>
                                  </p:childTnLst>
                                </p:cTn>
                              </p:par>
                              <p:par>
                                <p:cTn id="59" presetID="4" presetClass="entr" presetSubtype="16" fill="hold" nodeType="withEffect">
                                  <p:stCondLst>
                                    <p:cond delay="0"/>
                                  </p:stCondLst>
                                  <p:childTnLst>
                                    <p:set>
                                      <p:cBhvr>
                                        <p:cTn id="60" dur="1" fill="hold">
                                          <p:stCondLst>
                                            <p:cond delay="0"/>
                                          </p:stCondLst>
                                        </p:cTn>
                                        <p:tgtEl>
                                          <p:spTgt spid="1041415"/>
                                        </p:tgtEl>
                                        <p:attrNameLst>
                                          <p:attrName>style.visibility</p:attrName>
                                        </p:attrNameLst>
                                      </p:cBhvr>
                                      <p:to>
                                        <p:strVal val="visible"/>
                                      </p:to>
                                    </p:set>
                                    <p:animEffect transition="in" filter="box(in)">
                                      <p:cBhvr>
                                        <p:cTn id="61" dur="500"/>
                                        <p:tgtEl>
                                          <p:spTgt spid="104141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041427"/>
                                        </p:tgtEl>
                                        <p:attrNameLst>
                                          <p:attrName>style.visibility</p:attrName>
                                        </p:attrNameLst>
                                      </p:cBhvr>
                                      <p:to>
                                        <p:strVal val="visible"/>
                                      </p:to>
                                    </p:set>
                                    <p:animEffect transition="in" filter="blinds(horizontal)">
                                      <p:cBhvr>
                                        <p:cTn id="66" dur="500"/>
                                        <p:tgtEl>
                                          <p:spTgt spid="1041427"/>
                                        </p:tgtEl>
                                      </p:cBhvr>
                                    </p:animEffect>
                                  </p:childTnLst>
                                </p:cTn>
                              </p:par>
                              <p:par>
                                <p:cTn id="67" presetID="3" presetClass="entr" presetSubtype="10" fill="hold" nodeType="withEffect">
                                  <p:stCondLst>
                                    <p:cond delay="0"/>
                                  </p:stCondLst>
                                  <p:childTnLst>
                                    <p:set>
                                      <p:cBhvr>
                                        <p:cTn id="68" dur="1" fill="hold">
                                          <p:stCondLst>
                                            <p:cond delay="0"/>
                                          </p:stCondLst>
                                        </p:cTn>
                                        <p:tgtEl>
                                          <p:spTgt spid="1041416"/>
                                        </p:tgtEl>
                                        <p:attrNameLst>
                                          <p:attrName>style.visibility</p:attrName>
                                        </p:attrNameLst>
                                      </p:cBhvr>
                                      <p:to>
                                        <p:strVal val="visible"/>
                                      </p:to>
                                    </p:set>
                                    <p:animEffect transition="in" filter="blinds(horizontal)">
                                      <p:cBhvr>
                                        <p:cTn id="69" dur="500"/>
                                        <p:tgtEl>
                                          <p:spTgt spid="1041416"/>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041420"/>
                                        </p:tgtEl>
                                        <p:attrNameLst>
                                          <p:attrName>style.visibility</p:attrName>
                                        </p:attrNameLst>
                                      </p:cBhvr>
                                      <p:to>
                                        <p:strVal val="visible"/>
                                      </p:to>
                                    </p:set>
                                    <p:animEffect transition="in" filter="blinds(horizontal)">
                                      <p:cBhvr>
                                        <p:cTn id="74" dur="500"/>
                                        <p:tgtEl>
                                          <p:spTgt spid="1041420"/>
                                        </p:tgtEl>
                                      </p:cBhvr>
                                    </p:animEffect>
                                  </p:childTnLst>
                                </p:cTn>
                              </p:par>
                              <p:par>
                                <p:cTn id="75" presetID="5" presetClass="entr" presetSubtype="10" fill="hold" nodeType="withEffect">
                                  <p:stCondLst>
                                    <p:cond delay="0"/>
                                  </p:stCondLst>
                                  <p:childTnLst>
                                    <p:set>
                                      <p:cBhvr>
                                        <p:cTn id="76" dur="1" fill="hold">
                                          <p:stCondLst>
                                            <p:cond delay="0"/>
                                          </p:stCondLst>
                                        </p:cTn>
                                        <p:tgtEl>
                                          <p:spTgt spid="1041418"/>
                                        </p:tgtEl>
                                        <p:attrNameLst>
                                          <p:attrName>style.visibility</p:attrName>
                                        </p:attrNameLst>
                                      </p:cBhvr>
                                      <p:to>
                                        <p:strVal val="visible"/>
                                      </p:to>
                                    </p:set>
                                    <p:animEffect transition="in" filter="checkerboard(across)">
                                      <p:cBhvr>
                                        <p:cTn id="77" dur="500"/>
                                        <p:tgtEl>
                                          <p:spTgt spid="1041418"/>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1041429"/>
                                        </p:tgtEl>
                                        <p:attrNameLst>
                                          <p:attrName>style.visibility</p:attrName>
                                        </p:attrNameLst>
                                      </p:cBhvr>
                                      <p:to>
                                        <p:strVal val="visible"/>
                                      </p:to>
                                    </p:set>
                                    <p:animEffect transition="in" filter="circle(in)">
                                      <p:cBhvr>
                                        <p:cTn id="82" dur="2000"/>
                                        <p:tgtEl>
                                          <p:spTgt spid="1041429"/>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1041428"/>
                                        </p:tgtEl>
                                        <p:attrNameLst>
                                          <p:attrName>style.visibility</p:attrName>
                                        </p:attrNameLst>
                                      </p:cBhvr>
                                      <p:to>
                                        <p:strVal val="visible"/>
                                      </p:to>
                                    </p:set>
                                    <p:animEffect transition="in" filter="circle(in)">
                                      <p:cBhvr>
                                        <p:cTn id="85" dur="2000"/>
                                        <p:tgtEl>
                                          <p:spTgt spid="1041428"/>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grpId="0" nodeType="clickEffect">
                                  <p:stCondLst>
                                    <p:cond delay="0"/>
                                  </p:stCondLst>
                                  <p:childTnLst>
                                    <p:set>
                                      <p:cBhvr>
                                        <p:cTn id="89" dur="1" fill="hold">
                                          <p:stCondLst>
                                            <p:cond delay="0"/>
                                          </p:stCondLst>
                                        </p:cTn>
                                        <p:tgtEl>
                                          <p:spTgt spid="1041432"/>
                                        </p:tgtEl>
                                        <p:attrNameLst>
                                          <p:attrName>style.visibility</p:attrName>
                                        </p:attrNameLst>
                                      </p:cBhvr>
                                      <p:to>
                                        <p:strVal val="visible"/>
                                      </p:to>
                                    </p:set>
                                    <p:animEffect transition="in" filter="circle(in)">
                                      <p:cBhvr>
                                        <p:cTn id="90" dur="2000"/>
                                        <p:tgtEl>
                                          <p:spTgt spid="1041432"/>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blinds(horizontal)">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blinds(horizontal)">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0" grpId="0"/>
      <p:bldP spid="1041411" grpId="0"/>
      <p:bldP spid="1041421" grpId="0" animBg="1"/>
      <p:bldP spid="1041422" grpId="0" animBg="1"/>
      <p:bldP spid="1041423" grpId="0"/>
      <p:bldP spid="1041424" grpId="0" animBg="1"/>
      <p:bldP spid="1041425" grpId="0"/>
      <p:bldP spid="1041426" grpId="0"/>
      <p:bldP spid="1041427" grpId="0"/>
      <p:bldP spid="1041428" grpId="0" animBg="1"/>
      <p:bldP spid="1041429" grpId="0" animBg="1"/>
      <p:bldP spid="1041432" grpId="0" animBg="1"/>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Text Box 2"/>
          <p:cNvSpPr txBox="1">
            <a:spLocks noChangeArrowheads="1"/>
          </p:cNvSpPr>
          <p:nvPr/>
        </p:nvSpPr>
        <p:spPr bwMode="auto">
          <a:xfrm>
            <a:off x="533400" y="336550"/>
            <a:ext cx="1981200" cy="457200"/>
          </a:xfrm>
          <a:prstGeom prst="rect">
            <a:avLst/>
          </a:prstGeom>
          <a:noFill/>
          <a:ln w="9525">
            <a:noFill/>
            <a:miter lim="800000"/>
            <a:headEnd/>
            <a:tailEnd/>
          </a:ln>
        </p:spPr>
        <p:txBody>
          <a:bodyPr>
            <a:spAutoFit/>
          </a:bodyPr>
          <a:lstStyle/>
          <a:p>
            <a:pPr algn="l">
              <a:spcBef>
                <a:spcPct val="50000"/>
              </a:spcBef>
            </a:pPr>
            <a:r>
              <a:rPr lang="en-US" sz="2400" b="1" u="sng" dirty="0" err="1">
                <a:latin typeface="VNI-Times" pitchFamily="2" charset="0"/>
              </a:rPr>
              <a:t>Ví</a:t>
            </a:r>
            <a:r>
              <a:rPr lang="en-US" sz="2400" b="1" u="sng" dirty="0">
                <a:latin typeface="VNI-Times" pitchFamily="2" charset="0"/>
              </a:rPr>
              <a:t> </a:t>
            </a:r>
            <a:r>
              <a:rPr lang="en-US" sz="2400" b="1" u="sng" dirty="0" err="1">
                <a:latin typeface="VNI-Times" pitchFamily="2" charset="0"/>
              </a:rPr>
              <a:t>duï</a:t>
            </a:r>
            <a:r>
              <a:rPr lang="en-US" sz="2400" b="1" u="sng" dirty="0">
                <a:latin typeface="VNI-Times" pitchFamily="2" charset="0"/>
              </a:rPr>
              <a:t> :</a:t>
            </a:r>
          </a:p>
        </p:txBody>
      </p:sp>
      <p:sp>
        <p:nvSpPr>
          <p:cNvPr id="1042435" name="Text Box 3"/>
          <p:cNvSpPr txBox="1">
            <a:spLocks noChangeArrowheads="1"/>
          </p:cNvSpPr>
          <p:nvPr/>
        </p:nvSpPr>
        <p:spPr bwMode="auto">
          <a:xfrm>
            <a:off x="2514600" y="381000"/>
            <a:ext cx="457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Giaûi thích hieän töôïng suùng daät.</a:t>
            </a:r>
          </a:p>
        </p:txBody>
      </p:sp>
      <p:sp>
        <p:nvSpPr>
          <p:cNvPr id="1042436" name="Line 4"/>
          <p:cNvSpPr>
            <a:spLocks noChangeShapeType="1"/>
          </p:cNvSpPr>
          <p:nvPr/>
        </p:nvSpPr>
        <p:spPr bwMode="auto">
          <a:xfrm>
            <a:off x="990600" y="1479550"/>
            <a:ext cx="990600" cy="152400"/>
          </a:xfrm>
          <a:prstGeom prst="line">
            <a:avLst/>
          </a:prstGeom>
          <a:noFill/>
          <a:ln w="9525">
            <a:solidFill>
              <a:schemeClr val="tx1"/>
            </a:solidFill>
            <a:round/>
            <a:headEnd/>
            <a:tailEnd/>
          </a:ln>
        </p:spPr>
        <p:txBody>
          <a:bodyPr/>
          <a:lstStyle/>
          <a:p>
            <a:endParaRPr lang="en-US"/>
          </a:p>
        </p:txBody>
      </p:sp>
      <p:sp>
        <p:nvSpPr>
          <p:cNvPr id="1042437" name="Line 5"/>
          <p:cNvSpPr>
            <a:spLocks noChangeShapeType="1"/>
          </p:cNvSpPr>
          <p:nvPr/>
        </p:nvSpPr>
        <p:spPr bwMode="auto">
          <a:xfrm flipV="1">
            <a:off x="990600" y="1784350"/>
            <a:ext cx="990600" cy="152400"/>
          </a:xfrm>
          <a:prstGeom prst="line">
            <a:avLst/>
          </a:prstGeom>
          <a:noFill/>
          <a:ln w="9525">
            <a:solidFill>
              <a:schemeClr val="tx1"/>
            </a:solidFill>
            <a:round/>
            <a:headEnd/>
            <a:tailEnd/>
          </a:ln>
        </p:spPr>
        <p:txBody>
          <a:bodyPr/>
          <a:lstStyle/>
          <a:p>
            <a:endParaRPr lang="en-US"/>
          </a:p>
        </p:txBody>
      </p:sp>
      <p:sp>
        <p:nvSpPr>
          <p:cNvPr id="1042438" name="Oval 6"/>
          <p:cNvSpPr>
            <a:spLocks noChangeArrowheads="1"/>
          </p:cNvSpPr>
          <p:nvPr/>
        </p:nvSpPr>
        <p:spPr bwMode="auto">
          <a:xfrm>
            <a:off x="1905000" y="163195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2439" name="Line 7"/>
          <p:cNvSpPr>
            <a:spLocks noChangeShapeType="1"/>
          </p:cNvSpPr>
          <p:nvPr/>
        </p:nvSpPr>
        <p:spPr bwMode="auto">
          <a:xfrm>
            <a:off x="990600" y="1479550"/>
            <a:ext cx="0" cy="457200"/>
          </a:xfrm>
          <a:prstGeom prst="line">
            <a:avLst/>
          </a:prstGeom>
          <a:noFill/>
          <a:ln w="9525">
            <a:solidFill>
              <a:schemeClr val="tx1"/>
            </a:solidFill>
            <a:round/>
            <a:headEnd/>
            <a:tailEnd/>
          </a:ln>
        </p:spPr>
        <p:txBody>
          <a:bodyPr/>
          <a:lstStyle/>
          <a:p>
            <a:endParaRPr lang="en-US"/>
          </a:p>
        </p:txBody>
      </p:sp>
      <p:sp>
        <p:nvSpPr>
          <p:cNvPr id="1042440" name="Oval 8"/>
          <p:cNvSpPr>
            <a:spLocks noChangeArrowheads="1"/>
          </p:cNvSpPr>
          <p:nvPr/>
        </p:nvSpPr>
        <p:spPr bwMode="auto">
          <a:xfrm>
            <a:off x="1219200" y="1860550"/>
            <a:ext cx="457200" cy="457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2441" name="Line 9"/>
          <p:cNvSpPr>
            <a:spLocks noChangeShapeType="1"/>
          </p:cNvSpPr>
          <p:nvPr/>
        </p:nvSpPr>
        <p:spPr bwMode="auto">
          <a:xfrm>
            <a:off x="762000" y="2317750"/>
            <a:ext cx="1447800" cy="0"/>
          </a:xfrm>
          <a:prstGeom prst="line">
            <a:avLst/>
          </a:prstGeom>
          <a:noFill/>
          <a:ln w="9525">
            <a:solidFill>
              <a:schemeClr val="tx1"/>
            </a:solidFill>
            <a:round/>
            <a:headEnd/>
            <a:tailEnd/>
          </a:ln>
        </p:spPr>
        <p:txBody>
          <a:bodyPr/>
          <a:lstStyle/>
          <a:p>
            <a:endParaRPr lang="en-US"/>
          </a:p>
        </p:txBody>
      </p:sp>
      <p:sp>
        <p:nvSpPr>
          <p:cNvPr id="1042442" name="Line 10"/>
          <p:cNvSpPr>
            <a:spLocks noChangeShapeType="1"/>
          </p:cNvSpPr>
          <p:nvPr/>
        </p:nvSpPr>
        <p:spPr bwMode="auto">
          <a:xfrm>
            <a:off x="533400" y="1708150"/>
            <a:ext cx="457200" cy="0"/>
          </a:xfrm>
          <a:prstGeom prst="line">
            <a:avLst/>
          </a:prstGeom>
          <a:noFill/>
          <a:ln w="9525">
            <a:solidFill>
              <a:schemeClr val="tx1"/>
            </a:solidFill>
            <a:prstDash val="dash"/>
            <a:round/>
            <a:headEnd type="arrow" w="med" len="med"/>
            <a:tailEnd/>
          </a:ln>
        </p:spPr>
        <p:txBody>
          <a:bodyPr/>
          <a:lstStyle/>
          <a:p>
            <a:endParaRPr lang="en-US"/>
          </a:p>
        </p:txBody>
      </p:sp>
      <p:sp>
        <p:nvSpPr>
          <p:cNvPr id="1042443" name="Oval 11"/>
          <p:cNvSpPr>
            <a:spLocks noChangeArrowheads="1"/>
          </p:cNvSpPr>
          <p:nvPr/>
        </p:nvSpPr>
        <p:spPr bwMode="auto">
          <a:xfrm>
            <a:off x="2286000" y="1631950"/>
            <a:ext cx="3048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2444" name="Line 12"/>
          <p:cNvSpPr>
            <a:spLocks noChangeShapeType="1"/>
          </p:cNvSpPr>
          <p:nvPr/>
        </p:nvSpPr>
        <p:spPr bwMode="auto">
          <a:xfrm>
            <a:off x="2590800" y="1708150"/>
            <a:ext cx="457200" cy="0"/>
          </a:xfrm>
          <a:prstGeom prst="line">
            <a:avLst/>
          </a:prstGeom>
          <a:noFill/>
          <a:ln w="9525">
            <a:solidFill>
              <a:schemeClr val="tx1"/>
            </a:solidFill>
            <a:round/>
            <a:headEnd/>
            <a:tailEnd type="arrow" w="med" len="med"/>
          </a:ln>
        </p:spPr>
        <p:txBody>
          <a:bodyPr/>
          <a:lstStyle/>
          <a:p>
            <a:endParaRPr lang="en-US"/>
          </a:p>
        </p:txBody>
      </p:sp>
      <p:graphicFrame>
        <p:nvGraphicFramePr>
          <p:cNvPr id="1042445" name="Object 13"/>
          <p:cNvGraphicFramePr>
            <a:graphicFrameLocks noGrp="1" noChangeAspect="1"/>
          </p:cNvGraphicFramePr>
          <p:nvPr>
            <p:ph sz="quarter" idx="1"/>
          </p:nvPr>
        </p:nvGraphicFramePr>
        <p:xfrm>
          <a:off x="2895600" y="1143000"/>
          <a:ext cx="282575" cy="533400"/>
        </p:xfrm>
        <a:graphic>
          <a:graphicData uri="http://schemas.openxmlformats.org/presentationml/2006/ole">
            <mc:AlternateContent xmlns:mc="http://schemas.openxmlformats.org/markup-compatibility/2006">
              <mc:Choice xmlns:v="urn:schemas-microsoft-com:vml" Requires="v">
                <p:oleObj name="Equation" r:id="rId3" imgW="114120" imgH="215640" progId="Equation.DSMT4">
                  <p:embed/>
                </p:oleObj>
              </mc:Choice>
              <mc:Fallback>
                <p:oleObj name="Equation" r:id="rId3" imgW="114120" imgH="215640" progId="Equation.DSMT4">
                  <p:embed/>
                  <p:pic>
                    <p:nvPicPr>
                      <p:cNvPr id="104244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143000"/>
                        <a:ext cx="2825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46" name="Object 14"/>
          <p:cNvGraphicFramePr>
            <a:graphicFrameLocks noGrp="1" noChangeAspect="1"/>
          </p:cNvGraphicFramePr>
          <p:nvPr>
            <p:ph sz="quarter" idx="2"/>
          </p:nvPr>
        </p:nvGraphicFramePr>
        <p:xfrm>
          <a:off x="228600" y="1676400"/>
          <a:ext cx="327025" cy="463550"/>
        </p:xfrm>
        <a:graphic>
          <a:graphicData uri="http://schemas.openxmlformats.org/presentationml/2006/ole">
            <mc:AlternateContent xmlns:mc="http://schemas.openxmlformats.org/markup-compatibility/2006">
              <mc:Choice xmlns:v="urn:schemas-microsoft-com:vml" Requires="v">
                <p:oleObj name="Equation" r:id="rId5" imgW="152280" imgH="215640" progId="Equation.DSMT4">
                  <p:embed/>
                </p:oleObj>
              </mc:Choice>
              <mc:Fallback>
                <p:oleObj name="Equation" r:id="rId5" imgW="152280" imgH="215640" progId="Equation.DSMT4">
                  <p:embed/>
                  <p:pic>
                    <p:nvPicPr>
                      <p:cNvPr id="104244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676400"/>
                        <a:ext cx="32702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47" name="Object 15"/>
          <p:cNvGraphicFramePr>
            <a:graphicFrameLocks noChangeAspect="1"/>
          </p:cNvGraphicFramePr>
          <p:nvPr/>
        </p:nvGraphicFramePr>
        <p:xfrm>
          <a:off x="4419600" y="1631950"/>
          <a:ext cx="1600200" cy="592138"/>
        </p:xfrm>
        <a:graphic>
          <a:graphicData uri="http://schemas.openxmlformats.org/presentationml/2006/ole">
            <mc:AlternateContent xmlns:mc="http://schemas.openxmlformats.org/markup-compatibility/2006">
              <mc:Choice xmlns:v="urn:schemas-microsoft-com:vml" Requires="v">
                <p:oleObj name="Equation" r:id="rId7" imgW="685800" imgH="253800" progId="Equation.DSMT4">
                  <p:embed/>
                </p:oleObj>
              </mc:Choice>
              <mc:Fallback>
                <p:oleObj name="Equation" r:id="rId7" imgW="685800" imgH="253800" progId="Equation.DSMT4">
                  <p:embed/>
                  <p:pic>
                    <p:nvPicPr>
                      <p:cNvPr id="1042447"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1631950"/>
                        <a:ext cx="16002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48" name="Object 16"/>
          <p:cNvGraphicFramePr>
            <a:graphicFrameLocks noChangeAspect="1"/>
          </p:cNvGraphicFramePr>
          <p:nvPr/>
        </p:nvGraphicFramePr>
        <p:xfrm>
          <a:off x="2819400" y="3013075"/>
          <a:ext cx="2819400" cy="600075"/>
        </p:xfrm>
        <a:graphic>
          <a:graphicData uri="http://schemas.openxmlformats.org/presentationml/2006/ole">
            <mc:AlternateContent xmlns:mc="http://schemas.openxmlformats.org/markup-compatibility/2006">
              <mc:Choice xmlns:v="urn:schemas-microsoft-com:vml" Requires="v">
                <p:oleObj name="Equation" r:id="rId9" imgW="1193760" imgH="253800" progId="Equation.DSMT4">
                  <p:embed/>
                </p:oleObj>
              </mc:Choice>
              <mc:Fallback>
                <p:oleObj name="Equation" r:id="rId9" imgW="1193760" imgH="253800" progId="Equation.DSMT4">
                  <p:embed/>
                  <p:pic>
                    <p:nvPicPr>
                      <p:cNvPr id="1042448"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013075"/>
                        <a:ext cx="28194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49" name="Object 17"/>
          <p:cNvGraphicFramePr>
            <a:graphicFrameLocks noChangeAspect="1"/>
          </p:cNvGraphicFramePr>
          <p:nvPr/>
        </p:nvGraphicFramePr>
        <p:xfrm>
          <a:off x="6096000" y="2897188"/>
          <a:ext cx="2133600" cy="563562"/>
        </p:xfrm>
        <a:graphic>
          <a:graphicData uri="http://schemas.openxmlformats.org/presentationml/2006/ole">
            <mc:AlternateContent xmlns:mc="http://schemas.openxmlformats.org/markup-compatibility/2006">
              <mc:Choice xmlns:v="urn:schemas-microsoft-com:vml" Requires="v">
                <p:oleObj name="Equation" r:id="rId11" imgW="914400" imgH="241200" progId="Equation.DSMT4">
                  <p:embed/>
                </p:oleObj>
              </mc:Choice>
              <mc:Fallback>
                <p:oleObj name="Equation" r:id="rId11" imgW="914400" imgH="241200" progId="Equation.DSMT4">
                  <p:embed/>
                  <p:pic>
                    <p:nvPicPr>
                      <p:cNvPr id="1042449"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2897188"/>
                        <a:ext cx="2133600"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0" name="Object 18"/>
          <p:cNvGraphicFramePr>
            <a:graphicFrameLocks noChangeAspect="1"/>
          </p:cNvGraphicFramePr>
          <p:nvPr/>
        </p:nvGraphicFramePr>
        <p:xfrm>
          <a:off x="3276600" y="3582988"/>
          <a:ext cx="4343400" cy="658812"/>
        </p:xfrm>
        <a:graphic>
          <a:graphicData uri="http://schemas.openxmlformats.org/presentationml/2006/ole">
            <mc:AlternateContent xmlns:mc="http://schemas.openxmlformats.org/markup-compatibility/2006">
              <mc:Choice xmlns:v="urn:schemas-microsoft-com:vml" Requires="v">
                <p:oleObj name="Equation" r:id="rId13" imgW="1676160" imgH="253800" progId="Equation.DSMT4">
                  <p:embed/>
                </p:oleObj>
              </mc:Choice>
              <mc:Fallback>
                <p:oleObj name="Equation" r:id="rId13" imgW="1676160" imgH="253800" progId="Equation.DSMT4">
                  <p:embed/>
                  <p:pic>
                    <p:nvPicPr>
                      <p:cNvPr id="104245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3582988"/>
                        <a:ext cx="4343400"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1" name="Object 19"/>
          <p:cNvGraphicFramePr>
            <a:graphicFrameLocks noChangeAspect="1"/>
          </p:cNvGraphicFramePr>
          <p:nvPr/>
        </p:nvGraphicFramePr>
        <p:xfrm>
          <a:off x="4648200" y="4146550"/>
          <a:ext cx="1066800" cy="503238"/>
        </p:xfrm>
        <a:graphic>
          <a:graphicData uri="http://schemas.openxmlformats.org/presentationml/2006/ole">
            <mc:AlternateContent xmlns:mc="http://schemas.openxmlformats.org/markup-compatibility/2006">
              <mc:Choice xmlns:v="urn:schemas-microsoft-com:vml" Requires="v">
                <p:oleObj name="Equation" r:id="rId15" imgW="457200" imgH="215640" progId="Equation.DSMT4">
                  <p:embed/>
                </p:oleObj>
              </mc:Choice>
              <mc:Fallback>
                <p:oleObj name="Equation" r:id="rId15" imgW="457200" imgH="215640" progId="Equation.DSMT4">
                  <p:embed/>
                  <p:pic>
                    <p:nvPicPr>
                      <p:cNvPr id="1042451"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8200" y="4146550"/>
                        <a:ext cx="10668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2" name="Object 20"/>
          <p:cNvGraphicFramePr>
            <a:graphicFrameLocks noChangeAspect="1"/>
          </p:cNvGraphicFramePr>
          <p:nvPr/>
        </p:nvGraphicFramePr>
        <p:xfrm>
          <a:off x="4953000" y="4664075"/>
          <a:ext cx="1219200" cy="495300"/>
        </p:xfrm>
        <a:graphic>
          <a:graphicData uri="http://schemas.openxmlformats.org/presentationml/2006/ole">
            <mc:AlternateContent xmlns:mc="http://schemas.openxmlformats.org/markup-compatibility/2006">
              <mc:Choice xmlns:v="urn:schemas-microsoft-com:vml" Requires="v">
                <p:oleObj name="Equation" r:id="rId17" imgW="533160" imgH="215640" progId="Equation.DSMT4">
                  <p:embed/>
                </p:oleObj>
              </mc:Choice>
              <mc:Fallback>
                <p:oleObj name="Equation" r:id="rId17" imgW="533160" imgH="215640" progId="Equation.DSMT4">
                  <p:embed/>
                  <p:pic>
                    <p:nvPicPr>
                      <p:cNvPr id="1042452"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3000" y="4664075"/>
                        <a:ext cx="1219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3" name="Object 21"/>
          <p:cNvGraphicFramePr>
            <a:graphicFrameLocks noChangeAspect="1"/>
          </p:cNvGraphicFramePr>
          <p:nvPr/>
        </p:nvGraphicFramePr>
        <p:xfrm>
          <a:off x="1447800" y="5334000"/>
          <a:ext cx="2133600" cy="541338"/>
        </p:xfrm>
        <a:graphic>
          <a:graphicData uri="http://schemas.openxmlformats.org/presentationml/2006/ole">
            <mc:AlternateContent xmlns:mc="http://schemas.openxmlformats.org/markup-compatibility/2006">
              <mc:Choice xmlns:v="urn:schemas-microsoft-com:vml" Requires="v">
                <p:oleObj name="Equation" r:id="rId19" imgW="850680" imgH="215640" progId="Equation.DSMT4">
                  <p:embed/>
                </p:oleObj>
              </mc:Choice>
              <mc:Fallback>
                <p:oleObj name="Equation" r:id="rId19" imgW="850680" imgH="215640" progId="Equation.DSMT4">
                  <p:embed/>
                  <p:pic>
                    <p:nvPicPr>
                      <p:cNvPr id="1042453"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47800" y="5334000"/>
                        <a:ext cx="213360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454" name="Object 22"/>
          <p:cNvGraphicFramePr>
            <a:graphicFrameLocks noChangeAspect="1"/>
          </p:cNvGraphicFramePr>
          <p:nvPr/>
        </p:nvGraphicFramePr>
        <p:xfrm>
          <a:off x="6324600" y="5105400"/>
          <a:ext cx="1905000" cy="1116013"/>
        </p:xfrm>
        <a:graphic>
          <a:graphicData uri="http://schemas.openxmlformats.org/presentationml/2006/ole">
            <mc:AlternateContent xmlns:mc="http://schemas.openxmlformats.org/markup-compatibility/2006">
              <mc:Choice xmlns:v="urn:schemas-microsoft-com:vml" Requires="v">
                <p:oleObj name="Equation" r:id="rId21" imgW="672840" imgH="393480" progId="Equation.DSMT4">
                  <p:embed/>
                </p:oleObj>
              </mc:Choice>
              <mc:Fallback>
                <p:oleObj name="Equation" r:id="rId21" imgW="672840" imgH="393480" progId="Equation.DSMT4">
                  <p:embed/>
                  <p:pic>
                    <p:nvPicPr>
                      <p:cNvPr id="1042454"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24600" y="5105400"/>
                        <a:ext cx="1905000" cy="1116013"/>
                      </a:xfrm>
                      <a:prstGeom prst="rect">
                        <a:avLst/>
                      </a:prstGeom>
                      <a:solidFill>
                        <a:srgbClr val="99CC00"/>
                      </a:solidFill>
                    </p:spPr>
                  </p:pic>
                </p:oleObj>
              </mc:Fallback>
            </mc:AlternateContent>
          </a:graphicData>
        </a:graphic>
      </p:graphicFrame>
      <p:sp>
        <p:nvSpPr>
          <p:cNvPr id="1042455" name="Text Box 23"/>
          <p:cNvSpPr txBox="1">
            <a:spLocks noChangeArrowheads="1"/>
          </p:cNvSpPr>
          <p:nvPr/>
        </p:nvSpPr>
        <p:spPr bwMode="auto">
          <a:xfrm>
            <a:off x="2743200" y="2317750"/>
            <a:ext cx="2362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Tröôùc khi baén</a:t>
            </a:r>
            <a:r>
              <a:rPr lang="en-US" sz="2400">
                <a:latin typeface="VNI-Times" pitchFamily="2" charset="0"/>
              </a:rPr>
              <a:t> :</a:t>
            </a:r>
          </a:p>
        </p:txBody>
      </p:sp>
      <p:sp>
        <p:nvSpPr>
          <p:cNvPr id="1042456" name="Text Box 24"/>
          <p:cNvSpPr txBox="1">
            <a:spLocks noChangeArrowheads="1"/>
          </p:cNvSpPr>
          <p:nvPr/>
        </p:nvSpPr>
        <p:spPr bwMode="auto">
          <a:xfrm>
            <a:off x="6324600" y="2317750"/>
            <a:ext cx="2133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Sau khi baén :</a:t>
            </a:r>
          </a:p>
        </p:txBody>
      </p:sp>
      <p:sp>
        <p:nvSpPr>
          <p:cNvPr id="1042457" name="Text Box 25"/>
          <p:cNvSpPr txBox="1">
            <a:spLocks noChangeArrowheads="1"/>
          </p:cNvSpPr>
          <p:nvPr/>
        </p:nvSpPr>
        <p:spPr bwMode="auto">
          <a:xfrm>
            <a:off x="3733800" y="1098550"/>
            <a:ext cx="510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Ban ñaàu caû suùng vaø ñaïn naèm yeân :</a:t>
            </a:r>
          </a:p>
        </p:txBody>
      </p:sp>
      <p:sp>
        <p:nvSpPr>
          <p:cNvPr id="1042458" name="Text Box 26"/>
          <p:cNvSpPr txBox="1">
            <a:spLocks noChangeArrowheads="1"/>
          </p:cNvSpPr>
          <p:nvPr/>
        </p:nvSpPr>
        <p:spPr bwMode="auto">
          <a:xfrm>
            <a:off x="533400" y="3003550"/>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Ñoäng löôïng :</a:t>
            </a:r>
          </a:p>
        </p:txBody>
      </p:sp>
      <p:sp>
        <p:nvSpPr>
          <p:cNvPr id="1042459" name="Line 27"/>
          <p:cNvSpPr>
            <a:spLocks noChangeShapeType="1"/>
          </p:cNvSpPr>
          <p:nvPr/>
        </p:nvSpPr>
        <p:spPr bwMode="auto">
          <a:xfrm>
            <a:off x="5181600" y="2165350"/>
            <a:ext cx="0" cy="1066800"/>
          </a:xfrm>
          <a:prstGeom prst="line">
            <a:avLst/>
          </a:prstGeom>
          <a:noFill/>
          <a:ln w="9525">
            <a:solidFill>
              <a:schemeClr val="tx1"/>
            </a:solidFill>
            <a:round/>
            <a:headEnd/>
            <a:tailEnd type="arrow" w="med" len="med"/>
          </a:ln>
        </p:spPr>
        <p:txBody>
          <a:bodyPr/>
          <a:lstStyle/>
          <a:p>
            <a:endParaRPr lang="en-US"/>
          </a:p>
        </p:txBody>
      </p:sp>
      <p:sp>
        <p:nvSpPr>
          <p:cNvPr id="1042460" name="Text Box 28"/>
          <p:cNvSpPr txBox="1">
            <a:spLocks noChangeArrowheads="1"/>
          </p:cNvSpPr>
          <p:nvPr/>
        </p:nvSpPr>
        <p:spPr bwMode="auto">
          <a:xfrm>
            <a:off x="533400" y="3581400"/>
            <a:ext cx="2057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Baûo toøan ñoäng löôïng:</a:t>
            </a:r>
          </a:p>
        </p:txBody>
      </p:sp>
      <p:sp>
        <p:nvSpPr>
          <p:cNvPr id="1042461" name="Line 29"/>
          <p:cNvSpPr>
            <a:spLocks noChangeShapeType="1"/>
          </p:cNvSpPr>
          <p:nvPr/>
        </p:nvSpPr>
        <p:spPr bwMode="auto">
          <a:xfrm>
            <a:off x="5791200" y="4114800"/>
            <a:ext cx="0" cy="609600"/>
          </a:xfrm>
          <a:prstGeom prst="line">
            <a:avLst/>
          </a:prstGeom>
          <a:noFill/>
          <a:ln w="9525">
            <a:solidFill>
              <a:schemeClr val="tx1"/>
            </a:solidFill>
            <a:prstDash val="dash"/>
            <a:round/>
            <a:headEnd/>
            <a:tailEnd type="arrow" w="med" len="med"/>
          </a:ln>
        </p:spPr>
        <p:txBody>
          <a:bodyPr/>
          <a:lstStyle/>
          <a:p>
            <a:endParaRPr lang="en-US"/>
          </a:p>
        </p:txBody>
      </p:sp>
      <p:sp>
        <p:nvSpPr>
          <p:cNvPr id="1042462" name="Line 30"/>
          <p:cNvSpPr>
            <a:spLocks noChangeShapeType="1"/>
          </p:cNvSpPr>
          <p:nvPr/>
        </p:nvSpPr>
        <p:spPr bwMode="auto">
          <a:xfrm>
            <a:off x="6324600" y="4953000"/>
            <a:ext cx="609600" cy="0"/>
          </a:xfrm>
          <a:prstGeom prst="line">
            <a:avLst/>
          </a:prstGeom>
          <a:noFill/>
          <a:ln w="9525">
            <a:solidFill>
              <a:schemeClr val="tx1"/>
            </a:solidFill>
            <a:round/>
            <a:headEnd/>
            <a:tailEnd type="triangle" w="med" len="med"/>
          </a:ln>
        </p:spPr>
        <p:txBody>
          <a:bodyPr/>
          <a:lstStyle/>
          <a:p>
            <a:endParaRPr lang="en-US"/>
          </a:p>
        </p:txBody>
      </p:sp>
      <p:sp>
        <p:nvSpPr>
          <p:cNvPr id="1042463" name="Text Box 31"/>
          <p:cNvSpPr txBox="1">
            <a:spLocks noChangeArrowheads="1"/>
          </p:cNvSpPr>
          <p:nvPr/>
        </p:nvSpPr>
        <p:spPr bwMode="auto">
          <a:xfrm>
            <a:off x="7162800" y="4648200"/>
            <a:ext cx="19050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Suùng daät .</a:t>
            </a:r>
          </a:p>
        </p:txBody>
      </p:sp>
      <p:sp>
        <p:nvSpPr>
          <p:cNvPr id="1042464" name="AutoShape 32"/>
          <p:cNvSpPr>
            <a:spLocks/>
          </p:cNvSpPr>
          <p:nvPr/>
        </p:nvSpPr>
        <p:spPr bwMode="auto">
          <a:xfrm>
            <a:off x="4495800" y="4419600"/>
            <a:ext cx="76200" cy="685800"/>
          </a:xfrm>
          <a:prstGeom prst="leftBrace">
            <a:avLst>
              <a:gd name="adj1" fmla="val 75000"/>
              <a:gd name="adj2" fmla="val 50000"/>
            </a:avLst>
          </a:prstGeom>
          <a:noFill/>
          <a:ln w="9525">
            <a:solidFill>
              <a:schemeClr val="tx1"/>
            </a:solidFill>
            <a:round/>
            <a:headEnd/>
            <a:tailEnd/>
          </a:ln>
        </p:spPr>
        <p:txBody>
          <a:bodyPr wrap="none" anchor="ctr"/>
          <a:lstStyle/>
          <a:p>
            <a:endParaRPr lang="en-US"/>
          </a:p>
        </p:txBody>
      </p:sp>
      <p:sp>
        <p:nvSpPr>
          <p:cNvPr id="1042465" name="Line 33"/>
          <p:cNvSpPr>
            <a:spLocks noChangeShapeType="1"/>
          </p:cNvSpPr>
          <p:nvPr/>
        </p:nvSpPr>
        <p:spPr bwMode="auto">
          <a:xfrm>
            <a:off x="3200400" y="4724400"/>
            <a:ext cx="1295400" cy="0"/>
          </a:xfrm>
          <a:prstGeom prst="line">
            <a:avLst/>
          </a:prstGeom>
          <a:noFill/>
          <a:ln w="9525">
            <a:solidFill>
              <a:schemeClr val="tx1"/>
            </a:solidFill>
            <a:round/>
            <a:headEnd/>
            <a:tailEnd/>
          </a:ln>
        </p:spPr>
        <p:txBody>
          <a:bodyPr/>
          <a:lstStyle/>
          <a:p>
            <a:endParaRPr lang="en-US"/>
          </a:p>
        </p:txBody>
      </p:sp>
      <p:sp>
        <p:nvSpPr>
          <p:cNvPr id="1042466" name="Line 34"/>
          <p:cNvSpPr>
            <a:spLocks noChangeShapeType="1"/>
          </p:cNvSpPr>
          <p:nvPr/>
        </p:nvSpPr>
        <p:spPr bwMode="auto">
          <a:xfrm>
            <a:off x="3200400" y="4724400"/>
            <a:ext cx="0" cy="762000"/>
          </a:xfrm>
          <a:prstGeom prst="line">
            <a:avLst/>
          </a:prstGeom>
          <a:noFill/>
          <a:ln w="9525">
            <a:solidFill>
              <a:schemeClr val="tx1"/>
            </a:solidFill>
            <a:round/>
            <a:headEnd/>
            <a:tailEnd type="arrow" w="med" len="med"/>
          </a:ln>
        </p:spPr>
        <p:txBody>
          <a:bodyPr/>
          <a:lstStyle/>
          <a:p>
            <a:endParaRPr lang="en-US"/>
          </a:p>
        </p:txBody>
      </p:sp>
      <p:sp>
        <p:nvSpPr>
          <p:cNvPr id="1042467" name="AutoShape 35"/>
          <p:cNvSpPr>
            <a:spLocks noChangeArrowheads="1"/>
          </p:cNvSpPr>
          <p:nvPr/>
        </p:nvSpPr>
        <p:spPr bwMode="auto">
          <a:xfrm>
            <a:off x="5181600" y="5638800"/>
            <a:ext cx="609600" cy="762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sp>
        <p:nvSpPr>
          <p:cNvPr id="1042468" name="AutoShape 36"/>
          <p:cNvSpPr>
            <a:spLocks noChangeArrowheads="1"/>
          </p:cNvSpPr>
          <p:nvPr/>
        </p:nvSpPr>
        <p:spPr bwMode="auto">
          <a:xfrm>
            <a:off x="304800" y="60198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42469" name="Text Box 37"/>
          <p:cNvSpPr txBox="1">
            <a:spLocks noChangeArrowheads="1"/>
          </p:cNvSpPr>
          <p:nvPr/>
        </p:nvSpPr>
        <p:spPr bwMode="auto">
          <a:xfrm>
            <a:off x="685800" y="5943600"/>
            <a:ext cx="533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1042470" name="Line 38"/>
          <p:cNvSpPr>
            <a:spLocks noChangeShapeType="1"/>
          </p:cNvSpPr>
          <p:nvPr/>
        </p:nvSpPr>
        <p:spPr bwMode="auto">
          <a:xfrm>
            <a:off x="914400" y="6172200"/>
            <a:ext cx="457200" cy="0"/>
          </a:xfrm>
          <a:prstGeom prst="line">
            <a:avLst/>
          </a:prstGeom>
          <a:noFill/>
          <a:ln w="9525">
            <a:solidFill>
              <a:schemeClr val="tx1"/>
            </a:solidFill>
            <a:round/>
            <a:headEnd/>
            <a:tailEnd type="triangle" w="med" len="med"/>
          </a:ln>
        </p:spPr>
        <p:txBody>
          <a:bodyPr/>
          <a:lstStyle/>
          <a:p>
            <a:endParaRPr lang="en-US"/>
          </a:p>
        </p:txBody>
      </p:sp>
      <p:sp>
        <p:nvSpPr>
          <p:cNvPr id="1042471" name="Text Box 39"/>
          <p:cNvSpPr txBox="1">
            <a:spLocks noChangeArrowheads="1"/>
          </p:cNvSpPr>
          <p:nvPr/>
        </p:nvSpPr>
        <p:spPr bwMode="auto">
          <a:xfrm>
            <a:off x="685800" y="5867400"/>
            <a:ext cx="5867400" cy="830997"/>
          </a:xfrm>
          <a:prstGeom prst="rect">
            <a:avLst/>
          </a:prstGeom>
          <a:noFill/>
          <a:ln w="9525">
            <a:noFill/>
            <a:miter lim="800000"/>
            <a:headEnd/>
            <a:tailEnd/>
          </a:ln>
        </p:spPr>
        <p:txBody>
          <a:bodyPr wrap="square">
            <a:spAutoFit/>
          </a:bodyPr>
          <a:lstStyle/>
          <a:p>
            <a:pPr algn="l">
              <a:spcBef>
                <a:spcPct val="50000"/>
              </a:spcBef>
            </a:pPr>
            <a:r>
              <a:rPr lang="en-US" sz="2400" b="1" i="1" dirty="0" err="1">
                <a:latin typeface="VNI-Times" pitchFamily="2" charset="0"/>
              </a:rPr>
              <a:t>Caøng</a:t>
            </a:r>
            <a:r>
              <a:rPr lang="en-US" sz="2400" b="1" i="1" dirty="0">
                <a:latin typeface="VNI-Times" pitchFamily="2" charset="0"/>
              </a:rPr>
              <a:t> </a:t>
            </a:r>
            <a:r>
              <a:rPr lang="en-US" sz="2400" b="1" i="1" dirty="0" err="1">
                <a:latin typeface="VNI-Times" pitchFamily="2" charset="0"/>
              </a:rPr>
              <a:t>naëng</a:t>
            </a:r>
            <a:r>
              <a:rPr lang="en-US" sz="2400" b="1" i="1" dirty="0">
                <a:latin typeface="VNI-Times" pitchFamily="2" charset="0"/>
              </a:rPr>
              <a:t> </a:t>
            </a:r>
            <a:r>
              <a:rPr lang="en-US" sz="2400" b="1" i="1" dirty="0" err="1">
                <a:latin typeface="VNI-Times" pitchFamily="2" charset="0"/>
              </a:rPr>
              <a:t>caøng</a:t>
            </a:r>
            <a:r>
              <a:rPr lang="en-US" sz="2400" b="1" i="1" dirty="0">
                <a:latin typeface="VNI-Times" pitchFamily="2" charset="0"/>
              </a:rPr>
              <a:t> </a:t>
            </a:r>
            <a:r>
              <a:rPr lang="en-US" sz="2400" b="1" i="1" dirty="0" err="1">
                <a:latin typeface="VNI-Times" pitchFamily="2" charset="0"/>
              </a:rPr>
              <a:t>ít</a:t>
            </a:r>
            <a:r>
              <a:rPr lang="en-US" sz="2400" b="1" i="1" dirty="0">
                <a:latin typeface="VNI-Times" pitchFamily="2" charset="0"/>
              </a:rPr>
              <a:t> </a:t>
            </a:r>
            <a:r>
              <a:rPr lang="en-US" sz="2400" b="1" i="1" dirty="0" err="1">
                <a:latin typeface="VNI-Times" pitchFamily="2" charset="0"/>
              </a:rPr>
              <a:t>daät.Daät</a:t>
            </a:r>
            <a:r>
              <a:rPr lang="en-US" sz="2400" b="1" i="1" dirty="0">
                <a:latin typeface="VNI-Times" pitchFamily="2" charset="0"/>
              </a:rPr>
              <a:t> </a:t>
            </a:r>
            <a:r>
              <a:rPr lang="en-US" sz="2400" b="1" i="1" dirty="0" err="1">
                <a:latin typeface="VNI-Times" pitchFamily="2" charset="0"/>
              </a:rPr>
              <a:t>ngöôïc</a:t>
            </a:r>
            <a:r>
              <a:rPr lang="en-US" sz="2400" b="1" i="1" dirty="0">
                <a:latin typeface="VNI-Times" pitchFamily="2" charset="0"/>
              </a:rPr>
              <a:t> </a:t>
            </a:r>
            <a:r>
              <a:rPr lang="en-US" sz="2400" b="1" i="1" dirty="0" err="1">
                <a:latin typeface="VNI-Times" pitchFamily="2" charset="0"/>
              </a:rPr>
              <a:t>chieàu</a:t>
            </a:r>
            <a:r>
              <a:rPr lang="en-US" sz="2400" b="1" i="1" dirty="0">
                <a:latin typeface="VNI-Times" pitchFamily="2" charset="0"/>
              </a:rPr>
              <a:t> </a:t>
            </a:r>
            <a:r>
              <a:rPr lang="en-US" sz="2400" b="1" i="1" dirty="0" err="1">
                <a:latin typeface="VNI-Times" pitchFamily="2" charset="0"/>
              </a:rPr>
              <a:t>vôùi</a:t>
            </a:r>
            <a:r>
              <a:rPr lang="en-US" sz="2400" b="1" i="1" dirty="0">
                <a:latin typeface="VNI-Times" pitchFamily="2" charset="0"/>
              </a:rPr>
              <a:t> </a:t>
            </a:r>
            <a:r>
              <a:rPr lang="en-US" sz="2400" b="1" i="1" dirty="0" err="1">
                <a:latin typeface="VNI-Times" pitchFamily="2" charset="0"/>
              </a:rPr>
              <a:t>ñaïn</a:t>
            </a:r>
            <a:r>
              <a:rPr lang="en-US" sz="2400" b="1" i="1"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2434"/>
                                        </p:tgtEl>
                                        <p:attrNameLst>
                                          <p:attrName>style.visibility</p:attrName>
                                        </p:attrNameLst>
                                      </p:cBhvr>
                                      <p:to>
                                        <p:strVal val="visible"/>
                                      </p:to>
                                    </p:set>
                                    <p:animEffect transition="in" filter="blinds(horizontal)">
                                      <p:cBhvr>
                                        <p:cTn id="7" dur="500"/>
                                        <p:tgtEl>
                                          <p:spTgt spid="10424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2435"/>
                                        </p:tgtEl>
                                        <p:attrNameLst>
                                          <p:attrName>style.visibility</p:attrName>
                                        </p:attrNameLst>
                                      </p:cBhvr>
                                      <p:to>
                                        <p:strVal val="visible"/>
                                      </p:to>
                                    </p:set>
                                    <p:animEffect transition="in" filter="blinds(horizontal)">
                                      <p:cBhvr>
                                        <p:cTn id="10" dur="500"/>
                                        <p:tgtEl>
                                          <p:spTgt spid="104243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42439"/>
                                        </p:tgtEl>
                                        <p:attrNameLst>
                                          <p:attrName>style.visibility</p:attrName>
                                        </p:attrNameLst>
                                      </p:cBhvr>
                                      <p:to>
                                        <p:strVal val="visible"/>
                                      </p:to>
                                    </p:set>
                                    <p:anim calcmode="lin" valueType="num">
                                      <p:cBhvr additive="base">
                                        <p:cTn id="15" dur="500" fill="hold"/>
                                        <p:tgtEl>
                                          <p:spTgt spid="1042439"/>
                                        </p:tgtEl>
                                        <p:attrNameLst>
                                          <p:attrName>ppt_x</p:attrName>
                                        </p:attrNameLst>
                                      </p:cBhvr>
                                      <p:tavLst>
                                        <p:tav tm="0">
                                          <p:val>
                                            <p:strVal val="0-#ppt_w/2"/>
                                          </p:val>
                                        </p:tav>
                                        <p:tav tm="100000">
                                          <p:val>
                                            <p:strVal val="#ppt_x"/>
                                          </p:val>
                                        </p:tav>
                                      </p:tavLst>
                                    </p:anim>
                                    <p:anim calcmode="lin" valueType="num">
                                      <p:cBhvr additive="base">
                                        <p:cTn id="16" dur="500" fill="hold"/>
                                        <p:tgtEl>
                                          <p:spTgt spid="104243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42442"/>
                                        </p:tgtEl>
                                        <p:attrNameLst>
                                          <p:attrName>style.visibility</p:attrName>
                                        </p:attrNameLst>
                                      </p:cBhvr>
                                      <p:to>
                                        <p:strVal val="visible"/>
                                      </p:to>
                                    </p:set>
                                    <p:anim calcmode="lin" valueType="num">
                                      <p:cBhvr additive="base">
                                        <p:cTn id="19" dur="500" fill="hold"/>
                                        <p:tgtEl>
                                          <p:spTgt spid="1042442"/>
                                        </p:tgtEl>
                                        <p:attrNameLst>
                                          <p:attrName>ppt_x</p:attrName>
                                        </p:attrNameLst>
                                      </p:cBhvr>
                                      <p:tavLst>
                                        <p:tav tm="0">
                                          <p:val>
                                            <p:strVal val="0-#ppt_w/2"/>
                                          </p:val>
                                        </p:tav>
                                        <p:tav tm="100000">
                                          <p:val>
                                            <p:strVal val="#ppt_x"/>
                                          </p:val>
                                        </p:tav>
                                      </p:tavLst>
                                    </p:anim>
                                    <p:anim calcmode="lin" valueType="num">
                                      <p:cBhvr additive="base">
                                        <p:cTn id="20" dur="500" fill="hold"/>
                                        <p:tgtEl>
                                          <p:spTgt spid="104244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42438"/>
                                        </p:tgtEl>
                                        <p:attrNameLst>
                                          <p:attrName>style.visibility</p:attrName>
                                        </p:attrNameLst>
                                      </p:cBhvr>
                                      <p:to>
                                        <p:strVal val="visible"/>
                                      </p:to>
                                    </p:set>
                                    <p:anim calcmode="lin" valueType="num">
                                      <p:cBhvr additive="base">
                                        <p:cTn id="23" dur="500" fill="hold"/>
                                        <p:tgtEl>
                                          <p:spTgt spid="1042438"/>
                                        </p:tgtEl>
                                        <p:attrNameLst>
                                          <p:attrName>ppt_x</p:attrName>
                                        </p:attrNameLst>
                                      </p:cBhvr>
                                      <p:tavLst>
                                        <p:tav tm="0">
                                          <p:val>
                                            <p:strVal val="0-#ppt_w/2"/>
                                          </p:val>
                                        </p:tav>
                                        <p:tav tm="100000">
                                          <p:val>
                                            <p:strVal val="#ppt_x"/>
                                          </p:val>
                                        </p:tav>
                                      </p:tavLst>
                                    </p:anim>
                                    <p:anim calcmode="lin" valueType="num">
                                      <p:cBhvr additive="base">
                                        <p:cTn id="24" dur="500" fill="hold"/>
                                        <p:tgtEl>
                                          <p:spTgt spid="104243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42437"/>
                                        </p:tgtEl>
                                        <p:attrNameLst>
                                          <p:attrName>style.visibility</p:attrName>
                                        </p:attrNameLst>
                                      </p:cBhvr>
                                      <p:to>
                                        <p:strVal val="visible"/>
                                      </p:to>
                                    </p:set>
                                    <p:anim calcmode="lin" valueType="num">
                                      <p:cBhvr additive="base">
                                        <p:cTn id="27" dur="500" fill="hold"/>
                                        <p:tgtEl>
                                          <p:spTgt spid="1042437"/>
                                        </p:tgtEl>
                                        <p:attrNameLst>
                                          <p:attrName>ppt_x</p:attrName>
                                        </p:attrNameLst>
                                      </p:cBhvr>
                                      <p:tavLst>
                                        <p:tav tm="0">
                                          <p:val>
                                            <p:strVal val="0-#ppt_w/2"/>
                                          </p:val>
                                        </p:tav>
                                        <p:tav tm="100000">
                                          <p:val>
                                            <p:strVal val="#ppt_x"/>
                                          </p:val>
                                        </p:tav>
                                      </p:tavLst>
                                    </p:anim>
                                    <p:anim calcmode="lin" valueType="num">
                                      <p:cBhvr additive="base">
                                        <p:cTn id="28" dur="500" fill="hold"/>
                                        <p:tgtEl>
                                          <p:spTgt spid="104243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42436"/>
                                        </p:tgtEl>
                                        <p:attrNameLst>
                                          <p:attrName>style.visibility</p:attrName>
                                        </p:attrNameLst>
                                      </p:cBhvr>
                                      <p:to>
                                        <p:strVal val="visible"/>
                                      </p:to>
                                    </p:set>
                                    <p:anim calcmode="lin" valueType="num">
                                      <p:cBhvr additive="base">
                                        <p:cTn id="31" dur="500" fill="hold"/>
                                        <p:tgtEl>
                                          <p:spTgt spid="1042436"/>
                                        </p:tgtEl>
                                        <p:attrNameLst>
                                          <p:attrName>ppt_x</p:attrName>
                                        </p:attrNameLst>
                                      </p:cBhvr>
                                      <p:tavLst>
                                        <p:tav tm="0">
                                          <p:val>
                                            <p:strVal val="0-#ppt_w/2"/>
                                          </p:val>
                                        </p:tav>
                                        <p:tav tm="100000">
                                          <p:val>
                                            <p:strVal val="#ppt_x"/>
                                          </p:val>
                                        </p:tav>
                                      </p:tavLst>
                                    </p:anim>
                                    <p:anim calcmode="lin" valueType="num">
                                      <p:cBhvr additive="base">
                                        <p:cTn id="32" dur="500" fill="hold"/>
                                        <p:tgtEl>
                                          <p:spTgt spid="104243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42443"/>
                                        </p:tgtEl>
                                        <p:attrNameLst>
                                          <p:attrName>style.visibility</p:attrName>
                                        </p:attrNameLst>
                                      </p:cBhvr>
                                      <p:to>
                                        <p:strVal val="visible"/>
                                      </p:to>
                                    </p:set>
                                    <p:anim calcmode="lin" valueType="num">
                                      <p:cBhvr additive="base">
                                        <p:cTn id="35" dur="500" fill="hold"/>
                                        <p:tgtEl>
                                          <p:spTgt spid="1042443"/>
                                        </p:tgtEl>
                                        <p:attrNameLst>
                                          <p:attrName>ppt_x</p:attrName>
                                        </p:attrNameLst>
                                      </p:cBhvr>
                                      <p:tavLst>
                                        <p:tav tm="0">
                                          <p:val>
                                            <p:strVal val="0-#ppt_w/2"/>
                                          </p:val>
                                        </p:tav>
                                        <p:tav tm="100000">
                                          <p:val>
                                            <p:strVal val="#ppt_x"/>
                                          </p:val>
                                        </p:tav>
                                      </p:tavLst>
                                    </p:anim>
                                    <p:anim calcmode="lin" valueType="num">
                                      <p:cBhvr additive="base">
                                        <p:cTn id="36" dur="500" fill="hold"/>
                                        <p:tgtEl>
                                          <p:spTgt spid="104244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42440"/>
                                        </p:tgtEl>
                                        <p:attrNameLst>
                                          <p:attrName>style.visibility</p:attrName>
                                        </p:attrNameLst>
                                      </p:cBhvr>
                                      <p:to>
                                        <p:strVal val="visible"/>
                                      </p:to>
                                    </p:set>
                                    <p:anim calcmode="lin" valueType="num">
                                      <p:cBhvr additive="base">
                                        <p:cTn id="39" dur="500" fill="hold"/>
                                        <p:tgtEl>
                                          <p:spTgt spid="1042440"/>
                                        </p:tgtEl>
                                        <p:attrNameLst>
                                          <p:attrName>ppt_x</p:attrName>
                                        </p:attrNameLst>
                                      </p:cBhvr>
                                      <p:tavLst>
                                        <p:tav tm="0">
                                          <p:val>
                                            <p:strVal val="0-#ppt_w/2"/>
                                          </p:val>
                                        </p:tav>
                                        <p:tav tm="100000">
                                          <p:val>
                                            <p:strVal val="#ppt_x"/>
                                          </p:val>
                                        </p:tav>
                                      </p:tavLst>
                                    </p:anim>
                                    <p:anim calcmode="lin" valueType="num">
                                      <p:cBhvr additive="base">
                                        <p:cTn id="40" dur="500" fill="hold"/>
                                        <p:tgtEl>
                                          <p:spTgt spid="104244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042444"/>
                                        </p:tgtEl>
                                        <p:attrNameLst>
                                          <p:attrName>style.visibility</p:attrName>
                                        </p:attrNameLst>
                                      </p:cBhvr>
                                      <p:to>
                                        <p:strVal val="visible"/>
                                      </p:to>
                                    </p:set>
                                    <p:anim calcmode="lin" valueType="num">
                                      <p:cBhvr additive="base">
                                        <p:cTn id="43" dur="500" fill="hold"/>
                                        <p:tgtEl>
                                          <p:spTgt spid="1042444"/>
                                        </p:tgtEl>
                                        <p:attrNameLst>
                                          <p:attrName>ppt_x</p:attrName>
                                        </p:attrNameLst>
                                      </p:cBhvr>
                                      <p:tavLst>
                                        <p:tav tm="0">
                                          <p:val>
                                            <p:strVal val="0-#ppt_w/2"/>
                                          </p:val>
                                        </p:tav>
                                        <p:tav tm="100000">
                                          <p:val>
                                            <p:strVal val="#ppt_x"/>
                                          </p:val>
                                        </p:tav>
                                      </p:tavLst>
                                    </p:anim>
                                    <p:anim calcmode="lin" valueType="num">
                                      <p:cBhvr additive="base">
                                        <p:cTn id="44" dur="500" fill="hold"/>
                                        <p:tgtEl>
                                          <p:spTgt spid="104244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042445"/>
                                        </p:tgtEl>
                                        <p:attrNameLst>
                                          <p:attrName>style.visibility</p:attrName>
                                        </p:attrNameLst>
                                      </p:cBhvr>
                                      <p:to>
                                        <p:strVal val="visible"/>
                                      </p:to>
                                    </p:set>
                                    <p:anim calcmode="lin" valueType="num">
                                      <p:cBhvr additive="base">
                                        <p:cTn id="47" dur="500" fill="hold"/>
                                        <p:tgtEl>
                                          <p:spTgt spid="1042445"/>
                                        </p:tgtEl>
                                        <p:attrNameLst>
                                          <p:attrName>ppt_x</p:attrName>
                                        </p:attrNameLst>
                                      </p:cBhvr>
                                      <p:tavLst>
                                        <p:tav tm="0">
                                          <p:val>
                                            <p:strVal val="0-#ppt_w/2"/>
                                          </p:val>
                                        </p:tav>
                                        <p:tav tm="100000">
                                          <p:val>
                                            <p:strVal val="#ppt_x"/>
                                          </p:val>
                                        </p:tav>
                                      </p:tavLst>
                                    </p:anim>
                                    <p:anim calcmode="lin" valueType="num">
                                      <p:cBhvr additive="base">
                                        <p:cTn id="48" dur="500" fill="hold"/>
                                        <p:tgtEl>
                                          <p:spTgt spid="1042445"/>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042446"/>
                                        </p:tgtEl>
                                        <p:attrNameLst>
                                          <p:attrName>style.visibility</p:attrName>
                                        </p:attrNameLst>
                                      </p:cBhvr>
                                      <p:to>
                                        <p:strVal val="visible"/>
                                      </p:to>
                                    </p:set>
                                    <p:anim calcmode="lin" valueType="num">
                                      <p:cBhvr additive="base">
                                        <p:cTn id="51" dur="500" fill="hold"/>
                                        <p:tgtEl>
                                          <p:spTgt spid="1042446"/>
                                        </p:tgtEl>
                                        <p:attrNameLst>
                                          <p:attrName>ppt_x</p:attrName>
                                        </p:attrNameLst>
                                      </p:cBhvr>
                                      <p:tavLst>
                                        <p:tav tm="0">
                                          <p:val>
                                            <p:strVal val="0-#ppt_w/2"/>
                                          </p:val>
                                        </p:tav>
                                        <p:tav tm="100000">
                                          <p:val>
                                            <p:strVal val="#ppt_x"/>
                                          </p:val>
                                        </p:tav>
                                      </p:tavLst>
                                    </p:anim>
                                    <p:anim calcmode="lin" valueType="num">
                                      <p:cBhvr additive="base">
                                        <p:cTn id="52" dur="500" fill="hold"/>
                                        <p:tgtEl>
                                          <p:spTgt spid="104244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42441"/>
                                        </p:tgtEl>
                                        <p:attrNameLst>
                                          <p:attrName>style.visibility</p:attrName>
                                        </p:attrNameLst>
                                      </p:cBhvr>
                                      <p:to>
                                        <p:strVal val="visible"/>
                                      </p:to>
                                    </p:set>
                                    <p:anim calcmode="lin" valueType="num">
                                      <p:cBhvr additive="base">
                                        <p:cTn id="55" dur="500" fill="hold"/>
                                        <p:tgtEl>
                                          <p:spTgt spid="1042441"/>
                                        </p:tgtEl>
                                        <p:attrNameLst>
                                          <p:attrName>ppt_x</p:attrName>
                                        </p:attrNameLst>
                                      </p:cBhvr>
                                      <p:tavLst>
                                        <p:tav tm="0">
                                          <p:val>
                                            <p:strVal val="0-#ppt_w/2"/>
                                          </p:val>
                                        </p:tav>
                                        <p:tav tm="100000">
                                          <p:val>
                                            <p:strVal val="#ppt_x"/>
                                          </p:val>
                                        </p:tav>
                                      </p:tavLst>
                                    </p:anim>
                                    <p:anim calcmode="lin" valueType="num">
                                      <p:cBhvr additive="base">
                                        <p:cTn id="56" dur="500" fill="hold"/>
                                        <p:tgtEl>
                                          <p:spTgt spid="104244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042457"/>
                                        </p:tgtEl>
                                        <p:attrNameLst>
                                          <p:attrName>style.visibility</p:attrName>
                                        </p:attrNameLst>
                                      </p:cBhvr>
                                      <p:to>
                                        <p:strVal val="visible"/>
                                      </p:to>
                                    </p:set>
                                    <p:animEffect transition="in" filter="box(in)">
                                      <p:cBhvr>
                                        <p:cTn id="61" dur="500"/>
                                        <p:tgtEl>
                                          <p:spTgt spid="1042457"/>
                                        </p:tgtEl>
                                      </p:cBhvr>
                                    </p:animEffect>
                                  </p:childTnLst>
                                </p:cTn>
                              </p:par>
                              <p:par>
                                <p:cTn id="62" presetID="4" presetClass="entr" presetSubtype="16" fill="hold" nodeType="withEffect">
                                  <p:stCondLst>
                                    <p:cond delay="0"/>
                                  </p:stCondLst>
                                  <p:childTnLst>
                                    <p:set>
                                      <p:cBhvr>
                                        <p:cTn id="63" dur="1" fill="hold">
                                          <p:stCondLst>
                                            <p:cond delay="0"/>
                                          </p:stCondLst>
                                        </p:cTn>
                                        <p:tgtEl>
                                          <p:spTgt spid="1042447"/>
                                        </p:tgtEl>
                                        <p:attrNameLst>
                                          <p:attrName>style.visibility</p:attrName>
                                        </p:attrNameLst>
                                      </p:cBhvr>
                                      <p:to>
                                        <p:strVal val="visible"/>
                                      </p:to>
                                    </p:set>
                                    <p:animEffect transition="in" filter="box(in)">
                                      <p:cBhvr>
                                        <p:cTn id="64" dur="500"/>
                                        <p:tgtEl>
                                          <p:spTgt spid="104244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42455"/>
                                        </p:tgtEl>
                                        <p:attrNameLst>
                                          <p:attrName>style.visibility</p:attrName>
                                        </p:attrNameLst>
                                      </p:cBhvr>
                                      <p:to>
                                        <p:strVal val="visible"/>
                                      </p:to>
                                    </p:set>
                                    <p:animEffect transition="in" filter="blinds(horizontal)">
                                      <p:cBhvr>
                                        <p:cTn id="69" dur="500"/>
                                        <p:tgtEl>
                                          <p:spTgt spid="104245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042456"/>
                                        </p:tgtEl>
                                        <p:attrNameLst>
                                          <p:attrName>style.visibility</p:attrName>
                                        </p:attrNameLst>
                                      </p:cBhvr>
                                      <p:to>
                                        <p:strVal val="visible"/>
                                      </p:to>
                                    </p:set>
                                    <p:animEffect transition="in" filter="blinds(horizontal)">
                                      <p:cBhvr>
                                        <p:cTn id="72" dur="500"/>
                                        <p:tgtEl>
                                          <p:spTgt spid="104245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042458"/>
                                        </p:tgtEl>
                                        <p:attrNameLst>
                                          <p:attrName>style.visibility</p:attrName>
                                        </p:attrNameLst>
                                      </p:cBhvr>
                                      <p:to>
                                        <p:strVal val="visible"/>
                                      </p:to>
                                    </p:set>
                                    <p:animEffect transition="in" filter="blinds(horizontal)">
                                      <p:cBhvr>
                                        <p:cTn id="77" dur="500"/>
                                        <p:tgtEl>
                                          <p:spTgt spid="1042458"/>
                                        </p:tgtEl>
                                      </p:cBhvr>
                                    </p:animEffect>
                                  </p:childTnLst>
                                </p:cTn>
                              </p:par>
                              <p:par>
                                <p:cTn id="78" presetID="3" presetClass="entr" presetSubtype="10" fill="hold" nodeType="withEffect">
                                  <p:stCondLst>
                                    <p:cond delay="0"/>
                                  </p:stCondLst>
                                  <p:childTnLst>
                                    <p:set>
                                      <p:cBhvr>
                                        <p:cTn id="79" dur="1" fill="hold">
                                          <p:stCondLst>
                                            <p:cond delay="0"/>
                                          </p:stCondLst>
                                        </p:cTn>
                                        <p:tgtEl>
                                          <p:spTgt spid="1042448"/>
                                        </p:tgtEl>
                                        <p:attrNameLst>
                                          <p:attrName>style.visibility</p:attrName>
                                        </p:attrNameLst>
                                      </p:cBhvr>
                                      <p:to>
                                        <p:strVal val="visible"/>
                                      </p:to>
                                    </p:set>
                                    <p:animEffect transition="in" filter="blinds(horizontal)">
                                      <p:cBhvr>
                                        <p:cTn id="80" dur="500"/>
                                        <p:tgtEl>
                                          <p:spTgt spid="104244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042459"/>
                                        </p:tgtEl>
                                        <p:attrNameLst>
                                          <p:attrName>style.visibility</p:attrName>
                                        </p:attrNameLst>
                                      </p:cBhvr>
                                      <p:to>
                                        <p:strVal val="visible"/>
                                      </p:to>
                                    </p:set>
                                    <p:animEffect transition="in" filter="blinds(horizontal)">
                                      <p:cBhvr>
                                        <p:cTn id="83" dur="500"/>
                                        <p:tgtEl>
                                          <p:spTgt spid="1042459"/>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1042449"/>
                                        </p:tgtEl>
                                        <p:attrNameLst>
                                          <p:attrName>style.visibility</p:attrName>
                                        </p:attrNameLst>
                                      </p:cBhvr>
                                      <p:to>
                                        <p:strVal val="visible"/>
                                      </p:to>
                                    </p:set>
                                    <p:animEffect transition="in" filter="box(in)">
                                      <p:cBhvr>
                                        <p:cTn id="88" dur="500"/>
                                        <p:tgtEl>
                                          <p:spTgt spid="1042449"/>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1042460"/>
                                        </p:tgtEl>
                                        <p:attrNameLst>
                                          <p:attrName>style.visibility</p:attrName>
                                        </p:attrNameLst>
                                      </p:cBhvr>
                                      <p:to>
                                        <p:strVal val="visible"/>
                                      </p:to>
                                    </p:set>
                                    <p:animEffect transition="in" filter="box(in)">
                                      <p:cBhvr>
                                        <p:cTn id="93" dur="500"/>
                                        <p:tgtEl>
                                          <p:spTgt spid="1042460"/>
                                        </p:tgtEl>
                                      </p:cBhvr>
                                    </p:animEffect>
                                  </p:childTnLst>
                                </p:cTn>
                              </p:par>
                              <p:par>
                                <p:cTn id="94" presetID="4" presetClass="entr" presetSubtype="16" fill="hold" nodeType="withEffect">
                                  <p:stCondLst>
                                    <p:cond delay="0"/>
                                  </p:stCondLst>
                                  <p:childTnLst>
                                    <p:set>
                                      <p:cBhvr>
                                        <p:cTn id="95" dur="1" fill="hold">
                                          <p:stCondLst>
                                            <p:cond delay="0"/>
                                          </p:stCondLst>
                                        </p:cTn>
                                        <p:tgtEl>
                                          <p:spTgt spid="1042450"/>
                                        </p:tgtEl>
                                        <p:attrNameLst>
                                          <p:attrName>style.visibility</p:attrName>
                                        </p:attrNameLst>
                                      </p:cBhvr>
                                      <p:to>
                                        <p:strVal val="visible"/>
                                      </p:to>
                                    </p:set>
                                    <p:animEffect transition="in" filter="box(in)">
                                      <p:cBhvr>
                                        <p:cTn id="96" dur="500"/>
                                        <p:tgtEl>
                                          <p:spTgt spid="1042450"/>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1042451"/>
                                        </p:tgtEl>
                                        <p:attrNameLst>
                                          <p:attrName>style.visibility</p:attrName>
                                        </p:attrNameLst>
                                      </p:cBhvr>
                                      <p:to>
                                        <p:strVal val="visible"/>
                                      </p:to>
                                    </p:set>
                                    <p:animEffect transition="in" filter="blinds(horizontal)">
                                      <p:cBhvr>
                                        <p:cTn id="101" dur="500"/>
                                        <p:tgtEl>
                                          <p:spTgt spid="1042451"/>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1042461"/>
                                        </p:tgtEl>
                                        <p:attrNameLst>
                                          <p:attrName>style.visibility</p:attrName>
                                        </p:attrNameLst>
                                      </p:cBhvr>
                                      <p:to>
                                        <p:strVal val="visible"/>
                                      </p:to>
                                    </p:set>
                                    <p:animEffect transition="in" filter="blinds(horizontal)">
                                      <p:cBhvr>
                                        <p:cTn id="106" dur="500"/>
                                        <p:tgtEl>
                                          <p:spTgt spid="1042461"/>
                                        </p:tgtEl>
                                      </p:cBhvr>
                                    </p:animEffect>
                                  </p:childTnLst>
                                </p:cTn>
                              </p:par>
                              <p:par>
                                <p:cTn id="107" presetID="3" presetClass="entr" presetSubtype="10" fill="hold" nodeType="withEffect">
                                  <p:stCondLst>
                                    <p:cond delay="0"/>
                                  </p:stCondLst>
                                  <p:childTnLst>
                                    <p:set>
                                      <p:cBhvr>
                                        <p:cTn id="108" dur="1" fill="hold">
                                          <p:stCondLst>
                                            <p:cond delay="0"/>
                                          </p:stCondLst>
                                        </p:cTn>
                                        <p:tgtEl>
                                          <p:spTgt spid="1042452"/>
                                        </p:tgtEl>
                                        <p:attrNameLst>
                                          <p:attrName>style.visibility</p:attrName>
                                        </p:attrNameLst>
                                      </p:cBhvr>
                                      <p:to>
                                        <p:strVal val="visible"/>
                                      </p:to>
                                    </p:set>
                                    <p:animEffect transition="in" filter="blinds(horizontal)">
                                      <p:cBhvr>
                                        <p:cTn id="109" dur="500"/>
                                        <p:tgtEl>
                                          <p:spTgt spid="1042452"/>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042462"/>
                                        </p:tgtEl>
                                        <p:attrNameLst>
                                          <p:attrName>style.visibility</p:attrName>
                                        </p:attrNameLst>
                                      </p:cBhvr>
                                      <p:to>
                                        <p:strVal val="visible"/>
                                      </p:to>
                                    </p:set>
                                    <p:animEffect transition="in" filter="blinds(horizontal)">
                                      <p:cBhvr>
                                        <p:cTn id="112" dur="500"/>
                                        <p:tgtEl>
                                          <p:spTgt spid="104246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042463"/>
                                        </p:tgtEl>
                                        <p:attrNameLst>
                                          <p:attrName>style.visibility</p:attrName>
                                        </p:attrNameLst>
                                      </p:cBhvr>
                                      <p:to>
                                        <p:strVal val="visible"/>
                                      </p:to>
                                    </p:set>
                                    <p:animEffect transition="in" filter="blinds(horizontal)">
                                      <p:cBhvr>
                                        <p:cTn id="115" dur="500"/>
                                        <p:tgtEl>
                                          <p:spTgt spid="1042463"/>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ntr" presetSubtype="10" fill="hold" grpId="0" nodeType="clickEffect">
                                  <p:stCondLst>
                                    <p:cond delay="0"/>
                                  </p:stCondLst>
                                  <p:childTnLst>
                                    <p:set>
                                      <p:cBhvr>
                                        <p:cTn id="119" dur="1" fill="hold">
                                          <p:stCondLst>
                                            <p:cond delay="0"/>
                                          </p:stCondLst>
                                        </p:cTn>
                                        <p:tgtEl>
                                          <p:spTgt spid="1042464"/>
                                        </p:tgtEl>
                                        <p:attrNameLst>
                                          <p:attrName>style.visibility</p:attrName>
                                        </p:attrNameLst>
                                      </p:cBhvr>
                                      <p:to>
                                        <p:strVal val="visible"/>
                                      </p:to>
                                    </p:set>
                                    <p:animEffect transition="in" filter="checkerboard(across)">
                                      <p:cBhvr>
                                        <p:cTn id="120" dur="500"/>
                                        <p:tgtEl>
                                          <p:spTgt spid="1042464"/>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1042465"/>
                                        </p:tgtEl>
                                        <p:attrNameLst>
                                          <p:attrName>style.visibility</p:attrName>
                                        </p:attrNameLst>
                                      </p:cBhvr>
                                      <p:to>
                                        <p:strVal val="visible"/>
                                      </p:to>
                                    </p:set>
                                    <p:animEffect transition="in" filter="checkerboard(across)">
                                      <p:cBhvr>
                                        <p:cTn id="123" dur="500"/>
                                        <p:tgtEl>
                                          <p:spTgt spid="1042465"/>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1042466"/>
                                        </p:tgtEl>
                                        <p:attrNameLst>
                                          <p:attrName>style.visibility</p:attrName>
                                        </p:attrNameLst>
                                      </p:cBhvr>
                                      <p:to>
                                        <p:strVal val="visible"/>
                                      </p:to>
                                    </p:set>
                                    <p:animEffect transition="in" filter="checkerboard(across)">
                                      <p:cBhvr>
                                        <p:cTn id="126" dur="500"/>
                                        <p:tgtEl>
                                          <p:spTgt spid="1042466"/>
                                        </p:tgtEl>
                                      </p:cBhvr>
                                    </p:animEffect>
                                  </p:childTnLst>
                                </p:cTn>
                              </p:par>
                              <p:par>
                                <p:cTn id="127" presetID="5" presetClass="entr" presetSubtype="10" fill="hold" nodeType="withEffect">
                                  <p:stCondLst>
                                    <p:cond delay="0"/>
                                  </p:stCondLst>
                                  <p:childTnLst>
                                    <p:set>
                                      <p:cBhvr>
                                        <p:cTn id="128" dur="1" fill="hold">
                                          <p:stCondLst>
                                            <p:cond delay="0"/>
                                          </p:stCondLst>
                                        </p:cTn>
                                        <p:tgtEl>
                                          <p:spTgt spid="1042453"/>
                                        </p:tgtEl>
                                        <p:attrNameLst>
                                          <p:attrName>style.visibility</p:attrName>
                                        </p:attrNameLst>
                                      </p:cBhvr>
                                      <p:to>
                                        <p:strVal val="visible"/>
                                      </p:to>
                                    </p:set>
                                    <p:animEffect transition="in" filter="checkerboard(across)">
                                      <p:cBhvr>
                                        <p:cTn id="129" dur="500"/>
                                        <p:tgtEl>
                                          <p:spTgt spid="1042453"/>
                                        </p:tgtEl>
                                      </p:cBhvr>
                                    </p:animEffect>
                                  </p:childTnLst>
                                </p:cTn>
                              </p:par>
                            </p:childTnLst>
                          </p:cTn>
                        </p:par>
                      </p:childTnLst>
                    </p:cTn>
                  </p:par>
                  <p:par>
                    <p:cTn id="130" fill="hold">
                      <p:stCondLst>
                        <p:cond delay="indefinite"/>
                      </p:stCondLst>
                      <p:childTnLst>
                        <p:par>
                          <p:cTn id="131" fill="hold">
                            <p:stCondLst>
                              <p:cond delay="0"/>
                            </p:stCondLst>
                            <p:childTnLst>
                              <p:par>
                                <p:cTn id="132" presetID="5" presetClass="entr" presetSubtype="10" fill="hold" grpId="0" nodeType="clickEffect">
                                  <p:stCondLst>
                                    <p:cond delay="0"/>
                                  </p:stCondLst>
                                  <p:childTnLst>
                                    <p:set>
                                      <p:cBhvr>
                                        <p:cTn id="133" dur="1" fill="hold">
                                          <p:stCondLst>
                                            <p:cond delay="0"/>
                                          </p:stCondLst>
                                        </p:cTn>
                                        <p:tgtEl>
                                          <p:spTgt spid="1042467"/>
                                        </p:tgtEl>
                                        <p:attrNameLst>
                                          <p:attrName>style.visibility</p:attrName>
                                        </p:attrNameLst>
                                      </p:cBhvr>
                                      <p:to>
                                        <p:strVal val="visible"/>
                                      </p:to>
                                    </p:set>
                                    <p:animEffect transition="in" filter="checkerboard(across)">
                                      <p:cBhvr>
                                        <p:cTn id="134" dur="500"/>
                                        <p:tgtEl>
                                          <p:spTgt spid="1042467"/>
                                        </p:tgtEl>
                                      </p:cBhvr>
                                    </p:animEffect>
                                  </p:childTnLst>
                                </p:cTn>
                              </p:par>
                              <p:par>
                                <p:cTn id="135" presetID="5" presetClass="entr" presetSubtype="10" fill="hold" nodeType="withEffect">
                                  <p:stCondLst>
                                    <p:cond delay="0"/>
                                  </p:stCondLst>
                                  <p:childTnLst>
                                    <p:set>
                                      <p:cBhvr>
                                        <p:cTn id="136" dur="1" fill="hold">
                                          <p:stCondLst>
                                            <p:cond delay="0"/>
                                          </p:stCondLst>
                                        </p:cTn>
                                        <p:tgtEl>
                                          <p:spTgt spid="1042454"/>
                                        </p:tgtEl>
                                        <p:attrNameLst>
                                          <p:attrName>style.visibility</p:attrName>
                                        </p:attrNameLst>
                                      </p:cBhvr>
                                      <p:to>
                                        <p:strVal val="visible"/>
                                      </p:to>
                                    </p:set>
                                    <p:animEffect transition="in" filter="checkerboard(across)">
                                      <p:cBhvr>
                                        <p:cTn id="137" dur="500"/>
                                        <p:tgtEl>
                                          <p:spTgt spid="1042454"/>
                                        </p:tgtEl>
                                      </p:cBhvr>
                                    </p:animEffect>
                                  </p:childTnLst>
                                </p:cTn>
                              </p:par>
                            </p:childTnLst>
                          </p:cTn>
                        </p:par>
                      </p:childTnLst>
                    </p:cTn>
                  </p:par>
                  <p:par>
                    <p:cTn id="138" fill="hold">
                      <p:stCondLst>
                        <p:cond delay="indefinite"/>
                      </p:stCondLst>
                      <p:childTnLst>
                        <p:par>
                          <p:cTn id="139" fill="hold">
                            <p:stCondLst>
                              <p:cond delay="0"/>
                            </p:stCondLst>
                            <p:childTnLst>
                              <p:par>
                                <p:cTn id="140" presetID="4" presetClass="entr" presetSubtype="16" fill="hold" grpId="0" nodeType="clickEffect">
                                  <p:stCondLst>
                                    <p:cond delay="0"/>
                                  </p:stCondLst>
                                  <p:childTnLst>
                                    <p:set>
                                      <p:cBhvr>
                                        <p:cTn id="141" dur="1" fill="hold">
                                          <p:stCondLst>
                                            <p:cond delay="0"/>
                                          </p:stCondLst>
                                        </p:cTn>
                                        <p:tgtEl>
                                          <p:spTgt spid="1042468"/>
                                        </p:tgtEl>
                                        <p:attrNameLst>
                                          <p:attrName>style.visibility</p:attrName>
                                        </p:attrNameLst>
                                      </p:cBhvr>
                                      <p:to>
                                        <p:strVal val="visible"/>
                                      </p:to>
                                    </p:set>
                                    <p:animEffect transition="in" filter="box(in)">
                                      <p:cBhvr>
                                        <p:cTn id="142" dur="500"/>
                                        <p:tgtEl>
                                          <p:spTgt spid="1042468"/>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1042469"/>
                                        </p:tgtEl>
                                        <p:attrNameLst>
                                          <p:attrName>style.visibility</p:attrName>
                                        </p:attrNameLst>
                                      </p:cBhvr>
                                      <p:to>
                                        <p:strVal val="visible"/>
                                      </p:to>
                                    </p:set>
                                    <p:animEffect transition="in" filter="box(in)">
                                      <p:cBhvr>
                                        <p:cTn id="145" dur="500"/>
                                        <p:tgtEl>
                                          <p:spTgt spid="1042469"/>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1042470"/>
                                        </p:tgtEl>
                                        <p:attrNameLst>
                                          <p:attrName>style.visibility</p:attrName>
                                        </p:attrNameLst>
                                      </p:cBhvr>
                                      <p:to>
                                        <p:strVal val="visible"/>
                                      </p:to>
                                    </p:set>
                                    <p:animEffect transition="in" filter="box(in)">
                                      <p:cBhvr>
                                        <p:cTn id="148" dur="500"/>
                                        <p:tgtEl>
                                          <p:spTgt spid="1042470"/>
                                        </p:tgtEl>
                                      </p:cBhvr>
                                    </p:animEffect>
                                  </p:childTnLst>
                                </p:cTn>
                              </p:par>
                            </p:childTnLst>
                          </p:cTn>
                        </p:par>
                      </p:childTnLst>
                    </p:cTn>
                  </p:par>
                  <p:par>
                    <p:cTn id="149" fill="hold">
                      <p:stCondLst>
                        <p:cond delay="indefinite"/>
                      </p:stCondLst>
                      <p:childTnLst>
                        <p:par>
                          <p:cTn id="150" fill="hold">
                            <p:stCondLst>
                              <p:cond delay="0"/>
                            </p:stCondLst>
                            <p:childTnLst>
                              <p:par>
                                <p:cTn id="151" presetID="8" presetClass="entr" presetSubtype="16" fill="hold" grpId="0" nodeType="clickEffect">
                                  <p:stCondLst>
                                    <p:cond delay="0"/>
                                  </p:stCondLst>
                                  <p:childTnLst>
                                    <p:set>
                                      <p:cBhvr>
                                        <p:cTn id="152" dur="1" fill="hold">
                                          <p:stCondLst>
                                            <p:cond delay="0"/>
                                          </p:stCondLst>
                                        </p:cTn>
                                        <p:tgtEl>
                                          <p:spTgt spid="1042471"/>
                                        </p:tgtEl>
                                        <p:attrNameLst>
                                          <p:attrName>style.visibility</p:attrName>
                                        </p:attrNameLst>
                                      </p:cBhvr>
                                      <p:to>
                                        <p:strVal val="visible"/>
                                      </p:to>
                                    </p:set>
                                    <p:animEffect transition="in" filter="diamond(in)">
                                      <p:cBhvr>
                                        <p:cTn id="153" dur="2000"/>
                                        <p:tgtEl>
                                          <p:spTgt spid="104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34" grpId="0"/>
      <p:bldP spid="1042435" grpId="0"/>
      <p:bldP spid="1042436" grpId="0" animBg="1"/>
      <p:bldP spid="1042437" grpId="0" animBg="1"/>
      <p:bldP spid="1042438" grpId="0" animBg="1"/>
      <p:bldP spid="1042439" grpId="0" animBg="1"/>
      <p:bldP spid="1042440" grpId="0" animBg="1"/>
      <p:bldP spid="1042441" grpId="0" animBg="1"/>
      <p:bldP spid="1042442" grpId="0" animBg="1"/>
      <p:bldP spid="1042443" grpId="0" animBg="1"/>
      <p:bldP spid="1042444" grpId="0" animBg="1"/>
      <p:bldP spid="1042455" grpId="0"/>
      <p:bldP spid="1042456" grpId="0"/>
      <p:bldP spid="1042457" grpId="0"/>
      <p:bldP spid="1042458" grpId="0"/>
      <p:bldP spid="1042459" grpId="0" animBg="1"/>
      <p:bldP spid="1042460" grpId="0"/>
      <p:bldP spid="1042461" grpId="0" animBg="1"/>
      <p:bldP spid="1042462" grpId="0" animBg="1"/>
      <p:bldP spid="1042463" grpId="0"/>
      <p:bldP spid="1042464" grpId="0" animBg="1"/>
      <p:bldP spid="1042465" grpId="0" animBg="1"/>
      <p:bldP spid="1042466" grpId="0" animBg="1"/>
      <p:bldP spid="1042467" grpId="0" animBg="1"/>
      <p:bldP spid="1042468" grpId="0" animBg="1"/>
      <p:bldP spid="1042469" grpId="0"/>
      <p:bldP spid="1042470" grpId="0" animBg="1"/>
      <p:bldP spid="10424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Text Box 2"/>
          <p:cNvSpPr txBox="1">
            <a:spLocks noChangeArrowheads="1"/>
          </p:cNvSpPr>
          <p:nvPr/>
        </p:nvSpPr>
        <p:spPr bwMode="auto">
          <a:xfrm>
            <a:off x="1828800" y="0"/>
            <a:ext cx="4800600" cy="8540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a:p>
            <a:pPr algn="l">
              <a:spcBef>
                <a:spcPct val="50000"/>
              </a:spcBef>
            </a:pPr>
            <a:endParaRPr lang="en-US">
              <a:latin typeface="VNI-Times" pitchFamily="2" charset="0"/>
            </a:endParaRPr>
          </a:p>
        </p:txBody>
      </p:sp>
      <p:sp>
        <p:nvSpPr>
          <p:cNvPr id="72710" name="Freeform 6"/>
          <p:cNvSpPr>
            <a:spLocks/>
          </p:cNvSpPr>
          <p:nvPr/>
        </p:nvSpPr>
        <p:spPr bwMode="auto">
          <a:xfrm>
            <a:off x="914400" y="1905000"/>
            <a:ext cx="1752600" cy="838200"/>
          </a:xfrm>
          <a:custGeom>
            <a:avLst/>
            <a:gdLst>
              <a:gd name="T0" fmla="*/ 0 w 1104"/>
              <a:gd name="T1" fmla="*/ 0 h 528"/>
              <a:gd name="T2" fmla="*/ 381000 w 1104"/>
              <a:gd name="T3" fmla="*/ 76200 h 528"/>
              <a:gd name="T4" fmla="*/ 457200 w 1104"/>
              <a:gd name="T5" fmla="*/ 228600 h 528"/>
              <a:gd name="T6" fmla="*/ 914400 w 1104"/>
              <a:gd name="T7" fmla="*/ 381000 h 528"/>
              <a:gd name="T8" fmla="*/ 1219200 w 1104"/>
              <a:gd name="T9" fmla="*/ 609600 h 528"/>
              <a:gd name="T10" fmla="*/ 1524000 w 1104"/>
              <a:gd name="T11" fmla="*/ 685800 h 528"/>
              <a:gd name="T12" fmla="*/ 1752600 w 1104"/>
              <a:gd name="T13" fmla="*/ 838200 h 528"/>
              <a:gd name="T14" fmla="*/ 0 60000 65536"/>
              <a:gd name="T15" fmla="*/ 0 60000 65536"/>
              <a:gd name="T16" fmla="*/ 0 60000 65536"/>
              <a:gd name="T17" fmla="*/ 0 60000 65536"/>
              <a:gd name="T18" fmla="*/ 0 60000 65536"/>
              <a:gd name="T19" fmla="*/ 0 60000 65536"/>
              <a:gd name="T20" fmla="*/ 0 60000 65536"/>
              <a:gd name="T21" fmla="*/ 0 w 1104"/>
              <a:gd name="T22" fmla="*/ 0 h 528"/>
              <a:gd name="T23" fmla="*/ 1104 w 1104"/>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528">
                <a:moveTo>
                  <a:pt x="0" y="0"/>
                </a:moveTo>
                <a:cubicBezTo>
                  <a:pt x="96" y="12"/>
                  <a:pt x="192" y="24"/>
                  <a:pt x="240" y="48"/>
                </a:cubicBezTo>
                <a:cubicBezTo>
                  <a:pt x="288" y="72"/>
                  <a:pt x="232" y="112"/>
                  <a:pt x="288" y="144"/>
                </a:cubicBezTo>
                <a:cubicBezTo>
                  <a:pt x="344" y="176"/>
                  <a:pt x="496" y="200"/>
                  <a:pt x="576" y="240"/>
                </a:cubicBezTo>
                <a:cubicBezTo>
                  <a:pt x="656" y="280"/>
                  <a:pt x="704" y="352"/>
                  <a:pt x="768" y="384"/>
                </a:cubicBezTo>
                <a:cubicBezTo>
                  <a:pt x="832" y="416"/>
                  <a:pt x="904" y="408"/>
                  <a:pt x="960" y="432"/>
                </a:cubicBezTo>
                <a:cubicBezTo>
                  <a:pt x="1016" y="456"/>
                  <a:pt x="1080" y="512"/>
                  <a:pt x="1104" y="528"/>
                </a:cubicBezTo>
              </a:path>
            </a:pathLst>
          </a:custGeom>
          <a:noFill/>
          <a:ln w="9525">
            <a:solidFill>
              <a:schemeClr val="tx1"/>
            </a:solidFill>
            <a:round/>
            <a:headEnd/>
            <a:tailEnd/>
          </a:ln>
        </p:spPr>
        <p:txBody>
          <a:bodyPr/>
          <a:lstStyle/>
          <a:p>
            <a:endParaRPr lang="en-US"/>
          </a:p>
        </p:txBody>
      </p:sp>
      <p:sp>
        <p:nvSpPr>
          <p:cNvPr id="72711" name="Oval 7"/>
          <p:cNvSpPr>
            <a:spLocks noChangeArrowheads="1"/>
          </p:cNvSpPr>
          <p:nvPr/>
        </p:nvSpPr>
        <p:spPr bwMode="auto">
          <a:xfrm>
            <a:off x="1524000" y="2133600"/>
            <a:ext cx="152400" cy="152400"/>
          </a:xfrm>
          <a:prstGeom prst="ellipse">
            <a:avLst/>
          </a:prstGeom>
          <a:solidFill>
            <a:srgbClr val="CCCC00"/>
          </a:solidFill>
          <a:ln w="9525">
            <a:solidFill>
              <a:srgbClr val="0000FF"/>
            </a:solidFill>
            <a:round/>
            <a:headEnd/>
            <a:tailEnd/>
          </a:ln>
        </p:spPr>
        <p:txBody>
          <a:bodyPr wrap="none" anchor="ctr"/>
          <a:lstStyle/>
          <a:p>
            <a:endParaRPr lang="en-US"/>
          </a:p>
        </p:txBody>
      </p:sp>
      <p:sp>
        <p:nvSpPr>
          <p:cNvPr id="72713" name="Line 9"/>
          <p:cNvSpPr>
            <a:spLocks noChangeShapeType="1"/>
          </p:cNvSpPr>
          <p:nvPr/>
        </p:nvSpPr>
        <p:spPr bwMode="auto">
          <a:xfrm>
            <a:off x="1676400" y="2209800"/>
            <a:ext cx="381000" cy="152400"/>
          </a:xfrm>
          <a:prstGeom prst="line">
            <a:avLst/>
          </a:prstGeom>
          <a:noFill/>
          <a:ln w="9525">
            <a:solidFill>
              <a:schemeClr val="tx1"/>
            </a:solidFill>
            <a:round/>
            <a:headEnd/>
            <a:tailEnd type="arrow" w="med" len="med"/>
          </a:ln>
        </p:spPr>
        <p:txBody>
          <a:bodyPr/>
          <a:lstStyle/>
          <a:p>
            <a:endParaRPr lang="en-US"/>
          </a:p>
        </p:txBody>
      </p:sp>
      <p:sp>
        <p:nvSpPr>
          <p:cNvPr id="72714" name="Text Box 10"/>
          <p:cNvSpPr txBox="1">
            <a:spLocks noChangeArrowheads="1"/>
          </p:cNvSpPr>
          <p:nvPr/>
        </p:nvSpPr>
        <p:spPr bwMode="auto">
          <a:xfrm>
            <a:off x="1219200" y="1447800"/>
            <a:ext cx="381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a:t>
            </a:r>
          </a:p>
        </p:txBody>
      </p:sp>
      <p:graphicFrame>
        <p:nvGraphicFramePr>
          <p:cNvPr id="72715" name="Object 11"/>
          <p:cNvGraphicFramePr>
            <a:graphicFrameLocks noGrp="1" noChangeAspect="1"/>
          </p:cNvGraphicFramePr>
          <p:nvPr>
            <p:ph sz="quarter" idx="1"/>
          </p:nvPr>
        </p:nvGraphicFramePr>
        <p:xfrm>
          <a:off x="2347913" y="1371600"/>
          <a:ext cx="371475" cy="457200"/>
        </p:xfrm>
        <a:graphic>
          <a:graphicData uri="http://schemas.openxmlformats.org/presentationml/2006/ole">
            <mc:AlternateContent xmlns:mc="http://schemas.openxmlformats.org/markup-compatibility/2006">
              <mc:Choice xmlns:v="urn:schemas-microsoft-com:vml" Requires="v">
                <p:oleObj name="Equation" r:id="rId2" imgW="164880" imgH="203040" progId="Equation.DSMT4">
                  <p:embed/>
                </p:oleObj>
              </mc:Choice>
              <mc:Fallback>
                <p:oleObj name="Equation" r:id="rId2" imgW="164880" imgH="203040" progId="Equation.DSMT4">
                  <p:embed/>
                  <p:pic>
                    <p:nvPicPr>
                      <p:cNvPr id="72715"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3" y="1371600"/>
                        <a:ext cx="3714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6" name="Object 12"/>
          <p:cNvGraphicFramePr>
            <a:graphicFrameLocks noGrp="1" noChangeAspect="1"/>
          </p:cNvGraphicFramePr>
          <p:nvPr>
            <p:ph sz="quarter" idx="2"/>
          </p:nvPr>
        </p:nvGraphicFramePr>
        <p:xfrm>
          <a:off x="1600200" y="2286000"/>
          <a:ext cx="403225" cy="457200"/>
        </p:xfrm>
        <a:graphic>
          <a:graphicData uri="http://schemas.openxmlformats.org/presentationml/2006/ole">
            <mc:AlternateContent xmlns:mc="http://schemas.openxmlformats.org/markup-compatibility/2006">
              <mc:Choice xmlns:v="urn:schemas-microsoft-com:vml" Requires="v">
                <p:oleObj name="Equation" r:id="rId4" imgW="190440" imgH="215640" progId="Equation.DSMT4">
                  <p:embed/>
                </p:oleObj>
              </mc:Choice>
              <mc:Fallback>
                <p:oleObj name="Equation" r:id="rId4" imgW="190440" imgH="215640" progId="Equation.DSMT4">
                  <p:embed/>
                  <p:pic>
                    <p:nvPicPr>
                      <p:cNvPr id="72716"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86000"/>
                        <a:ext cx="4032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7" name="Object 13"/>
          <p:cNvGraphicFramePr>
            <a:graphicFrameLocks noGrp="1" noChangeAspect="1"/>
          </p:cNvGraphicFramePr>
          <p:nvPr>
            <p:ph sz="quarter" idx="3"/>
          </p:nvPr>
        </p:nvGraphicFramePr>
        <p:xfrm>
          <a:off x="4953000" y="1749425"/>
          <a:ext cx="1981200" cy="909638"/>
        </p:xfrm>
        <a:graphic>
          <a:graphicData uri="http://schemas.openxmlformats.org/presentationml/2006/ole">
            <mc:AlternateContent xmlns:mc="http://schemas.openxmlformats.org/markup-compatibility/2006">
              <mc:Choice xmlns:v="urn:schemas-microsoft-com:vml" Requires="v">
                <p:oleObj name="Equation" r:id="rId6" imgW="939600" imgH="431640" progId="Equation.DSMT4">
                  <p:embed/>
                </p:oleObj>
              </mc:Choice>
              <mc:Fallback>
                <p:oleObj name="Equation" r:id="rId6" imgW="939600" imgH="431640" progId="Equation.DSMT4">
                  <p:embed/>
                  <p:pic>
                    <p:nvPicPr>
                      <p:cNvPr id="72717"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749425"/>
                        <a:ext cx="1981200"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8" name="Text Box 14"/>
          <p:cNvSpPr txBox="1">
            <a:spLocks noChangeArrowheads="1"/>
          </p:cNvSpPr>
          <p:nvPr/>
        </p:nvSpPr>
        <p:spPr bwMode="auto">
          <a:xfrm>
            <a:off x="3048000" y="990600"/>
            <a:ext cx="6096000" cy="854075"/>
          </a:xfrm>
          <a:prstGeom prst="rect">
            <a:avLst/>
          </a:prstGeom>
          <a:noFill/>
          <a:ln w="9525">
            <a:noFill/>
            <a:miter lim="800000"/>
            <a:headEnd/>
            <a:tailEnd/>
          </a:ln>
        </p:spPr>
        <p:txBody>
          <a:bodyPr wrap="square">
            <a:spAutoFit/>
          </a:bodyPr>
          <a:lstStyle/>
          <a:p>
            <a:pPr algn="l">
              <a:spcBef>
                <a:spcPct val="50000"/>
              </a:spcBef>
            </a:pPr>
            <a:r>
              <a:rPr lang="en-US" sz="2500" dirty="0" err="1">
                <a:latin typeface="VNI-Times" pitchFamily="2" charset="0"/>
              </a:rPr>
              <a:t>Chaát</a:t>
            </a:r>
            <a:r>
              <a:rPr lang="en-US" sz="2500" dirty="0">
                <a:latin typeface="VNI-Times" pitchFamily="2" charset="0"/>
              </a:rPr>
              <a:t> </a:t>
            </a:r>
            <a:r>
              <a:rPr lang="en-US" sz="2500" dirty="0" err="1">
                <a:latin typeface="VNI-Times" pitchFamily="2" charset="0"/>
              </a:rPr>
              <a:t>ñieåm</a:t>
            </a:r>
            <a:r>
              <a:rPr lang="en-US" sz="2500" dirty="0">
                <a:latin typeface="VNI-Times" pitchFamily="2" charset="0"/>
              </a:rPr>
              <a:t> </a:t>
            </a:r>
            <a:r>
              <a:rPr lang="en-US" sz="2500" dirty="0" err="1">
                <a:latin typeface="VNI-Times" pitchFamily="2" charset="0"/>
              </a:rPr>
              <a:t>khoái</a:t>
            </a:r>
            <a:r>
              <a:rPr lang="en-US" sz="2500" dirty="0">
                <a:latin typeface="VNI-Times" pitchFamily="2" charset="0"/>
              </a:rPr>
              <a:t> </a:t>
            </a:r>
            <a:r>
              <a:rPr lang="en-US" sz="2500" dirty="0" err="1">
                <a:latin typeface="VNI-Times" pitchFamily="2" charset="0"/>
              </a:rPr>
              <a:t>löôïng</a:t>
            </a:r>
            <a:r>
              <a:rPr lang="en-US" sz="2500" dirty="0">
                <a:latin typeface="VNI-Times" pitchFamily="2" charset="0"/>
              </a:rPr>
              <a:t> m </a:t>
            </a:r>
            <a:r>
              <a:rPr lang="en-US" sz="2500" dirty="0" err="1">
                <a:latin typeface="VNI-Times" pitchFamily="2" charset="0"/>
              </a:rPr>
              <a:t>ñang</a:t>
            </a:r>
            <a:r>
              <a:rPr lang="en-US" sz="2500" dirty="0">
                <a:latin typeface="VNI-Times" pitchFamily="2" charset="0"/>
              </a:rPr>
              <a:t> </a:t>
            </a:r>
            <a:r>
              <a:rPr lang="en-US" sz="2500" dirty="0" err="1">
                <a:latin typeface="VNI-Times" pitchFamily="2" charset="0"/>
              </a:rPr>
              <a:t>chuyeån</a:t>
            </a:r>
            <a:r>
              <a:rPr lang="en-US" sz="2500" dirty="0">
                <a:latin typeface="VNI-Times" pitchFamily="2" charset="0"/>
              </a:rPr>
              <a:t> </a:t>
            </a:r>
            <a:r>
              <a:rPr lang="en-US" sz="2500" dirty="0" err="1">
                <a:latin typeface="VNI-Times" pitchFamily="2" charset="0"/>
              </a:rPr>
              <a:t>ñoäng</a:t>
            </a:r>
            <a:r>
              <a:rPr lang="en-US" sz="2500" dirty="0">
                <a:latin typeface="VNI-Times" pitchFamily="2" charset="0"/>
              </a:rPr>
              <a:t> </a:t>
            </a:r>
            <a:r>
              <a:rPr lang="en-US" sz="2500" dirty="0" err="1">
                <a:latin typeface="VNI-Times" pitchFamily="2" charset="0"/>
              </a:rPr>
              <a:t>vôùi</a:t>
            </a:r>
            <a:r>
              <a:rPr lang="en-US" sz="2500" dirty="0">
                <a:latin typeface="VNI-Times" pitchFamily="2" charset="0"/>
              </a:rPr>
              <a:t> </a:t>
            </a:r>
            <a:r>
              <a:rPr lang="en-US" sz="2500" dirty="0" err="1">
                <a:latin typeface="VNI-Times" pitchFamily="2" charset="0"/>
              </a:rPr>
              <a:t>vaän</a:t>
            </a:r>
            <a:r>
              <a:rPr lang="en-US" sz="2500" dirty="0">
                <a:latin typeface="VNI-Times" pitchFamily="2" charset="0"/>
              </a:rPr>
              <a:t> </a:t>
            </a:r>
            <a:r>
              <a:rPr lang="en-US" sz="2500" dirty="0" err="1">
                <a:latin typeface="VNI-Times" pitchFamily="2" charset="0"/>
              </a:rPr>
              <a:t>toác</a:t>
            </a:r>
            <a:r>
              <a:rPr lang="en-US" sz="2500" dirty="0">
                <a:latin typeface="VNI-Times" pitchFamily="2" charset="0"/>
              </a:rPr>
              <a:t> :</a:t>
            </a:r>
          </a:p>
        </p:txBody>
      </p:sp>
      <p:graphicFrame>
        <p:nvGraphicFramePr>
          <p:cNvPr id="72719" name="Object 15"/>
          <p:cNvGraphicFramePr>
            <a:graphicFrameLocks noGrp="1" noChangeAspect="1"/>
          </p:cNvGraphicFramePr>
          <p:nvPr>
            <p:ph sz="quarter" idx="4"/>
          </p:nvPr>
        </p:nvGraphicFramePr>
        <p:xfrm>
          <a:off x="2514600" y="2743200"/>
          <a:ext cx="2136775" cy="944563"/>
        </p:xfrm>
        <a:graphic>
          <a:graphicData uri="http://schemas.openxmlformats.org/presentationml/2006/ole">
            <mc:AlternateContent xmlns:mc="http://schemas.openxmlformats.org/markup-compatibility/2006">
              <mc:Choice xmlns:v="urn:schemas-microsoft-com:vml" Requires="v">
                <p:oleObj name="Equation" r:id="rId8" imgW="977760" imgH="431640" progId="Equation.DSMT4">
                  <p:embed/>
                </p:oleObj>
              </mc:Choice>
              <mc:Fallback>
                <p:oleObj name="Equation" r:id="rId8" imgW="977760" imgH="431640" progId="Equation.DSMT4">
                  <p:embed/>
                  <p:pic>
                    <p:nvPicPr>
                      <p:cNvPr id="72719"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2743200"/>
                        <a:ext cx="2136775"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0" name="Object 16"/>
          <p:cNvGraphicFramePr>
            <a:graphicFrameLocks noChangeAspect="1"/>
          </p:cNvGraphicFramePr>
          <p:nvPr/>
        </p:nvGraphicFramePr>
        <p:xfrm>
          <a:off x="6629400" y="2751138"/>
          <a:ext cx="2133600" cy="906462"/>
        </p:xfrm>
        <a:graphic>
          <a:graphicData uri="http://schemas.openxmlformats.org/presentationml/2006/ole">
            <mc:AlternateContent xmlns:mc="http://schemas.openxmlformats.org/markup-compatibility/2006">
              <mc:Choice xmlns:v="urn:schemas-microsoft-com:vml" Requires="v">
                <p:oleObj name="Equation" r:id="rId10" imgW="1015920" imgH="431640" progId="Equation.DSMT4">
                  <p:embed/>
                </p:oleObj>
              </mc:Choice>
              <mc:Fallback>
                <p:oleObj name="Equation" r:id="rId10" imgW="1015920" imgH="431640" progId="Equation.DSMT4">
                  <p:embed/>
                  <p:pic>
                    <p:nvPicPr>
                      <p:cNvPr id="7272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2751138"/>
                        <a:ext cx="2133600"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1" name="Object 17"/>
          <p:cNvGraphicFramePr>
            <a:graphicFrameLocks noChangeAspect="1"/>
          </p:cNvGraphicFramePr>
          <p:nvPr/>
        </p:nvGraphicFramePr>
        <p:xfrm>
          <a:off x="5638800" y="5334000"/>
          <a:ext cx="2438400" cy="1185863"/>
        </p:xfrm>
        <a:graphic>
          <a:graphicData uri="http://schemas.openxmlformats.org/presentationml/2006/ole">
            <mc:AlternateContent xmlns:mc="http://schemas.openxmlformats.org/markup-compatibility/2006">
              <mc:Choice xmlns:v="urn:schemas-microsoft-com:vml" Requires="v">
                <p:oleObj name="Equation" r:id="rId12" imgW="990360" imgH="482400" progId="Equation.DSMT4">
                  <p:embed/>
                </p:oleObj>
              </mc:Choice>
              <mc:Fallback>
                <p:oleObj name="Equation" r:id="rId12" imgW="990360" imgH="482400" progId="Equation.DSMT4">
                  <p:embed/>
                  <p:pic>
                    <p:nvPicPr>
                      <p:cNvPr id="72721"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5334000"/>
                        <a:ext cx="2438400" cy="1185863"/>
                      </a:xfrm>
                      <a:prstGeom prst="rect">
                        <a:avLst/>
                      </a:prstGeom>
                      <a:solidFill>
                        <a:srgbClr val="33CC33"/>
                      </a:solidFill>
                      <a:ln w="9525">
                        <a:solidFill>
                          <a:schemeClr val="accent2"/>
                        </a:solidFill>
                        <a:miter lim="800000"/>
                        <a:headEnd/>
                        <a:tailEnd/>
                      </a:ln>
                    </p:spPr>
                  </p:pic>
                </p:oleObj>
              </mc:Fallback>
            </mc:AlternateContent>
          </a:graphicData>
        </a:graphic>
      </p:graphicFrame>
      <p:sp>
        <p:nvSpPr>
          <p:cNvPr id="72722" name="Text Box 18"/>
          <p:cNvSpPr txBox="1">
            <a:spLocks noChangeArrowheads="1"/>
          </p:cNvSpPr>
          <p:nvPr/>
        </p:nvSpPr>
        <p:spPr bwMode="auto">
          <a:xfrm>
            <a:off x="3886200" y="3770313"/>
            <a:ext cx="2438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Nhaân 2 veá vôùi :</a:t>
            </a:r>
          </a:p>
        </p:txBody>
      </p:sp>
      <p:graphicFrame>
        <p:nvGraphicFramePr>
          <p:cNvPr id="72723" name="Object 19"/>
          <p:cNvGraphicFramePr>
            <a:graphicFrameLocks noChangeAspect="1"/>
          </p:cNvGraphicFramePr>
          <p:nvPr/>
        </p:nvGraphicFramePr>
        <p:xfrm>
          <a:off x="6019800" y="3733800"/>
          <a:ext cx="1219200" cy="493713"/>
        </p:xfrm>
        <a:graphic>
          <a:graphicData uri="http://schemas.openxmlformats.org/presentationml/2006/ole">
            <mc:AlternateContent xmlns:mc="http://schemas.openxmlformats.org/markup-compatibility/2006">
              <mc:Choice xmlns:v="urn:schemas-microsoft-com:vml" Requires="v">
                <p:oleObj name="Equation" r:id="rId14" imgW="533160" imgH="215640" progId="Equation.DSMT4">
                  <p:embed/>
                </p:oleObj>
              </mc:Choice>
              <mc:Fallback>
                <p:oleObj name="Equation" r:id="rId14" imgW="533160" imgH="215640" progId="Equation.DSMT4">
                  <p:embed/>
                  <p:pic>
                    <p:nvPicPr>
                      <p:cNvPr id="72723"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9800" y="3733800"/>
                        <a:ext cx="12192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4" name="Line 20"/>
          <p:cNvSpPr>
            <a:spLocks noChangeShapeType="1"/>
          </p:cNvSpPr>
          <p:nvPr/>
        </p:nvSpPr>
        <p:spPr bwMode="auto">
          <a:xfrm>
            <a:off x="4800600" y="3276600"/>
            <a:ext cx="1676400" cy="0"/>
          </a:xfrm>
          <a:prstGeom prst="line">
            <a:avLst/>
          </a:prstGeom>
          <a:noFill/>
          <a:ln w="9525">
            <a:solidFill>
              <a:schemeClr val="tx1"/>
            </a:solidFill>
            <a:round/>
            <a:headEnd/>
            <a:tailEnd type="arrow" w="med" len="med"/>
          </a:ln>
        </p:spPr>
        <p:txBody>
          <a:bodyPr/>
          <a:lstStyle/>
          <a:p>
            <a:endParaRPr lang="en-US"/>
          </a:p>
        </p:txBody>
      </p:sp>
      <p:sp>
        <p:nvSpPr>
          <p:cNvPr id="72725" name="Line 21"/>
          <p:cNvSpPr>
            <a:spLocks noChangeShapeType="1"/>
          </p:cNvSpPr>
          <p:nvPr/>
        </p:nvSpPr>
        <p:spPr bwMode="auto">
          <a:xfrm flipV="1">
            <a:off x="5638800" y="3429000"/>
            <a:ext cx="0" cy="304800"/>
          </a:xfrm>
          <a:prstGeom prst="line">
            <a:avLst/>
          </a:prstGeom>
          <a:noFill/>
          <a:ln w="9525">
            <a:solidFill>
              <a:schemeClr val="tx1"/>
            </a:solidFill>
            <a:round/>
            <a:headEnd/>
            <a:tailEnd type="arrow" w="med" len="med"/>
          </a:ln>
        </p:spPr>
        <p:txBody>
          <a:bodyPr/>
          <a:lstStyle/>
          <a:p>
            <a:endParaRPr lang="en-US"/>
          </a:p>
        </p:txBody>
      </p:sp>
      <p:graphicFrame>
        <p:nvGraphicFramePr>
          <p:cNvPr id="72726" name="Object 22"/>
          <p:cNvGraphicFramePr>
            <a:graphicFrameLocks noChangeAspect="1"/>
          </p:cNvGraphicFramePr>
          <p:nvPr/>
        </p:nvGraphicFramePr>
        <p:xfrm>
          <a:off x="4038600" y="4191000"/>
          <a:ext cx="2971800" cy="1177925"/>
        </p:xfrm>
        <a:graphic>
          <a:graphicData uri="http://schemas.openxmlformats.org/presentationml/2006/ole">
            <mc:AlternateContent xmlns:mc="http://schemas.openxmlformats.org/markup-compatibility/2006">
              <mc:Choice xmlns:v="urn:schemas-microsoft-com:vml" Requires="v">
                <p:oleObj name="Equation" r:id="rId16" imgW="1409400" imgH="558720" progId="Equation.DSMT4">
                  <p:embed/>
                </p:oleObj>
              </mc:Choice>
              <mc:Fallback>
                <p:oleObj name="Equation" r:id="rId16" imgW="1409400" imgH="558720" progId="Equation.DSMT4">
                  <p:embed/>
                  <p:pic>
                    <p:nvPicPr>
                      <p:cNvPr id="72726"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4191000"/>
                        <a:ext cx="297180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9" name="Text Box 25"/>
          <p:cNvSpPr txBox="1">
            <a:spLocks noChangeArrowheads="1"/>
          </p:cNvSpPr>
          <p:nvPr/>
        </p:nvSpPr>
        <p:spPr bwMode="auto">
          <a:xfrm>
            <a:off x="8229600" y="5791200"/>
            <a:ext cx="12192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(9)</a:t>
            </a:r>
          </a:p>
        </p:txBody>
      </p:sp>
      <p:grpSp>
        <p:nvGrpSpPr>
          <p:cNvPr id="2" name="Group 26"/>
          <p:cNvGrpSpPr>
            <a:grpSpLocks/>
          </p:cNvGrpSpPr>
          <p:nvPr/>
        </p:nvGrpSpPr>
        <p:grpSpPr bwMode="auto">
          <a:xfrm>
            <a:off x="457200" y="4038600"/>
            <a:ext cx="3429000" cy="2590800"/>
            <a:chOff x="7740" y="8330"/>
            <a:chExt cx="3420" cy="2290"/>
          </a:xfrm>
        </p:grpSpPr>
        <p:grpSp>
          <p:nvGrpSpPr>
            <p:cNvPr id="3" name="Group 27"/>
            <p:cNvGrpSpPr>
              <a:grpSpLocks/>
            </p:cNvGrpSpPr>
            <p:nvPr/>
          </p:nvGrpSpPr>
          <p:grpSpPr bwMode="auto">
            <a:xfrm>
              <a:off x="7740" y="8330"/>
              <a:ext cx="3420" cy="2160"/>
              <a:chOff x="7380" y="6660"/>
              <a:chExt cx="3420" cy="2160"/>
            </a:xfrm>
          </p:grpSpPr>
          <p:graphicFrame>
            <p:nvGraphicFramePr>
              <p:cNvPr id="52235" name="Object 28"/>
              <p:cNvGraphicFramePr>
                <a:graphicFrameLocks noChangeAspect="1"/>
              </p:cNvGraphicFramePr>
              <p:nvPr/>
            </p:nvGraphicFramePr>
            <p:xfrm>
              <a:off x="7380" y="6660"/>
              <a:ext cx="3420" cy="2124"/>
            </p:xfrm>
            <a:graphic>
              <a:graphicData uri="http://schemas.openxmlformats.org/presentationml/2006/ole">
                <mc:AlternateContent xmlns:mc="http://schemas.openxmlformats.org/markup-compatibility/2006">
                  <mc:Choice xmlns:v="urn:schemas-microsoft-com:vml" Requires="v">
                    <p:oleObj r:id="rId18" imgW="9752381" imgH="6058746" progId="">
                      <p:embed/>
                    </p:oleObj>
                  </mc:Choice>
                  <mc:Fallback>
                    <p:oleObj r:id="rId18" imgW="9752381" imgH="6058746" progId="">
                      <p:embed/>
                      <p:pic>
                        <p:nvPicPr>
                          <p:cNvPr id="52235"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80" y="6660"/>
                            <a:ext cx="3420" cy="2124"/>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52255" name="Rectangle 29"/>
              <p:cNvSpPr>
                <a:spLocks noChangeArrowheads="1"/>
              </p:cNvSpPr>
              <p:nvPr/>
            </p:nvSpPr>
            <p:spPr bwMode="auto">
              <a:xfrm>
                <a:off x="7380" y="8640"/>
                <a:ext cx="900" cy="180"/>
              </a:xfrm>
              <a:prstGeom prst="rect">
                <a:avLst/>
              </a:prstGeom>
              <a:solidFill>
                <a:srgbClr val="FFFFFF"/>
              </a:solidFill>
              <a:ln w="9525">
                <a:noFill/>
                <a:miter lim="800000"/>
                <a:headEnd/>
                <a:tailEnd/>
              </a:ln>
            </p:spPr>
            <p:txBody>
              <a:bodyPr/>
              <a:lstStyle/>
              <a:p>
                <a:endParaRPr lang="en-US"/>
              </a:p>
            </p:txBody>
          </p:sp>
        </p:grpSp>
        <p:sp>
          <p:nvSpPr>
            <p:cNvPr id="52254" name="Text Box 30"/>
            <p:cNvSpPr txBox="1">
              <a:spLocks noChangeArrowheads="1"/>
            </p:cNvSpPr>
            <p:nvPr/>
          </p:nvSpPr>
          <p:spPr bwMode="auto">
            <a:xfrm>
              <a:off x="9180" y="10185"/>
              <a:ext cx="720" cy="435"/>
            </a:xfrm>
            <a:prstGeom prst="rect">
              <a:avLst/>
            </a:prstGeom>
            <a:solidFill>
              <a:srgbClr val="FFFFFF"/>
            </a:solidFill>
            <a:ln w="9525">
              <a:noFill/>
              <a:miter lim="800000"/>
              <a:headEnd/>
              <a:tailEnd/>
            </a:ln>
          </p:spPr>
          <p:txBody>
            <a:bodyPr/>
            <a:lstStyle/>
            <a:p>
              <a:pPr algn="l"/>
              <a:endParaRPr lang="en-US" sz="2400">
                <a:latin typeface="VNI-Times" pitchFamily="2" charset="0"/>
              </a:endParaRPr>
            </a:p>
          </p:txBody>
        </p:sp>
      </p:grpSp>
      <p:sp>
        <p:nvSpPr>
          <p:cNvPr id="52248" name="Line 32"/>
          <p:cNvSpPr>
            <a:spLocks noChangeShapeType="1"/>
          </p:cNvSpPr>
          <p:nvPr/>
        </p:nvSpPr>
        <p:spPr bwMode="auto">
          <a:xfrm flipV="1">
            <a:off x="1600200" y="1828800"/>
            <a:ext cx="914400" cy="381000"/>
          </a:xfrm>
          <a:prstGeom prst="line">
            <a:avLst/>
          </a:prstGeom>
          <a:noFill/>
          <a:ln w="9525">
            <a:solidFill>
              <a:schemeClr val="tx1"/>
            </a:solidFill>
            <a:round/>
            <a:headEnd/>
            <a:tailEnd type="triangle" w="med" len="med"/>
          </a:ln>
        </p:spPr>
        <p:txBody>
          <a:bodyPr/>
          <a:lstStyle/>
          <a:p>
            <a:endParaRPr lang="en-US"/>
          </a:p>
        </p:txBody>
      </p:sp>
      <p:sp>
        <p:nvSpPr>
          <p:cNvPr id="52249" name="Line 33"/>
          <p:cNvSpPr>
            <a:spLocks noChangeShapeType="1"/>
          </p:cNvSpPr>
          <p:nvPr/>
        </p:nvSpPr>
        <p:spPr bwMode="auto">
          <a:xfrm flipH="1">
            <a:off x="4191000" y="2438400"/>
            <a:ext cx="2057400" cy="533400"/>
          </a:xfrm>
          <a:prstGeom prst="line">
            <a:avLst/>
          </a:prstGeom>
          <a:noFill/>
          <a:ln w="9525">
            <a:solidFill>
              <a:schemeClr val="tx1"/>
            </a:solidFill>
            <a:prstDash val="dash"/>
            <a:round/>
            <a:headEnd/>
            <a:tailEnd type="arrow" w="med" len="med"/>
          </a:ln>
        </p:spPr>
        <p:txBody>
          <a:bodyPr/>
          <a:lstStyle/>
          <a:p>
            <a:endParaRPr lang="en-US"/>
          </a:p>
        </p:txBody>
      </p:sp>
      <p:sp>
        <p:nvSpPr>
          <p:cNvPr id="52250" name="Line 34"/>
          <p:cNvSpPr>
            <a:spLocks noChangeShapeType="1"/>
          </p:cNvSpPr>
          <p:nvPr/>
        </p:nvSpPr>
        <p:spPr bwMode="auto">
          <a:xfrm>
            <a:off x="7162800" y="4800600"/>
            <a:ext cx="304800" cy="0"/>
          </a:xfrm>
          <a:prstGeom prst="line">
            <a:avLst/>
          </a:prstGeom>
          <a:noFill/>
          <a:ln w="9525">
            <a:solidFill>
              <a:schemeClr val="tx1"/>
            </a:solidFill>
            <a:round/>
            <a:headEnd/>
            <a:tailEnd type="arrow" w="med" len="med"/>
          </a:ln>
        </p:spPr>
        <p:txBody>
          <a:bodyPr/>
          <a:lstStyle/>
          <a:p>
            <a:endParaRPr lang="en-US"/>
          </a:p>
        </p:txBody>
      </p:sp>
      <p:sp>
        <p:nvSpPr>
          <p:cNvPr id="52251" name="Line 36"/>
          <p:cNvSpPr>
            <a:spLocks noChangeShapeType="1"/>
          </p:cNvSpPr>
          <p:nvPr/>
        </p:nvSpPr>
        <p:spPr bwMode="auto">
          <a:xfrm>
            <a:off x="6705600" y="3657600"/>
            <a:ext cx="1981200" cy="0"/>
          </a:xfrm>
          <a:prstGeom prst="line">
            <a:avLst/>
          </a:prstGeom>
          <a:noFill/>
          <a:ln w="9525">
            <a:solidFill>
              <a:schemeClr val="tx1"/>
            </a:solidFill>
            <a:round/>
            <a:headEnd/>
            <a:tailEnd/>
          </a:ln>
        </p:spPr>
        <p:txBody>
          <a:bodyPr/>
          <a:lstStyle/>
          <a:p>
            <a:endParaRPr lang="en-US"/>
          </a:p>
        </p:txBody>
      </p:sp>
      <p:sp>
        <p:nvSpPr>
          <p:cNvPr id="52252" name="Line 37"/>
          <p:cNvSpPr>
            <a:spLocks noChangeShapeType="1"/>
          </p:cNvSpPr>
          <p:nvPr/>
        </p:nvSpPr>
        <p:spPr bwMode="auto">
          <a:xfrm flipH="1">
            <a:off x="7391400" y="3657600"/>
            <a:ext cx="381000" cy="1828800"/>
          </a:xfrm>
          <a:prstGeom prst="line">
            <a:avLst/>
          </a:prstGeom>
          <a:noFill/>
          <a:ln w="9525">
            <a:solidFill>
              <a:schemeClr val="tx1"/>
            </a:solidFill>
            <a:round/>
            <a:headEnd/>
            <a:tailEnd type="arrow" w="med" len="med"/>
          </a:ln>
        </p:spPr>
        <p:txBody>
          <a:bodyPr/>
          <a:lstStyle/>
          <a:p>
            <a:endParaRPr lang="en-US"/>
          </a:p>
        </p:txBody>
      </p:sp>
      <p:graphicFrame>
        <p:nvGraphicFramePr>
          <p:cNvPr id="72742" name="Object 38"/>
          <p:cNvGraphicFramePr>
            <a:graphicFrameLocks noChangeAspect="1"/>
          </p:cNvGraphicFramePr>
          <p:nvPr/>
        </p:nvGraphicFramePr>
        <p:xfrm>
          <a:off x="1752600" y="5562600"/>
          <a:ext cx="403225" cy="457200"/>
        </p:xfrm>
        <a:graphic>
          <a:graphicData uri="http://schemas.openxmlformats.org/presentationml/2006/ole">
            <mc:AlternateContent xmlns:mc="http://schemas.openxmlformats.org/markup-compatibility/2006">
              <mc:Choice xmlns:v="urn:schemas-microsoft-com:vml" Requires="v">
                <p:oleObj name="Equation" r:id="rId20" imgW="190440" imgH="215640" progId="Equation.DSMT4">
                  <p:embed/>
                </p:oleObj>
              </mc:Choice>
              <mc:Fallback>
                <p:oleObj name="Equation" r:id="rId20" imgW="190440" imgH="215640" progId="Equation.DSMT4">
                  <p:embed/>
                  <p:pic>
                    <p:nvPicPr>
                      <p:cNvPr id="72742"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5562600"/>
                        <a:ext cx="4032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2"/>
          <p:cNvSpPr txBox="1">
            <a:spLocks noChangeArrowheads="1"/>
          </p:cNvSpPr>
          <p:nvPr/>
        </p:nvSpPr>
        <p:spPr bwMode="auto">
          <a:xfrm>
            <a:off x="381000" y="0"/>
            <a:ext cx="7924800" cy="1077218"/>
          </a:xfrm>
          <a:prstGeom prst="rect">
            <a:avLst/>
          </a:prstGeom>
          <a:noFill/>
          <a:ln w="9525">
            <a:noFill/>
            <a:miter lim="800000"/>
            <a:headEnd/>
            <a:tailEnd/>
          </a:ln>
        </p:spPr>
        <p:txBody>
          <a:bodyPr wrap="square">
            <a:spAutoFit/>
          </a:bodyPr>
          <a:lstStyle/>
          <a:p>
            <a:pPr algn="ctr">
              <a:spcBef>
                <a:spcPct val="50000"/>
              </a:spcBef>
            </a:pPr>
            <a:r>
              <a:rPr lang="en-US" sz="2800" b="1" dirty="0">
                <a:solidFill>
                  <a:srgbClr val="FF0000"/>
                </a:solidFill>
                <a:latin typeface="Times New Roman" pitchFamily="18" charset="0"/>
                <a:cs typeface="Times New Roman" pitchFamily="18" charset="0"/>
              </a:rPr>
              <a:t>ĐỊNH LUẬT BẢO TOÀN CƠ NĂNG</a:t>
            </a:r>
          </a:p>
          <a:p>
            <a:pPr algn="just">
              <a:spcBef>
                <a:spcPct val="50000"/>
              </a:spcBef>
            </a:pPr>
            <a:r>
              <a:rPr lang="en-US" sz="2400" b="1" dirty="0">
                <a:solidFill>
                  <a:srgbClr val="FF0000"/>
                </a:solidFill>
                <a:latin typeface="Times New Roman" pitchFamily="18" charset="0"/>
                <a:cs typeface="Times New Roman" pitchFamily="18" charset="0"/>
              </a:rPr>
              <a:t>3. CÔNG CỦA LỰC –ĐỘNG NĂNG</a:t>
            </a:r>
          </a:p>
        </p:txBody>
      </p:sp>
      <p:pic>
        <p:nvPicPr>
          <p:cNvPr id="149516" name="Picture 12"/>
          <p:cNvPicPr>
            <a:picLocks noChangeAspect="1" noChangeArrowheads="1"/>
          </p:cNvPicPr>
          <p:nvPr/>
        </p:nvPicPr>
        <p:blipFill>
          <a:blip r:embed="rId21"/>
          <a:srcRect/>
          <a:stretch>
            <a:fillRect/>
          </a:stretch>
        </p:blipFill>
        <p:spPr bwMode="auto">
          <a:xfrm>
            <a:off x="7048500" y="6383330"/>
            <a:ext cx="1447800" cy="609600"/>
          </a:xfrm>
          <a:prstGeom prst="rect">
            <a:avLst/>
          </a:prstGeom>
          <a:noFill/>
          <a:ln w="9525">
            <a:solidFill>
              <a:srgbClr val="FF0000"/>
            </a:solidFill>
            <a:miter lim="800000"/>
            <a:headEnd/>
            <a:tailEnd/>
          </a:ln>
          <a:effectLst/>
        </p:spPr>
      </p:pic>
      <p:sp>
        <p:nvSpPr>
          <p:cNvPr id="33" name="Text Box 25"/>
          <p:cNvSpPr txBox="1">
            <a:spLocks noChangeArrowheads="1"/>
          </p:cNvSpPr>
          <p:nvPr/>
        </p:nvSpPr>
        <p:spPr bwMode="auto">
          <a:xfrm>
            <a:off x="8382000" y="3733800"/>
            <a:ext cx="1219200" cy="369332"/>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18"/>
                                        </p:tgtEl>
                                        <p:attrNameLst>
                                          <p:attrName>style.visibility</p:attrName>
                                        </p:attrNameLst>
                                      </p:cBhvr>
                                      <p:to>
                                        <p:strVal val="visible"/>
                                      </p:to>
                                    </p:set>
                                    <p:animEffect transition="in" filter="blinds(horizontal)">
                                      <p:cBhvr>
                                        <p:cTn id="7" dur="500"/>
                                        <p:tgtEl>
                                          <p:spTgt spid="72718"/>
                                        </p:tgtEl>
                                      </p:cBhvr>
                                    </p:animEffect>
                                  </p:childTnLst>
                                </p:cTn>
                              </p:par>
                              <p:par>
                                <p:cTn id="8" presetID="3" presetClass="entr" presetSubtype="10" fill="hold" nodeType="withEffect">
                                  <p:stCondLst>
                                    <p:cond delay="0"/>
                                  </p:stCondLst>
                                  <p:childTnLst>
                                    <p:set>
                                      <p:cBhvr>
                                        <p:cTn id="9" dur="1" fill="hold">
                                          <p:stCondLst>
                                            <p:cond delay="0"/>
                                          </p:stCondLst>
                                        </p:cTn>
                                        <p:tgtEl>
                                          <p:spTgt spid="72717"/>
                                        </p:tgtEl>
                                        <p:attrNameLst>
                                          <p:attrName>style.visibility</p:attrName>
                                        </p:attrNameLst>
                                      </p:cBhvr>
                                      <p:to>
                                        <p:strVal val="visible"/>
                                      </p:to>
                                    </p:set>
                                    <p:animEffect transition="in" filter="blinds(horizontal)">
                                      <p:cBhvr>
                                        <p:cTn id="10" dur="500"/>
                                        <p:tgtEl>
                                          <p:spTgt spid="7271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2711"/>
                                        </p:tgtEl>
                                        <p:attrNameLst>
                                          <p:attrName>style.visibility</p:attrName>
                                        </p:attrNameLst>
                                      </p:cBhvr>
                                      <p:to>
                                        <p:strVal val="visible"/>
                                      </p:to>
                                    </p:set>
                                    <p:animEffect transition="in" filter="circle(in)">
                                      <p:cBhvr>
                                        <p:cTn id="15" dur="2000"/>
                                        <p:tgtEl>
                                          <p:spTgt spid="72711"/>
                                        </p:tgtEl>
                                      </p:cBhvr>
                                    </p:animEffect>
                                  </p:childTnLst>
                                </p:cTn>
                              </p:par>
                              <p:par>
                                <p:cTn id="16" presetID="6" presetClass="entr" presetSubtype="16" fill="hold" nodeType="withEffect">
                                  <p:stCondLst>
                                    <p:cond delay="0"/>
                                  </p:stCondLst>
                                  <p:childTnLst>
                                    <p:set>
                                      <p:cBhvr>
                                        <p:cTn id="17" dur="1" fill="hold">
                                          <p:stCondLst>
                                            <p:cond delay="0"/>
                                          </p:stCondLst>
                                        </p:cTn>
                                        <p:tgtEl>
                                          <p:spTgt spid="72716"/>
                                        </p:tgtEl>
                                        <p:attrNameLst>
                                          <p:attrName>style.visibility</p:attrName>
                                        </p:attrNameLst>
                                      </p:cBhvr>
                                      <p:to>
                                        <p:strVal val="visible"/>
                                      </p:to>
                                    </p:set>
                                    <p:animEffect transition="in" filter="circle(in)">
                                      <p:cBhvr>
                                        <p:cTn id="18" dur="2000"/>
                                        <p:tgtEl>
                                          <p:spTgt spid="72716"/>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72710"/>
                                        </p:tgtEl>
                                        <p:attrNameLst>
                                          <p:attrName>style.visibility</p:attrName>
                                        </p:attrNameLst>
                                      </p:cBhvr>
                                      <p:to>
                                        <p:strVal val="visible"/>
                                      </p:to>
                                    </p:set>
                                    <p:animEffect transition="in" filter="circle(in)">
                                      <p:cBhvr>
                                        <p:cTn id="21" dur="2000"/>
                                        <p:tgtEl>
                                          <p:spTgt spid="72710"/>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72714"/>
                                        </p:tgtEl>
                                        <p:attrNameLst>
                                          <p:attrName>style.visibility</p:attrName>
                                        </p:attrNameLst>
                                      </p:cBhvr>
                                      <p:to>
                                        <p:strVal val="visible"/>
                                      </p:to>
                                    </p:set>
                                    <p:animEffect transition="in" filter="circle(in)">
                                      <p:cBhvr>
                                        <p:cTn id="24" dur="2000"/>
                                        <p:tgtEl>
                                          <p:spTgt spid="72714"/>
                                        </p:tgtEl>
                                      </p:cBhvr>
                                    </p:animEffect>
                                  </p:childTnLst>
                                </p:cTn>
                              </p:par>
                              <p:par>
                                <p:cTn id="25" presetID="6" presetClass="entr" presetSubtype="16" fill="hold" nodeType="withEffect">
                                  <p:stCondLst>
                                    <p:cond delay="0"/>
                                  </p:stCondLst>
                                  <p:childTnLst>
                                    <p:set>
                                      <p:cBhvr>
                                        <p:cTn id="26" dur="1" fill="hold">
                                          <p:stCondLst>
                                            <p:cond delay="0"/>
                                          </p:stCondLst>
                                        </p:cTn>
                                        <p:tgtEl>
                                          <p:spTgt spid="72715"/>
                                        </p:tgtEl>
                                        <p:attrNameLst>
                                          <p:attrName>style.visibility</p:attrName>
                                        </p:attrNameLst>
                                      </p:cBhvr>
                                      <p:to>
                                        <p:strVal val="visible"/>
                                      </p:to>
                                    </p:set>
                                    <p:animEffect transition="in" filter="circle(in)">
                                      <p:cBhvr>
                                        <p:cTn id="27" dur="2000"/>
                                        <p:tgtEl>
                                          <p:spTgt spid="727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13"/>
                                        </p:tgtEl>
                                        <p:attrNameLst>
                                          <p:attrName>style.visibility</p:attrName>
                                        </p:attrNameLst>
                                      </p:cBhvr>
                                      <p:to>
                                        <p:strVal val="visible"/>
                                      </p:to>
                                    </p:set>
                                    <p:animEffect transition="in" filter="blinds(horizontal)">
                                      <p:cBhvr>
                                        <p:cTn id="32" dur="500"/>
                                        <p:tgtEl>
                                          <p:spTgt spid="727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719"/>
                                        </p:tgtEl>
                                        <p:attrNameLst>
                                          <p:attrName>style.visibility</p:attrName>
                                        </p:attrNameLst>
                                      </p:cBhvr>
                                      <p:to>
                                        <p:strVal val="visible"/>
                                      </p:to>
                                    </p:set>
                                    <p:animEffect transition="in" filter="blinds(horizontal)">
                                      <p:cBhvr>
                                        <p:cTn id="37" dur="500"/>
                                        <p:tgtEl>
                                          <p:spTgt spid="727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723"/>
                                        </p:tgtEl>
                                        <p:attrNameLst>
                                          <p:attrName>style.visibility</p:attrName>
                                        </p:attrNameLst>
                                      </p:cBhvr>
                                      <p:to>
                                        <p:strVal val="visible"/>
                                      </p:to>
                                    </p:set>
                                    <p:animEffect transition="in" filter="blinds(horizontal)">
                                      <p:cBhvr>
                                        <p:cTn id="42" dur="500"/>
                                        <p:tgtEl>
                                          <p:spTgt spid="7272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2722"/>
                                        </p:tgtEl>
                                        <p:attrNameLst>
                                          <p:attrName>style.visibility</p:attrName>
                                        </p:attrNameLst>
                                      </p:cBhvr>
                                      <p:to>
                                        <p:strVal val="visible"/>
                                      </p:to>
                                    </p:set>
                                    <p:animEffect transition="in" filter="blinds(horizontal)">
                                      <p:cBhvr>
                                        <p:cTn id="45" dur="500"/>
                                        <p:tgtEl>
                                          <p:spTgt spid="7272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72725"/>
                                        </p:tgtEl>
                                        <p:attrNameLst>
                                          <p:attrName>style.visibility</p:attrName>
                                        </p:attrNameLst>
                                      </p:cBhvr>
                                      <p:to>
                                        <p:strVal val="visible"/>
                                      </p:to>
                                    </p:set>
                                    <p:animEffect transition="in" filter="blinds(horizontal)">
                                      <p:cBhvr>
                                        <p:cTn id="48" dur="500"/>
                                        <p:tgtEl>
                                          <p:spTgt spid="7272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2724"/>
                                        </p:tgtEl>
                                        <p:attrNameLst>
                                          <p:attrName>style.visibility</p:attrName>
                                        </p:attrNameLst>
                                      </p:cBhvr>
                                      <p:to>
                                        <p:strVal val="visible"/>
                                      </p:to>
                                    </p:set>
                                    <p:animEffect transition="in" filter="blinds(horizontal)">
                                      <p:cBhvr>
                                        <p:cTn id="51" dur="500"/>
                                        <p:tgtEl>
                                          <p:spTgt spid="72724"/>
                                        </p:tgtEl>
                                      </p:cBhvr>
                                    </p:animEffect>
                                  </p:childTnLst>
                                </p:cTn>
                              </p:par>
                              <p:par>
                                <p:cTn id="52" presetID="3" presetClass="entr" presetSubtype="10" fill="hold" nodeType="withEffect">
                                  <p:stCondLst>
                                    <p:cond delay="0"/>
                                  </p:stCondLst>
                                  <p:childTnLst>
                                    <p:set>
                                      <p:cBhvr>
                                        <p:cTn id="53" dur="1" fill="hold">
                                          <p:stCondLst>
                                            <p:cond delay="0"/>
                                          </p:stCondLst>
                                        </p:cTn>
                                        <p:tgtEl>
                                          <p:spTgt spid="72720"/>
                                        </p:tgtEl>
                                        <p:attrNameLst>
                                          <p:attrName>style.visibility</p:attrName>
                                        </p:attrNameLst>
                                      </p:cBhvr>
                                      <p:to>
                                        <p:strVal val="visible"/>
                                      </p:to>
                                    </p:set>
                                    <p:animEffect transition="in" filter="blinds(horizontal)">
                                      <p:cBhvr>
                                        <p:cTn id="54" dur="500"/>
                                        <p:tgtEl>
                                          <p:spTgt spid="72720"/>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72726"/>
                                        </p:tgtEl>
                                        <p:attrNameLst>
                                          <p:attrName>style.visibility</p:attrName>
                                        </p:attrNameLst>
                                      </p:cBhvr>
                                      <p:to>
                                        <p:strVal val="visible"/>
                                      </p:to>
                                    </p:set>
                                    <p:animEffect transition="in" filter="checkerboard(across)">
                                      <p:cBhvr>
                                        <p:cTn id="59" dur="500"/>
                                        <p:tgtEl>
                                          <p:spTgt spid="72726"/>
                                        </p:tgtEl>
                                      </p:cBhvr>
                                    </p:animEffect>
                                  </p:childTnLst>
                                </p:cTn>
                              </p:par>
                              <p:par>
                                <p:cTn id="60" presetID="5" presetClass="entr" presetSubtype="10" fill="hold" nodeType="withEffect">
                                  <p:stCondLst>
                                    <p:cond delay="0"/>
                                  </p:stCondLst>
                                  <p:childTnLst>
                                    <p:set>
                                      <p:cBhvr>
                                        <p:cTn id="61" dur="1" fill="hold">
                                          <p:stCondLst>
                                            <p:cond delay="0"/>
                                          </p:stCondLst>
                                        </p:cTn>
                                        <p:tgtEl>
                                          <p:spTgt spid="72721"/>
                                        </p:tgtEl>
                                        <p:attrNameLst>
                                          <p:attrName>style.visibility</p:attrName>
                                        </p:attrNameLst>
                                      </p:cBhvr>
                                      <p:to>
                                        <p:strVal val="visible"/>
                                      </p:to>
                                    </p:set>
                                    <p:animEffect transition="in" filter="checkerboard(across)">
                                      <p:cBhvr>
                                        <p:cTn id="62" dur="500"/>
                                        <p:tgtEl>
                                          <p:spTgt spid="7272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72729"/>
                                        </p:tgtEl>
                                        <p:attrNameLst>
                                          <p:attrName>style.visibility</p:attrName>
                                        </p:attrNameLst>
                                      </p:cBhvr>
                                      <p:to>
                                        <p:strVal val="visible"/>
                                      </p:to>
                                    </p:set>
                                    <p:animEffect transition="in" filter="checkerboard(across)">
                                      <p:cBhvr>
                                        <p:cTn id="65" dur="500"/>
                                        <p:tgtEl>
                                          <p:spTgt spid="72729"/>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circle(in)">
                                      <p:cBhvr>
                                        <p:cTn id="70" dur="2000"/>
                                        <p:tgtEl>
                                          <p:spTgt spid="2"/>
                                        </p:tgtEl>
                                      </p:cBhvr>
                                    </p:animEffect>
                                  </p:childTnLst>
                                </p:cTn>
                              </p:par>
                              <p:par>
                                <p:cTn id="71" presetID="6" presetClass="entr" presetSubtype="16" fill="hold" nodeType="withEffect">
                                  <p:stCondLst>
                                    <p:cond delay="0"/>
                                  </p:stCondLst>
                                  <p:childTnLst>
                                    <p:set>
                                      <p:cBhvr>
                                        <p:cTn id="72" dur="1" fill="hold">
                                          <p:stCondLst>
                                            <p:cond delay="0"/>
                                          </p:stCondLst>
                                        </p:cTn>
                                        <p:tgtEl>
                                          <p:spTgt spid="72742"/>
                                        </p:tgtEl>
                                        <p:attrNameLst>
                                          <p:attrName>style.visibility</p:attrName>
                                        </p:attrNameLst>
                                      </p:cBhvr>
                                      <p:to>
                                        <p:strVal val="visible"/>
                                      </p:to>
                                    </p:set>
                                    <p:animEffect transition="in" filter="circle(in)">
                                      <p:cBhvr>
                                        <p:cTn id="73" dur="2000"/>
                                        <p:tgtEl>
                                          <p:spTgt spid="72742"/>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blinds(horizontal)">
                                      <p:cBhvr>
                                        <p:cTn id="78" dur="500"/>
                                        <p:tgtEl>
                                          <p:spTgt spid="32"/>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checkerboard(across)">
                                      <p:cBhvr>
                                        <p:cTn id="8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P spid="72711" grpId="0" animBg="1"/>
      <p:bldP spid="72713" grpId="0" animBg="1"/>
      <p:bldP spid="72714" grpId="0"/>
      <p:bldP spid="72718" grpId="0"/>
      <p:bldP spid="72722" grpId="0"/>
      <p:bldP spid="72724" grpId="0" animBg="1"/>
      <p:bldP spid="72725" grpId="0" animBg="1"/>
      <p:bldP spid="72729" grpId="0"/>
      <p:bldP spid="32" grpId="0"/>
      <p:bldP spid="3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5540</TotalTime>
  <Words>3210</Words>
  <Application>Microsoft Office PowerPoint</Application>
  <PresentationFormat>On-screen Show (4:3)</PresentationFormat>
  <Paragraphs>324</Paragraphs>
  <Slides>55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vt:lpstr>
      <vt:lpstr>Calibri</vt:lpstr>
      <vt:lpstr>Times</vt:lpstr>
      <vt:lpstr>Times New Roman</vt:lpstr>
      <vt:lpstr>VNI-Times</vt:lpstr>
      <vt:lpstr>Office Theme</vt:lpstr>
      <vt:lpstr>Equation</vt:lpstr>
      <vt:lpstr>   CƠ – NHIỆT </vt:lpstr>
      <vt:lpstr>PowerPoint Presentation</vt:lpstr>
      <vt:lpstr>1. ĐỘNG LƯỢNG CỦA CHẤT ĐIỂM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TOÁN VA CHẠM GIỮA HAI VẬT</vt:lpstr>
      <vt:lpstr>VA CHẠM ĐÀN HỒI</vt:lpstr>
      <vt:lpstr>VA CHẠM  KHÔNG ĐÀN HỒI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 NHIỆT</dc:title>
  <dc:creator>hh</dc:creator>
  <cp:lastModifiedBy>NGUYỄN HẢI ĐĂNG</cp:lastModifiedBy>
  <cp:revision>189</cp:revision>
  <dcterms:created xsi:type="dcterms:W3CDTF">2014-08-26T16:02:18Z</dcterms:created>
  <dcterms:modified xsi:type="dcterms:W3CDTF">2021-10-27T01:23:06Z</dcterms:modified>
</cp:coreProperties>
</file>