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97" r:id="rId3"/>
    <p:sldId id="299" r:id="rId4"/>
    <p:sldId id="300" r:id="rId5"/>
    <p:sldId id="301" r:id="rId6"/>
    <p:sldId id="302" r:id="rId7"/>
    <p:sldId id="303" r:id="rId8"/>
    <p:sldId id="304" r:id="rId9"/>
    <p:sldId id="305" r:id="rId10"/>
    <p:sldId id="343" r:id="rId11"/>
    <p:sldId id="344" r:id="rId12"/>
    <p:sldId id="306" r:id="rId13"/>
    <p:sldId id="307" r:id="rId14"/>
    <p:sldId id="308" r:id="rId15"/>
    <p:sldId id="309" r:id="rId16"/>
    <p:sldId id="310" r:id="rId17"/>
    <p:sldId id="351" r:id="rId18"/>
    <p:sldId id="345" r:id="rId19"/>
    <p:sldId id="346" r:id="rId20"/>
    <p:sldId id="311" r:id="rId21"/>
    <p:sldId id="348" r:id="rId22"/>
    <p:sldId id="342" r:id="rId23"/>
    <p:sldId id="312" r:id="rId24"/>
    <p:sldId id="313" r:id="rId25"/>
    <p:sldId id="359" r:id="rId26"/>
    <p:sldId id="316" r:id="rId27"/>
    <p:sldId id="317" r:id="rId28"/>
    <p:sldId id="318" r:id="rId29"/>
    <p:sldId id="319" r:id="rId30"/>
    <p:sldId id="320" r:id="rId31"/>
    <p:sldId id="321" r:id="rId32"/>
    <p:sldId id="322" r:id="rId33"/>
    <p:sldId id="323" r:id="rId34"/>
    <p:sldId id="324" r:id="rId35"/>
    <p:sldId id="349" r:id="rId36"/>
    <p:sldId id="350" r:id="rId37"/>
    <p:sldId id="325" r:id="rId38"/>
    <p:sldId id="326" r:id="rId39"/>
    <p:sldId id="327" r:id="rId40"/>
    <p:sldId id="328" r:id="rId41"/>
    <p:sldId id="329" r:id="rId42"/>
    <p:sldId id="330" r:id="rId43"/>
    <p:sldId id="331" r:id="rId44"/>
    <p:sldId id="332" r:id="rId45"/>
    <p:sldId id="333" r:id="rId46"/>
    <p:sldId id="334" r:id="rId47"/>
    <p:sldId id="335" r:id="rId48"/>
    <p:sldId id="336" r:id="rId49"/>
    <p:sldId id="337" r:id="rId50"/>
    <p:sldId id="338" r:id="rId51"/>
    <p:sldId id="339" r:id="rId52"/>
    <p:sldId id="340" r:id="rId53"/>
    <p:sldId id="352" r:id="rId54"/>
    <p:sldId id="353" r:id="rId55"/>
    <p:sldId id="354" r:id="rId56"/>
    <p:sldId id="355" r:id="rId57"/>
    <p:sldId id="356" r:id="rId58"/>
    <p:sldId id="357" r:id="rId59"/>
    <p:sldId id="358" r:id="rId60"/>
  </p:sldIdLst>
  <p:sldSz cx="9144000" cy="6858000" type="screen4x3"/>
  <p:notesSz cx="9869488" cy="67357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DE26"/>
    <a:srgbClr val="29F75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DA278F-315A-480D-B3C0-7D66B43F0829}" v="5" dt="2021-10-26T12:51:13.4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750" autoAdjust="0"/>
  </p:normalViewPr>
  <p:slideViewPr>
    <p:cSldViewPr>
      <p:cViewPr varScale="1">
        <p:scale>
          <a:sx n="75" d="100"/>
          <a:sy n="75" d="100"/>
        </p:scale>
        <p:origin x="1666"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HẢI ĐĂNG" userId="80c30424-fb04-46ab-8263-2a7dc309560f" providerId="ADAL" clId="{B0DA278F-315A-480D-B3C0-7D66B43F0829}"/>
    <pc:docChg chg="modSld modNotesMaster">
      <pc:chgData name="NGUYỄN HẢI ĐĂNG" userId="80c30424-fb04-46ab-8263-2a7dc309560f" providerId="ADAL" clId="{B0DA278F-315A-480D-B3C0-7D66B43F0829}" dt="2021-10-26T12:51:13.459" v="10"/>
      <pc:docMkLst>
        <pc:docMk/>
      </pc:docMkLst>
      <pc:sldChg chg="modSp">
        <pc:chgData name="NGUYỄN HẢI ĐĂNG" userId="80c30424-fb04-46ab-8263-2a7dc309560f" providerId="ADAL" clId="{B0DA278F-315A-480D-B3C0-7D66B43F0829}" dt="2021-10-10T09:14:17.148" v="8"/>
        <pc:sldMkLst>
          <pc:docMk/>
          <pc:sldMk cId="0" sldId="319"/>
        </pc:sldMkLst>
        <pc:graphicFrameChg chg="mod">
          <ac:chgData name="NGUYỄN HẢI ĐĂNG" userId="80c30424-fb04-46ab-8263-2a7dc309560f" providerId="ADAL" clId="{B0DA278F-315A-480D-B3C0-7D66B43F0829}" dt="2021-10-10T09:14:17.148" v="8"/>
          <ac:graphicFrameMkLst>
            <pc:docMk/>
            <pc:sldMk cId="0" sldId="319"/>
            <ac:graphicFrameMk id="116743" creationId="{00000000-0000-0000-0000-000000000000}"/>
          </ac:graphicFrameMkLst>
        </pc:graphicFrameChg>
      </pc:sldChg>
      <pc:sldChg chg="modSp mod">
        <pc:chgData name="NGUYỄN HẢI ĐĂNG" userId="80c30424-fb04-46ab-8263-2a7dc309560f" providerId="ADAL" clId="{B0DA278F-315A-480D-B3C0-7D66B43F0829}" dt="2021-10-10T02:55:25.673" v="7" actId="1035"/>
        <pc:sldMkLst>
          <pc:docMk/>
          <pc:sldMk cId="0" sldId="345"/>
        </pc:sldMkLst>
        <pc:picChg chg="mod">
          <ac:chgData name="NGUYỄN HẢI ĐĂNG" userId="80c30424-fb04-46ab-8263-2a7dc309560f" providerId="ADAL" clId="{B0DA278F-315A-480D-B3C0-7D66B43F0829}" dt="2021-10-10T02:55:25.673" v="7" actId="1035"/>
          <ac:picMkLst>
            <pc:docMk/>
            <pc:sldMk cId="0" sldId="345"/>
            <ac:picMk id="292867" creationId="{00000000-0000-0000-0000-000000000000}"/>
          </ac:picMkLst>
        </pc:picChg>
      </pc:sldChg>
    </pc:docChg>
  </pc:docChgLst>
  <pc:docChgLst>
    <pc:chgData name="NGUYỄN HẢI ĐĂNG" userId="80c30424-fb04-46ab-8263-2a7dc309560f" providerId="ADAL" clId="{B45BA3DD-AEEE-4043-950A-D8285BF90831}"/>
    <pc:docChg chg="undo custSel modSld">
      <pc:chgData name="NGUYỄN HẢI ĐĂNG" userId="80c30424-fb04-46ab-8263-2a7dc309560f" providerId="ADAL" clId="{B45BA3DD-AEEE-4043-950A-D8285BF90831}" dt="2021-06-28T03:58:37.285" v="2" actId="1036"/>
      <pc:docMkLst>
        <pc:docMk/>
      </pc:docMkLst>
      <pc:sldChg chg="modSp mod">
        <pc:chgData name="NGUYỄN HẢI ĐĂNG" userId="80c30424-fb04-46ab-8263-2a7dc309560f" providerId="ADAL" clId="{B45BA3DD-AEEE-4043-950A-D8285BF90831}" dt="2021-06-17T01:48:01.825" v="1" actId="1076"/>
        <pc:sldMkLst>
          <pc:docMk/>
          <pc:sldMk cId="0" sldId="301"/>
        </pc:sldMkLst>
        <pc:graphicFrameChg chg="mod">
          <ac:chgData name="NGUYỄN HẢI ĐĂNG" userId="80c30424-fb04-46ab-8263-2a7dc309560f" providerId="ADAL" clId="{B45BA3DD-AEEE-4043-950A-D8285BF90831}" dt="2021-06-17T01:48:01.825" v="1" actId="1076"/>
          <ac:graphicFrameMkLst>
            <pc:docMk/>
            <pc:sldMk cId="0" sldId="301"/>
            <ac:graphicFrameMk id="901122" creationId="{00000000-0000-0000-0000-000000000000}"/>
          </ac:graphicFrameMkLst>
        </pc:graphicFrameChg>
      </pc:sldChg>
      <pc:sldChg chg="modSp mod">
        <pc:chgData name="NGUYỄN HẢI ĐĂNG" userId="80c30424-fb04-46ab-8263-2a7dc309560f" providerId="ADAL" clId="{B45BA3DD-AEEE-4043-950A-D8285BF90831}" dt="2021-06-28T03:58:37.285" v="2" actId="1036"/>
        <pc:sldMkLst>
          <pc:docMk/>
          <pc:sldMk cId="0" sldId="338"/>
        </pc:sldMkLst>
        <pc:graphicFrameChg chg="mod">
          <ac:chgData name="NGUYỄN HẢI ĐĂNG" userId="80c30424-fb04-46ab-8263-2a7dc309560f" providerId="ADAL" clId="{B45BA3DD-AEEE-4043-950A-D8285BF90831}" dt="2021-06-28T03:58:37.285" v="2" actId="1036"/>
          <ac:graphicFrameMkLst>
            <pc:docMk/>
            <pc:sldMk cId="0" sldId="338"/>
            <ac:graphicFrameMk id="934927"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6778" cy="336788"/>
          </a:xfrm>
          <a:prstGeom prst="rect">
            <a:avLst/>
          </a:prstGeom>
        </p:spPr>
        <p:txBody>
          <a:bodyPr vert="horz" lIns="91440" tIns="45720" rIns="91440" bIns="45720" rtlCol="0"/>
          <a:lstStyle>
            <a:lvl1pPr algn="l">
              <a:defRPr sz="1200">
                <a:latin typeface="Times New Roman" pitchFamily="18" charset="0"/>
              </a:defRPr>
            </a:lvl1pPr>
          </a:lstStyle>
          <a:p>
            <a:endParaRPr lang="en-US" dirty="0"/>
          </a:p>
        </p:txBody>
      </p:sp>
      <p:sp>
        <p:nvSpPr>
          <p:cNvPr id="3" name="Date Placeholder 2"/>
          <p:cNvSpPr>
            <a:spLocks noGrp="1"/>
          </p:cNvSpPr>
          <p:nvPr>
            <p:ph type="dt" idx="1"/>
          </p:nvPr>
        </p:nvSpPr>
        <p:spPr>
          <a:xfrm>
            <a:off x="5590426" y="0"/>
            <a:ext cx="4276778" cy="336788"/>
          </a:xfrm>
          <a:prstGeom prst="rect">
            <a:avLst/>
          </a:prstGeom>
        </p:spPr>
        <p:txBody>
          <a:bodyPr vert="horz" lIns="91440" tIns="45720" rIns="91440" bIns="45720" rtlCol="0"/>
          <a:lstStyle>
            <a:lvl1pPr algn="r">
              <a:defRPr sz="1200">
                <a:latin typeface="Times New Roman" pitchFamily="18" charset="0"/>
              </a:defRPr>
            </a:lvl1pPr>
          </a:lstStyle>
          <a:p>
            <a:fld id="{3F91E1FC-DA7A-44FC-BF18-0564D44C247C}" type="datetimeFigureOut">
              <a:rPr lang="en-US" smtClean="0"/>
              <a:pPr/>
              <a:t>26/10/2021</a:t>
            </a:fld>
            <a:endParaRPr lang="en-US" dirty="0"/>
          </a:p>
        </p:txBody>
      </p:sp>
      <p:sp>
        <p:nvSpPr>
          <p:cNvPr id="4" name="Slide Image Placeholder 3"/>
          <p:cNvSpPr>
            <a:spLocks noGrp="1" noRot="1" noChangeAspect="1"/>
          </p:cNvSpPr>
          <p:nvPr>
            <p:ph type="sldImg" idx="2"/>
          </p:nvPr>
        </p:nvSpPr>
        <p:spPr>
          <a:xfrm>
            <a:off x="3251200" y="504825"/>
            <a:ext cx="3367088" cy="252571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86949" y="3199488"/>
            <a:ext cx="7895590" cy="303109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6397806"/>
            <a:ext cx="4276778" cy="336788"/>
          </a:xfrm>
          <a:prstGeom prst="rect">
            <a:avLst/>
          </a:prstGeom>
        </p:spPr>
        <p:txBody>
          <a:bodyPr vert="horz" lIns="91440" tIns="45720" rIns="91440" bIns="45720" rtlCol="0" anchor="b"/>
          <a:lstStyle>
            <a:lvl1pPr algn="l">
              <a:defRPr sz="1200">
                <a:latin typeface="Times New Roman" pitchFamily="18" charset="0"/>
              </a:defRPr>
            </a:lvl1pPr>
          </a:lstStyle>
          <a:p>
            <a:endParaRPr lang="en-US" dirty="0"/>
          </a:p>
        </p:txBody>
      </p:sp>
      <p:sp>
        <p:nvSpPr>
          <p:cNvPr id="7" name="Slide Number Placeholder 6"/>
          <p:cNvSpPr>
            <a:spLocks noGrp="1"/>
          </p:cNvSpPr>
          <p:nvPr>
            <p:ph type="sldNum" sz="quarter" idx="5"/>
          </p:nvPr>
        </p:nvSpPr>
        <p:spPr>
          <a:xfrm>
            <a:off x="5590426" y="6397806"/>
            <a:ext cx="4276778" cy="336788"/>
          </a:xfrm>
          <a:prstGeom prst="rect">
            <a:avLst/>
          </a:prstGeom>
        </p:spPr>
        <p:txBody>
          <a:bodyPr vert="horz" lIns="91440" tIns="45720" rIns="91440" bIns="45720" rtlCol="0" anchor="b"/>
          <a:lstStyle>
            <a:lvl1pPr algn="r">
              <a:defRPr sz="1200">
                <a:latin typeface="Times New Roman" pitchFamily="18" charset="0"/>
              </a:defRPr>
            </a:lvl1pPr>
          </a:lstStyle>
          <a:p>
            <a:fld id="{A28B9F4E-25A2-4671-8968-5F8CCB5478B3}" type="slidenum">
              <a:rPr lang="en-US" smtClean="0"/>
              <a:pPr/>
              <a:t>‹#›</a:t>
            </a:fld>
            <a:endParaRPr lang="en-US" dirty="0"/>
          </a:p>
        </p:txBody>
      </p:sp>
    </p:spTree>
    <p:extLst>
      <p:ext uri="{BB962C8B-B14F-4D97-AF65-F5344CB8AC3E}">
        <p14:creationId xmlns:p14="http://schemas.microsoft.com/office/powerpoint/2010/main" val="1898768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itchFamily="18" charset="0"/>
        <a:ea typeface="+mn-ea"/>
        <a:cs typeface="+mn-cs"/>
      </a:defRPr>
    </a:lvl1pPr>
    <a:lvl2pPr marL="457200" algn="l" defTabSz="914400" rtl="0" eaLnBrk="1" latinLnBrk="0" hangingPunct="1">
      <a:defRPr sz="1200" kern="1200">
        <a:solidFill>
          <a:schemeClr val="tx1"/>
        </a:solidFill>
        <a:latin typeface="Times New Roman" pitchFamily="18" charset="0"/>
        <a:ea typeface="+mn-ea"/>
        <a:cs typeface="+mn-cs"/>
      </a:defRPr>
    </a:lvl2pPr>
    <a:lvl3pPr marL="914400" algn="l" defTabSz="914400" rtl="0" eaLnBrk="1" latinLnBrk="0" hangingPunct="1">
      <a:defRPr sz="1200" kern="1200">
        <a:solidFill>
          <a:schemeClr val="tx1"/>
        </a:solidFill>
        <a:latin typeface="Times New Roman" pitchFamily="18" charset="0"/>
        <a:ea typeface="+mn-ea"/>
        <a:cs typeface="+mn-cs"/>
      </a:defRPr>
    </a:lvl3pPr>
    <a:lvl4pPr marL="1371600" algn="l" defTabSz="914400" rtl="0" eaLnBrk="1" latinLnBrk="0" hangingPunct="1">
      <a:defRPr sz="1200" kern="1200">
        <a:solidFill>
          <a:schemeClr val="tx1"/>
        </a:solidFill>
        <a:latin typeface="Times New Roman" pitchFamily="18" charset="0"/>
        <a:ea typeface="+mn-ea"/>
        <a:cs typeface="+mn-cs"/>
      </a:defRPr>
    </a:lvl4pPr>
    <a:lvl5pPr marL="1828800" algn="l" defTabSz="914400" rtl="0" eaLnBrk="1" latinLnBrk="0" hangingPunct="1">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8B9F4E-25A2-4671-8968-5F8CCB5478B3}" type="slidenum">
              <a:rPr lang="en-US" smtClean="0"/>
              <a:pPr/>
              <a:t>34</a:t>
            </a:fld>
            <a:endParaRPr lang="en-US" dirty="0"/>
          </a:p>
        </p:txBody>
      </p:sp>
    </p:spTree>
    <p:extLst>
      <p:ext uri="{BB962C8B-B14F-4D97-AF65-F5344CB8AC3E}">
        <p14:creationId xmlns:p14="http://schemas.microsoft.com/office/powerpoint/2010/main" val="2132485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D2D0383-053F-4478-A5AF-E76A32BC94A0}" type="datetimeFigureOut">
              <a:rPr lang="en-US" smtClean="0"/>
              <a:pPr/>
              <a:t>26/10/2021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2D0383-053F-4478-A5AF-E76A32BC94A0}" type="datetimeFigureOut">
              <a:rPr lang="en-US" smtClean="0"/>
              <a:pPr/>
              <a:t>26/10/2021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2D0383-053F-4478-A5AF-E76A32BC94A0}" type="datetimeFigureOut">
              <a:rPr lang="en-US" smtClean="0"/>
              <a:pPr/>
              <a:t>26/10/2021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35BF9A4-A696-43AE-8902-0DDBC3114A75}"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A0A2BF5C-CB92-440A-9D3F-E409251A41F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2D0383-053F-4478-A5AF-E76A32BC94A0}" type="datetimeFigureOut">
              <a:rPr lang="en-US" smtClean="0"/>
              <a:pPr/>
              <a:t>26/10/2021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2D0383-053F-4478-A5AF-E76A32BC94A0}" type="datetimeFigureOut">
              <a:rPr lang="en-US" smtClean="0"/>
              <a:pPr/>
              <a:t>26/10/2021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2D0383-053F-4478-A5AF-E76A32BC94A0}" type="datetimeFigureOut">
              <a:rPr lang="en-US" smtClean="0"/>
              <a:pPr/>
              <a:t>26/10/2021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2D0383-053F-4478-A5AF-E76A32BC94A0}" type="datetimeFigureOut">
              <a:rPr lang="en-US" smtClean="0"/>
              <a:pPr/>
              <a:t>26/10/2021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2D0383-053F-4478-A5AF-E76A32BC94A0}" type="datetimeFigureOut">
              <a:rPr lang="en-US" smtClean="0"/>
              <a:pPr/>
              <a:t>26/10/2021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2D0383-053F-4478-A5AF-E76A32BC94A0}" type="datetimeFigureOut">
              <a:rPr lang="en-US" smtClean="0"/>
              <a:pPr/>
              <a:t>26/10/2021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2D0383-053F-4478-A5AF-E76A32BC94A0}" type="datetimeFigureOut">
              <a:rPr lang="en-US" smtClean="0"/>
              <a:pPr/>
              <a:t>26/10/2021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2D0383-053F-4478-A5AF-E76A32BC94A0}" type="datetimeFigureOut">
              <a:rPr lang="en-US" smtClean="0"/>
              <a:pPr/>
              <a:t>26/10/2021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7D2D0383-053F-4478-A5AF-E76A32BC94A0}" type="datetimeFigureOut">
              <a:rPr lang="en-US" smtClean="0"/>
              <a:pPr/>
              <a:t>26/10/2021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65047844-BE8F-45E9-9EE6-1583E52C34F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2.xml"/><Relationship Id="rId5" Type="http://schemas.openxmlformats.org/officeDocument/2006/relationships/image" Target="../media/image64.png"/><Relationship Id="rId4" Type="http://schemas.openxmlformats.org/officeDocument/2006/relationships/image" Target="../media/image63.png"/></Relationships>
</file>

<file path=ppt/slides/_rels/slide12.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73.bin"/><Relationship Id="rId7" Type="http://schemas.openxmlformats.org/officeDocument/2006/relationships/oleObject" Target="../embeddings/oleObject75.bin"/><Relationship Id="rId12" Type="http://schemas.openxmlformats.org/officeDocument/2006/relationships/image" Target="../media/image69.wmf"/><Relationship Id="rId2" Type="http://schemas.openxmlformats.org/officeDocument/2006/relationships/image" Target="../media/image65.wmf"/><Relationship Id="rId1" Type="http://schemas.openxmlformats.org/officeDocument/2006/relationships/slideLayout" Target="../slideLayouts/slideLayout12.xml"/><Relationship Id="rId6" Type="http://schemas.openxmlformats.org/officeDocument/2006/relationships/image" Target="../media/image66.wmf"/><Relationship Id="rId11" Type="http://schemas.openxmlformats.org/officeDocument/2006/relationships/oleObject" Target="../embeddings/oleObject77.bin"/><Relationship Id="rId5" Type="http://schemas.openxmlformats.org/officeDocument/2006/relationships/oleObject" Target="../embeddings/oleObject74.bin"/><Relationship Id="rId10" Type="http://schemas.openxmlformats.org/officeDocument/2006/relationships/image" Target="../media/image68.wmf"/><Relationship Id="rId4" Type="http://schemas.openxmlformats.org/officeDocument/2006/relationships/image" Target="../media/image51.wmf"/><Relationship Id="rId9" Type="http://schemas.openxmlformats.org/officeDocument/2006/relationships/oleObject" Target="../embeddings/oleObject76.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81.bin"/><Relationship Id="rId13" Type="http://schemas.openxmlformats.org/officeDocument/2006/relationships/image" Target="../media/image75.wmf"/><Relationship Id="rId3" Type="http://schemas.openxmlformats.org/officeDocument/2006/relationships/image" Target="../media/image70.wmf"/><Relationship Id="rId7" Type="http://schemas.openxmlformats.org/officeDocument/2006/relationships/image" Target="../media/image72.wmf"/><Relationship Id="rId12" Type="http://schemas.openxmlformats.org/officeDocument/2006/relationships/oleObject" Target="../embeddings/oleObject83.bin"/><Relationship Id="rId2" Type="http://schemas.openxmlformats.org/officeDocument/2006/relationships/oleObject" Target="../embeddings/oleObject78.bin"/><Relationship Id="rId1" Type="http://schemas.openxmlformats.org/officeDocument/2006/relationships/slideLayout" Target="../slideLayouts/slideLayout12.xml"/><Relationship Id="rId6" Type="http://schemas.openxmlformats.org/officeDocument/2006/relationships/oleObject" Target="../embeddings/oleObject80.bin"/><Relationship Id="rId11" Type="http://schemas.openxmlformats.org/officeDocument/2006/relationships/image" Target="../media/image74.wmf"/><Relationship Id="rId5" Type="http://schemas.openxmlformats.org/officeDocument/2006/relationships/image" Target="../media/image71.wmf"/><Relationship Id="rId15" Type="http://schemas.openxmlformats.org/officeDocument/2006/relationships/image" Target="../media/image76.wmf"/><Relationship Id="rId10" Type="http://schemas.openxmlformats.org/officeDocument/2006/relationships/oleObject" Target="../embeddings/oleObject82.bin"/><Relationship Id="rId4" Type="http://schemas.openxmlformats.org/officeDocument/2006/relationships/oleObject" Target="../embeddings/oleObject79.bin"/><Relationship Id="rId9" Type="http://schemas.openxmlformats.org/officeDocument/2006/relationships/image" Target="../media/image73.wmf"/><Relationship Id="rId14" Type="http://schemas.openxmlformats.org/officeDocument/2006/relationships/oleObject" Target="../embeddings/oleObject84.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88.bin"/><Relationship Id="rId13" Type="http://schemas.openxmlformats.org/officeDocument/2006/relationships/image" Target="../media/image81.wmf"/><Relationship Id="rId18" Type="http://schemas.openxmlformats.org/officeDocument/2006/relationships/oleObject" Target="../embeddings/oleObject93.bin"/><Relationship Id="rId3" Type="http://schemas.openxmlformats.org/officeDocument/2006/relationships/image" Target="../media/image76.wmf"/><Relationship Id="rId21" Type="http://schemas.openxmlformats.org/officeDocument/2006/relationships/image" Target="../media/image85.wmf"/><Relationship Id="rId7" Type="http://schemas.openxmlformats.org/officeDocument/2006/relationships/image" Target="../media/image78.wmf"/><Relationship Id="rId12" Type="http://schemas.openxmlformats.org/officeDocument/2006/relationships/oleObject" Target="../embeddings/oleObject90.bin"/><Relationship Id="rId17" Type="http://schemas.openxmlformats.org/officeDocument/2006/relationships/image" Target="../media/image83.wmf"/><Relationship Id="rId2" Type="http://schemas.openxmlformats.org/officeDocument/2006/relationships/oleObject" Target="../embeddings/oleObject85.bin"/><Relationship Id="rId16" Type="http://schemas.openxmlformats.org/officeDocument/2006/relationships/oleObject" Target="../embeddings/oleObject92.bin"/><Relationship Id="rId20" Type="http://schemas.openxmlformats.org/officeDocument/2006/relationships/oleObject" Target="../embeddings/oleObject94.bin"/><Relationship Id="rId1" Type="http://schemas.openxmlformats.org/officeDocument/2006/relationships/slideLayout" Target="../slideLayouts/slideLayout12.xml"/><Relationship Id="rId6" Type="http://schemas.openxmlformats.org/officeDocument/2006/relationships/oleObject" Target="../embeddings/oleObject87.bin"/><Relationship Id="rId11" Type="http://schemas.openxmlformats.org/officeDocument/2006/relationships/image" Target="../media/image80.wmf"/><Relationship Id="rId5" Type="http://schemas.openxmlformats.org/officeDocument/2006/relationships/image" Target="../media/image77.wmf"/><Relationship Id="rId15" Type="http://schemas.openxmlformats.org/officeDocument/2006/relationships/image" Target="../media/image82.wmf"/><Relationship Id="rId10" Type="http://schemas.openxmlformats.org/officeDocument/2006/relationships/oleObject" Target="../embeddings/oleObject89.bin"/><Relationship Id="rId19" Type="http://schemas.openxmlformats.org/officeDocument/2006/relationships/image" Target="../media/image84.wmf"/><Relationship Id="rId4" Type="http://schemas.openxmlformats.org/officeDocument/2006/relationships/oleObject" Target="../embeddings/oleObject86.bin"/><Relationship Id="rId9" Type="http://schemas.openxmlformats.org/officeDocument/2006/relationships/image" Target="../media/image79.wmf"/><Relationship Id="rId14" Type="http://schemas.openxmlformats.org/officeDocument/2006/relationships/oleObject" Target="../embeddings/oleObject91.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98.bin"/><Relationship Id="rId13" Type="http://schemas.openxmlformats.org/officeDocument/2006/relationships/image" Target="../media/image91.wmf"/><Relationship Id="rId3" Type="http://schemas.openxmlformats.org/officeDocument/2006/relationships/image" Target="../media/image86.wmf"/><Relationship Id="rId7" Type="http://schemas.openxmlformats.org/officeDocument/2006/relationships/image" Target="../media/image88.wmf"/><Relationship Id="rId12" Type="http://schemas.openxmlformats.org/officeDocument/2006/relationships/oleObject" Target="../embeddings/oleObject100.bin"/><Relationship Id="rId2" Type="http://schemas.openxmlformats.org/officeDocument/2006/relationships/oleObject" Target="../embeddings/oleObject95.bin"/><Relationship Id="rId1" Type="http://schemas.openxmlformats.org/officeDocument/2006/relationships/slideLayout" Target="../slideLayouts/slideLayout12.xml"/><Relationship Id="rId6" Type="http://schemas.openxmlformats.org/officeDocument/2006/relationships/oleObject" Target="../embeddings/oleObject97.bin"/><Relationship Id="rId11" Type="http://schemas.openxmlformats.org/officeDocument/2006/relationships/image" Target="../media/image90.wmf"/><Relationship Id="rId5" Type="http://schemas.openxmlformats.org/officeDocument/2006/relationships/image" Target="../media/image87.wmf"/><Relationship Id="rId15" Type="http://schemas.openxmlformats.org/officeDocument/2006/relationships/image" Target="../media/image92.wmf"/><Relationship Id="rId10" Type="http://schemas.openxmlformats.org/officeDocument/2006/relationships/oleObject" Target="../embeddings/oleObject99.bin"/><Relationship Id="rId4" Type="http://schemas.openxmlformats.org/officeDocument/2006/relationships/oleObject" Target="../embeddings/oleObject96.bin"/><Relationship Id="rId9" Type="http://schemas.openxmlformats.org/officeDocument/2006/relationships/image" Target="../media/image89.wmf"/><Relationship Id="rId14" Type="http://schemas.openxmlformats.org/officeDocument/2006/relationships/oleObject" Target="../embeddings/oleObject101.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05.bin"/><Relationship Id="rId13" Type="http://schemas.openxmlformats.org/officeDocument/2006/relationships/image" Target="../media/image98.wmf"/><Relationship Id="rId3" Type="http://schemas.openxmlformats.org/officeDocument/2006/relationships/image" Target="../media/image93.wmf"/><Relationship Id="rId7" Type="http://schemas.openxmlformats.org/officeDocument/2006/relationships/image" Target="../media/image95.wmf"/><Relationship Id="rId12" Type="http://schemas.openxmlformats.org/officeDocument/2006/relationships/oleObject" Target="../embeddings/oleObject107.bin"/><Relationship Id="rId2" Type="http://schemas.openxmlformats.org/officeDocument/2006/relationships/oleObject" Target="../embeddings/oleObject102.bin"/><Relationship Id="rId1" Type="http://schemas.openxmlformats.org/officeDocument/2006/relationships/slideLayout" Target="../slideLayouts/slideLayout12.xml"/><Relationship Id="rId6" Type="http://schemas.openxmlformats.org/officeDocument/2006/relationships/oleObject" Target="../embeddings/oleObject104.bin"/><Relationship Id="rId11" Type="http://schemas.openxmlformats.org/officeDocument/2006/relationships/image" Target="../media/image97.wmf"/><Relationship Id="rId5" Type="http://schemas.openxmlformats.org/officeDocument/2006/relationships/image" Target="../media/image94.wmf"/><Relationship Id="rId15" Type="http://schemas.openxmlformats.org/officeDocument/2006/relationships/image" Target="../media/image99.wmf"/><Relationship Id="rId10" Type="http://schemas.openxmlformats.org/officeDocument/2006/relationships/oleObject" Target="../embeddings/oleObject106.bin"/><Relationship Id="rId4" Type="http://schemas.openxmlformats.org/officeDocument/2006/relationships/oleObject" Target="../embeddings/oleObject103.bin"/><Relationship Id="rId9" Type="http://schemas.openxmlformats.org/officeDocument/2006/relationships/image" Target="../media/image96.wmf"/><Relationship Id="rId14" Type="http://schemas.openxmlformats.org/officeDocument/2006/relationships/oleObject" Target="../embeddings/oleObject108.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12.bin"/><Relationship Id="rId13" Type="http://schemas.openxmlformats.org/officeDocument/2006/relationships/image" Target="../media/image105.wmf"/><Relationship Id="rId18" Type="http://schemas.openxmlformats.org/officeDocument/2006/relationships/oleObject" Target="../embeddings/oleObject117.bin"/><Relationship Id="rId26" Type="http://schemas.openxmlformats.org/officeDocument/2006/relationships/oleObject" Target="../embeddings/oleObject121.bin"/><Relationship Id="rId3" Type="http://schemas.openxmlformats.org/officeDocument/2006/relationships/image" Target="../media/image100.wmf"/><Relationship Id="rId21" Type="http://schemas.openxmlformats.org/officeDocument/2006/relationships/image" Target="../media/image109.wmf"/><Relationship Id="rId7" Type="http://schemas.openxmlformats.org/officeDocument/2006/relationships/image" Target="../media/image102.wmf"/><Relationship Id="rId12" Type="http://schemas.openxmlformats.org/officeDocument/2006/relationships/oleObject" Target="../embeddings/oleObject114.bin"/><Relationship Id="rId17" Type="http://schemas.openxmlformats.org/officeDocument/2006/relationships/image" Target="../media/image107.wmf"/><Relationship Id="rId25" Type="http://schemas.openxmlformats.org/officeDocument/2006/relationships/image" Target="../media/image98.wmf"/><Relationship Id="rId2" Type="http://schemas.openxmlformats.org/officeDocument/2006/relationships/oleObject" Target="../embeddings/oleObject109.bin"/><Relationship Id="rId16" Type="http://schemas.openxmlformats.org/officeDocument/2006/relationships/oleObject" Target="../embeddings/oleObject116.bin"/><Relationship Id="rId20" Type="http://schemas.openxmlformats.org/officeDocument/2006/relationships/oleObject" Target="../embeddings/oleObject118.bin"/><Relationship Id="rId1" Type="http://schemas.openxmlformats.org/officeDocument/2006/relationships/slideLayout" Target="../slideLayouts/slideLayout12.xml"/><Relationship Id="rId6" Type="http://schemas.openxmlformats.org/officeDocument/2006/relationships/oleObject" Target="../embeddings/oleObject111.bin"/><Relationship Id="rId11" Type="http://schemas.openxmlformats.org/officeDocument/2006/relationships/image" Target="../media/image104.wmf"/><Relationship Id="rId24" Type="http://schemas.openxmlformats.org/officeDocument/2006/relationships/oleObject" Target="../embeddings/oleObject120.bin"/><Relationship Id="rId5" Type="http://schemas.openxmlformats.org/officeDocument/2006/relationships/image" Target="../media/image101.wmf"/><Relationship Id="rId15" Type="http://schemas.openxmlformats.org/officeDocument/2006/relationships/image" Target="../media/image106.wmf"/><Relationship Id="rId23" Type="http://schemas.openxmlformats.org/officeDocument/2006/relationships/image" Target="../media/image110.wmf"/><Relationship Id="rId10" Type="http://schemas.openxmlformats.org/officeDocument/2006/relationships/oleObject" Target="../embeddings/oleObject113.bin"/><Relationship Id="rId19" Type="http://schemas.openxmlformats.org/officeDocument/2006/relationships/image" Target="../media/image108.wmf"/><Relationship Id="rId4" Type="http://schemas.openxmlformats.org/officeDocument/2006/relationships/oleObject" Target="../embeddings/oleObject110.bin"/><Relationship Id="rId9" Type="http://schemas.openxmlformats.org/officeDocument/2006/relationships/image" Target="../media/image103.wmf"/><Relationship Id="rId14" Type="http://schemas.openxmlformats.org/officeDocument/2006/relationships/oleObject" Target="../embeddings/oleObject115.bin"/><Relationship Id="rId22" Type="http://schemas.openxmlformats.org/officeDocument/2006/relationships/oleObject" Target="../embeddings/oleObject119.bin"/><Relationship Id="rId27" Type="http://schemas.openxmlformats.org/officeDocument/2006/relationships/image" Target="../media/image99.wmf"/></Relationships>
</file>

<file path=ppt/slides/_rels/slide18.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12.xml"/><Relationship Id="rId4" Type="http://schemas.openxmlformats.org/officeDocument/2006/relationships/image" Target="../media/image113.png"/></Relationships>
</file>

<file path=ppt/slides/_rels/slide19.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12.xml"/><Relationship Id="rId5" Type="http://schemas.openxmlformats.org/officeDocument/2006/relationships/image" Target="../media/image117.png"/><Relationship Id="rId4" Type="http://schemas.openxmlformats.org/officeDocument/2006/relationships/image" Target="../media/image1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25.bin"/><Relationship Id="rId13" Type="http://schemas.openxmlformats.org/officeDocument/2006/relationships/image" Target="../media/image106.wmf"/><Relationship Id="rId18" Type="http://schemas.openxmlformats.org/officeDocument/2006/relationships/oleObject" Target="../embeddings/oleObject130.bin"/><Relationship Id="rId26" Type="http://schemas.openxmlformats.org/officeDocument/2006/relationships/image" Target="../media/image118.png"/><Relationship Id="rId3" Type="http://schemas.openxmlformats.org/officeDocument/2006/relationships/image" Target="../media/image100.wmf"/><Relationship Id="rId21" Type="http://schemas.openxmlformats.org/officeDocument/2006/relationships/image" Target="../media/image110.wmf"/><Relationship Id="rId7" Type="http://schemas.openxmlformats.org/officeDocument/2006/relationships/image" Target="../media/image102.wmf"/><Relationship Id="rId12" Type="http://schemas.openxmlformats.org/officeDocument/2006/relationships/oleObject" Target="../embeddings/oleObject127.bin"/><Relationship Id="rId17" Type="http://schemas.openxmlformats.org/officeDocument/2006/relationships/image" Target="../media/image108.wmf"/><Relationship Id="rId25" Type="http://schemas.openxmlformats.org/officeDocument/2006/relationships/image" Target="../media/image99.wmf"/><Relationship Id="rId2" Type="http://schemas.openxmlformats.org/officeDocument/2006/relationships/oleObject" Target="../embeddings/oleObject122.bin"/><Relationship Id="rId16" Type="http://schemas.openxmlformats.org/officeDocument/2006/relationships/oleObject" Target="../embeddings/oleObject129.bin"/><Relationship Id="rId20" Type="http://schemas.openxmlformats.org/officeDocument/2006/relationships/oleObject" Target="../embeddings/oleObject131.bin"/><Relationship Id="rId1" Type="http://schemas.openxmlformats.org/officeDocument/2006/relationships/slideLayout" Target="../slideLayouts/slideLayout12.xml"/><Relationship Id="rId6" Type="http://schemas.openxmlformats.org/officeDocument/2006/relationships/oleObject" Target="../embeddings/oleObject124.bin"/><Relationship Id="rId11" Type="http://schemas.openxmlformats.org/officeDocument/2006/relationships/image" Target="../media/image104.wmf"/><Relationship Id="rId24" Type="http://schemas.openxmlformats.org/officeDocument/2006/relationships/oleObject" Target="../embeddings/oleObject133.bin"/><Relationship Id="rId5" Type="http://schemas.openxmlformats.org/officeDocument/2006/relationships/image" Target="../media/image101.wmf"/><Relationship Id="rId15" Type="http://schemas.openxmlformats.org/officeDocument/2006/relationships/image" Target="../media/image107.wmf"/><Relationship Id="rId23" Type="http://schemas.openxmlformats.org/officeDocument/2006/relationships/image" Target="../media/image98.wmf"/><Relationship Id="rId10" Type="http://schemas.openxmlformats.org/officeDocument/2006/relationships/oleObject" Target="../embeddings/oleObject126.bin"/><Relationship Id="rId19" Type="http://schemas.openxmlformats.org/officeDocument/2006/relationships/image" Target="../media/image109.wmf"/><Relationship Id="rId4" Type="http://schemas.openxmlformats.org/officeDocument/2006/relationships/oleObject" Target="../embeddings/oleObject123.bin"/><Relationship Id="rId9" Type="http://schemas.openxmlformats.org/officeDocument/2006/relationships/image" Target="../media/image103.wmf"/><Relationship Id="rId14" Type="http://schemas.openxmlformats.org/officeDocument/2006/relationships/oleObject" Target="../embeddings/oleObject128.bin"/><Relationship Id="rId22" Type="http://schemas.openxmlformats.org/officeDocument/2006/relationships/oleObject" Target="../embeddings/oleObject132.bin"/></Relationships>
</file>

<file path=ppt/slides/_rels/slide21.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12.xml"/><Relationship Id="rId4" Type="http://schemas.openxmlformats.org/officeDocument/2006/relationships/image" Target="../media/image122.png"/></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37.bin"/><Relationship Id="rId13" Type="http://schemas.openxmlformats.org/officeDocument/2006/relationships/image" Target="../media/image128.wmf"/><Relationship Id="rId18" Type="http://schemas.openxmlformats.org/officeDocument/2006/relationships/oleObject" Target="../embeddings/oleObject142.bin"/><Relationship Id="rId26" Type="http://schemas.openxmlformats.org/officeDocument/2006/relationships/oleObject" Target="../embeddings/oleObject147.bin"/><Relationship Id="rId3" Type="http://schemas.openxmlformats.org/officeDocument/2006/relationships/image" Target="../media/image123.wmf"/><Relationship Id="rId21" Type="http://schemas.openxmlformats.org/officeDocument/2006/relationships/image" Target="../media/image132.wmf"/><Relationship Id="rId7" Type="http://schemas.openxmlformats.org/officeDocument/2006/relationships/image" Target="../media/image125.wmf"/><Relationship Id="rId12" Type="http://schemas.openxmlformats.org/officeDocument/2006/relationships/oleObject" Target="../embeddings/oleObject139.bin"/><Relationship Id="rId17" Type="http://schemas.openxmlformats.org/officeDocument/2006/relationships/image" Target="../media/image130.wmf"/><Relationship Id="rId25" Type="http://schemas.openxmlformats.org/officeDocument/2006/relationships/oleObject" Target="../embeddings/oleObject146.bin"/><Relationship Id="rId2" Type="http://schemas.openxmlformats.org/officeDocument/2006/relationships/oleObject" Target="../embeddings/oleObject134.bin"/><Relationship Id="rId16" Type="http://schemas.openxmlformats.org/officeDocument/2006/relationships/oleObject" Target="../embeddings/oleObject141.bin"/><Relationship Id="rId20" Type="http://schemas.openxmlformats.org/officeDocument/2006/relationships/oleObject" Target="../embeddings/oleObject143.bin"/><Relationship Id="rId1" Type="http://schemas.openxmlformats.org/officeDocument/2006/relationships/slideLayout" Target="../slideLayouts/slideLayout12.xml"/><Relationship Id="rId6" Type="http://schemas.openxmlformats.org/officeDocument/2006/relationships/oleObject" Target="../embeddings/oleObject136.bin"/><Relationship Id="rId11" Type="http://schemas.openxmlformats.org/officeDocument/2006/relationships/image" Target="../media/image127.wmf"/><Relationship Id="rId24" Type="http://schemas.openxmlformats.org/officeDocument/2006/relationships/oleObject" Target="../embeddings/oleObject145.bin"/><Relationship Id="rId5" Type="http://schemas.openxmlformats.org/officeDocument/2006/relationships/image" Target="../media/image124.wmf"/><Relationship Id="rId15" Type="http://schemas.openxmlformats.org/officeDocument/2006/relationships/image" Target="../media/image129.wmf"/><Relationship Id="rId23" Type="http://schemas.openxmlformats.org/officeDocument/2006/relationships/image" Target="../media/image133.wmf"/><Relationship Id="rId10" Type="http://schemas.openxmlformats.org/officeDocument/2006/relationships/oleObject" Target="../embeddings/oleObject138.bin"/><Relationship Id="rId19" Type="http://schemas.openxmlformats.org/officeDocument/2006/relationships/image" Target="../media/image131.wmf"/><Relationship Id="rId4" Type="http://schemas.openxmlformats.org/officeDocument/2006/relationships/oleObject" Target="../embeddings/oleObject135.bin"/><Relationship Id="rId9" Type="http://schemas.openxmlformats.org/officeDocument/2006/relationships/image" Target="../media/image126.wmf"/><Relationship Id="rId14" Type="http://schemas.openxmlformats.org/officeDocument/2006/relationships/oleObject" Target="../embeddings/oleObject140.bin"/><Relationship Id="rId22" Type="http://schemas.openxmlformats.org/officeDocument/2006/relationships/oleObject" Target="../embeddings/oleObject144.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51.bin"/><Relationship Id="rId13" Type="http://schemas.openxmlformats.org/officeDocument/2006/relationships/image" Target="../media/image138.wmf"/><Relationship Id="rId3" Type="http://schemas.openxmlformats.org/officeDocument/2006/relationships/image" Target="../media/image132.wmf"/><Relationship Id="rId7" Type="http://schemas.openxmlformats.org/officeDocument/2006/relationships/image" Target="../media/image135.wmf"/><Relationship Id="rId12" Type="http://schemas.openxmlformats.org/officeDocument/2006/relationships/oleObject" Target="../embeddings/oleObject153.bin"/><Relationship Id="rId17" Type="http://schemas.openxmlformats.org/officeDocument/2006/relationships/image" Target="../media/image140.wmf"/><Relationship Id="rId2" Type="http://schemas.openxmlformats.org/officeDocument/2006/relationships/oleObject" Target="../embeddings/oleObject148.bin"/><Relationship Id="rId16" Type="http://schemas.openxmlformats.org/officeDocument/2006/relationships/oleObject" Target="../embeddings/oleObject155.bin"/><Relationship Id="rId1" Type="http://schemas.openxmlformats.org/officeDocument/2006/relationships/slideLayout" Target="../slideLayouts/slideLayout12.xml"/><Relationship Id="rId6" Type="http://schemas.openxmlformats.org/officeDocument/2006/relationships/oleObject" Target="../embeddings/oleObject150.bin"/><Relationship Id="rId11" Type="http://schemas.openxmlformats.org/officeDocument/2006/relationships/image" Target="../media/image137.wmf"/><Relationship Id="rId5" Type="http://schemas.openxmlformats.org/officeDocument/2006/relationships/image" Target="../media/image134.wmf"/><Relationship Id="rId15" Type="http://schemas.openxmlformats.org/officeDocument/2006/relationships/image" Target="../media/image139.wmf"/><Relationship Id="rId10" Type="http://schemas.openxmlformats.org/officeDocument/2006/relationships/oleObject" Target="../embeddings/oleObject152.bin"/><Relationship Id="rId4" Type="http://schemas.openxmlformats.org/officeDocument/2006/relationships/oleObject" Target="../embeddings/oleObject149.bin"/><Relationship Id="rId9" Type="http://schemas.openxmlformats.org/officeDocument/2006/relationships/image" Target="../media/image136.wmf"/><Relationship Id="rId14" Type="http://schemas.openxmlformats.org/officeDocument/2006/relationships/oleObject" Target="../embeddings/oleObject154.bin"/></Relationships>
</file>

<file path=ppt/slides/_rels/slide25.x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oleObject" Target="../embeddings/oleObject156.bin"/><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60.bin"/><Relationship Id="rId13" Type="http://schemas.openxmlformats.org/officeDocument/2006/relationships/image" Target="../media/image145.wmf"/><Relationship Id="rId3" Type="http://schemas.openxmlformats.org/officeDocument/2006/relationships/image" Target="../media/image135.wmf"/><Relationship Id="rId7" Type="http://schemas.openxmlformats.org/officeDocument/2006/relationships/image" Target="../media/image142.wmf"/><Relationship Id="rId12" Type="http://schemas.openxmlformats.org/officeDocument/2006/relationships/oleObject" Target="../embeddings/oleObject162.bin"/><Relationship Id="rId2" Type="http://schemas.openxmlformats.org/officeDocument/2006/relationships/oleObject" Target="../embeddings/oleObject157.bin"/><Relationship Id="rId1" Type="http://schemas.openxmlformats.org/officeDocument/2006/relationships/slideLayout" Target="../slideLayouts/slideLayout12.xml"/><Relationship Id="rId6" Type="http://schemas.openxmlformats.org/officeDocument/2006/relationships/oleObject" Target="../embeddings/oleObject159.bin"/><Relationship Id="rId11" Type="http://schemas.openxmlformats.org/officeDocument/2006/relationships/image" Target="../media/image144.wmf"/><Relationship Id="rId5" Type="http://schemas.openxmlformats.org/officeDocument/2006/relationships/image" Target="../media/image141.wmf"/><Relationship Id="rId10" Type="http://schemas.openxmlformats.org/officeDocument/2006/relationships/oleObject" Target="../embeddings/oleObject161.bin"/><Relationship Id="rId4" Type="http://schemas.openxmlformats.org/officeDocument/2006/relationships/oleObject" Target="../embeddings/oleObject158.bin"/><Relationship Id="rId9" Type="http://schemas.openxmlformats.org/officeDocument/2006/relationships/image" Target="../media/image143.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63.bin"/><Relationship Id="rId7" Type="http://schemas.openxmlformats.org/officeDocument/2006/relationships/image" Target="../media/image149.wmf"/><Relationship Id="rId2" Type="http://schemas.openxmlformats.org/officeDocument/2006/relationships/image" Target="../media/image146.wmf"/><Relationship Id="rId1" Type="http://schemas.openxmlformats.org/officeDocument/2006/relationships/slideLayout" Target="../slideLayouts/slideLayout4.xml"/><Relationship Id="rId6" Type="http://schemas.openxmlformats.org/officeDocument/2006/relationships/image" Target="../media/image148.wmf"/><Relationship Id="rId5" Type="http://schemas.openxmlformats.org/officeDocument/2006/relationships/oleObject" Target="../embeddings/oleObject164.bin"/><Relationship Id="rId4" Type="http://schemas.openxmlformats.org/officeDocument/2006/relationships/image" Target="../media/image147.wmf"/></Relationships>
</file>

<file path=ppt/slides/_rels/slide28.xml.rels><?xml version="1.0" encoding="UTF-8" standalone="yes"?>
<Relationships xmlns="http://schemas.openxmlformats.org/package/2006/relationships"><Relationship Id="rId8" Type="http://schemas.openxmlformats.org/officeDocument/2006/relationships/image" Target="../media/image153.wmf"/><Relationship Id="rId3" Type="http://schemas.openxmlformats.org/officeDocument/2006/relationships/oleObject" Target="../embeddings/oleObject165.bin"/><Relationship Id="rId7" Type="http://schemas.openxmlformats.org/officeDocument/2006/relationships/oleObject" Target="../embeddings/oleObject167.bin"/><Relationship Id="rId12" Type="http://schemas.openxmlformats.org/officeDocument/2006/relationships/image" Target="../media/image155.wmf"/><Relationship Id="rId2" Type="http://schemas.openxmlformats.org/officeDocument/2006/relationships/image" Target="../media/image150.wmf"/><Relationship Id="rId1" Type="http://schemas.openxmlformats.org/officeDocument/2006/relationships/slideLayout" Target="../slideLayouts/slideLayout12.xml"/><Relationship Id="rId6" Type="http://schemas.openxmlformats.org/officeDocument/2006/relationships/image" Target="../media/image152.wmf"/><Relationship Id="rId11" Type="http://schemas.openxmlformats.org/officeDocument/2006/relationships/oleObject" Target="../embeddings/oleObject169.bin"/><Relationship Id="rId5" Type="http://schemas.openxmlformats.org/officeDocument/2006/relationships/oleObject" Target="../embeddings/oleObject166.bin"/><Relationship Id="rId10" Type="http://schemas.openxmlformats.org/officeDocument/2006/relationships/image" Target="../media/image154.wmf"/><Relationship Id="rId4" Type="http://schemas.openxmlformats.org/officeDocument/2006/relationships/image" Target="../media/image151.wmf"/><Relationship Id="rId9" Type="http://schemas.openxmlformats.org/officeDocument/2006/relationships/oleObject" Target="../embeddings/oleObject168.bin"/></Relationships>
</file>

<file path=ppt/slides/_rels/slide29.xml.rels><?xml version="1.0" encoding="UTF-8" standalone="yes"?>
<Relationships xmlns="http://schemas.openxmlformats.org/package/2006/relationships"><Relationship Id="rId8" Type="http://schemas.openxmlformats.org/officeDocument/2006/relationships/image" Target="../media/image159.wmf"/><Relationship Id="rId13" Type="http://schemas.openxmlformats.org/officeDocument/2006/relationships/oleObject" Target="../embeddings/oleObject175.bin"/><Relationship Id="rId18" Type="http://schemas.openxmlformats.org/officeDocument/2006/relationships/image" Target="../media/image164.wmf"/><Relationship Id="rId3" Type="http://schemas.openxmlformats.org/officeDocument/2006/relationships/oleObject" Target="../embeddings/oleObject170.bin"/><Relationship Id="rId7" Type="http://schemas.openxmlformats.org/officeDocument/2006/relationships/oleObject" Target="../embeddings/oleObject172.bin"/><Relationship Id="rId12" Type="http://schemas.openxmlformats.org/officeDocument/2006/relationships/image" Target="../media/image161.wmf"/><Relationship Id="rId17" Type="http://schemas.openxmlformats.org/officeDocument/2006/relationships/oleObject" Target="../embeddings/oleObject177.bin"/><Relationship Id="rId2" Type="http://schemas.openxmlformats.org/officeDocument/2006/relationships/image" Target="../media/image156.png"/><Relationship Id="rId16" Type="http://schemas.openxmlformats.org/officeDocument/2006/relationships/image" Target="../media/image163.wmf"/><Relationship Id="rId20" Type="http://schemas.openxmlformats.org/officeDocument/2006/relationships/image" Target="../media/image165.wmf"/><Relationship Id="rId1" Type="http://schemas.openxmlformats.org/officeDocument/2006/relationships/slideLayout" Target="../slideLayouts/slideLayout12.xml"/><Relationship Id="rId6" Type="http://schemas.openxmlformats.org/officeDocument/2006/relationships/image" Target="../media/image158.wmf"/><Relationship Id="rId11" Type="http://schemas.openxmlformats.org/officeDocument/2006/relationships/oleObject" Target="../embeddings/oleObject174.bin"/><Relationship Id="rId5" Type="http://schemas.openxmlformats.org/officeDocument/2006/relationships/oleObject" Target="../embeddings/oleObject171.bin"/><Relationship Id="rId15" Type="http://schemas.openxmlformats.org/officeDocument/2006/relationships/oleObject" Target="../embeddings/oleObject176.bin"/><Relationship Id="rId10" Type="http://schemas.openxmlformats.org/officeDocument/2006/relationships/image" Target="../media/image160.wmf"/><Relationship Id="rId19" Type="http://schemas.openxmlformats.org/officeDocument/2006/relationships/oleObject" Target="../embeddings/oleObject178.bin"/><Relationship Id="rId4" Type="http://schemas.openxmlformats.org/officeDocument/2006/relationships/image" Target="../media/image157.wmf"/><Relationship Id="rId9" Type="http://schemas.openxmlformats.org/officeDocument/2006/relationships/oleObject" Target="../embeddings/oleObject173.bin"/><Relationship Id="rId14" Type="http://schemas.openxmlformats.org/officeDocument/2006/relationships/image" Target="../media/image162.w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2.wmf"/><Relationship Id="rId7"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12.xml"/><Relationship Id="rId6" Type="http://schemas.openxmlformats.org/officeDocument/2006/relationships/oleObject" Target="../embeddings/oleObject3.bin"/><Relationship Id="rId11" Type="http://schemas.openxmlformats.org/officeDocument/2006/relationships/image" Target="../media/image6.wmf"/><Relationship Id="rId5" Type="http://schemas.openxmlformats.org/officeDocument/2006/relationships/image" Target="../media/image3.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5.wmf"/></Relationships>
</file>

<file path=ppt/slides/_rels/slide30.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image" Target="../media/image16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82.bin"/><Relationship Id="rId13" Type="http://schemas.openxmlformats.org/officeDocument/2006/relationships/image" Target="../media/image173.wmf"/><Relationship Id="rId3" Type="http://schemas.openxmlformats.org/officeDocument/2006/relationships/image" Target="../media/image168.wmf"/><Relationship Id="rId7" Type="http://schemas.openxmlformats.org/officeDocument/2006/relationships/image" Target="../media/image170.wmf"/><Relationship Id="rId12" Type="http://schemas.openxmlformats.org/officeDocument/2006/relationships/oleObject" Target="../embeddings/oleObject184.bin"/><Relationship Id="rId2" Type="http://schemas.openxmlformats.org/officeDocument/2006/relationships/oleObject" Target="../embeddings/oleObject179.bin"/><Relationship Id="rId1" Type="http://schemas.openxmlformats.org/officeDocument/2006/relationships/slideLayout" Target="../slideLayouts/slideLayout12.xml"/><Relationship Id="rId6" Type="http://schemas.openxmlformats.org/officeDocument/2006/relationships/oleObject" Target="../embeddings/oleObject181.bin"/><Relationship Id="rId11" Type="http://schemas.openxmlformats.org/officeDocument/2006/relationships/image" Target="../media/image172.wmf"/><Relationship Id="rId5" Type="http://schemas.openxmlformats.org/officeDocument/2006/relationships/image" Target="../media/image169.wmf"/><Relationship Id="rId15" Type="http://schemas.openxmlformats.org/officeDocument/2006/relationships/image" Target="../media/image174.wmf"/><Relationship Id="rId10" Type="http://schemas.openxmlformats.org/officeDocument/2006/relationships/oleObject" Target="../embeddings/oleObject183.bin"/><Relationship Id="rId4" Type="http://schemas.openxmlformats.org/officeDocument/2006/relationships/oleObject" Target="../embeddings/oleObject180.bin"/><Relationship Id="rId9" Type="http://schemas.openxmlformats.org/officeDocument/2006/relationships/image" Target="../media/image171.wmf"/><Relationship Id="rId14" Type="http://schemas.openxmlformats.org/officeDocument/2006/relationships/oleObject" Target="../embeddings/oleObject185.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89.bin"/><Relationship Id="rId13" Type="http://schemas.openxmlformats.org/officeDocument/2006/relationships/image" Target="../media/image180.wmf"/><Relationship Id="rId3" Type="http://schemas.openxmlformats.org/officeDocument/2006/relationships/image" Target="../media/image175.wmf"/><Relationship Id="rId7" Type="http://schemas.openxmlformats.org/officeDocument/2006/relationships/image" Target="../media/image177.wmf"/><Relationship Id="rId12" Type="http://schemas.openxmlformats.org/officeDocument/2006/relationships/oleObject" Target="../embeddings/oleObject191.bin"/><Relationship Id="rId17" Type="http://schemas.openxmlformats.org/officeDocument/2006/relationships/image" Target="../media/image182.wmf"/><Relationship Id="rId2" Type="http://schemas.openxmlformats.org/officeDocument/2006/relationships/oleObject" Target="../embeddings/oleObject186.bin"/><Relationship Id="rId16" Type="http://schemas.openxmlformats.org/officeDocument/2006/relationships/oleObject" Target="../embeddings/oleObject193.bin"/><Relationship Id="rId1" Type="http://schemas.openxmlformats.org/officeDocument/2006/relationships/slideLayout" Target="../slideLayouts/slideLayout12.xml"/><Relationship Id="rId6" Type="http://schemas.openxmlformats.org/officeDocument/2006/relationships/oleObject" Target="../embeddings/oleObject188.bin"/><Relationship Id="rId11" Type="http://schemas.openxmlformats.org/officeDocument/2006/relationships/image" Target="../media/image179.wmf"/><Relationship Id="rId5" Type="http://schemas.openxmlformats.org/officeDocument/2006/relationships/image" Target="../media/image176.wmf"/><Relationship Id="rId15" Type="http://schemas.openxmlformats.org/officeDocument/2006/relationships/image" Target="../media/image181.wmf"/><Relationship Id="rId10" Type="http://schemas.openxmlformats.org/officeDocument/2006/relationships/oleObject" Target="../embeddings/oleObject190.bin"/><Relationship Id="rId4" Type="http://schemas.openxmlformats.org/officeDocument/2006/relationships/oleObject" Target="../embeddings/oleObject187.bin"/><Relationship Id="rId9" Type="http://schemas.openxmlformats.org/officeDocument/2006/relationships/image" Target="../media/image178.wmf"/><Relationship Id="rId14" Type="http://schemas.openxmlformats.org/officeDocument/2006/relationships/oleObject" Target="../embeddings/oleObject192.bin"/></Relationships>
</file>

<file path=ppt/slides/_rels/slide33.xml.rels><?xml version="1.0" encoding="UTF-8" standalone="yes"?>
<Relationships xmlns="http://schemas.openxmlformats.org/package/2006/relationships"><Relationship Id="rId3" Type="http://schemas.openxmlformats.org/officeDocument/2006/relationships/image" Target="../media/image183.wmf"/><Relationship Id="rId2" Type="http://schemas.openxmlformats.org/officeDocument/2006/relationships/oleObject" Target="../embeddings/oleObject194.bin"/><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3" Type="http://schemas.openxmlformats.org/officeDocument/2006/relationships/oleObject" Target="../embeddings/oleObject200.bin"/><Relationship Id="rId18" Type="http://schemas.openxmlformats.org/officeDocument/2006/relationships/image" Target="../media/image191.wmf"/><Relationship Id="rId26" Type="http://schemas.openxmlformats.org/officeDocument/2006/relationships/image" Target="../media/image195.wmf"/><Relationship Id="rId39" Type="http://schemas.openxmlformats.org/officeDocument/2006/relationships/oleObject" Target="../embeddings/oleObject213.bin"/><Relationship Id="rId21" Type="http://schemas.openxmlformats.org/officeDocument/2006/relationships/oleObject" Target="../embeddings/oleObject204.bin"/><Relationship Id="rId34" Type="http://schemas.openxmlformats.org/officeDocument/2006/relationships/image" Target="../media/image199.wmf"/><Relationship Id="rId7" Type="http://schemas.openxmlformats.org/officeDocument/2006/relationships/oleObject" Target="../embeddings/oleObject197.bin"/><Relationship Id="rId12" Type="http://schemas.openxmlformats.org/officeDocument/2006/relationships/image" Target="../media/image188.wmf"/><Relationship Id="rId17" Type="http://schemas.openxmlformats.org/officeDocument/2006/relationships/oleObject" Target="../embeddings/oleObject202.bin"/><Relationship Id="rId25" Type="http://schemas.openxmlformats.org/officeDocument/2006/relationships/oleObject" Target="../embeddings/oleObject206.bin"/><Relationship Id="rId33" Type="http://schemas.openxmlformats.org/officeDocument/2006/relationships/oleObject" Target="../embeddings/oleObject210.bin"/><Relationship Id="rId38" Type="http://schemas.openxmlformats.org/officeDocument/2006/relationships/image" Target="../media/image201.wmf"/><Relationship Id="rId2" Type="http://schemas.openxmlformats.org/officeDocument/2006/relationships/notesSlide" Target="../notesSlides/notesSlide1.xml"/><Relationship Id="rId16" Type="http://schemas.openxmlformats.org/officeDocument/2006/relationships/image" Target="../media/image190.wmf"/><Relationship Id="rId20" Type="http://schemas.openxmlformats.org/officeDocument/2006/relationships/image" Target="../media/image192.wmf"/><Relationship Id="rId29" Type="http://schemas.openxmlformats.org/officeDocument/2006/relationships/oleObject" Target="../embeddings/oleObject208.bin"/><Relationship Id="rId1" Type="http://schemas.openxmlformats.org/officeDocument/2006/relationships/slideLayout" Target="../slideLayouts/slideLayout12.xml"/><Relationship Id="rId6" Type="http://schemas.openxmlformats.org/officeDocument/2006/relationships/image" Target="../media/image185.wmf"/><Relationship Id="rId11" Type="http://schemas.openxmlformats.org/officeDocument/2006/relationships/oleObject" Target="../embeddings/oleObject199.bin"/><Relationship Id="rId24" Type="http://schemas.openxmlformats.org/officeDocument/2006/relationships/image" Target="../media/image194.wmf"/><Relationship Id="rId32" Type="http://schemas.openxmlformats.org/officeDocument/2006/relationships/image" Target="../media/image198.wmf"/><Relationship Id="rId37" Type="http://schemas.openxmlformats.org/officeDocument/2006/relationships/oleObject" Target="../embeddings/oleObject212.bin"/><Relationship Id="rId40" Type="http://schemas.openxmlformats.org/officeDocument/2006/relationships/image" Target="../media/image202.wmf"/><Relationship Id="rId5" Type="http://schemas.openxmlformats.org/officeDocument/2006/relationships/oleObject" Target="../embeddings/oleObject196.bin"/><Relationship Id="rId15" Type="http://schemas.openxmlformats.org/officeDocument/2006/relationships/oleObject" Target="../embeddings/oleObject201.bin"/><Relationship Id="rId23" Type="http://schemas.openxmlformats.org/officeDocument/2006/relationships/oleObject" Target="../embeddings/oleObject205.bin"/><Relationship Id="rId28" Type="http://schemas.openxmlformats.org/officeDocument/2006/relationships/image" Target="../media/image196.wmf"/><Relationship Id="rId36" Type="http://schemas.openxmlformats.org/officeDocument/2006/relationships/image" Target="../media/image200.wmf"/><Relationship Id="rId10" Type="http://schemas.openxmlformats.org/officeDocument/2006/relationships/image" Target="../media/image187.wmf"/><Relationship Id="rId19" Type="http://schemas.openxmlformats.org/officeDocument/2006/relationships/oleObject" Target="../embeddings/oleObject203.bin"/><Relationship Id="rId31" Type="http://schemas.openxmlformats.org/officeDocument/2006/relationships/oleObject" Target="../embeddings/oleObject209.bin"/><Relationship Id="rId4" Type="http://schemas.openxmlformats.org/officeDocument/2006/relationships/image" Target="../media/image184.wmf"/><Relationship Id="rId9" Type="http://schemas.openxmlformats.org/officeDocument/2006/relationships/oleObject" Target="../embeddings/oleObject198.bin"/><Relationship Id="rId14" Type="http://schemas.openxmlformats.org/officeDocument/2006/relationships/image" Target="../media/image189.wmf"/><Relationship Id="rId22" Type="http://schemas.openxmlformats.org/officeDocument/2006/relationships/image" Target="../media/image193.wmf"/><Relationship Id="rId27" Type="http://schemas.openxmlformats.org/officeDocument/2006/relationships/oleObject" Target="../embeddings/oleObject207.bin"/><Relationship Id="rId30" Type="http://schemas.openxmlformats.org/officeDocument/2006/relationships/image" Target="../media/image197.wmf"/><Relationship Id="rId35" Type="http://schemas.openxmlformats.org/officeDocument/2006/relationships/oleObject" Target="../embeddings/oleObject211.bin"/><Relationship Id="rId8" Type="http://schemas.openxmlformats.org/officeDocument/2006/relationships/image" Target="../media/image186.wmf"/><Relationship Id="rId3" Type="http://schemas.openxmlformats.org/officeDocument/2006/relationships/oleObject" Target="../embeddings/oleObject195.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217.bin"/><Relationship Id="rId13" Type="http://schemas.openxmlformats.org/officeDocument/2006/relationships/image" Target="../media/image208.wmf"/><Relationship Id="rId18" Type="http://schemas.openxmlformats.org/officeDocument/2006/relationships/oleObject" Target="../embeddings/oleObject222.bin"/><Relationship Id="rId26" Type="http://schemas.openxmlformats.org/officeDocument/2006/relationships/oleObject" Target="../embeddings/oleObject226.bin"/><Relationship Id="rId3" Type="http://schemas.openxmlformats.org/officeDocument/2006/relationships/image" Target="../media/image203.wmf"/><Relationship Id="rId21" Type="http://schemas.openxmlformats.org/officeDocument/2006/relationships/image" Target="../media/image212.wmf"/><Relationship Id="rId7" Type="http://schemas.openxmlformats.org/officeDocument/2006/relationships/image" Target="../media/image205.wmf"/><Relationship Id="rId12" Type="http://schemas.openxmlformats.org/officeDocument/2006/relationships/oleObject" Target="../embeddings/oleObject219.bin"/><Relationship Id="rId17" Type="http://schemas.openxmlformats.org/officeDocument/2006/relationships/image" Target="../media/image210.wmf"/><Relationship Id="rId25" Type="http://schemas.openxmlformats.org/officeDocument/2006/relationships/image" Target="../media/image214.wmf"/><Relationship Id="rId2" Type="http://schemas.openxmlformats.org/officeDocument/2006/relationships/oleObject" Target="../embeddings/oleObject214.bin"/><Relationship Id="rId16" Type="http://schemas.openxmlformats.org/officeDocument/2006/relationships/oleObject" Target="../embeddings/oleObject221.bin"/><Relationship Id="rId20" Type="http://schemas.openxmlformats.org/officeDocument/2006/relationships/oleObject" Target="../embeddings/oleObject223.bin"/><Relationship Id="rId1" Type="http://schemas.openxmlformats.org/officeDocument/2006/relationships/slideLayout" Target="../slideLayouts/slideLayout12.xml"/><Relationship Id="rId6" Type="http://schemas.openxmlformats.org/officeDocument/2006/relationships/oleObject" Target="../embeddings/oleObject216.bin"/><Relationship Id="rId11" Type="http://schemas.openxmlformats.org/officeDocument/2006/relationships/image" Target="../media/image207.wmf"/><Relationship Id="rId24" Type="http://schemas.openxmlformats.org/officeDocument/2006/relationships/oleObject" Target="../embeddings/oleObject225.bin"/><Relationship Id="rId5" Type="http://schemas.openxmlformats.org/officeDocument/2006/relationships/image" Target="../media/image204.wmf"/><Relationship Id="rId15" Type="http://schemas.openxmlformats.org/officeDocument/2006/relationships/image" Target="../media/image209.wmf"/><Relationship Id="rId23" Type="http://schemas.openxmlformats.org/officeDocument/2006/relationships/image" Target="../media/image213.wmf"/><Relationship Id="rId10" Type="http://schemas.openxmlformats.org/officeDocument/2006/relationships/oleObject" Target="../embeddings/oleObject218.bin"/><Relationship Id="rId19" Type="http://schemas.openxmlformats.org/officeDocument/2006/relationships/image" Target="../media/image211.wmf"/><Relationship Id="rId4" Type="http://schemas.openxmlformats.org/officeDocument/2006/relationships/oleObject" Target="../embeddings/oleObject215.bin"/><Relationship Id="rId9" Type="http://schemas.openxmlformats.org/officeDocument/2006/relationships/image" Target="../media/image206.wmf"/><Relationship Id="rId14" Type="http://schemas.openxmlformats.org/officeDocument/2006/relationships/oleObject" Target="../embeddings/oleObject220.bin"/><Relationship Id="rId22" Type="http://schemas.openxmlformats.org/officeDocument/2006/relationships/oleObject" Target="../embeddings/oleObject224.bin"/><Relationship Id="rId27" Type="http://schemas.openxmlformats.org/officeDocument/2006/relationships/image" Target="../media/image215.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230.bin"/><Relationship Id="rId13" Type="http://schemas.openxmlformats.org/officeDocument/2006/relationships/image" Target="../media/image221.wmf"/><Relationship Id="rId3" Type="http://schemas.openxmlformats.org/officeDocument/2006/relationships/image" Target="../media/image216.wmf"/><Relationship Id="rId7" Type="http://schemas.openxmlformats.org/officeDocument/2006/relationships/image" Target="../media/image218.wmf"/><Relationship Id="rId12" Type="http://schemas.openxmlformats.org/officeDocument/2006/relationships/oleObject" Target="../embeddings/oleObject232.bin"/><Relationship Id="rId2" Type="http://schemas.openxmlformats.org/officeDocument/2006/relationships/oleObject" Target="../embeddings/oleObject227.bin"/><Relationship Id="rId1" Type="http://schemas.openxmlformats.org/officeDocument/2006/relationships/slideLayout" Target="../slideLayouts/slideLayout13.xml"/><Relationship Id="rId6" Type="http://schemas.openxmlformats.org/officeDocument/2006/relationships/oleObject" Target="../embeddings/oleObject229.bin"/><Relationship Id="rId11" Type="http://schemas.openxmlformats.org/officeDocument/2006/relationships/image" Target="../media/image220.wmf"/><Relationship Id="rId5" Type="http://schemas.openxmlformats.org/officeDocument/2006/relationships/image" Target="../media/image217.wmf"/><Relationship Id="rId10" Type="http://schemas.openxmlformats.org/officeDocument/2006/relationships/oleObject" Target="../embeddings/oleObject231.bin"/><Relationship Id="rId4" Type="http://schemas.openxmlformats.org/officeDocument/2006/relationships/oleObject" Target="../embeddings/oleObject228.bin"/><Relationship Id="rId9" Type="http://schemas.openxmlformats.org/officeDocument/2006/relationships/image" Target="../media/image219.w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236.bin"/><Relationship Id="rId13" Type="http://schemas.openxmlformats.org/officeDocument/2006/relationships/image" Target="../media/image227.wmf"/><Relationship Id="rId3" Type="http://schemas.openxmlformats.org/officeDocument/2006/relationships/image" Target="../media/image222.wmf"/><Relationship Id="rId7" Type="http://schemas.openxmlformats.org/officeDocument/2006/relationships/image" Target="../media/image224.wmf"/><Relationship Id="rId12" Type="http://schemas.openxmlformats.org/officeDocument/2006/relationships/oleObject" Target="../embeddings/oleObject238.bin"/><Relationship Id="rId2" Type="http://schemas.openxmlformats.org/officeDocument/2006/relationships/oleObject" Target="../embeddings/oleObject233.bin"/><Relationship Id="rId1" Type="http://schemas.openxmlformats.org/officeDocument/2006/relationships/slideLayout" Target="../slideLayouts/slideLayout12.xml"/><Relationship Id="rId6" Type="http://schemas.openxmlformats.org/officeDocument/2006/relationships/oleObject" Target="../embeddings/oleObject235.bin"/><Relationship Id="rId11" Type="http://schemas.openxmlformats.org/officeDocument/2006/relationships/image" Target="../media/image226.wmf"/><Relationship Id="rId5" Type="http://schemas.openxmlformats.org/officeDocument/2006/relationships/image" Target="../media/image223.wmf"/><Relationship Id="rId15" Type="http://schemas.openxmlformats.org/officeDocument/2006/relationships/image" Target="../media/image228.wmf"/><Relationship Id="rId10" Type="http://schemas.openxmlformats.org/officeDocument/2006/relationships/oleObject" Target="../embeddings/oleObject237.bin"/><Relationship Id="rId4" Type="http://schemas.openxmlformats.org/officeDocument/2006/relationships/oleObject" Target="../embeddings/oleObject234.bin"/><Relationship Id="rId9" Type="http://schemas.openxmlformats.org/officeDocument/2006/relationships/image" Target="../media/image225.wmf"/><Relationship Id="rId14" Type="http://schemas.openxmlformats.org/officeDocument/2006/relationships/oleObject" Target="../embeddings/oleObject239.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243.bin"/><Relationship Id="rId13" Type="http://schemas.openxmlformats.org/officeDocument/2006/relationships/image" Target="../media/image234.wmf"/><Relationship Id="rId18" Type="http://schemas.openxmlformats.org/officeDocument/2006/relationships/oleObject" Target="../embeddings/oleObject248.bin"/><Relationship Id="rId26" Type="http://schemas.openxmlformats.org/officeDocument/2006/relationships/oleObject" Target="../embeddings/oleObject252.bin"/><Relationship Id="rId3" Type="http://schemas.openxmlformats.org/officeDocument/2006/relationships/image" Target="../media/image229.wmf"/><Relationship Id="rId21" Type="http://schemas.openxmlformats.org/officeDocument/2006/relationships/image" Target="../media/image238.wmf"/><Relationship Id="rId7" Type="http://schemas.openxmlformats.org/officeDocument/2006/relationships/image" Target="../media/image231.wmf"/><Relationship Id="rId12" Type="http://schemas.openxmlformats.org/officeDocument/2006/relationships/oleObject" Target="../embeddings/oleObject245.bin"/><Relationship Id="rId17" Type="http://schemas.openxmlformats.org/officeDocument/2006/relationships/image" Target="../media/image236.wmf"/><Relationship Id="rId25" Type="http://schemas.openxmlformats.org/officeDocument/2006/relationships/image" Target="../media/image240.wmf"/><Relationship Id="rId2" Type="http://schemas.openxmlformats.org/officeDocument/2006/relationships/oleObject" Target="../embeddings/oleObject240.bin"/><Relationship Id="rId16" Type="http://schemas.openxmlformats.org/officeDocument/2006/relationships/oleObject" Target="../embeddings/oleObject247.bin"/><Relationship Id="rId20" Type="http://schemas.openxmlformats.org/officeDocument/2006/relationships/oleObject" Target="../embeddings/oleObject249.bin"/><Relationship Id="rId1" Type="http://schemas.openxmlformats.org/officeDocument/2006/relationships/slideLayout" Target="../slideLayouts/slideLayout12.xml"/><Relationship Id="rId6" Type="http://schemas.openxmlformats.org/officeDocument/2006/relationships/oleObject" Target="../embeddings/oleObject242.bin"/><Relationship Id="rId11" Type="http://schemas.openxmlformats.org/officeDocument/2006/relationships/image" Target="../media/image233.wmf"/><Relationship Id="rId24" Type="http://schemas.openxmlformats.org/officeDocument/2006/relationships/oleObject" Target="../embeddings/oleObject251.bin"/><Relationship Id="rId5" Type="http://schemas.openxmlformats.org/officeDocument/2006/relationships/image" Target="../media/image230.wmf"/><Relationship Id="rId15" Type="http://schemas.openxmlformats.org/officeDocument/2006/relationships/image" Target="../media/image235.wmf"/><Relationship Id="rId23" Type="http://schemas.openxmlformats.org/officeDocument/2006/relationships/image" Target="../media/image239.wmf"/><Relationship Id="rId10" Type="http://schemas.openxmlformats.org/officeDocument/2006/relationships/oleObject" Target="../embeddings/oleObject244.bin"/><Relationship Id="rId19" Type="http://schemas.openxmlformats.org/officeDocument/2006/relationships/image" Target="../media/image237.wmf"/><Relationship Id="rId4" Type="http://schemas.openxmlformats.org/officeDocument/2006/relationships/oleObject" Target="../embeddings/oleObject241.bin"/><Relationship Id="rId9" Type="http://schemas.openxmlformats.org/officeDocument/2006/relationships/image" Target="../media/image232.wmf"/><Relationship Id="rId14" Type="http://schemas.openxmlformats.org/officeDocument/2006/relationships/oleObject" Target="../embeddings/oleObject246.bin"/><Relationship Id="rId22" Type="http://schemas.openxmlformats.org/officeDocument/2006/relationships/oleObject" Target="../embeddings/oleObject250.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256.bin"/><Relationship Id="rId13" Type="http://schemas.openxmlformats.org/officeDocument/2006/relationships/image" Target="../media/image245.wmf"/><Relationship Id="rId18" Type="http://schemas.openxmlformats.org/officeDocument/2006/relationships/oleObject" Target="../embeddings/oleObject261.bin"/><Relationship Id="rId3" Type="http://schemas.openxmlformats.org/officeDocument/2006/relationships/image" Target="../media/image234.wmf"/><Relationship Id="rId21" Type="http://schemas.openxmlformats.org/officeDocument/2006/relationships/image" Target="../media/image249.wmf"/><Relationship Id="rId7" Type="http://schemas.openxmlformats.org/officeDocument/2006/relationships/image" Target="../media/image242.wmf"/><Relationship Id="rId12" Type="http://schemas.openxmlformats.org/officeDocument/2006/relationships/oleObject" Target="../embeddings/oleObject258.bin"/><Relationship Id="rId17" Type="http://schemas.openxmlformats.org/officeDocument/2006/relationships/image" Target="../media/image247.wmf"/><Relationship Id="rId2" Type="http://schemas.openxmlformats.org/officeDocument/2006/relationships/oleObject" Target="../embeddings/oleObject253.bin"/><Relationship Id="rId16" Type="http://schemas.openxmlformats.org/officeDocument/2006/relationships/oleObject" Target="../embeddings/oleObject260.bin"/><Relationship Id="rId20" Type="http://schemas.openxmlformats.org/officeDocument/2006/relationships/oleObject" Target="../embeddings/oleObject262.bin"/><Relationship Id="rId1" Type="http://schemas.openxmlformats.org/officeDocument/2006/relationships/slideLayout" Target="../slideLayouts/slideLayout12.xml"/><Relationship Id="rId6" Type="http://schemas.openxmlformats.org/officeDocument/2006/relationships/oleObject" Target="../embeddings/oleObject255.bin"/><Relationship Id="rId11" Type="http://schemas.openxmlformats.org/officeDocument/2006/relationships/image" Target="../media/image244.wmf"/><Relationship Id="rId5" Type="http://schemas.openxmlformats.org/officeDocument/2006/relationships/image" Target="../media/image241.wmf"/><Relationship Id="rId15" Type="http://schemas.openxmlformats.org/officeDocument/2006/relationships/image" Target="../media/image246.wmf"/><Relationship Id="rId23" Type="http://schemas.openxmlformats.org/officeDocument/2006/relationships/image" Target="../media/image250.wmf"/><Relationship Id="rId10" Type="http://schemas.openxmlformats.org/officeDocument/2006/relationships/oleObject" Target="../embeddings/oleObject257.bin"/><Relationship Id="rId19" Type="http://schemas.openxmlformats.org/officeDocument/2006/relationships/image" Target="../media/image248.wmf"/><Relationship Id="rId4" Type="http://schemas.openxmlformats.org/officeDocument/2006/relationships/oleObject" Target="../embeddings/oleObject254.bin"/><Relationship Id="rId9" Type="http://schemas.openxmlformats.org/officeDocument/2006/relationships/image" Target="../media/image243.wmf"/><Relationship Id="rId14" Type="http://schemas.openxmlformats.org/officeDocument/2006/relationships/oleObject" Target="../embeddings/oleObject259.bin"/><Relationship Id="rId22" Type="http://schemas.openxmlformats.org/officeDocument/2006/relationships/oleObject" Target="../embeddings/oleObject263.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12.wmf"/><Relationship Id="rId18" Type="http://schemas.openxmlformats.org/officeDocument/2006/relationships/oleObject" Target="../embeddings/oleObject14.bin"/><Relationship Id="rId3" Type="http://schemas.openxmlformats.org/officeDocument/2006/relationships/image" Target="../media/image7.wmf"/><Relationship Id="rId21" Type="http://schemas.openxmlformats.org/officeDocument/2006/relationships/oleObject" Target="../embeddings/oleObject16.bin"/><Relationship Id="rId7" Type="http://schemas.openxmlformats.org/officeDocument/2006/relationships/image" Target="../media/image9.wmf"/><Relationship Id="rId12" Type="http://schemas.openxmlformats.org/officeDocument/2006/relationships/oleObject" Target="../embeddings/oleObject11.bin"/><Relationship Id="rId17" Type="http://schemas.openxmlformats.org/officeDocument/2006/relationships/image" Target="../media/image14.wmf"/><Relationship Id="rId2" Type="http://schemas.openxmlformats.org/officeDocument/2006/relationships/oleObject" Target="../embeddings/oleObject6.bin"/><Relationship Id="rId16" Type="http://schemas.openxmlformats.org/officeDocument/2006/relationships/oleObject" Target="../embeddings/oleObject13.bin"/><Relationship Id="rId20" Type="http://schemas.openxmlformats.org/officeDocument/2006/relationships/oleObject" Target="../embeddings/oleObject15.bin"/><Relationship Id="rId1" Type="http://schemas.openxmlformats.org/officeDocument/2006/relationships/slideLayout" Target="../slideLayouts/slideLayout12.xml"/><Relationship Id="rId6" Type="http://schemas.openxmlformats.org/officeDocument/2006/relationships/oleObject" Target="../embeddings/oleObject8.bin"/><Relationship Id="rId11" Type="http://schemas.openxmlformats.org/officeDocument/2006/relationships/image" Target="../media/image11.wmf"/><Relationship Id="rId5" Type="http://schemas.openxmlformats.org/officeDocument/2006/relationships/image" Target="../media/image8.wmf"/><Relationship Id="rId15" Type="http://schemas.openxmlformats.org/officeDocument/2006/relationships/image" Target="../media/image13.wmf"/><Relationship Id="rId23" Type="http://schemas.openxmlformats.org/officeDocument/2006/relationships/oleObject" Target="../embeddings/oleObject17.bin"/><Relationship Id="rId10" Type="http://schemas.openxmlformats.org/officeDocument/2006/relationships/oleObject" Target="../embeddings/oleObject10.bin"/><Relationship Id="rId19" Type="http://schemas.openxmlformats.org/officeDocument/2006/relationships/image" Target="../media/image15.wmf"/><Relationship Id="rId4" Type="http://schemas.openxmlformats.org/officeDocument/2006/relationships/oleObject" Target="../embeddings/oleObject7.bin"/><Relationship Id="rId9" Type="http://schemas.openxmlformats.org/officeDocument/2006/relationships/image" Target="../media/image10.wmf"/><Relationship Id="rId14" Type="http://schemas.openxmlformats.org/officeDocument/2006/relationships/oleObject" Target="../embeddings/oleObject12.bin"/><Relationship Id="rId22" Type="http://schemas.openxmlformats.org/officeDocument/2006/relationships/image" Target="../media/image16.wmf"/></Relationships>
</file>

<file path=ppt/slides/_rels/slide40.xml.rels><?xml version="1.0" encoding="UTF-8" standalone="yes"?>
<Relationships xmlns="http://schemas.openxmlformats.org/package/2006/relationships"><Relationship Id="rId8" Type="http://schemas.openxmlformats.org/officeDocument/2006/relationships/image" Target="../media/image254.wmf"/><Relationship Id="rId13" Type="http://schemas.openxmlformats.org/officeDocument/2006/relationships/oleObject" Target="../embeddings/oleObject269.bin"/><Relationship Id="rId3" Type="http://schemas.openxmlformats.org/officeDocument/2006/relationships/oleObject" Target="../embeddings/oleObject264.bin"/><Relationship Id="rId7" Type="http://schemas.openxmlformats.org/officeDocument/2006/relationships/oleObject" Target="../embeddings/oleObject266.bin"/><Relationship Id="rId12" Type="http://schemas.openxmlformats.org/officeDocument/2006/relationships/image" Target="../media/image256.wmf"/><Relationship Id="rId2" Type="http://schemas.openxmlformats.org/officeDocument/2006/relationships/image" Target="../media/image251.png"/><Relationship Id="rId16" Type="http://schemas.openxmlformats.org/officeDocument/2006/relationships/image" Target="../media/image258.wmf"/><Relationship Id="rId1" Type="http://schemas.openxmlformats.org/officeDocument/2006/relationships/slideLayout" Target="../slideLayouts/slideLayout12.xml"/><Relationship Id="rId6" Type="http://schemas.openxmlformats.org/officeDocument/2006/relationships/image" Target="../media/image253.wmf"/><Relationship Id="rId11" Type="http://schemas.openxmlformats.org/officeDocument/2006/relationships/oleObject" Target="../embeddings/oleObject268.bin"/><Relationship Id="rId5" Type="http://schemas.openxmlformats.org/officeDocument/2006/relationships/oleObject" Target="../embeddings/oleObject265.bin"/><Relationship Id="rId15" Type="http://schemas.openxmlformats.org/officeDocument/2006/relationships/oleObject" Target="../embeddings/oleObject270.bin"/><Relationship Id="rId10" Type="http://schemas.openxmlformats.org/officeDocument/2006/relationships/image" Target="../media/image255.wmf"/><Relationship Id="rId4" Type="http://schemas.openxmlformats.org/officeDocument/2006/relationships/image" Target="../media/image252.wmf"/><Relationship Id="rId9" Type="http://schemas.openxmlformats.org/officeDocument/2006/relationships/oleObject" Target="../embeddings/oleObject267.bin"/><Relationship Id="rId14" Type="http://schemas.openxmlformats.org/officeDocument/2006/relationships/image" Target="../media/image257.wmf"/></Relationships>
</file>

<file path=ppt/slides/_rels/slide41.xml.rels><?xml version="1.0" encoding="UTF-8" standalone="yes"?>
<Relationships xmlns="http://schemas.openxmlformats.org/package/2006/relationships"><Relationship Id="rId3" Type="http://schemas.openxmlformats.org/officeDocument/2006/relationships/image" Target="../media/image259.wmf"/><Relationship Id="rId2" Type="http://schemas.openxmlformats.org/officeDocument/2006/relationships/oleObject" Target="../embeddings/oleObject271.bin"/><Relationship Id="rId1" Type="http://schemas.openxmlformats.org/officeDocument/2006/relationships/slideLayout" Target="../slideLayouts/slideLayout4.xml"/><Relationship Id="rId5" Type="http://schemas.openxmlformats.org/officeDocument/2006/relationships/image" Target="../media/image260.wmf"/><Relationship Id="rId4" Type="http://schemas.openxmlformats.org/officeDocument/2006/relationships/oleObject" Target="../embeddings/oleObject272.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276.bin"/><Relationship Id="rId13" Type="http://schemas.openxmlformats.org/officeDocument/2006/relationships/image" Target="../media/image266.wmf"/><Relationship Id="rId18" Type="http://schemas.openxmlformats.org/officeDocument/2006/relationships/oleObject" Target="../embeddings/oleObject281.bin"/><Relationship Id="rId3" Type="http://schemas.openxmlformats.org/officeDocument/2006/relationships/image" Target="../media/image261.wmf"/><Relationship Id="rId21" Type="http://schemas.openxmlformats.org/officeDocument/2006/relationships/image" Target="../media/image270.wmf"/><Relationship Id="rId7" Type="http://schemas.openxmlformats.org/officeDocument/2006/relationships/image" Target="../media/image263.wmf"/><Relationship Id="rId12" Type="http://schemas.openxmlformats.org/officeDocument/2006/relationships/oleObject" Target="../embeddings/oleObject278.bin"/><Relationship Id="rId17" Type="http://schemas.openxmlformats.org/officeDocument/2006/relationships/image" Target="../media/image268.wmf"/><Relationship Id="rId2" Type="http://schemas.openxmlformats.org/officeDocument/2006/relationships/oleObject" Target="../embeddings/oleObject273.bin"/><Relationship Id="rId16" Type="http://schemas.openxmlformats.org/officeDocument/2006/relationships/oleObject" Target="../embeddings/oleObject280.bin"/><Relationship Id="rId20" Type="http://schemas.openxmlformats.org/officeDocument/2006/relationships/oleObject" Target="../embeddings/oleObject282.bin"/><Relationship Id="rId1" Type="http://schemas.openxmlformats.org/officeDocument/2006/relationships/slideLayout" Target="../slideLayouts/slideLayout12.xml"/><Relationship Id="rId6" Type="http://schemas.openxmlformats.org/officeDocument/2006/relationships/oleObject" Target="../embeddings/oleObject275.bin"/><Relationship Id="rId11" Type="http://schemas.openxmlformats.org/officeDocument/2006/relationships/image" Target="../media/image265.wmf"/><Relationship Id="rId5" Type="http://schemas.openxmlformats.org/officeDocument/2006/relationships/image" Target="../media/image262.wmf"/><Relationship Id="rId15" Type="http://schemas.openxmlformats.org/officeDocument/2006/relationships/image" Target="../media/image267.wmf"/><Relationship Id="rId10" Type="http://schemas.openxmlformats.org/officeDocument/2006/relationships/oleObject" Target="../embeddings/oleObject277.bin"/><Relationship Id="rId19" Type="http://schemas.openxmlformats.org/officeDocument/2006/relationships/image" Target="../media/image269.wmf"/><Relationship Id="rId4" Type="http://schemas.openxmlformats.org/officeDocument/2006/relationships/oleObject" Target="../embeddings/oleObject274.bin"/><Relationship Id="rId9" Type="http://schemas.openxmlformats.org/officeDocument/2006/relationships/image" Target="../media/image264.wmf"/><Relationship Id="rId14" Type="http://schemas.openxmlformats.org/officeDocument/2006/relationships/oleObject" Target="../embeddings/oleObject279.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286.bin"/><Relationship Id="rId13" Type="http://schemas.openxmlformats.org/officeDocument/2006/relationships/image" Target="../media/image276.wmf"/><Relationship Id="rId18" Type="http://schemas.openxmlformats.org/officeDocument/2006/relationships/oleObject" Target="../embeddings/oleObject291.bin"/><Relationship Id="rId3" Type="http://schemas.openxmlformats.org/officeDocument/2006/relationships/image" Target="../media/image271.wmf"/><Relationship Id="rId21" Type="http://schemas.openxmlformats.org/officeDocument/2006/relationships/image" Target="../media/image280.wmf"/><Relationship Id="rId7" Type="http://schemas.openxmlformats.org/officeDocument/2006/relationships/image" Target="../media/image273.wmf"/><Relationship Id="rId12" Type="http://schemas.openxmlformats.org/officeDocument/2006/relationships/oleObject" Target="../embeddings/oleObject288.bin"/><Relationship Id="rId17" Type="http://schemas.openxmlformats.org/officeDocument/2006/relationships/image" Target="../media/image278.wmf"/><Relationship Id="rId2" Type="http://schemas.openxmlformats.org/officeDocument/2006/relationships/oleObject" Target="../embeddings/oleObject283.bin"/><Relationship Id="rId16" Type="http://schemas.openxmlformats.org/officeDocument/2006/relationships/oleObject" Target="../embeddings/oleObject290.bin"/><Relationship Id="rId20" Type="http://schemas.openxmlformats.org/officeDocument/2006/relationships/oleObject" Target="../embeddings/oleObject292.bin"/><Relationship Id="rId1" Type="http://schemas.openxmlformats.org/officeDocument/2006/relationships/slideLayout" Target="../slideLayouts/slideLayout12.xml"/><Relationship Id="rId6" Type="http://schemas.openxmlformats.org/officeDocument/2006/relationships/oleObject" Target="../embeddings/oleObject285.bin"/><Relationship Id="rId11" Type="http://schemas.openxmlformats.org/officeDocument/2006/relationships/image" Target="../media/image275.wmf"/><Relationship Id="rId5" Type="http://schemas.openxmlformats.org/officeDocument/2006/relationships/image" Target="../media/image272.wmf"/><Relationship Id="rId15" Type="http://schemas.openxmlformats.org/officeDocument/2006/relationships/image" Target="../media/image277.wmf"/><Relationship Id="rId10" Type="http://schemas.openxmlformats.org/officeDocument/2006/relationships/oleObject" Target="../embeddings/oleObject287.bin"/><Relationship Id="rId19" Type="http://schemas.openxmlformats.org/officeDocument/2006/relationships/image" Target="../media/image279.wmf"/><Relationship Id="rId4" Type="http://schemas.openxmlformats.org/officeDocument/2006/relationships/oleObject" Target="../embeddings/oleObject284.bin"/><Relationship Id="rId9" Type="http://schemas.openxmlformats.org/officeDocument/2006/relationships/image" Target="../media/image274.wmf"/><Relationship Id="rId14" Type="http://schemas.openxmlformats.org/officeDocument/2006/relationships/oleObject" Target="../embeddings/oleObject289.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296.bin"/><Relationship Id="rId13" Type="http://schemas.openxmlformats.org/officeDocument/2006/relationships/image" Target="../media/image286.wmf"/><Relationship Id="rId18" Type="http://schemas.openxmlformats.org/officeDocument/2006/relationships/oleObject" Target="../embeddings/oleObject301.bin"/><Relationship Id="rId3" Type="http://schemas.openxmlformats.org/officeDocument/2006/relationships/image" Target="../media/image281.wmf"/><Relationship Id="rId7" Type="http://schemas.openxmlformats.org/officeDocument/2006/relationships/image" Target="../media/image283.wmf"/><Relationship Id="rId12" Type="http://schemas.openxmlformats.org/officeDocument/2006/relationships/oleObject" Target="../embeddings/oleObject298.bin"/><Relationship Id="rId17" Type="http://schemas.openxmlformats.org/officeDocument/2006/relationships/image" Target="../media/image288.wmf"/><Relationship Id="rId2" Type="http://schemas.openxmlformats.org/officeDocument/2006/relationships/oleObject" Target="../embeddings/oleObject293.bin"/><Relationship Id="rId16" Type="http://schemas.openxmlformats.org/officeDocument/2006/relationships/oleObject" Target="../embeddings/oleObject300.bin"/><Relationship Id="rId20" Type="http://schemas.openxmlformats.org/officeDocument/2006/relationships/image" Target="../media/image290.wmf"/><Relationship Id="rId1" Type="http://schemas.openxmlformats.org/officeDocument/2006/relationships/slideLayout" Target="../slideLayouts/slideLayout12.xml"/><Relationship Id="rId6" Type="http://schemas.openxmlformats.org/officeDocument/2006/relationships/oleObject" Target="../embeddings/oleObject295.bin"/><Relationship Id="rId11" Type="http://schemas.openxmlformats.org/officeDocument/2006/relationships/image" Target="../media/image285.wmf"/><Relationship Id="rId5" Type="http://schemas.openxmlformats.org/officeDocument/2006/relationships/image" Target="../media/image282.wmf"/><Relationship Id="rId15" Type="http://schemas.openxmlformats.org/officeDocument/2006/relationships/image" Target="../media/image287.wmf"/><Relationship Id="rId10" Type="http://schemas.openxmlformats.org/officeDocument/2006/relationships/oleObject" Target="../embeddings/oleObject297.bin"/><Relationship Id="rId19" Type="http://schemas.openxmlformats.org/officeDocument/2006/relationships/image" Target="../media/image289.wmf"/><Relationship Id="rId4" Type="http://schemas.openxmlformats.org/officeDocument/2006/relationships/oleObject" Target="../embeddings/oleObject294.bin"/><Relationship Id="rId9" Type="http://schemas.openxmlformats.org/officeDocument/2006/relationships/image" Target="../media/image284.wmf"/><Relationship Id="rId14" Type="http://schemas.openxmlformats.org/officeDocument/2006/relationships/oleObject" Target="../embeddings/oleObject299.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305.bin"/><Relationship Id="rId13" Type="http://schemas.openxmlformats.org/officeDocument/2006/relationships/image" Target="../media/image294.wmf"/><Relationship Id="rId3" Type="http://schemas.openxmlformats.org/officeDocument/2006/relationships/image" Target="../media/image136.wmf"/><Relationship Id="rId7" Type="http://schemas.openxmlformats.org/officeDocument/2006/relationships/image" Target="../media/image292.wmf"/><Relationship Id="rId12" Type="http://schemas.openxmlformats.org/officeDocument/2006/relationships/oleObject" Target="../embeddings/oleObject307.bin"/><Relationship Id="rId2" Type="http://schemas.openxmlformats.org/officeDocument/2006/relationships/oleObject" Target="../embeddings/oleObject302.bin"/><Relationship Id="rId1" Type="http://schemas.openxmlformats.org/officeDocument/2006/relationships/slideLayout" Target="../slideLayouts/slideLayout12.xml"/><Relationship Id="rId6" Type="http://schemas.openxmlformats.org/officeDocument/2006/relationships/oleObject" Target="../embeddings/oleObject304.bin"/><Relationship Id="rId11" Type="http://schemas.openxmlformats.org/officeDocument/2006/relationships/image" Target="../media/image293.wmf"/><Relationship Id="rId5" Type="http://schemas.openxmlformats.org/officeDocument/2006/relationships/image" Target="../media/image291.wmf"/><Relationship Id="rId10" Type="http://schemas.openxmlformats.org/officeDocument/2006/relationships/oleObject" Target="../embeddings/oleObject306.bin"/><Relationship Id="rId4" Type="http://schemas.openxmlformats.org/officeDocument/2006/relationships/oleObject" Target="../embeddings/oleObject303.bin"/><Relationship Id="rId9" Type="http://schemas.openxmlformats.org/officeDocument/2006/relationships/image" Target="../media/image137.wmf"/></Relationships>
</file>

<file path=ppt/slides/_rels/slide46.xml.rels><?xml version="1.0" encoding="UTF-8" standalone="yes"?>
<Relationships xmlns="http://schemas.openxmlformats.org/package/2006/relationships"><Relationship Id="rId8" Type="http://schemas.openxmlformats.org/officeDocument/2006/relationships/image" Target="../media/image298.wmf"/><Relationship Id="rId13" Type="http://schemas.openxmlformats.org/officeDocument/2006/relationships/oleObject" Target="../embeddings/oleObject313.bin"/><Relationship Id="rId18" Type="http://schemas.openxmlformats.org/officeDocument/2006/relationships/image" Target="../media/image303.wmf"/><Relationship Id="rId3" Type="http://schemas.openxmlformats.org/officeDocument/2006/relationships/oleObject" Target="../embeddings/oleObject308.bin"/><Relationship Id="rId21" Type="http://schemas.openxmlformats.org/officeDocument/2006/relationships/oleObject" Target="../embeddings/oleObject317.bin"/><Relationship Id="rId7" Type="http://schemas.openxmlformats.org/officeDocument/2006/relationships/oleObject" Target="../embeddings/oleObject310.bin"/><Relationship Id="rId12" Type="http://schemas.openxmlformats.org/officeDocument/2006/relationships/image" Target="../media/image300.wmf"/><Relationship Id="rId17" Type="http://schemas.openxmlformats.org/officeDocument/2006/relationships/oleObject" Target="../embeddings/oleObject315.bin"/><Relationship Id="rId2" Type="http://schemas.openxmlformats.org/officeDocument/2006/relationships/image" Target="../media/image295.png"/><Relationship Id="rId16" Type="http://schemas.openxmlformats.org/officeDocument/2006/relationships/image" Target="../media/image302.wmf"/><Relationship Id="rId20" Type="http://schemas.openxmlformats.org/officeDocument/2006/relationships/image" Target="../media/image304.wmf"/><Relationship Id="rId1" Type="http://schemas.openxmlformats.org/officeDocument/2006/relationships/slideLayout" Target="../slideLayouts/slideLayout12.xml"/><Relationship Id="rId6" Type="http://schemas.openxmlformats.org/officeDocument/2006/relationships/image" Target="../media/image297.wmf"/><Relationship Id="rId11" Type="http://schemas.openxmlformats.org/officeDocument/2006/relationships/oleObject" Target="../embeddings/oleObject312.bin"/><Relationship Id="rId5" Type="http://schemas.openxmlformats.org/officeDocument/2006/relationships/oleObject" Target="../embeddings/oleObject309.bin"/><Relationship Id="rId15" Type="http://schemas.openxmlformats.org/officeDocument/2006/relationships/oleObject" Target="../embeddings/oleObject314.bin"/><Relationship Id="rId23" Type="http://schemas.openxmlformats.org/officeDocument/2006/relationships/oleObject" Target="../embeddings/oleObject318.bin"/><Relationship Id="rId10" Type="http://schemas.openxmlformats.org/officeDocument/2006/relationships/image" Target="../media/image299.wmf"/><Relationship Id="rId19" Type="http://schemas.openxmlformats.org/officeDocument/2006/relationships/oleObject" Target="../embeddings/oleObject316.bin"/><Relationship Id="rId4" Type="http://schemas.openxmlformats.org/officeDocument/2006/relationships/image" Target="../media/image296.wmf"/><Relationship Id="rId9" Type="http://schemas.openxmlformats.org/officeDocument/2006/relationships/oleObject" Target="../embeddings/oleObject311.bin"/><Relationship Id="rId14" Type="http://schemas.openxmlformats.org/officeDocument/2006/relationships/image" Target="../media/image301.wmf"/><Relationship Id="rId22" Type="http://schemas.openxmlformats.org/officeDocument/2006/relationships/image" Target="../media/image305.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19.bin"/><Relationship Id="rId2" Type="http://schemas.openxmlformats.org/officeDocument/2006/relationships/image" Target="../media/image306.png"/><Relationship Id="rId1" Type="http://schemas.openxmlformats.org/officeDocument/2006/relationships/slideLayout" Target="../slideLayouts/slideLayout13.xml"/><Relationship Id="rId6" Type="http://schemas.openxmlformats.org/officeDocument/2006/relationships/image" Target="../media/image308.wmf"/><Relationship Id="rId5" Type="http://schemas.openxmlformats.org/officeDocument/2006/relationships/oleObject" Target="../embeddings/oleObject320.bin"/><Relationship Id="rId4" Type="http://schemas.openxmlformats.org/officeDocument/2006/relationships/image" Target="../media/image307.wmf"/></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324.bin"/><Relationship Id="rId13" Type="http://schemas.openxmlformats.org/officeDocument/2006/relationships/image" Target="../media/image314.wmf"/><Relationship Id="rId3" Type="http://schemas.openxmlformats.org/officeDocument/2006/relationships/image" Target="../media/image309.wmf"/><Relationship Id="rId7" Type="http://schemas.openxmlformats.org/officeDocument/2006/relationships/image" Target="../media/image311.wmf"/><Relationship Id="rId12" Type="http://schemas.openxmlformats.org/officeDocument/2006/relationships/oleObject" Target="../embeddings/oleObject326.bin"/><Relationship Id="rId2" Type="http://schemas.openxmlformats.org/officeDocument/2006/relationships/oleObject" Target="../embeddings/oleObject321.bin"/><Relationship Id="rId1" Type="http://schemas.openxmlformats.org/officeDocument/2006/relationships/slideLayout" Target="../slideLayouts/slideLayout12.xml"/><Relationship Id="rId6" Type="http://schemas.openxmlformats.org/officeDocument/2006/relationships/oleObject" Target="../embeddings/oleObject323.bin"/><Relationship Id="rId11" Type="http://schemas.openxmlformats.org/officeDocument/2006/relationships/image" Target="../media/image313.wmf"/><Relationship Id="rId5" Type="http://schemas.openxmlformats.org/officeDocument/2006/relationships/image" Target="../media/image310.wmf"/><Relationship Id="rId15" Type="http://schemas.openxmlformats.org/officeDocument/2006/relationships/image" Target="../media/image315.wmf"/><Relationship Id="rId10" Type="http://schemas.openxmlformats.org/officeDocument/2006/relationships/oleObject" Target="../embeddings/oleObject325.bin"/><Relationship Id="rId4" Type="http://schemas.openxmlformats.org/officeDocument/2006/relationships/oleObject" Target="../embeddings/oleObject322.bin"/><Relationship Id="rId9" Type="http://schemas.openxmlformats.org/officeDocument/2006/relationships/image" Target="../media/image312.wmf"/><Relationship Id="rId14" Type="http://schemas.openxmlformats.org/officeDocument/2006/relationships/oleObject" Target="../embeddings/oleObject327.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331.bin"/><Relationship Id="rId13" Type="http://schemas.openxmlformats.org/officeDocument/2006/relationships/image" Target="../media/image321.wmf"/><Relationship Id="rId18" Type="http://schemas.openxmlformats.org/officeDocument/2006/relationships/oleObject" Target="../embeddings/oleObject336.bin"/><Relationship Id="rId3" Type="http://schemas.openxmlformats.org/officeDocument/2006/relationships/image" Target="../media/image316.wmf"/><Relationship Id="rId21" Type="http://schemas.openxmlformats.org/officeDocument/2006/relationships/image" Target="../media/image325.wmf"/><Relationship Id="rId7" Type="http://schemas.openxmlformats.org/officeDocument/2006/relationships/image" Target="../media/image318.wmf"/><Relationship Id="rId12" Type="http://schemas.openxmlformats.org/officeDocument/2006/relationships/oleObject" Target="../embeddings/oleObject333.bin"/><Relationship Id="rId17" Type="http://schemas.openxmlformats.org/officeDocument/2006/relationships/image" Target="../media/image323.wmf"/><Relationship Id="rId2" Type="http://schemas.openxmlformats.org/officeDocument/2006/relationships/oleObject" Target="../embeddings/oleObject328.bin"/><Relationship Id="rId16" Type="http://schemas.openxmlformats.org/officeDocument/2006/relationships/oleObject" Target="../embeddings/oleObject335.bin"/><Relationship Id="rId20" Type="http://schemas.openxmlformats.org/officeDocument/2006/relationships/oleObject" Target="../embeddings/oleObject337.bin"/><Relationship Id="rId1" Type="http://schemas.openxmlformats.org/officeDocument/2006/relationships/slideLayout" Target="../slideLayouts/slideLayout12.xml"/><Relationship Id="rId6" Type="http://schemas.openxmlformats.org/officeDocument/2006/relationships/oleObject" Target="../embeddings/oleObject330.bin"/><Relationship Id="rId11" Type="http://schemas.openxmlformats.org/officeDocument/2006/relationships/image" Target="../media/image320.wmf"/><Relationship Id="rId5" Type="http://schemas.openxmlformats.org/officeDocument/2006/relationships/image" Target="../media/image317.wmf"/><Relationship Id="rId15" Type="http://schemas.openxmlformats.org/officeDocument/2006/relationships/image" Target="../media/image322.wmf"/><Relationship Id="rId23" Type="http://schemas.openxmlformats.org/officeDocument/2006/relationships/image" Target="../media/image326.wmf"/><Relationship Id="rId10" Type="http://schemas.openxmlformats.org/officeDocument/2006/relationships/oleObject" Target="../embeddings/oleObject332.bin"/><Relationship Id="rId19" Type="http://schemas.openxmlformats.org/officeDocument/2006/relationships/image" Target="../media/image324.wmf"/><Relationship Id="rId4" Type="http://schemas.openxmlformats.org/officeDocument/2006/relationships/oleObject" Target="../embeddings/oleObject329.bin"/><Relationship Id="rId9" Type="http://schemas.openxmlformats.org/officeDocument/2006/relationships/image" Target="../media/image319.wmf"/><Relationship Id="rId14" Type="http://schemas.openxmlformats.org/officeDocument/2006/relationships/oleObject" Target="../embeddings/oleObject334.bin"/><Relationship Id="rId22" Type="http://schemas.openxmlformats.org/officeDocument/2006/relationships/oleObject" Target="../embeddings/oleObject338.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image" Target="../media/image14.wmf"/><Relationship Id="rId7" Type="http://schemas.openxmlformats.org/officeDocument/2006/relationships/image" Target="../media/image18.wmf"/><Relationship Id="rId2" Type="http://schemas.openxmlformats.org/officeDocument/2006/relationships/oleObject" Target="../embeddings/oleObject18.bin"/><Relationship Id="rId1" Type="http://schemas.openxmlformats.org/officeDocument/2006/relationships/slideLayout" Target="../slideLayouts/slideLayout12.xml"/><Relationship Id="rId6" Type="http://schemas.openxmlformats.org/officeDocument/2006/relationships/oleObject" Target="../embeddings/oleObject20.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19.wmf"/></Relationships>
</file>

<file path=ppt/slides/_rels/slide50.xml.rels><?xml version="1.0" encoding="UTF-8" standalone="yes"?>
<Relationships xmlns="http://schemas.openxmlformats.org/package/2006/relationships"><Relationship Id="rId8" Type="http://schemas.openxmlformats.org/officeDocument/2006/relationships/image" Target="../media/image330.wmf"/><Relationship Id="rId13" Type="http://schemas.openxmlformats.org/officeDocument/2006/relationships/oleObject" Target="../embeddings/oleObject344.bin"/><Relationship Id="rId18" Type="http://schemas.openxmlformats.org/officeDocument/2006/relationships/image" Target="../media/image335.wmf"/><Relationship Id="rId3" Type="http://schemas.openxmlformats.org/officeDocument/2006/relationships/oleObject" Target="../embeddings/oleObject339.bin"/><Relationship Id="rId21" Type="http://schemas.openxmlformats.org/officeDocument/2006/relationships/oleObject" Target="../embeddings/oleObject348.bin"/><Relationship Id="rId7" Type="http://schemas.openxmlformats.org/officeDocument/2006/relationships/oleObject" Target="../embeddings/oleObject341.bin"/><Relationship Id="rId12" Type="http://schemas.openxmlformats.org/officeDocument/2006/relationships/image" Target="../media/image332.wmf"/><Relationship Id="rId17" Type="http://schemas.openxmlformats.org/officeDocument/2006/relationships/oleObject" Target="../embeddings/oleObject346.bin"/><Relationship Id="rId2" Type="http://schemas.openxmlformats.org/officeDocument/2006/relationships/image" Target="../media/image327.png"/><Relationship Id="rId16" Type="http://schemas.openxmlformats.org/officeDocument/2006/relationships/image" Target="../media/image334.wmf"/><Relationship Id="rId20" Type="http://schemas.openxmlformats.org/officeDocument/2006/relationships/image" Target="../media/image336.wmf"/><Relationship Id="rId1" Type="http://schemas.openxmlformats.org/officeDocument/2006/relationships/slideLayout" Target="../slideLayouts/slideLayout12.xml"/><Relationship Id="rId6" Type="http://schemas.openxmlformats.org/officeDocument/2006/relationships/image" Target="../media/image329.wmf"/><Relationship Id="rId11" Type="http://schemas.openxmlformats.org/officeDocument/2006/relationships/oleObject" Target="../embeddings/oleObject343.bin"/><Relationship Id="rId5" Type="http://schemas.openxmlformats.org/officeDocument/2006/relationships/oleObject" Target="../embeddings/oleObject340.bin"/><Relationship Id="rId15" Type="http://schemas.openxmlformats.org/officeDocument/2006/relationships/oleObject" Target="../embeddings/oleObject345.bin"/><Relationship Id="rId10" Type="http://schemas.openxmlformats.org/officeDocument/2006/relationships/image" Target="../media/image331.wmf"/><Relationship Id="rId19" Type="http://schemas.openxmlformats.org/officeDocument/2006/relationships/oleObject" Target="../embeddings/oleObject347.bin"/><Relationship Id="rId4" Type="http://schemas.openxmlformats.org/officeDocument/2006/relationships/image" Target="../media/image328.wmf"/><Relationship Id="rId9" Type="http://schemas.openxmlformats.org/officeDocument/2006/relationships/oleObject" Target="../embeddings/oleObject342.bin"/><Relationship Id="rId14" Type="http://schemas.openxmlformats.org/officeDocument/2006/relationships/image" Target="../media/image333.wmf"/><Relationship Id="rId22" Type="http://schemas.openxmlformats.org/officeDocument/2006/relationships/image" Target="../media/image337.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352.bin"/><Relationship Id="rId13" Type="http://schemas.openxmlformats.org/officeDocument/2006/relationships/image" Target="../media/image342.wmf"/><Relationship Id="rId18" Type="http://schemas.openxmlformats.org/officeDocument/2006/relationships/oleObject" Target="../embeddings/oleObject357.bin"/><Relationship Id="rId3" Type="http://schemas.openxmlformats.org/officeDocument/2006/relationships/image" Target="../media/image338.wmf"/><Relationship Id="rId21" Type="http://schemas.openxmlformats.org/officeDocument/2006/relationships/image" Target="../media/image346.wmf"/><Relationship Id="rId7" Type="http://schemas.openxmlformats.org/officeDocument/2006/relationships/image" Target="../media/image339.wmf"/><Relationship Id="rId12" Type="http://schemas.openxmlformats.org/officeDocument/2006/relationships/oleObject" Target="../embeddings/oleObject354.bin"/><Relationship Id="rId17" Type="http://schemas.openxmlformats.org/officeDocument/2006/relationships/image" Target="../media/image344.wmf"/><Relationship Id="rId25" Type="http://schemas.openxmlformats.org/officeDocument/2006/relationships/image" Target="../media/image348.wmf"/><Relationship Id="rId2" Type="http://schemas.openxmlformats.org/officeDocument/2006/relationships/oleObject" Target="../embeddings/oleObject349.bin"/><Relationship Id="rId16" Type="http://schemas.openxmlformats.org/officeDocument/2006/relationships/oleObject" Target="../embeddings/oleObject356.bin"/><Relationship Id="rId20" Type="http://schemas.openxmlformats.org/officeDocument/2006/relationships/oleObject" Target="../embeddings/oleObject358.bin"/><Relationship Id="rId1" Type="http://schemas.openxmlformats.org/officeDocument/2006/relationships/slideLayout" Target="../slideLayouts/slideLayout12.xml"/><Relationship Id="rId6" Type="http://schemas.openxmlformats.org/officeDocument/2006/relationships/oleObject" Target="../embeddings/oleObject351.bin"/><Relationship Id="rId11" Type="http://schemas.openxmlformats.org/officeDocument/2006/relationships/image" Target="../media/image341.wmf"/><Relationship Id="rId24" Type="http://schemas.openxmlformats.org/officeDocument/2006/relationships/oleObject" Target="../embeddings/oleObject360.bin"/><Relationship Id="rId5" Type="http://schemas.openxmlformats.org/officeDocument/2006/relationships/image" Target="../media/image333.wmf"/><Relationship Id="rId15" Type="http://schemas.openxmlformats.org/officeDocument/2006/relationships/image" Target="../media/image343.wmf"/><Relationship Id="rId23" Type="http://schemas.openxmlformats.org/officeDocument/2006/relationships/image" Target="../media/image347.wmf"/><Relationship Id="rId10" Type="http://schemas.openxmlformats.org/officeDocument/2006/relationships/oleObject" Target="../embeddings/oleObject353.bin"/><Relationship Id="rId19" Type="http://schemas.openxmlformats.org/officeDocument/2006/relationships/image" Target="../media/image345.wmf"/><Relationship Id="rId4" Type="http://schemas.openxmlformats.org/officeDocument/2006/relationships/oleObject" Target="../embeddings/oleObject350.bin"/><Relationship Id="rId9" Type="http://schemas.openxmlformats.org/officeDocument/2006/relationships/image" Target="../media/image340.wmf"/><Relationship Id="rId14" Type="http://schemas.openxmlformats.org/officeDocument/2006/relationships/oleObject" Target="../embeddings/oleObject355.bin"/><Relationship Id="rId22" Type="http://schemas.openxmlformats.org/officeDocument/2006/relationships/oleObject" Target="../embeddings/oleObject359.bin"/></Relationships>
</file>

<file path=ppt/slides/_rels/slide52.xml.rels><?xml version="1.0" encoding="UTF-8" standalone="yes"?>
<Relationships xmlns="http://schemas.openxmlformats.org/package/2006/relationships"><Relationship Id="rId13" Type="http://schemas.openxmlformats.org/officeDocument/2006/relationships/image" Target="../media/image354.wmf"/><Relationship Id="rId18" Type="http://schemas.openxmlformats.org/officeDocument/2006/relationships/oleObject" Target="../embeddings/oleObject369.bin"/><Relationship Id="rId26" Type="http://schemas.openxmlformats.org/officeDocument/2006/relationships/oleObject" Target="../embeddings/oleObject373.bin"/><Relationship Id="rId39" Type="http://schemas.openxmlformats.org/officeDocument/2006/relationships/image" Target="../media/image367.wmf"/><Relationship Id="rId21" Type="http://schemas.openxmlformats.org/officeDocument/2006/relationships/image" Target="../media/image358.wmf"/><Relationship Id="rId34" Type="http://schemas.openxmlformats.org/officeDocument/2006/relationships/oleObject" Target="../embeddings/oleObject377.bin"/><Relationship Id="rId42" Type="http://schemas.openxmlformats.org/officeDocument/2006/relationships/oleObject" Target="../embeddings/oleObject381.bin"/><Relationship Id="rId47" Type="http://schemas.openxmlformats.org/officeDocument/2006/relationships/oleObject" Target="../embeddings/oleObject386.bin"/><Relationship Id="rId50" Type="http://schemas.openxmlformats.org/officeDocument/2006/relationships/image" Target="../media/image370.wmf"/><Relationship Id="rId7" Type="http://schemas.openxmlformats.org/officeDocument/2006/relationships/image" Target="../media/image351.wmf"/><Relationship Id="rId2" Type="http://schemas.openxmlformats.org/officeDocument/2006/relationships/oleObject" Target="../embeddings/oleObject361.bin"/><Relationship Id="rId16" Type="http://schemas.openxmlformats.org/officeDocument/2006/relationships/oleObject" Target="../embeddings/oleObject368.bin"/><Relationship Id="rId29" Type="http://schemas.openxmlformats.org/officeDocument/2006/relationships/image" Target="../media/image362.wmf"/><Relationship Id="rId11" Type="http://schemas.openxmlformats.org/officeDocument/2006/relationships/image" Target="../media/image353.wmf"/><Relationship Id="rId24" Type="http://schemas.openxmlformats.org/officeDocument/2006/relationships/oleObject" Target="../embeddings/oleObject372.bin"/><Relationship Id="rId32" Type="http://schemas.openxmlformats.org/officeDocument/2006/relationships/oleObject" Target="../embeddings/oleObject376.bin"/><Relationship Id="rId37" Type="http://schemas.openxmlformats.org/officeDocument/2006/relationships/image" Target="../media/image366.wmf"/><Relationship Id="rId40" Type="http://schemas.openxmlformats.org/officeDocument/2006/relationships/oleObject" Target="../embeddings/oleObject380.bin"/><Relationship Id="rId45" Type="http://schemas.openxmlformats.org/officeDocument/2006/relationships/oleObject" Target="../embeddings/oleObject384.bin"/><Relationship Id="rId5" Type="http://schemas.openxmlformats.org/officeDocument/2006/relationships/image" Target="../media/image350.wmf"/><Relationship Id="rId15" Type="http://schemas.openxmlformats.org/officeDocument/2006/relationships/image" Target="../media/image355.wmf"/><Relationship Id="rId23" Type="http://schemas.openxmlformats.org/officeDocument/2006/relationships/image" Target="../media/image359.wmf"/><Relationship Id="rId28" Type="http://schemas.openxmlformats.org/officeDocument/2006/relationships/oleObject" Target="../embeddings/oleObject374.bin"/><Relationship Id="rId36" Type="http://schemas.openxmlformats.org/officeDocument/2006/relationships/oleObject" Target="../embeddings/oleObject378.bin"/><Relationship Id="rId49" Type="http://schemas.openxmlformats.org/officeDocument/2006/relationships/oleObject" Target="../embeddings/oleObject387.bin"/><Relationship Id="rId10" Type="http://schemas.openxmlformats.org/officeDocument/2006/relationships/oleObject" Target="../embeddings/oleObject365.bin"/><Relationship Id="rId19" Type="http://schemas.openxmlformats.org/officeDocument/2006/relationships/image" Target="../media/image357.wmf"/><Relationship Id="rId31" Type="http://schemas.openxmlformats.org/officeDocument/2006/relationships/image" Target="../media/image363.wmf"/><Relationship Id="rId44" Type="http://schemas.openxmlformats.org/officeDocument/2006/relationships/oleObject" Target="../embeddings/oleObject383.bin"/><Relationship Id="rId4" Type="http://schemas.openxmlformats.org/officeDocument/2006/relationships/oleObject" Target="../embeddings/oleObject362.bin"/><Relationship Id="rId9" Type="http://schemas.openxmlformats.org/officeDocument/2006/relationships/image" Target="../media/image352.wmf"/><Relationship Id="rId14" Type="http://schemas.openxmlformats.org/officeDocument/2006/relationships/oleObject" Target="../embeddings/oleObject367.bin"/><Relationship Id="rId22" Type="http://schemas.openxmlformats.org/officeDocument/2006/relationships/oleObject" Target="../embeddings/oleObject371.bin"/><Relationship Id="rId27" Type="http://schemas.openxmlformats.org/officeDocument/2006/relationships/image" Target="../media/image361.wmf"/><Relationship Id="rId30" Type="http://schemas.openxmlformats.org/officeDocument/2006/relationships/oleObject" Target="../embeddings/oleObject375.bin"/><Relationship Id="rId35" Type="http://schemas.openxmlformats.org/officeDocument/2006/relationships/image" Target="../media/image365.wmf"/><Relationship Id="rId43" Type="http://schemas.openxmlformats.org/officeDocument/2006/relationships/oleObject" Target="../embeddings/oleObject382.bin"/><Relationship Id="rId48" Type="http://schemas.openxmlformats.org/officeDocument/2006/relationships/image" Target="../media/image369.wmf"/><Relationship Id="rId8" Type="http://schemas.openxmlformats.org/officeDocument/2006/relationships/oleObject" Target="../embeddings/oleObject364.bin"/><Relationship Id="rId3" Type="http://schemas.openxmlformats.org/officeDocument/2006/relationships/image" Target="../media/image349.wmf"/><Relationship Id="rId12" Type="http://schemas.openxmlformats.org/officeDocument/2006/relationships/oleObject" Target="../embeddings/oleObject366.bin"/><Relationship Id="rId17" Type="http://schemas.openxmlformats.org/officeDocument/2006/relationships/image" Target="../media/image356.wmf"/><Relationship Id="rId25" Type="http://schemas.openxmlformats.org/officeDocument/2006/relationships/image" Target="../media/image360.wmf"/><Relationship Id="rId33" Type="http://schemas.openxmlformats.org/officeDocument/2006/relationships/image" Target="../media/image364.wmf"/><Relationship Id="rId38" Type="http://schemas.openxmlformats.org/officeDocument/2006/relationships/oleObject" Target="../embeddings/oleObject379.bin"/><Relationship Id="rId46" Type="http://schemas.openxmlformats.org/officeDocument/2006/relationships/oleObject" Target="../embeddings/oleObject385.bin"/><Relationship Id="rId20" Type="http://schemas.openxmlformats.org/officeDocument/2006/relationships/oleObject" Target="../embeddings/oleObject370.bin"/><Relationship Id="rId41" Type="http://schemas.openxmlformats.org/officeDocument/2006/relationships/image" Target="../media/image368.wmf"/><Relationship Id="rId1" Type="http://schemas.openxmlformats.org/officeDocument/2006/relationships/slideLayout" Target="../slideLayouts/slideLayout12.xml"/><Relationship Id="rId6" Type="http://schemas.openxmlformats.org/officeDocument/2006/relationships/oleObject" Target="../embeddings/oleObject363.bin"/></Relationships>
</file>

<file path=ppt/slides/_rels/slide53.xml.rels><?xml version="1.0" encoding="UTF-8" standalone="yes"?>
<Relationships xmlns="http://schemas.openxmlformats.org/package/2006/relationships"><Relationship Id="rId2" Type="http://schemas.openxmlformats.org/officeDocument/2006/relationships/image" Target="../media/image371.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372.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373.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374.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375.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37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7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26.wmf"/><Relationship Id="rId18" Type="http://schemas.openxmlformats.org/officeDocument/2006/relationships/oleObject" Target="../embeddings/oleObject31.bin"/><Relationship Id="rId3" Type="http://schemas.openxmlformats.org/officeDocument/2006/relationships/image" Target="../media/image21.wmf"/><Relationship Id="rId7" Type="http://schemas.openxmlformats.org/officeDocument/2006/relationships/image" Target="../media/image23.wmf"/><Relationship Id="rId12" Type="http://schemas.openxmlformats.org/officeDocument/2006/relationships/oleObject" Target="../embeddings/oleObject28.bin"/><Relationship Id="rId17" Type="http://schemas.openxmlformats.org/officeDocument/2006/relationships/image" Target="../media/image28.wmf"/><Relationship Id="rId2" Type="http://schemas.openxmlformats.org/officeDocument/2006/relationships/oleObject" Target="../embeddings/oleObject23.bin"/><Relationship Id="rId16" Type="http://schemas.openxmlformats.org/officeDocument/2006/relationships/oleObject" Target="../embeddings/oleObject30.bin"/><Relationship Id="rId1" Type="http://schemas.openxmlformats.org/officeDocument/2006/relationships/slideLayout" Target="../slideLayouts/slideLayout12.xml"/><Relationship Id="rId6" Type="http://schemas.openxmlformats.org/officeDocument/2006/relationships/oleObject" Target="../embeddings/oleObject25.bin"/><Relationship Id="rId11" Type="http://schemas.openxmlformats.org/officeDocument/2006/relationships/image" Target="../media/image25.wmf"/><Relationship Id="rId5" Type="http://schemas.openxmlformats.org/officeDocument/2006/relationships/image" Target="../media/image22.wmf"/><Relationship Id="rId15" Type="http://schemas.openxmlformats.org/officeDocument/2006/relationships/image" Target="../media/image27.wmf"/><Relationship Id="rId10" Type="http://schemas.openxmlformats.org/officeDocument/2006/relationships/oleObject" Target="../embeddings/oleObject27.bin"/><Relationship Id="rId19" Type="http://schemas.openxmlformats.org/officeDocument/2006/relationships/image" Target="../media/image29.wmf"/><Relationship Id="rId4" Type="http://schemas.openxmlformats.org/officeDocument/2006/relationships/oleObject" Target="../embeddings/oleObject24.bin"/><Relationship Id="rId9" Type="http://schemas.openxmlformats.org/officeDocument/2006/relationships/image" Target="../media/image24.wmf"/><Relationship Id="rId14" Type="http://schemas.openxmlformats.org/officeDocument/2006/relationships/oleObject" Target="../embeddings/oleObject29.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5.bin"/><Relationship Id="rId13" Type="http://schemas.openxmlformats.org/officeDocument/2006/relationships/image" Target="../media/image35.wmf"/><Relationship Id="rId3" Type="http://schemas.openxmlformats.org/officeDocument/2006/relationships/image" Target="../media/image30.wmf"/><Relationship Id="rId7" Type="http://schemas.openxmlformats.org/officeDocument/2006/relationships/image" Target="../media/image32.wmf"/><Relationship Id="rId12" Type="http://schemas.openxmlformats.org/officeDocument/2006/relationships/oleObject" Target="../embeddings/oleObject37.bin"/><Relationship Id="rId17" Type="http://schemas.openxmlformats.org/officeDocument/2006/relationships/image" Target="../media/image37.wmf"/><Relationship Id="rId2" Type="http://schemas.openxmlformats.org/officeDocument/2006/relationships/oleObject" Target="../embeddings/oleObject32.bin"/><Relationship Id="rId16" Type="http://schemas.openxmlformats.org/officeDocument/2006/relationships/oleObject" Target="../embeddings/oleObject39.bin"/><Relationship Id="rId1" Type="http://schemas.openxmlformats.org/officeDocument/2006/relationships/slideLayout" Target="../slideLayouts/slideLayout12.xml"/><Relationship Id="rId6" Type="http://schemas.openxmlformats.org/officeDocument/2006/relationships/oleObject" Target="../embeddings/oleObject34.bin"/><Relationship Id="rId11" Type="http://schemas.openxmlformats.org/officeDocument/2006/relationships/image" Target="../media/image34.wmf"/><Relationship Id="rId5" Type="http://schemas.openxmlformats.org/officeDocument/2006/relationships/image" Target="../media/image31.wmf"/><Relationship Id="rId15" Type="http://schemas.openxmlformats.org/officeDocument/2006/relationships/image" Target="../media/image36.wmf"/><Relationship Id="rId10" Type="http://schemas.openxmlformats.org/officeDocument/2006/relationships/oleObject" Target="../embeddings/oleObject36.bin"/><Relationship Id="rId4" Type="http://schemas.openxmlformats.org/officeDocument/2006/relationships/oleObject" Target="../embeddings/oleObject33.bin"/><Relationship Id="rId9" Type="http://schemas.openxmlformats.org/officeDocument/2006/relationships/image" Target="../media/image33.wmf"/><Relationship Id="rId14" Type="http://schemas.openxmlformats.org/officeDocument/2006/relationships/oleObject" Target="../embeddings/oleObject38.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3.bin"/><Relationship Id="rId13" Type="http://schemas.openxmlformats.org/officeDocument/2006/relationships/image" Target="../media/image43.wmf"/><Relationship Id="rId18" Type="http://schemas.openxmlformats.org/officeDocument/2006/relationships/oleObject" Target="../embeddings/oleObject48.bin"/><Relationship Id="rId26" Type="http://schemas.openxmlformats.org/officeDocument/2006/relationships/oleObject" Target="../embeddings/oleObject52.bin"/><Relationship Id="rId3" Type="http://schemas.openxmlformats.org/officeDocument/2006/relationships/image" Target="../media/image38.wmf"/><Relationship Id="rId21" Type="http://schemas.openxmlformats.org/officeDocument/2006/relationships/image" Target="../media/image47.wmf"/><Relationship Id="rId7" Type="http://schemas.openxmlformats.org/officeDocument/2006/relationships/image" Target="../media/image40.wmf"/><Relationship Id="rId12" Type="http://schemas.openxmlformats.org/officeDocument/2006/relationships/oleObject" Target="../embeddings/oleObject45.bin"/><Relationship Id="rId17" Type="http://schemas.openxmlformats.org/officeDocument/2006/relationships/image" Target="../media/image45.wmf"/><Relationship Id="rId25" Type="http://schemas.openxmlformats.org/officeDocument/2006/relationships/image" Target="../media/image49.wmf"/><Relationship Id="rId2" Type="http://schemas.openxmlformats.org/officeDocument/2006/relationships/oleObject" Target="../embeddings/oleObject40.bin"/><Relationship Id="rId16" Type="http://schemas.openxmlformats.org/officeDocument/2006/relationships/oleObject" Target="../embeddings/oleObject47.bin"/><Relationship Id="rId20" Type="http://schemas.openxmlformats.org/officeDocument/2006/relationships/oleObject" Target="../embeddings/oleObject49.bin"/><Relationship Id="rId29" Type="http://schemas.openxmlformats.org/officeDocument/2006/relationships/image" Target="../media/image51.wmf"/><Relationship Id="rId1" Type="http://schemas.openxmlformats.org/officeDocument/2006/relationships/slideLayout" Target="../slideLayouts/slideLayout12.xml"/><Relationship Id="rId6" Type="http://schemas.openxmlformats.org/officeDocument/2006/relationships/oleObject" Target="../embeddings/oleObject42.bin"/><Relationship Id="rId11" Type="http://schemas.openxmlformats.org/officeDocument/2006/relationships/image" Target="../media/image42.wmf"/><Relationship Id="rId24" Type="http://schemas.openxmlformats.org/officeDocument/2006/relationships/oleObject" Target="../embeddings/oleObject51.bin"/><Relationship Id="rId5" Type="http://schemas.openxmlformats.org/officeDocument/2006/relationships/image" Target="../media/image39.wmf"/><Relationship Id="rId15" Type="http://schemas.openxmlformats.org/officeDocument/2006/relationships/image" Target="../media/image44.wmf"/><Relationship Id="rId23" Type="http://schemas.openxmlformats.org/officeDocument/2006/relationships/image" Target="../media/image48.wmf"/><Relationship Id="rId28" Type="http://schemas.openxmlformats.org/officeDocument/2006/relationships/oleObject" Target="../embeddings/oleObject53.bin"/><Relationship Id="rId10" Type="http://schemas.openxmlformats.org/officeDocument/2006/relationships/oleObject" Target="../embeddings/oleObject44.bin"/><Relationship Id="rId19" Type="http://schemas.openxmlformats.org/officeDocument/2006/relationships/image" Target="../media/image46.wmf"/><Relationship Id="rId4" Type="http://schemas.openxmlformats.org/officeDocument/2006/relationships/oleObject" Target="../embeddings/oleObject41.bin"/><Relationship Id="rId9" Type="http://schemas.openxmlformats.org/officeDocument/2006/relationships/image" Target="../media/image41.wmf"/><Relationship Id="rId14" Type="http://schemas.openxmlformats.org/officeDocument/2006/relationships/oleObject" Target="../embeddings/oleObject46.bin"/><Relationship Id="rId22" Type="http://schemas.openxmlformats.org/officeDocument/2006/relationships/oleObject" Target="../embeddings/oleObject50.bin"/><Relationship Id="rId27" Type="http://schemas.openxmlformats.org/officeDocument/2006/relationships/image" Target="../media/image50.wmf"/></Relationships>
</file>

<file path=ppt/slides/_rels/slide9.xml.rels><?xml version="1.0" encoding="UTF-8" standalone="yes"?>
<Relationships xmlns="http://schemas.openxmlformats.org/package/2006/relationships"><Relationship Id="rId13" Type="http://schemas.openxmlformats.org/officeDocument/2006/relationships/image" Target="../media/image41.wmf"/><Relationship Id="rId18" Type="http://schemas.openxmlformats.org/officeDocument/2006/relationships/oleObject" Target="../embeddings/oleObject62.bin"/><Relationship Id="rId26" Type="http://schemas.openxmlformats.org/officeDocument/2006/relationships/oleObject" Target="../embeddings/oleObject66.bin"/><Relationship Id="rId39" Type="http://schemas.openxmlformats.org/officeDocument/2006/relationships/image" Target="../media/image37.wmf"/><Relationship Id="rId21" Type="http://schemas.openxmlformats.org/officeDocument/2006/relationships/image" Target="../media/image31.wmf"/><Relationship Id="rId34" Type="http://schemas.openxmlformats.org/officeDocument/2006/relationships/oleObject" Target="../embeddings/oleObject70.bin"/><Relationship Id="rId7" Type="http://schemas.openxmlformats.org/officeDocument/2006/relationships/image" Target="../media/image53.wmf"/><Relationship Id="rId12" Type="http://schemas.openxmlformats.org/officeDocument/2006/relationships/oleObject" Target="../embeddings/oleObject59.bin"/><Relationship Id="rId17" Type="http://schemas.openxmlformats.org/officeDocument/2006/relationships/image" Target="../media/image44.wmf"/><Relationship Id="rId25" Type="http://schemas.openxmlformats.org/officeDocument/2006/relationships/image" Target="../media/image33.wmf"/><Relationship Id="rId33" Type="http://schemas.openxmlformats.org/officeDocument/2006/relationships/image" Target="../media/image58.wmf"/><Relationship Id="rId38" Type="http://schemas.openxmlformats.org/officeDocument/2006/relationships/oleObject" Target="../embeddings/oleObject72.bin"/><Relationship Id="rId2" Type="http://schemas.openxmlformats.org/officeDocument/2006/relationships/oleObject" Target="../embeddings/oleObject54.bin"/><Relationship Id="rId16" Type="http://schemas.openxmlformats.org/officeDocument/2006/relationships/oleObject" Target="../embeddings/oleObject61.bin"/><Relationship Id="rId20" Type="http://schemas.openxmlformats.org/officeDocument/2006/relationships/oleObject" Target="../embeddings/oleObject63.bin"/><Relationship Id="rId29" Type="http://schemas.openxmlformats.org/officeDocument/2006/relationships/image" Target="../media/image56.wmf"/><Relationship Id="rId1" Type="http://schemas.openxmlformats.org/officeDocument/2006/relationships/slideLayout" Target="../slideLayouts/slideLayout12.xml"/><Relationship Id="rId6" Type="http://schemas.openxmlformats.org/officeDocument/2006/relationships/oleObject" Target="../embeddings/oleObject56.bin"/><Relationship Id="rId11" Type="http://schemas.openxmlformats.org/officeDocument/2006/relationships/image" Target="../media/image38.wmf"/><Relationship Id="rId24" Type="http://schemas.openxmlformats.org/officeDocument/2006/relationships/oleObject" Target="../embeddings/oleObject65.bin"/><Relationship Id="rId32" Type="http://schemas.openxmlformats.org/officeDocument/2006/relationships/oleObject" Target="../embeddings/oleObject69.bin"/><Relationship Id="rId37" Type="http://schemas.openxmlformats.org/officeDocument/2006/relationships/image" Target="../media/image36.wmf"/><Relationship Id="rId5" Type="http://schemas.openxmlformats.org/officeDocument/2006/relationships/image" Target="../media/image52.wmf"/><Relationship Id="rId15" Type="http://schemas.openxmlformats.org/officeDocument/2006/relationships/image" Target="../media/image43.wmf"/><Relationship Id="rId23" Type="http://schemas.openxmlformats.org/officeDocument/2006/relationships/image" Target="../media/image32.wmf"/><Relationship Id="rId28" Type="http://schemas.openxmlformats.org/officeDocument/2006/relationships/oleObject" Target="../embeddings/oleObject67.bin"/><Relationship Id="rId36" Type="http://schemas.openxmlformats.org/officeDocument/2006/relationships/oleObject" Target="../embeddings/oleObject71.bin"/><Relationship Id="rId10" Type="http://schemas.openxmlformats.org/officeDocument/2006/relationships/oleObject" Target="../embeddings/oleObject58.bin"/><Relationship Id="rId19" Type="http://schemas.openxmlformats.org/officeDocument/2006/relationships/image" Target="../media/image30.wmf"/><Relationship Id="rId31" Type="http://schemas.openxmlformats.org/officeDocument/2006/relationships/image" Target="../media/image57.wmf"/><Relationship Id="rId4" Type="http://schemas.openxmlformats.org/officeDocument/2006/relationships/oleObject" Target="../embeddings/oleObject55.bin"/><Relationship Id="rId9" Type="http://schemas.openxmlformats.org/officeDocument/2006/relationships/image" Target="../media/image54.wmf"/><Relationship Id="rId14" Type="http://schemas.openxmlformats.org/officeDocument/2006/relationships/oleObject" Target="../embeddings/oleObject60.bin"/><Relationship Id="rId22" Type="http://schemas.openxmlformats.org/officeDocument/2006/relationships/oleObject" Target="../embeddings/oleObject64.bin"/><Relationship Id="rId27" Type="http://schemas.openxmlformats.org/officeDocument/2006/relationships/image" Target="../media/image55.wmf"/><Relationship Id="rId30" Type="http://schemas.openxmlformats.org/officeDocument/2006/relationships/oleObject" Target="../embeddings/oleObject68.bin"/><Relationship Id="rId35" Type="http://schemas.openxmlformats.org/officeDocument/2006/relationships/image" Target="../media/image59.wmf"/><Relationship Id="rId8" Type="http://schemas.openxmlformats.org/officeDocument/2006/relationships/oleObject" Target="../embeddings/oleObject57.bin"/><Relationship Id="rId3" Type="http://schemas.openxmlformats.org/officeDocument/2006/relationships/image" Target="../media/image5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76600" y="1524000"/>
            <a:ext cx="5867400" cy="2590800"/>
          </a:xfrm>
        </p:spPr>
        <p:txBody>
          <a:bodyPr>
            <a:normAutofit fontScale="90000"/>
          </a:bodyPr>
          <a:lstStyle/>
          <a:p>
            <a:br>
              <a:rPr lang="en-US" sz="4800" b="1" dirty="0">
                <a:latin typeface="Times New Roman" pitchFamily="18" charset="0"/>
                <a:cs typeface="Times New Roman" pitchFamily="18" charset="0"/>
              </a:rPr>
            </a:br>
            <a:br>
              <a:rPr lang="en-US" sz="4800" b="1" dirty="0">
                <a:latin typeface="Times New Roman" pitchFamily="18" charset="0"/>
                <a:cs typeface="Times New Roman" pitchFamily="18" charset="0"/>
              </a:rPr>
            </a:br>
            <a:br>
              <a:rPr lang="en-US" sz="4800" b="1" dirty="0">
                <a:latin typeface="Times New Roman" pitchFamily="18" charset="0"/>
                <a:cs typeface="Times New Roman" pitchFamily="18" charset="0"/>
              </a:rPr>
            </a:br>
            <a:r>
              <a:rPr lang="en-US" sz="6000" b="1" dirty="0">
                <a:latin typeface="Times New Roman" pitchFamily="18" charset="0"/>
                <a:cs typeface="Times New Roman" pitchFamily="18" charset="0"/>
              </a:rPr>
              <a:t>CƠ – NHIỆT </a:t>
            </a:r>
            <a:endParaRPr lang="en-US" sz="5300" b="1" dirty="0">
              <a:latin typeface="Times New Roman" pitchFamily="18" charset="0"/>
              <a:cs typeface="Times New Roman" pitchFamily="18" charset="0"/>
            </a:endParaRPr>
          </a:p>
        </p:txBody>
      </p:sp>
      <p:sp>
        <p:nvSpPr>
          <p:cNvPr id="3" name="Subtitle 2"/>
          <p:cNvSpPr>
            <a:spLocks noGrp="1"/>
          </p:cNvSpPr>
          <p:nvPr>
            <p:ph type="subTitle" idx="1"/>
          </p:nvPr>
        </p:nvSpPr>
        <p:spPr>
          <a:xfrm>
            <a:off x="3505200" y="5257800"/>
            <a:ext cx="5410200" cy="1143000"/>
          </a:xfrm>
        </p:spPr>
        <p:txBody>
          <a:bodyPr>
            <a:normAutofit/>
          </a:bodyPr>
          <a:lstStyle/>
          <a:p>
            <a:r>
              <a:rPr lang="en-US" sz="2000" dirty="0">
                <a:solidFill>
                  <a:schemeClr val="tx1"/>
                </a:solidFill>
                <a:latin typeface="Times New Roman" pitchFamily="18" charset="0"/>
                <a:cs typeface="Times New Roman" pitchFamily="18" charset="0"/>
              </a:rPr>
              <a:t>BIÊN SOẠN:</a:t>
            </a:r>
          </a:p>
          <a:p>
            <a:r>
              <a:rPr lang="en-US" b="1" dirty="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VÕ THỊ NGỌC THUỶ</a:t>
            </a:r>
            <a:endParaRPr lang="en-US" dirty="0">
              <a:solidFill>
                <a:schemeClr val="tx1"/>
              </a:solidFill>
              <a:latin typeface="Times New Roman" pitchFamily="18" charset="0"/>
              <a:cs typeface="Times New Roman" pitchFamily="18" charset="0"/>
            </a:endParaRPr>
          </a:p>
        </p:txBody>
      </p:sp>
      <p:pic>
        <p:nvPicPr>
          <p:cNvPr id="4" name="Picture 5"/>
          <p:cNvPicPr>
            <a:picLocks noChangeAspect="1" noChangeArrowheads="1"/>
          </p:cNvPicPr>
          <p:nvPr/>
        </p:nvPicPr>
        <p:blipFill>
          <a:blip r:embed="rId2"/>
          <a:srcRect/>
          <a:stretch>
            <a:fillRect/>
          </a:stretch>
        </p:blipFill>
        <p:spPr bwMode="auto">
          <a:xfrm>
            <a:off x="228601" y="1143000"/>
            <a:ext cx="2819400" cy="3276600"/>
          </a:xfrm>
          <a:prstGeom prst="rect">
            <a:avLst/>
          </a:prstGeom>
          <a:noFill/>
          <a:ln w="9525">
            <a:noFill/>
            <a:miter lim="800000"/>
            <a:headEnd/>
            <a:tailEnd/>
          </a:ln>
        </p:spPr>
      </p:pic>
      <p:sp>
        <p:nvSpPr>
          <p:cNvPr id="5" name="Text Box 3"/>
          <p:cNvSpPr txBox="1">
            <a:spLocks noChangeArrowheads="1"/>
          </p:cNvSpPr>
          <p:nvPr/>
        </p:nvSpPr>
        <p:spPr bwMode="auto">
          <a:xfrm>
            <a:off x="4191000" y="2514600"/>
            <a:ext cx="3886200" cy="707886"/>
          </a:xfrm>
          <a:prstGeom prst="rect">
            <a:avLst/>
          </a:prstGeom>
          <a:solidFill>
            <a:srgbClr val="B7DE26"/>
          </a:solidFill>
          <a:ln w="9525">
            <a:solidFill>
              <a:srgbClr val="0066FF"/>
            </a:solidFill>
            <a:miter lim="800000"/>
            <a:headEnd/>
            <a:tailEnd/>
          </a:ln>
          <a:effectLst/>
        </p:spPr>
        <p:txBody>
          <a:bodyPr wrap="square">
            <a:spAutoFit/>
          </a:bodyPr>
          <a:lstStyle/>
          <a:p>
            <a:pPr algn="ctr">
              <a:spcBef>
                <a:spcPct val="50000"/>
              </a:spcBef>
            </a:pPr>
            <a:r>
              <a:rPr lang="en-US" sz="4000" b="1" dirty="0">
                <a:effectLst>
                  <a:outerShdw blurRad="38100" dist="38100" dir="2700000" algn="tl">
                    <a:srgbClr val="FFFFFF"/>
                  </a:outerShdw>
                </a:effectLst>
                <a:latin typeface="Times New Roman" pitchFamily="18" charset="0"/>
                <a:cs typeface="Times New Roman" pitchFamily="18" charset="0"/>
              </a:rPr>
              <a:t>VẬT LÝ 1</a:t>
            </a:r>
          </a:p>
        </p:txBody>
      </p:sp>
      <p:sp>
        <p:nvSpPr>
          <p:cNvPr id="6" name="Text Box 2"/>
          <p:cNvSpPr txBox="1">
            <a:spLocks noChangeArrowheads="1"/>
          </p:cNvSpPr>
          <p:nvPr/>
        </p:nvSpPr>
        <p:spPr bwMode="auto">
          <a:xfrm>
            <a:off x="3048000" y="1447800"/>
            <a:ext cx="3505200" cy="400110"/>
          </a:xfrm>
          <a:prstGeom prst="rect">
            <a:avLst/>
          </a:prstGeom>
          <a:noFill/>
          <a:ln w="9525">
            <a:noFill/>
            <a:miter lim="800000"/>
            <a:headEnd/>
            <a:tailEnd/>
          </a:ln>
          <a:effectLst/>
        </p:spPr>
        <p:txBody>
          <a:bodyPr>
            <a:spAutoFit/>
          </a:bodyPr>
          <a:lstStyle/>
          <a:p>
            <a:pPr algn="l">
              <a:spcBef>
                <a:spcPct val="50000"/>
              </a:spcBef>
            </a:pPr>
            <a:r>
              <a:rPr lang="en-US" sz="2000" b="1" dirty="0">
                <a:solidFill>
                  <a:srgbClr val="0066FF"/>
                </a:solidFill>
                <a:latin typeface="VNI-Times" pitchFamily="2" charset="0"/>
              </a:rPr>
              <a:t>BAØI GIAÛNG</a:t>
            </a:r>
            <a:r>
              <a:rPr lang="en-US" sz="1400" dirty="0">
                <a:solidFill>
                  <a:srgbClr val="0066FF"/>
                </a:solidFill>
                <a:latin typeface="VNI-Times" pitchFamily="2" charset="0"/>
              </a:rPr>
              <a:t>  </a:t>
            </a:r>
          </a:p>
        </p:txBody>
      </p:sp>
      <p:sp>
        <p:nvSpPr>
          <p:cNvPr id="7" name="Text Box 6"/>
          <p:cNvSpPr txBox="1">
            <a:spLocks noChangeArrowheads="1"/>
          </p:cNvSpPr>
          <p:nvPr/>
        </p:nvSpPr>
        <p:spPr bwMode="auto">
          <a:xfrm>
            <a:off x="228600" y="4648200"/>
            <a:ext cx="3276600" cy="366713"/>
          </a:xfrm>
          <a:prstGeom prst="rect">
            <a:avLst/>
          </a:prstGeom>
          <a:noFill/>
          <a:ln w="9525">
            <a:noFill/>
            <a:miter lim="800000"/>
            <a:headEnd/>
            <a:tailEnd/>
          </a:ln>
          <a:effectLst/>
        </p:spPr>
        <p:txBody>
          <a:bodyPr>
            <a:spAutoFit/>
          </a:bodyPr>
          <a:lstStyle/>
          <a:p>
            <a:pPr algn="l">
              <a:spcBef>
                <a:spcPct val="50000"/>
              </a:spcBef>
            </a:pPr>
            <a:r>
              <a:rPr lang="en-US" sz="1800" dirty="0">
                <a:latin typeface="Times New Roman" pitchFamily="18" charset="0"/>
              </a:rPr>
              <a:t>Isaac Newton ( 1642 – 1727 )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par>
                                <p:cTn id="19" presetID="2" presetClass="entr" presetSubtype="1"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2000" fill="hold"/>
                                        <p:tgtEl>
                                          <p:spTgt spid="7"/>
                                        </p:tgtEl>
                                        <p:attrNameLst>
                                          <p:attrName>ppt_x</p:attrName>
                                        </p:attrNameLst>
                                      </p:cBhvr>
                                      <p:tavLst>
                                        <p:tav tm="0">
                                          <p:val>
                                            <p:strVal val="#ppt_x"/>
                                          </p:val>
                                        </p:tav>
                                        <p:tav tm="100000">
                                          <p:val>
                                            <p:strVal val="#ppt_x"/>
                                          </p:val>
                                        </p:tav>
                                      </p:tavLst>
                                    </p:anim>
                                    <p:anim calcmode="lin" valueType="num">
                                      <p:cBhvr additive="base">
                                        <p:cTn id="22" dur="20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381000" y="152400"/>
            <a:ext cx="3276600" cy="473075"/>
          </a:xfrm>
          <a:prstGeom prst="rect">
            <a:avLst/>
          </a:prstGeom>
          <a:noFill/>
          <a:ln w="9525">
            <a:noFill/>
            <a:miter lim="800000"/>
            <a:headEnd/>
            <a:tailEnd/>
          </a:ln>
        </p:spPr>
        <p:txBody>
          <a:bodyPr>
            <a:spAutoFit/>
          </a:bodyPr>
          <a:lstStyle/>
          <a:p>
            <a:pPr>
              <a:spcBef>
                <a:spcPct val="50000"/>
              </a:spcBef>
            </a:pPr>
            <a:r>
              <a:rPr lang="en-US" sz="2500" b="1" dirty="0" err="1">
                <a:solidFill>
                  <a:srgbClr val="FF0000"/>
                </a:solidFill>
                <a:latin typeface="Times New Roman" pitchFamily="18" charset="0"/>
                <a:cs typeface="Times New Roman" pitchFamily="18" charset="0"/>
              </a:rPr>
              <a:t>Vận</a:t>
            </a:r>
            <a:r>
              <a:rPr lang="en-US" sz="2500" b="1" dirty="0">
                <a:solidFill>
                  <a:srgbClr val="FF0000"/>
                </a:solidFill>
                <a:latin typeface="Times New Roman" pitchFamily="18" charset="0"/>
                <a:cs typeface="Times New Roman" pitchFamily="18" charset="0"/>
              </a:rPr>
              <a:t> </a:t>
            </a:r>
            <a:r>
              <a:rPr lang="en-US" sz="2500" b="1" dirty="0" err="1">
                <a:solidFill>
                  <a:srgbClr val="FF0000"/>
                </a:solidFill>
                <a:latin typeface="Times New Roman" pitchFamily="18" charset="0"/>
                <a:cs typeface="Times New Roman" pitchFamily="18" charset="0"/>
              </a:rPr>
              <a:t>tốc</a:t>
            </a:r>
            <a:r>
              <a:rPr lang="en-US" sz="2500" b="1" dirty="0">
                <a:solidFill>
                  <a:srgbClr val="FF0000"/>
                </a:solidFill>
                <a:latin typeface="Times New Roman" pitchFamily="18" charset="0"/>
                <a:cs typeface="Times New Roman" pitchFamily="18" charset="0"/>
              </a:rPr>
              <a:t> </a:t>
            </a:r>
            <a:r>
              <a:rPr lang="en-US" sz="2500" b="1" dirty="0" err="1">
                <a:solidFill>
                  <a:srgbClr val="FF0000"/>
                </a:solidFill>
                <a:latin typeface="Times New Roman" pitchFamily="18" charset="0"/>
                <a:cs typeface="Times New Roman" pitchFamily="18" charset="0"/>
              </a:rPr>
              <a:t>của</a:t>
            </a:r>
            <a:r>
              <a:rPr lang="en-US" sz="2500" b="1" dirty="0">
                <a:solidFill>
                  <a:srgbClr val="FF0000"/>
                </a:solidFill>
                <a:latin typeface="Times New Roman" pitchFamily="18" charset="0"/>
                <a:cs typeface="Times New Roman" pitchFamily="18" charset="0"/>
              </a:rPr>
              <a:t> </a:t>
            </a:r>
            <a:r>
              <a:rPr lang="en-US" sz="2500" b="1" dirty="0" err="1">
                <a:solidFill>
                  <a:srgbClr val="FF0000"/>
                </a:solidFill>
                <a:latin typeface="Times New Roman" pitchFamily="18" charset="0"/>
                <a:cs typeface="Times New Roman" pitchFamily="18" charset="0"/>
              </a:rPr>
              <a:t>khối</a:t>
            </a:r>
            <a:r>
              <a:rPr lang="en-US" sz="2500" b="1" dirty="0">
                <a:solidFill>
                  <a:srgbClr val="FF0000"/>
                </a:solidFill>
                <a:latin typeface="Times New Roman" pitchFamily="18" charset="0"/>
                <a:cs typeface="Times New Roman" pitchFamily="18" charset="0"/>
              </a:rPr>
              <a:t> </a:t>
            </a:r>
            <a:r>
              <a:rPr lang="en-US" sz="2500" b="1" dirty="0" err="1">
                <a:solidFill>
                  <a:srgbClr val="FF0000"/>
                </a:solidFill>
                <a:latin typeface="Times New Roman" pitchFamily="18" charset="0"/>
                <a:cs typeface="Times New Roman" pitchFamily="18" charset="0"/>
              </a:rPr>
              <a:t>tâm</a:t>
            </a:r>
            <a:endParaRPr lang="en-US" sz="2500" b="1" dirty="0">
              <a:solidFill>
                <a:srgbClr val="FF0000"/>
              </a:solidFill>
              <a:latin typeface="Times New Roman" pitchFamily="18" charset="0"/>
              <a:cs typeface="Times New Roman" pitchFamily="18" charset="0"/>
            </a:endParaRPr>
          </a:p>
        </p:txBody>
      </p:sp>
      <p:pic>
        <p:nvPicPr>
          <p:cNvPr id="274433" name="Picture 1"/>
          <p:cNvPicPr>
            <a:picLocks noChangeAspect="1" noChangeArrowheads="1"/>
          </p:cNvPicPr>
          <p:nvPr/>
        </p:nvPicPr>
        <p:blipFill>
          <a:blip r:embed="rId2"/>
          <a:srcRect/>
          <a:stretch>
            <a:fillRect/>
          </a:stretch>
        </p:blipFill>
        <p:spPr bwMode="auto">
          <a:xfrm>
            <a:off x="152400" y="762000"/>
            <a:ext cx="8362950" cy="3267075"/>
          </a:xfrm>
          <a:prstGeom prst="rect">
            <a:avLst/>
          </a:prstGeom>
          <a:noFill/>
          <a:ln w="9525">
            <a:noFill/>
            <a:miter lim="800000"/>
            <a:headEnd/>
            <a:tailEnd/>
          </a:ln>
          <a:effectLst/>
        </p:spPr>
      </p:pic>
      <p:sp>
        <p:nvSpPr>
          <p:cNvPr id="6" name="TextBox 5"/>
          <p:cNvSpPr txBox="1"/>
          <p:nvPr/>
        </p:nvSpPr>
        <p:spPr>
          <a:xfrm>
            <a:off x="990600" y="4495800"/>
            <a:ext cx="7467600" cy="830997"/>
          </a:xfrm>
          <a:prstGeom prst="rect">
            <a:avLst/>
          </a:prstGeom>
          <a:noFill/>
        </p:spPr>
        <p:txBody>
          <a:bodyPr wrap="square" rtlCol="0">
            <a:spAutoFit/>
          </a:bodyPr>
          <a:lstStyle/>
          <a:p>
            <a:r>
              <a:rPr lang="en-US" sz="2400" dirty="0" err="1">
                <a:latin typeface="Times New Roman" pitchFamily="18" charset="0"/>
                <a:cs typeface="Times New Roman" pitchFamily="18" charset="0"/>
              </a:rPr>
              <a:t>Động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lượng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vật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rắn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bằng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tích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khối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lượng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vật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rắn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vận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tốc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khối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tâm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vật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rắn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đó</a:t>
            </a:r>
            <a:r>
              <a:rPr lang="en-US" sz="2400" dirty="0">
                <a:latin typeface="Times New Roman" pitchFamily="18" charset="0"/>
                <a:cs typeface="Times New Roman" pitchFamily="18" charset="0"/>
              </a:rPr>
              <a:t>.</a:t>
            </a:r>
          </a:p>
        </p:txBody>
      </p:sp>
      <p:sp>
        <p:nvSpPr>
          <p:cNvPr id="7" name="Right Arrow 6"/>
          <p:cNvSpPr/>
          <p:nvPr/>
        </p:nvSpPr>
        <p:spPr>
          <a:xfrm>
            <a:off x="228600" y="4648200"/>
            <a:ext cx="457200" cy="38100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381000" y="152400"/>
            <a:ext cx="3276600" cy="473075"/>
          </a:xfrm>
          <a:prstGeom prst="rect">
            <a:avLst/>
          </a:prstGeom>
          <a:noFill/>
          <a:ln w="9525">
            <a:noFill/>
            <a:miter lim="800000"/>
            <a:headEnd/>
            <a:tailEnd/>
          </a:ln>
        </p:spPr>
        <p:txBody>
          <a:bodyPr>
            <a:spAutoFit/>
          </a:bodyPr>
          <a:lstStyle/>
          <a:p>
            <a:pPr>
              <a:spcBef>
                <a:spcPct val="50000"/>
              </a:spcBef>
            </a:pPr>
            <a:r>
              <a:rPr lang="en-US" sz="2500" b="1" dirty="0" err="1">
                <a:solidFill>
                  <a:srgbClr val="FF0000"/>
                </a:solidFill>
                <a:latin typeface="Times New Roman" pitchFamily="18" charset="0"/>
                <a:cs typeface="Times New Roman" pitchFamily="18" charset="0"/>
              </a:rPr>
              <a:t>Gia</a:t>
            </a:r>
            <a:r>
              <a:rPr lang="en-US" sz="2500" b="1" dirty="0">
                <a:solidFill>
                  <a:srgbClr val="FF0000"/>
                </a:solidFill>
                <a:latin typeface="Times New Roman" pitchFamily="18" charset="0"/>
                <a:cs typeface="Times New Roman" pitchFamily="18" charset="0"/>
              </a:rPr>
              <a:t> </a:t>
            </a:r>
            <a:r>
              <a:rPr lang="en-US" sz="2500" b="1" dirty="0" err="1">
                <a:solidFill>
                  <a:srgbClr val="FF0000"/>
                </a:solidFill>
                <a:latin typeface="Times New Roman" pitchFamily="18" charset="0"/>
                <a:cs typeface="Times New Roman" pitchFamily="18" charset="0"/>
              </a:rPr>
              <a:t>tốc</a:t>
            </a:r>
            <a:r>
              <a:rPr lang="en-US" sz="2500" b="1" dirty="0">
                <a:solidFill>
                  <a:srgbClr val="FF0000"/>
                </a:solidFill>
                <a:latin typeface="Times New Roman" pitchFamily="18" charset="0"/>
                <a:cs typeface="Times New Roman" pitchFamily="18" charset="0"/>
              </a:rPr>
              <a:t> </a:t>
            </a:r>
            <a:r>
              <a:rPr lang="en-US" sz="2500" b="1" dirty="0" err="1">
                <a:solidFill>
                  <a:srgbClr val="FF0000"/>
                </a:solidFill>
                <a:latin typeface="Times New Roman" pitchFamily="18" charset="0"/>
                <a:cs typeface="Times New Roman" pitchFamily="18" charset="0"/>
              </a:rPr>
              <a:t>của</a:t>
            </a:r>
            <a:r>
              <a:rPr lang="en-US" sz="2500" b="1" dirty="0">
                <a:solidFill>
                  <a:srgbClr val="FF0000"/>
                </a:solidFill>
                <a:latin typeface="Times New Roman" pitchFamily="18" charset="0"/>
                <a:cs typeface="Times New Roman" pitchFamily="18" charset="0"/>
              </a:rPr>
              <a:t> </a:t>
            </a:r>
            <a:r>
              <a:rPr lang="en-US" sz="2500" b="1" dirty="0" err="1">
                <a:solidFill>
                  <a:srgbClr val="FF0000"/>
                </a:solidFill>
                <a:latin typeface="Times New Roman" pitchFamily="18" charset="0"/>
                <a:cs typeface="Times New Roman" pitchFamily="18" charset="0"/>
              </a:rPr>
              <a:t>khối</a:t>
            </a:r>
            <a:r>
              <a:rPr lang="en-US" sz="2500" b="1" dirty="0">
                <a:solidFill>
                  <a:srgbClr val="FF0000"/>
                </a:solidFill>
                <a:latin typeface="Times New Roman" pitchFamily="18" charset="0"/>
                <a:cs typeface="Times New Roman" pitchFamily="18" charset="0"/>
              </a:rPr>
              <a:t> </a:t>
            </a:r>
            <a:r>
              <a:rPr lang="en-US" sz="2500" b="1" dirty="0" err="1">
                <a:solidFill>
                  <a:srgbClr val="FF0000"/>
                </a:solidFill>
                <a:latin typeface="Times New Roman" pitchFamily="18" charset="0"/>
                <a:cs typeface="Times New Roman" pitchFamily="18" charset="0"/>
              </a:rPr>
              <a:t>tâm</a:t>
            </a:r>
            <a:endParaRPr lang="en-US" sz="2500" b="1" dirty="0">
              <a:solidFill>
                <a:srgbClr val="FF0000"/>
              </a:solidFill>
              <a:latin typeface="Times New Roman" pitchFamily="18" charset="0"/>
              <a:cs typeface="Times New Roman" pitchFamily="18" charset="0"/>
            </a:endParaRPr>
          </a:p>
        </p:txBody>
      </p:sp>
      <p:pic>
        <p:nvPicPr>
          <p:cNvPr id="291842" name="Picture 2"/>
          <p:cNvPicPr>
            <a:picLocks noChangeAspect="1" noChangeArrowheads="1"/>
          </p:cNvPicPr>
          <p:nvPr/>
        </p:nvPicPr>
        <p:blipFill>
          <a:blip r:embed="rId2"/>
          <a:srcRect/>
          <a:stretch>
            <a:fillRect/>
          </a:stretch>
        </p:blipFill>
        <p:spPr bwMode="auto">
          <a:xfrm>
            <a:off x="762000" y="762000"/>
            <a:ext cx="2324100" cy="2057400"/>
          </a:xfrm>
          <a:prstGeom prst="rect">
            <a:avLst/>
          </a:prstGeom>
          <a:noFill/>
          <a:ln w="9525">
            <a:noFill/>
            <a:miter lim="800000"/>
            <a:headEnd/>
            <a:tailEnd/>
          </a:ln>
          <a:effectLst/>
        </p:spPr>
      </p:pic>
      <p:sp>
        <p:nvSpPr>
          <p:cNvPr id="9" name="Right Arrow 8"/>
          <p:cNvSpPr/>
          <p:nvPr/>
        </p:nvSpPr>
        <p:spPr>
          <a:xfrm>
            <a:off x="3352800" y="1524000"/>
            <a:ext cx="609600" cy="304800"/>
          </a:xfrm>
          <a:prstGeom prst="rightArrow">
            <a:avLst/>
          </a:prstGeom>
          <a:solidFill>
            <a:srgbClr val="B7DE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1843" name="Picture 3"/>
          <p:cNvPicPr>
            <a:picLocks noChangeAspect="1" noChangeArrowheads="1"/>
          </p:cNvPicPr>
          <p:nvPr/>
        </p:nvPicPr>
        <p:blipFill>
          <a:blip r:embed="rId3"/>
          <a:srcRect/>
          <a:stretch>
            <a:fillRect/>
          </a:stretch>
        </p:blipFill>
        <p:spPr bwMode="auto">
          <a:xfrm>
            <a:off x="4343400" y="609600"/>
            <a:ext cx="2819400" cy="2133600"/>
          </a:xfrm>
          <a:prstGeom prst="rect">
            <a:avLst/>
          </a:prstGeom>
          <a:noFill/>
          <a:ln w="9525">
            <a:noFill/>
            <a:miter lim="800000"/>
            <a:headEnd/>
            <a:tailEnd/>
          </a:ln>
          <a:effectLst/>
        </p:spPr>
      </p:pic>
      <p:pic>
        <p:nvPicPr>
          <p:cNvPr id="291844" name="Picture 4"/>
          <p:cNvPicPr>
            <a:picLocks noChangeAspect="1" noChangeArrowheads="1"/>
          </p:cNvPicPr>
          <p:nvPr/>
        </p:nvPicPr>
        <p:blipFill>
          <a:blip r:embed="rId4"/>
          <a:srcRect/>
          <a:stretch>
            <a:fillRect/>
          </a:stretch>
        </p:blipFill>
        <p:spPr bwMode="auto">
          <a:xfrm>
            <a:off x="1333500" y="2790825"/>
            <a:ext cx="3924300" cy="2238375"/>
          </a:xfrm>
          <a:prstGeom prst="rect">
            <a:avLst/>
          </a:prstGeom>
          <a:noFill/>
          <a:ln w="9525">
            <a:noFill/>
            <a:miter lim="800000"/>
            <a:headEnd/>
            <a:tailEnd/>
          </a:ln>
          <a:effectLst/>
        </p:spPr>
      </p:pic>
      <p:sp>
        <p:nvSpPr>
          <p:cNvPr id="10" name="Right Arrow 9"/>
          <p:cNvSpPr/>
          <p:nvPr/>
        </p:nvSpPr>
        <p:spPr>
          <a:xfrm>
            <a:off x="381000" y="3657600"/>
            <a:ext cx="762000" cy="304800"/>
          </a:xfrm>
          <a:prstGeom prst="rightArrow">
            <a:avLst/>
          </a:prstGeom>
          <a:solidFill>
            <a:srgbClr val="B7DE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181600" y="3657600"/>
            <a:ext cx="762000" cy="304800"/>
          </a:xfrm>
          <a:prstGeom prst="rightArrow">
            <a:avLst/>
          </a:prstGeom>
          <a:solidFill>
            <a:srgbClr val="B7DE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1845" name="Picture 5"/>
          <p:cNvPicPr>
            <a:picLocks noChangeAspect="1" noChangeArrowheads="1"/>
          </p:cNvPicPr>
          <p:nvPr/>
        </p:nvPicPr>
        <p:blipFill>
          <a:blip r:embed="rId5"/>
          <a:srcRect/>
          <a:stretch>
            <a:fillRect/>
          </a:stretch>
        </p:blipFill>
        <p:spPr bwMode="auto">
          <a:xfrm>
            <a:off x="6086475" y="3267075"/>
            <a:ext cx="2600325" cy="1076325"/>
          </a:xfrm>
          <a:prstGeom prst="rect">
            <a:avLst/>
          </a:prstGeom>
          <a:noFill/>
          <a:ln w="9525">
            <a:noFill/>
            <a:miter lim="800000"/>
            <a:headEnd/>
            <a:tailEnd/>
          </a:ln>
          <a:effectLst/>
        </p:spPr>
      </p:pic>
      <p:sp>
        <p:nvSpPr>
          <p:cNvPr id="13" name="TextBox 12"/>
          <p:cNvSpPr txBox="1"/>
          <p:nvPr/>
        </p:nvSpPr>
        <p:spPr>
          <a:xfrm>
            <a:off x="609600" y="5181600"/>
            <a:ext cx="8001000" cy="1200329"/>
          </a:xfrm>
          <a:prstGeom prst="rect">
            <a:avLst/>
          </a:prstGeom>
          <a:noFill/>
        </p:spPr>
        <p:txBody>
          <a:bodyPr wrap="square" rtlCol="0">
            <a:spAutoFit/>
          </a:bodyPr>
          <a:lstStyle/>
          <a:p>
            <a:pPr algn="just"/>
            <a:r>
              <a:rPr lang="en-US" sz="2400" dirty="0" err="1">
                <a:latin typeface="Times New Roman" pitchFamily="18" charset="0"/>
                <a:cs typeface="Times New Roman" pitchFamily="18" charset="0"/>
              </a:rPr>
              <a:t>Khối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tâm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vật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chuyển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như</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chất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điểm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khối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lượng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bằng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khối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lượng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vật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chịu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dụng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lực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bằng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tổng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hợp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ngoại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lực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dụng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vật</a:t>
            </a:r>
            <a:r>
              <a:rPr lang="en-US" sz="2400" dirty="0">
                <a:latin typeface="Times New Roman" pitchFamily="18" charset="0"/>
                <a:cs typeface="Times New Roman" pitchFamily="18" charset="0"/>
              </a:rPr>
              <a:t>.</a:t>
            </a:r>
          </a:p>
        </p:txBody>
      </p:sp>
      <p:sp>
        <p:nvSpPr>
          <p:cNvPr id="14" name="Curved Left Arrow 13"/>
          <p:cNvSpPr/>
          <p:nvPr/>
        </p:nvSpPr>
        <p:spPr>
          <a:xfrm rot="20454258">
            <a:off x="8485904" y="3944724"/>
            <a:ext cx="533400" cy="1317888"/>
          </a:xfrm>
          <a:prstGeom prst="curved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31" name="AutoShape 2"/>
          <p:cNvSpPr>
            <a:spLocks noChangeArrowheads="1"/>
          </p:cNvSpPr>
          <p:nvPr/>
        </p:nvSpPr>
        <p:spPr bwMode="auto">
          <a:xfrm>
            <a:off x="381000" y="228600"/>
            <a:ext cx="457200" cy="3810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03432" name="Text Box 3"/>
          <p:cNvSpPr txBox="1">
            <a:spLocks noChangeArrowheads="1"/>
          </p:cNvSpPr>
          <p:nvPr/>
        </p:nvSpPr>
        <p:spPr bwMode="auto">
          <a:xfrm>
            <a:off x="1066800" y="0"/>
            <a:ext cx="80772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Haõy xaùc ñònh vò trí khoái taâm cuûa heä hai quaû caàu khoái löôïng m</a:t>
            </a:r>
            <a:r>
              <a:rPr lang="en-US" sz="2400" baseline="-25000">
                <a:latin typeface="VNI-Times" pitchFamily="2" charset="0"/>
              </a:rPr>
              <a:t>1</a:t>
            </a:r>
            <a:r>
              <a:rPr lang="en-US" sz="2400">
                <a:latin typeface="VNI-Times" pitchFamily="2" charset="0"/>
              </a:rPr>
              <a:t> vaø m</a:t>
            </a:r>
            <a:r>
              <a:rPr lang="en-US" sz="2400" baseline="-25000">
                <a:latin typeface="VNI-Times" pitchFamily="2" charset="0"/>
              </a:rPr>
              <a:t>2</a:t>
            </a:r>
            <a:r>
              <a:rPr lang="en-US" sz="2400">
                <a:latin typeface="VNI-Times" pitchFamily="2" charset="0"/>
              </a:rPr>
              <a:t> .</a:t>
            </a:r>
          </a:p>
        </p:txBody>
      </p:sp>
      <p:pic>
        <p:nvPicPr>
          <p:cNvPr id="103433" name="Picture 4"/>
          <p:cNvPicPr>
            <a:picLocks noChangeAspect="1" noChangeArrowheads="1"/>
          </p:cNvPicPr>
          <p:nvPr/>
        </p:nvPicPr>
        <p:blipFill>
          <a:blip r:embed="rId2"/>
          <a:srcRect/>
          <a:stretch>
            <a:fillRect/>
          </a:stretch>
        </p:blipFill>
        <p:spPr bwMode="auto">
          <a:xfrm>
            <a:off x="0" y="990600"/>
            <a:ext cx="3276600" cy="2109788"/>
          </a:xfrm>
          <a:prstGeom prst="rect">
            <a:avLst/>
          </a:prstGeom>
          <a:noFill/>
          <a:ln w="9525">
            <a:noFill/>
            <a:miter lim="800000"/>
            <a:headEnd/>
            <a:tailEnd/>
          </a:ln>
        </p:spPr>
      </p:pic>
      <p:graphicFrame>
        <p:nvGraphicFramePr>
          <p:cNvPr id="906245" name="Object 5"/>
          <p:cNvGraphicFramePr>
            <a:graphicFrameLocks noGrp="1" noChangeAspect="1"/>
          </p:cNvGraphicFramePr>
          <p:nvPr>
            <p:ph sz="quarter" idx="1"/>
          </p:nvPr>
        </p:nvGraphicFramePr>
        <p:xfrm>
          <a:off x="3962400" y="655638"/>
          <a:ext cx="2133600" cy="1020762"/>
        </p:xfrm>
        <a:graphic>
          <a:graphicData uri="http://schemas.openxmlformats.org/presentationml/2006/ole">
            <mc:AlternateContent xmlns:mc="http://schemas.openxmlformats.org/markup-compatibility/2006">
              <mc:Choice xmlns:v="urn:schemas-microsoft-com:vml" Requires="v">
                <p:oleObj name="Equation" r:id="rId3" imgW="876240" imgH="419040" progId="Equation.DSMT4">
                  <p:embed/>
                </p:oleObj>
              </mc:Choice>
              <mc:Fallback>
                <p:oleObj name="Equation" r:id="rId3" imgW="876240" imgH="419040" progId="Equation.DSMT4">
                  <p:embed/>
                  <p:pic>
                    <p:nvPicPr>
                      <p:cNvPr id="90624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655638"/>
                        <a:ext cx="2133600" cy="1020762"/>
                      </a:xfrm>
                      <a:prstGeom prst="rect">
                        <a:avLst/>
                      </a:prstGeom>
                      <a:solidFill>
                        <a:srgbClr val="99FF66"/>
                      </a:solidFill>
                      <a:ln w="9525">
                        <a:solidFill>
                          <a:schemeClr val="folHlink"/>
                        </a:solidFill>
                        <a:miter lim="800000"/>
                        <a:headEnd/>
                        <a:tailEnd/>
                      </a:ln>
                    </p:spPr>
                  </p:pic>
                </p:oleObj>
              </mc:Fallback>
            </mc:AlternateContent>
          </a:graphicData>
        </a:graphic>
      </p:graphicFrame>
      <p:graphicFrame>
        <p:nvGraphicFramePr>
          <p:cNvPr id="906246" name="Object 6"/>
          <p:cNvGraphicFramePr>
            <a:graphicFrameLocks noGrp="1" noChangeAspect="1"/>
          </p:cNvGraphicFramePr>
          <p:nvPr>
            <p:ph sz="quarter" idx="2"/>
          </p:nvPr>
        </p:nvGraphicFramePr>
        <p:xfrm>
          <a:off x="4191000" y="2085975"/>
          <a:ext cx="4343400" cy="1571625"/>
        </p:xfrm>
        <a:graphic>
          <a:graphicData uri="http://schemas.openxmlformats.org/presentationml/2006/ole">
            <mc:AlternateContent xmlns:mc="http://schemas.openxmlformats.org/markup-compatibility/2006">
              <mc:Choice xmlns:v="urn:schemas-microsoft-com:vml" Requires="v">
                <p:oleObj name="Equation" r:id="rId5" imgW="1790640" imgH="647640" progId="Equation.DSMT4">
                  <p:embed/>
                </p:oleObj>
              </mc:Choice>
              <mc:Fallback>
                <p:oleObj name="Equation" r:id="rId5" imgW="1790640" imgH="647640" progId="Equation.DSMT4">
                  <p:embed/>
                  <p:pic>
                    <p:nvPicPr>
                      <p:cNvPr id="90624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2085975"/>
                        <a:ext cx="4343400" cy="157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6247" name="Object 7"/>
          <p:cNvGraphicFramePr>
            <a:graphicFrameLocks noGrp="1" noChangeAspect="1"/>
          </p:cNvGraphicFramePr>
          <p:nvPr>
            <p:ph sz="quarter" idx="3"/>
          </p:nvPr>
        </p:nvGraphicFramePr>
        <p:xfrm>
          <a:off x="3657600" y="3752850"/>
          <a:ext cx="1752600" cy="971550"/>
        </p:xfrm>
        <a:graphic>
          <a:graphicData uri="http://schemas.openxmlformats.org/presentationml/2006/ole">
            <mc:AlternateContent xmlns:mc="http://schemas.openxmlformats.org/markup-compatibility/2006">
              <mc:Choice xmlns:v="urn:schemas-microsoft-com:vml" Requires="v">
                <p:oleObj name="Equation" r:id="rId7" imgW="825480" imgH="457200" progId="Equation.DSMT4">
                  <p:embed/>
                </p:oleObj>
              </mc:Choice>
              <mc:Fallback>
                <p:oleObj name="Equation" r:id="rId7" imgW="825480" imgH="457200" progId="Equation.DSMT4">
                  <p:embed/>
                  <p:pic>
                    <p:nvPicPr>
                      <p:cNvPr id="906247"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7600" y="3752850"/>
                        <a:ext cx="1752600" cy="971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34" name="AutoShape 8"/>
          <p:cNvSpPr>
            <a:spLocks noChangeArrowheads="1"/>
          </p:cNvSpPr>
          <p:nvPr/>
        </p:nvSpPr>
        <p:spPr bwMode="auto">
          <a:xfrm>
            <a:off x="3124200" y="1143000"/>
            <a:ext cx="381000" cy="152400"/>
          </a:xfrm>
          <a:prstGeom prst="rightArrow">
            <a:avLst>
              <a:gd name="adj1" fmla="val 50000"/>
              <a:gd name="adj2" fmla="val 62500"/>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906249" name="Object 9"/>
          <p:cNvGraphicFramePr>
            <a:graphicFrameLocks noGrp="1" noChangeAspect="1"/>
          </p:cNvGraphicFramePr>
          <p:nvPr>
            <p:ph sz="quarter" idx="4"/>
          </p:nvPr>
        </p:nvGraphicFramePr>
        <p:xfrm>
          <a:off x="6400800" y="3810000"/>
          <a:ext cx="1447800" cy="881063"/>
        </p:xfrm>
        <a:graphic>
          <a:graphicData uri="http://schemas.openxmlformats.org/presentationml/2006/ole">
            <mc:AlternateContent xmlns:mc="http://schemas.openxmlformats.org/markup-compatibility/2006">
              <mc:Choice xmlns:v="urn:schemas-microsoft-com:vml" Requires="v">
                <p:oleObj name="Equation" r:id="rId9" imgW="647640" imgH="393480" progId="Equation.DSMT4">
                  <p:embed/>
                </p:oleObj>
              </mc:Choice>
              <mc:Fallback>
                <p:oleObj name="Equation" r:id="rId9" imgW="647640" imgH="393480" progId="Equation.DSMT4">
                  <p:embed/>
                  <p:pic>
                    <p:nvPicPr>
                      <p:cNvPr id="906249"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00800" y="3810000"/>
                        <a:ext cx="1447800" cy="881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35" name="AutoShape 10"/>
          <p:cNvSpPr>
            <a:spLocks noChangeArrowheads="1"/>
          </p:cNvSpPr>
          <p:nvPr/>
        </p:nvSpPr>
        <p:spPr bwMode="auto">
          <a:xfrm>
            <a:off x="3581400" y="1828800"/>
            <a:ext cx="304800" cy="533400"/>
          </a:xfrm>
          <a:prstGeom prst="curvedRightArrow">
            <a:avLst>
              <a:gd name="adj1" fmla="val 35000"/>
              <a:gd name="adj2" fmla="val 70000"/>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103436" name="Line 11"/>
          <p:cNvSpPr>
            <a:spLocks noChangeShapeType="1"/>
          </p:cNvSpPr>
          <p:nvPr/>
        </p:nvSpPr>
        <p:spPr bwMode="auto">
          <a:xfrm>
            <a:off x="381000" y="3276600"/>
            <a:ext cx="0" cy="1752600"/>
          </a:xfrm>
          <a:prstGeom prst="line">
            <a:avLst/>
          </a:prstGeom>
          <a:noFill/>
          <a:ln w="9525">
            <a:solidFill>
              <a:schemeClr val="tx1"/>
            </a:solidFill>
            <a:round/>
            <a:headEnd/>
            <a:tailEnd/>
          </a:ln>
        </p:spPr>
        <p:txBody>
          <a:bodyPr/>
          <a:lstStyle/>
          <a:p>
            <a:endParaRPr lang="en-US"/>
          </a:p>
        </p:txBody>
      </p:sp>
      <p:sp>
        <p:nvSpPr>
          <p:cNvPr id="103437" name="Oval 12"/>
          <p:cNvSpPr>
            <a:spLocks noChangeArrowheads="1"/>
          </p:cNvSpPr>
          <p:nvPr/>
        </p:nvSpPr>
        <p:spPr bwMode="auto">
          <a:xfrm>
            <a:off x="228600" y="3886200"/>
            <a:ext cx="304800" cy="304800"/>
          </a:xfrm>
          <a:prstGeom prst="ellipse">
            <a:avLst/>
          </a:prstGeom>
          <a:solidFill>
            <a:schemeClr val="folHlink"/>
          </a:solidFill>
          <a:ln w="9525">
            <a:solidFill>
              <a:schemeClr val="tx1"/>
            </a:solidFill>
            <a:round/>
            <a:headEnd/>
            <a:tailEnd/>
          </a:ln>
        </p:spPr>
        <p:txBody>
          <a:bodyPr wrap="none" anchor="ctr"/>
          <a:lstStyle/>
          <a:p>
            <a:endParaRPr lang="en-US"/>
          </a:p>
        </p:txBody>
      </p:sp>
      <p:sp>
        <p:nvSpPr>
          <p:cNvPr id="103438" name="Line 13"/>
          <p:cNvSpPr>
            <a:spLocks noChangeShapeType="1"/>
          </p:cNvSpPr>
          <p:nvPr/>
        </p:nvSpPr>
        <p:spPr bwMode="auto">
          <a:xfrm>
            <a:off x="0" y="4038600"/>
            <a:ext cx="2362200" cy="0"/>
          </a:xfrm>
          <a:prstGeom prst="line">
            <a:avLst/>
          </a:prstGeom>
          <a:noFill/>
          <a:ln w="9525">
            <a:solidFill>
              <a:schemeClr val="tx1"/>
            </a:solidFill>
            <a:round/>
            <a:headEnd/>
            <a:tailEnd/>
          </a:ln>
        </p:spPr>
        <p:txBody>
          <a:bodyPr/>
          <a:lstStyle/>
          <a:p>
            <a:endParaRPr lang="en-US"/>
          </a:p>
        </p:txBody>
      </p:sp>
      <p:sp>
        <p:nvSpPr>
          <p:cNvPr id="103439" name="Oval 14"/>
          <p:cNvSpPr>
            <a:spLocks noChangeArrowheads="1"/>
          </p:cNvSpPr>
          <p:nvPr/>
        </p:nvSpPr>
        <p:spPr bwMode="auto">
          <a:xfrm>
            <a:off x="2286000" y="3810000"/>
            <a:ext cx="533400" cy="457200"/>
          </a:xfrm>
          <a:prstGeom prst="ellipse">
            <a:avLst/>
          </a:prstGeom>
          <a:solidFill>
            <a:srgbClr val="0099CC"/>
          </a:solidFill>
          <a:ln w="9525">
            <a:solidFill>
              <a:schemeClr val="tx1"/>
            </a:solidFill>
            <a:round/>
            <a:headEnd/>
            <a:tailEnd/>
          </a:ln>
        </p:spPr>
        <p:txBody>
          <a:bodyPr wrap="none" anchor="ctr"/>
          <a:lstStyle/>
          <a:p>
            <a:endParaRPr lang="en-US"/>
          </a:p>
        </p:txBody>
      </p:sp>
      <p:sp>
        <p:nvSpPr>
          <p:cNvPr id="103440" name="Line 15"/>
          <p:cNvSpPr>
            <a:spLocks noChangeShapeType="1"/>
          </p:cNvSpPr>
          <p:nvPr/>
        </p:nvSpPr>
        <p:spPr bwMode="auto">
          <a:xfrm>
            <a:off x="2590800" y="4267200"/>
            <a:ext cx="0" cy="685800"/>
          </a:xfrm>
          <a:prstGeom prst="line">
            <a:avLst/>
          </a:prstGeom>
          <a:noFill/>
          <a:ln w="9525">
            <a:solidFill>
              <a:schemeClr val="tx1"/>
            </a:solidFill>
            <a:round/>
            <a:headEnd/>
            <a:tailEnd/>
          </a:ln>
        </p:spPr>
        <p:txBody>
          <a:bodyPr/>
          <a:lstStyle/>
          <a:p>
            <a:endParaRPr lang="en-US"/>
          </a:p>
        </p:txBody>
      </p:sp>
      <p:sp>
        <p:nvSpPr>
          <p:cNvPr id="103441" name="Line 16"/>
          <p:cNvSpPr>
            <a:spLocks noChangeShapeType="1"/>
          </p:cNvSpPr>
          <p:nvPr/>
        </p:nvSpPr>
        <p:spPr bwMode="auto">
          <a:xfrm>
            <a:off x="381000" y="4800600"/>
            <a:ext cx="2209800" cy="0"/>
          </a:xfrm>
          <a:prstGeom prst="line">
            <a:avLst/>
          </a:prstGeom>
          <a:noFill/>
          <a:ln w="9525">
            <a:solidFill>
              <a:schemeClr val="tx1"/>
            </a:solidFill>
            <a:prstDash val="dash"/>
            <a:round/>
            <a:headEnd type="arrow" w="med" len="med"/>
            <a:tailEnd type="arrow" w="med" len="med"/>
          </a:ln>
        </p:spPr>
        <p:txBody>
          <a:bodyPr/>
          <a:lstStyle/>
          <a:p>
            <a:endParaRPr lang="en-US"/>
          </a:p>
        </p:txBody>
      </p:sp>
      <p:sp>
        <p:nvSpPr>
          <p:cNvPr id="103442" name="Text Box 17"/>
          <p:cNvSpPr txBox="1">
            <a:spLocks noChangeArrowheads="1"/>
          </p:cNvSpPr>
          <p:nvPr/>
        </p:nvSpPr>
        <p:spPr bwMode="auto">
          <a:xfrm>
            <a:off x="1371600" y="4800600"/>
            <a:ext cx="762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d</a:t>
            </a:r>
          </a:p>
        </p:txBody>
      </p:sp>
      <p:sp>
        <p:nvSpPr>
          <p:cNvPr id="906258" name="AutoShape 18"/>
          <p:cNvSpPr>
            <a:spLocks/>
          </p:cNvSpPr>
          <p:nvPr/>
        </p:nvSpPr>
        <p:spPr bwMode="auto">
          <a:xfrm>
            <a:off x="5486400" y="3962400"/>
            <a:ext cx="76200" cy="609600"/>
          </a:xfrm>
          <a:prstGeom prst="rightBrace">
            <a:avLst>
              <a:gd name="adj1" fmla="val 66667"/>
              <a:gd name="adj2" fmla="val 50000"/>
            </a:avLst>
          </a:prstGeom>
          <a:noFill/>
          <a:ln w="9525">
            <a:solidFill>
              <a:schemeClr val="tx1"/>
            </a:solidFill>
            <a:round/>
            <a:headEnd/>
            <a:tailEnd/>
          </a:ln>
        </p:spPr>
        <p:txBody>
          <a:bodyPr wrap="none" anchor="ctr"/>
          <a:lstStyle/>
          <a:p>
            <a:endParaRPr lang="en-US"/>
          </a:p>
        </p:txBody>
      </p:sp>
      <p:sp>
        <p:nvSpPr>
          <p:cNvPr id="906259" name="Line 19"/>
          <p:cNvSpPr>
            <a:spLocks noChangeShapeType="1"/>
          </p:cNvSpPr>
          <p:nvPr/>
        </p:nvSpPr>
        <p:spPr bwMode="auto">
          <a:xfrm>
            <a:off x="5486400" y="4267200"/>
            <a:ext cx="685800" cy="0"/>
          </a:xfrm>
          <a:prstGeom prst="line">
            <a:avLst/>
          </a:prstGeom>
          <a:noFill/>
          <a:ln w="9525">
            <a:solidFill>
              <a:schemeClr val="tx1"/>
            </a:solidFill>
            <a:round/>
            <a:headEnd/>
            <a:tailEnd type="arrow" w="med" len="med"/>
          </a:ln>
        </p:spPr>
        <p:txBody>
          <a:bodyPr/>
          <a:lstStyle/>
          <a:p>
            <a:endParaRPr lang="en-US"/>
          </a:p>
        </p:txBody>
      </p:sp>
      <p:graphicFrame>
        <p:nvGraphicFramePr>
          <p:cNvPr id="103430" name="Object 20"/>
          <p:cNvGraphicFramePr>
            <a:graphicFrameLocks noChangeAspect="1"/>
          </p:cNvGraphicFramePr>
          <p:nvPr/>
        </p:nvGraphicFramePr>
        <p:xfrm>
          <a:off x="3962400" y="1898650"/>
          <a:ext cx="762000" cy="311150"/>
        </p:xfrm>
        <a:graphic>
          <a:graphicData uri="http://schemas.openxmlformats.org/presentationml/2006/ole">
            <mc:AlternateContent xmlns:mc="http://schemas.openxmlformats.org/markup-compatibility/2006">
              <mc:Choice xmlns:v="urn:schemas-microsoft-com:vml" Requires="v">
                <p:oleObj name="Equation" r:id="rId11" imgW="342720" imgH="139680" progId="Equation.DSMT4">
                  <p:embed/>
                </p:oleObj>
              </mc:Choice>
              <mc:Fallback>
                <p:oleObj name="Equation" r:id="rId11" imgW="342720" imgH="139680" progId="Equation.DSMT4">
                  <p:embed/>
                  <p:pic>
                    <p:nvPicPr>
                      <p:cNvPr id="10343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62400" y="1898650"/>
                        <a:ext cx="762000" cy="311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45" name="AutoShape 21"/>
          <p:cNvSpPr>
            <a:spLocks noChangeArrowheads="1"/>
          </p:cNvSpPr>
          <p:nvPr/>
        </p:nvSpPr>
        <p:spPr bwMode="auto">
          <a:xfrm>
            <a:off x="1676400" y="3886200"/>
            <a:ext cx="228600" cy="304800"/>
          </a:xfrm>
          <a:prstGeom prst="smileyFace">
            <a:avLst>
              <a:gd name="adj" fmla="val 4653"/>
            </a:avLst>
          </a:prstGeom>
          <a:solidFill>
            <a:srgbClr val="E4542C"/>
          </a:solidFill>
          <a:ln w="9525">
            <a:solidFill>
              <a:schemeClr val="tx1"/>
            </a:solidFill>
            <a:round/>
            <a:headEnd/>
            <a:tailEnd/>
          </a:ln>
        </p:spPr>
        <p:txBody>
          <a:bodyPr wrap="none" anchor="ctr"/>
          <a:lstStyle/>
          <a:p>
            <a:endParaRPr lang="en-US">
              <a:solidFill>
                <a:srgbClr val="FF3300"/>
              </a:solidFill>
              <a:latin typeface="VNI-Times" pitchFamily="2" charset="0"/>
            </a:endParaRPr>
          </a:p>
        </p:txBody>
      </p:sp>
      <p:sp>
        <p:nvSpPr>
          <p:cNvPr id="906262" name="AutoShape 22"/>
          <p:cNvSpPr>
            <a:spLocks noChangeArrowheads="1"/>
          </p:cNvSpPr>
          <p:nvPr/>
        </p:nvSpPr>
        <p:spPr bwMode="auto">
          <a:xfrm>
            <a:off x="6096000" y="4740275"/>
            <a:ext cx="152400" cy="457200"/>
          </a:xfrm>
          <a:prstGeom prst="downArrow">
            <a:avLst>
              <a:gd name="adj1" fmla="val 50000"/>
              <a:gd name="adj2" fmla="val 75000"/>
            </a:avLst>
          </a:prstGeom>
          <a:solidFill>
            <a:schemeClr val="accent1"/>
          </a:solidFill>
          <a:ln w="9525">
            <a:solidFill>
              <a:schemeClr val="tx1"/>
            </a:solidFill>
            <a:miter lim="800000"/>
            <a:headEnd/>
            <a:tailEnd/>
          </a:ln>
        </p:spPr>
        <p:txBody>
          <a:bodyPr wrap="none" anchor="ctr"/>
          <a:lstStyle/>
          <a:p>
            <a:endParaRPr lang="en-US"/>
          </a:p>
        </p:txBody>
      </p:sp>
      <p:sp>
        <p:nvSpPr>
          <p:cNvPr id="906263" name="Text Box 23"/>
          <p:cNvSpPr txBox="1">
            <a:spLocks noChangeArrowheads="1"/>
          </p:cNvSpPr>
          <p:nvPr/>
        </p:nvSpPr>
        <p:spPr bwMode="auto">
          <a:xfrm>
            <a:off x="3886200" y="5197475"/>
            <a:ext cx="47244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Vôùi heä hai haït,khoái taâm naèm gaàn haït coù khoái löôïng lôùn hôn.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06245"/>
                                        </p:tgtEl>
                                        <p:attrNameLst>
                                          <p:attrName>style.visibility</p:attrName>
                                        </p:attrNameLst>
                                      </p:cBhvr>
                                      <p:to>
                                        <p:strVal val="visible"/>
                                      </p:to>
                                    </p:set>
                                    <p:animEffect transition="in" filter="blinds(horizontal)">
                                      <p:cBhvr>
                                        <p:cTn id="7" dur="500"/>
                                        <p:tgtEl>
                                          <p:spTgt spid="9062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06246"/>
                                        </p:tgtEl>
                                        <p:attrNameLst>
                                          <p:attrName>style.visibility</p:attrName>
                                        </p:attrNameLst>
                                      </p:cBhvr>
                                      <p:to>
                                        <p:strVal val="visible"/>
                                      </p:to>
                                    </p:set>
                                    <p:animEffect transition="in" filter="blinds(horizontal)">
                                      <p:cBhvr>
                                        <p:cTn id="12" dur="500"/>
                                        <p:tgtEl>
                                          <p:spTgt spid="90624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06247"/>
                                        </p:tgtEl>
                                        <p:attrNameLst>
                                          <p:attrName>style.visibility</p:attrName>
                                        </p:attrNameLst>
                                      </p:cBhvr>
                                      <p:to>
                                        <p:strVal val="visible"/>
                                      </p:to>
                                    </p:set>
                                    <p:animEffect transition="in" filter="blinds(horizontal)">
                                      <p:cBhvr>
                                        <p:cTn id="17" dur="500"/>
                                        <p:tgtEl>
                                          <p:spTgt spid="906247"/>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906258"/>
                                        </p:tgtEl>
                                        <p:attrNameLst>
                                          <p:attrName>style.visibility</p:attrName>
                                        </p:attrNameLst>
                                      </p:cBhvr>
                                      <p:to>
                                        <p:strVal val="visible"/>
                                      </p:to>
                                    </p:set>
                                    <p:animEffect transition="in" filter="blinds(horizontal)">
                                      <p:cBhvr>
                                        <p:cTn id="20" dur="500"/>
                                        <p:tgtEl>
                                          <p:spTgt spid="90625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906259"/>
                                        </p:tgtEl>
                                        <p:attrNameLst>
                                          <p:attrName>style.visibility</p:attrName>
                                        </p:attrNameLst>
                                      </p:cBhvr>
                                      <p:to>
                                        <p:strVal val="visible"/>
                                      </p:to>
                                    </p:set>
                                    <p:animEffect transition="in" filter="blinds(horizontal)">
                                      <p:cBhvr>
                                        <p:cTn id="23" dur="500"/>
                                        <p:tgtEl>
                                          <p:spTgt spid="90625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906249"/>
                                        </p:tgtEl>
                                        <p:attrNameLst>
                                          <p:attrName>style.visibility</p:attrName>
                                        </p:attrNameLst>
                                      </p:cBhvr>
                                      <p:to>
                                        <p:strVal val="visible"/>
                                      </p:to>
                                    </p:set>
                                    <p:animEffect transition="in" filter="blinds(horizontal)">
                                      <p:cBhvr>
                                        <p:cTn id="28" dur="500"/>
                                        <p:tgtEl>
                                          <p:spTgt spid="90624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906262"/>
                                        </p:tgtEl>
                                        <p:attrNameLst>
                                          <p:attrName>style.visibility</p:attrName>
                                        </p:attrNameLst>
                                      </p:cBhvr>
                                      <p:to>
                                        <p:strVal val="visible"/>
                                      </p:to>
                                    </p:set>
                                    <p:animEffect transition="in" filter="blinds(horizontal)">
                                      <p:cBhvr>
                                        <p:cTn id="31" dur="500"/>
                                        <p:tgtEl>
                                          <p:spTgt spid="906262"/>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906263"/>
                                        </p:tgtEl>
                                        <p:attrNameLst>
                                          <p:attrName>style.visibility</p:attrName>
                                        </p:attrNameLst>
                                      </p:cBhvr>
                                      <p:to>
                                        <p:strVal val="visible"/>
                                      </p:to>
                                    </p:set>
                                    <p:animEffect transition="in" filter="blinds(horizontal)">
                                      <p:cBhvr>
                                        <p:cTn id="36" dur="500"/>
                                        <p:tgtEl>
                                          <p:spTgt spid="906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258" grpId="0" animBg="1"/>
      <p:bldP spid="906259" grpId="0" animBg="1"/>
      <p:bldP spid="906262" grpId="0" animBg="1"/>
      <p:bldP spid="90626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7" name="Text Box 2"/>
          <p:cNvSpPr txBox="1">
            <a:spLocks noChangeArrowheads="1"/>
          </p:cNvSpPr>
          <p:nvPr/>
        </p:nvSpPr>
        <p:spPr bwMode="auto">
          <a:xfrm>
            <a:off x="304800" y="152400"/>
            <a:ext cx="2895600" cy="457200"/>
          </a:xfrm>
          <a:prstGeom prst="rect">
            <a:avLst/>
          </a:prstGeom>
          <a:noFill/>
          <a:ln w="9525">
            <a:noFill/>
            <a:miter lim="800000"/>
            <a:headEnd/>
            <a:tailEnd/>
          </a:ln>
        </p:spPr>
        <p:txBody>
          <a:bodyPr>
            <a:spAutoFit/>
          </a:bodyPr>
          <a:lstStyle/>
          <a:p>
            <a:pPr algn="l">
              <a:spcBef>
                <a:spcPct val="50000"/>
              </a:spcBef>
            </a:pPr>
            <a:r>
              <a:rPr lang="en-US" sz="2400" b="1" dirty="0">
                <a:latin typeface="VNI-Times" pitchFamily="2" charset="0"/>
              </a:rPr>
              <a:t>* </a:t>
            </a:r>
            <a:r>
              <a:rPr lang="en-US" sz="2400" u="sng" dirty="0" err="1">
                <a:latin typeface="VNI-Times" pitchFamily="2" charset="0"/>
              </a:rPr>
              <a:t>Ví</a:t>
            </a:r>
            <a:r>
              <a:rPr lang="en-US" sz="2400" u="sng" dirty="0">
                <a:latin typeface="VNI-Times" pitchFamily="2" charset="0"/>
              </a:rPr>
              <a:t> </a:t>
            </a:r>
            <a:r>
              <a:rPr lang="en-US" sz="2400" u="sng" dirty="0" err="1">
                <a:latin typeface="VNI-Times" pitchFamily="2" charset="0"/>
              </a:rPr>
              <a:t>duï</a:t>
            </a:r>
            <a:r>
              <a:rPr lang="en-US" sz="2400" u="sng" dirty="0">
                <a:latin typeface="VNI-Times" pitchFamily="2" charset="0"/>
              </a:rPr>
              <a:t> (4.1) :</a:t>
            </a:r>
          </a:p>
        </p:txBody>
      </p:sp>
      <p:sp>
        <p:nvSpPr>
          <p:cNvPr id="104458" name="Text Box 3"/>
          <p:cNvSpPr txBox="1">
            <a:spLocks noChangeArrowheads="1"/>
          </p:cNvSpPr>
          <p:nvPr/>
        </p:nvSpPr>
        <p:spPr bwMode="auto">
          <a:xfrm>
            <a:off x="609600" y="685800"/>
            <a:ext cx="8305800" cy="1187450"/>
          </a:xfrm>
          <a:prstGeom prst="rect">
            <a:avLst/>
          </a:prstGeom>
          <a:noFill/>
          <a:ln w="9525">
            <a:noFill/>
            <a:miter lim="800000"/>
            <a:headEnd/>
            <a:tailEnd/>
          </a:ln>
        </p:spPr>
        <p:txBody>
          <a:bodyPr>
            <a:spAutoFit/>
          </a:bodyPr>
          <a:lstStyle/>
          <a:p>
            <a:pPr algn="l">
              <a:spcBef>
                <a:spcPct val="50000"/>
              </a:spcBef>
            </a:pPr>
            <a:r>
              <a:rPr lang="en-US" sz="2400" b="1">
                <a:latin typeface="VNI-Times" pitchFamily="2" charset="0"/>
              </a:rPr>
              <a:t>Ba vieân bi khoái löôïng baèng nhau laø m ñöôïc gaén bôûi caùc thanh cöùng nheï thaønh tam giaùc ñeàu caïnh a.Xaùc ñònh khoái taâm C trong heä toïa ñoä Decartes.</a:t>
            </a:r>
          </a:p>
        </p:txBody>
      </p:sp>
      <p:sp>
        <p:nvSpPr>
          <p:cNvPr id="104459" name="Line 4"/>
          <p:cNvSpPr>
            <a:spLocks noChangeShapeType="1"/>
          </p:cNvSpPr>
          <p:nvPr/>
        </p:nvSpPr>
        <p:spPr bwMode="auto">
          <a:xfrm>
            <a:off x="533400" y="914400"/>
            <a:ext cx="0" cy="762000"/>
          </a:xfrm>
          <a:prstGeom prst="line">
            <a:avLst/>
          </a:prstGeom>
          <a:noFill/>
          <a:ln w="38100">
            <a:solidFill>
              <a:srgbClr val="0066FF"/>
            </a:solidFill>
            <a:round/>
            <a:headEnd/>
            <a:tailEnd/>
          </a:ln>
        </p:spPr>
        <p:txBody>
          <a:bodyPr/>
          <a:lstStyle/>
          <a:p>
            <a:endParaRPr lang="en-US"/>
          </a:p>
        </p:txBody>
      </p:sp>
      <p:sp>
        <p:nvSpPr>
          <p:cNvPr id="104460" name="Line 5"/>
          <p:cNvSpPr>
            <a:spLocks noChangeShapeType="1"/>
          </p:cNvSpPr>
          <p:nvPr/>
        </p:nvSpPr>
        <p:spPr bwMode="auto">
          <a:xfrm flipV="1">
            <a:off x="533400" y="2057400"/>
            <a:ext cx="0" cy="1981200"/>
          </a:xfrm>
          <a:prstGeom prst="line">
            <a:avLst/>
          </a:prstGeom>
          <a:noFill/>
          <a:ln w="9525">
            <a:solidFill>
              <a:schemeClr val="tx1"/>
            </a:solidFill>
            <a:round/>
            <a:headEnd/>
            <a:tailEnd type="triangle" w="med" len="med"/>
          </a:ln>
        </p:spPr>
        <p:txBody>
          <a:bodyPr/>
          <a:lstStyle/>
          <a:p>
            <a:endParaRPr lang="en-US"/>
          </a:p>
        </p:txBody>
      </p:sp>
      <p:sp>
        <p:nvSpPr>
          <p:cNvPr id="104461" name="Line 6"/>
          <p:cNvSpPr>
            <a:spLocks noChangeShapeType="1"/>
          </p:cNvSpPr>
          <p:nvPr/>
        </p:nvSpPr>
        <p:spPr bwMode="auto">
          <a:xfrm>
            <a:off x="533400" y="4038600"/>
            <a:ext cx="2286000" cy="0"/>
          </a:xfrm>
          <a:prstGeom prst="line">
            <a:avLst/>
          </a:prstGeom>
          <a:noFill/>
          <a:ln w="9525">
            <a:solidFill>
              <a:schemeClr val="tx1"/>
            </a:solidFill>
            <a:round/>
            <a:headEnd/>
            <a:tailEnd type="triangle" w="med" len="med"/>
          </a:ln>
        </p:spPr>
        <p:txBody>
          <a:bodyPr/>
          <a:lstStyle/>
          <a:p>
            <a:endParaRPr lang="en-US"/>
          </a:p>
        </p:txBody>
      </p:sp>
      <p:sp>
        <p:nvSpPr>
          <p:cNvPr id="104462" name="Oval 7"/>
          <p:cNvSpPr>
            <a:spLocks noChangeArrowheads="1"/>
          </p:cNvSpPr>
          <p:nvPr/>
        </p:nvSpPr>
        <p:spPr bwMode="auto">
          <a:xfrm>
            <a:off x="457200" y="3962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4463" name="Oval 8"/>
          <p:cNvSpPr>
            <a:spLocks noChangeArrowheads="1"/>
          </p:cNvSpPr>
          <p:nvPr/>
        </p:nvSpPr>
        <p:spPr bwMode="auto">
          <a:xfrm>
            <a:off x="1447800" y="2590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4464" name="Oval 9"/>
          <p:cNvSpPr>
            <a:spLocks noChangeArrowheads="1"/>
          </p:cNvSpPr>
          <p:nvPr/>
        </p:nvSpPr>
        <p:spPr bwMode="auto">
          <a:xfrm>
            <a:off x="2438400" y="3962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4465" name="Line 10"/>
          <p:cNvSpPr>
            <a:spLocks noChangeShapeType="1"/>
          </p:cNvSpPr>
          <p:nvPr/>
        </p:nvSpPr>
        <p:spPr bwMode="auto">
          <a:xfrm flipH="1">
            <a:off x="609600" y="2743200"/>
            <a:ext cx="838200" cy="1219200"/>
          </a:xfrm>
          <a:prstGeom prst="line">
            <a:avLst/>
          </a:prstGeom>
          <a:noFill/>
          <a:ln w="9525">
            <a:solidFill>
              <a:schemeClr val="tx1"/>
            </a:solidFill>
            <a:round/>
            <a:headEnd/>
            <a:tailEnd/>
          </a:ln>
        </p:spPr>
        <p:txBody>
          <a:bodyPr/>
          <a:lstStyle/>
          <a:p>
            <a:endParaRPr lang="en-US"/>
          </a:p>
        </p:txBody>
      </p:sp>
      <p:sp>
        <p:nvSpPr>
          <p:cNvPr id="104466" name="Line 11"/>
          <p:cNvSpPr>
            <a:spLocks noChangeShapeType="1"/>
          </p:cNvSpPr>
          <p:nvPr/>
        </p:nvSpPr>
        <p:spPr bwMode="auto">
          <a:xfrm>
            <a:off x="1600200" y="2667000"/>
            <a:ext cx="914400" cy="1371600"/>
          </a:xfrm>
          <a:prstGeom prst="line">
            <a:avLst/>
          </a:prstGeom>
          <a:noFill/>
          <a:ln w="9525">
            <a:solidFill>
              <a:schemeClr val="tx1"/>
            </a:solidFill>
            <a:round/>
            <a:headEnd/>
            <a:tailEnd/>
          </a:ln>
        </p:spPr>
        <p:txBody>
          <a:bodyPr/>
          <a:lstStyle/>
          <a:p>
            <a:endParaRPr lang="en-US"/>
          </a:p>
        </p:txBody>
      </p:sp>
      <p:sp>
        <p:nvSpPr>
          <p:cNvPr id="104467" name="Text Box 12"/>
          <p:cNvSpPr txBox="1">
            <a:spLocks noChangeArrowheads="1"/>
          </p:cNvSpPr>
          <p:nvPr/>
        </p:nvSpPr>
        <p:spPr bwMode="auto">
          <a:xfrm>
            <a:off x="1752600" y="2362200"/>
            <a:ext cx="533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a:t>
            </a:r>
          </a:p>
        </p:txBody>
      </p:sp>
      <p:sp>
        <p:nvSpPr>
          <p:cNvPr id="104468" name="Text Box 13"/>
          <p:cNvSpPr txBox="1">
            <a:spLocks noChangeArrowheads="1"/>
          </p:cNvSpPr>
          <p:nvPr/>
        </p:nvSpPr>
        <p:spPr bwMode="auto">
          <a:xfrm>
            <a:off x="304800" y="4114800"/>
            <a:ext cx="685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B</a:t>
            </a:r>
          </a:p>
        </p:txBody>
      </p:sp>
      <p:sp>
        <p:nvSpPr>
          <p:cNvPr id="104469" name="Text Box 14"/>
          <p:cNvSpPr txBox="1">
            <a:spLocks noChangeArrowheads="1"/>
          </p:cNvSpPr>
          <p:nvPr/>
        </p:nvSpPr>
        <p:spPr bwMode="auto">
          <a:xfrm>
            <a:off x="2362200" y="4191000"/>
            <a:ext cx="838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C</a:t>
            </a:r>
          </a:p>
        </p:txBody>
      </p:sp>
      <p:sp>
        <p:nvSpPr>
          <p:cNvPr id="104470" name="Text Box 15"/>
          <p:cNvSpPr txBox="1">
            <a:spLocks noChangeArrowheads="1"/>
          </p:cNvSpPr>
          <p:nvPr/>
        </p:nvSpPr>
        <p:spPr bwMode="auto">
          <a:xfrm>
            <a:off x="2971800" y="3810000"/>
            <a:ext cx="685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X</a:t>
            </a:r>
          </a:p>
        </p:txBody>
      </p:sp>
      <p:sp>
        <p:nvSpPr>
          <p:cNvPr id="104471" name="Text Box 16"/>
          <p:cNvSpPr txBox="1">
            <a:spLocks noChangeArrowheads="1"/>
          </p:cNvSpPr>
          <p:nvPr/>
        </p:nvSpPr>
        <p:spPr bwMode="auto">
          <a:xfrm>
            <a:off x="609600" y="1905000"/>
            <a:ext cx="609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Y</a:t>
            </a:r>
          </a:p>
        </p:txBody>
      </p:sp>
      <p:sp>
        <p:nvSpPr>
          <p:cNvPr id="104472" name="Line 17"/>
          <p:cNvSpPr>
            <a:spLocks noChangeShapeType="1"/>
          </p:cNvSpPr>
          <p:nvPr/>
        </p:nvSpPr>
        <p:spPr bwMode="auto">
          <a:xfrm>
            <a:off x="1524000" y="2743200"/>
            <a:ext cx="0" cy="1295400"/>
          </a:xfrm>
          <a:prstGeom prst="line">
            <a:avLst/>
          </a:prstGeom>
          <a:noFill/>
          <a:ln w="9525">
            <a:solidFill>
              <a:schemeClr val="tx1"/>
            </a:solidFill>
            <a:prstDash val="dash"/>
            <a:round/>
            <a:headEnd/>
            <a:tailEnd/>
          </a:ln>
        </p:spPr>
        <p:txBody>
          <a:bodyPr/>
          <a:lstStyle/>
          <a:p>
            <a:endParaRPr lang="en-US"/>
          </a:p>
        </p:txBody>
      </p:sp>
      <p:sp>
        <p:nvSpPr>
          <p:cNvPr id="104473" name="Line 18"/>
          <p:cNvSpPr>
            <a:spLocks noChangeShapeType="1"/>
          </p:cNvSpPr>
          <p:nvPr/>
        </p:nvSpPr>
        <p:spPr bwMode="auto">
          <a:xfrm>
            <a:off x="533400" y="2667000"/>
            <a:ext cx="990600" cy="0"/>
          </a:xfrm>
          <a:prstGeom prst="line">
            <a:avLst/>
          </a:prstGeom>
          <a:noFill/>
          <a:ln w="9525">
            <a:solidFill>
              <a:schemeClr val="tx1"/>
            </a:solidFill>
            <a:prstDash val="dash"/>
            <a:round/>
            <a:headEnd/>
            <a:tailEnd/>
          </a:ln>
        </p:spPr>
        <p:txBody>
          <a:bodyPr/>
          <a:lstStyle/>
          <a:p>
            <a:endParaRPr lang="en-US"/>
          </a:p>
        </p:txBody>
      </p:sp>
      <p:sp>
        <p:nvSpPr>
          <p:cNvPr id="1259539" name="Text Box 19"/>
          <p:cNvSpPr txBox="1">
            <a:spLocks noChangeArrowheads="1"/>
          </p:cNvSpPr>
          <p:nvPr/>
        </p:nvSpPr>
        <p:spPr bwMode="auto">
          <a:xfrm>
            <a:off x="3124200" y="1981200"/>
            <a:ext cx="54864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Choïn heä toïa ñoä nhö hình veõ .                 Caùc toïa ñoä laø:</a:t>
            </a:r>
          </a:p>
        </p:txBody>
      </p:sp>
      <p:graphicFrame>
        <p:nvGraphicFramePr>
          <p:cNvPr id="1259540" name="Object 20"/>
          <p:cNvGraphicFramePr>
            <a:graphicFrameLocks noGrp="1" noChangeAspect="1"/>
          </p:cNvGraphicFramePr>
          <p:nvPr>
            <p:ph sz="quarter" idx="1"/>
          </p:nvPr>
        </p:nvGraphicFramePr>
        <p:xfrm>
          <a:off x="3733800" y="3009900"/>
          <a:ext cx="990600" cy="852488"/>
        </p:xfrm>
        <a:graphic>
          <a:graphicData uri="http://schemas.openxmlformats.org/presentationml/2006/ole">
            <mc:AlternateContent xmlns:mc="http://schemas.openxmlformats.org/markup-compatibility/2006">
              <mc:Choice xmlns:v="urn:schemas-microsoft-com:vml" Requires="v">
                <p:oleObj name="Equation" r:id="rId2" imgW="457200" imgH="393480" progId="Equation.DSMT4">
                  <p:embed/>
                </p:oleObj>
              </mc:Choice>
              <mc:Fallback>
                <p:oleObj name="Equation" r:id="rId2" imgW="457200" imgH="393480" progId="Equation.DSMT4">
                  <p:embed/>
                  <p:pic>
                    <p:nvPicPr>
                      <p:cNvPr id="1259540" name="Object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3009900"/>
                        <a:ext cx="990600" cy="852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9541" name="Object 21"/>
          <p:cNvGraphicFramePr>
            <a:graphicFrameLocks noGrp="1" noChangeAspect="1"/>
          </p:cNvGraphicFramePr>
          <p:nvPr>
            <p:ph sz="quarter" idx="2"/>
          </p:nvPr>
        </p:nvGraphicFramePr>
        <p:xfrm>
          <a:off x="5105400" y="2973388"/>
          <a:ext cx="1295400" cy="863600"/>
        </p:xfrm>
        <a:graphic>
          <a:graphicData uri="http://schemas.openxmlformats.org/presentationml/2006/ole">
            <mc:AlternateContent xmlns:mc="http://schemas.openxmlformats.org/markup-compatibility/2006">
              <mc:Choice xmlns:v="urn:schemas-microsoft-com:vml" Requires="v">
                <p:oleObj name="Equation" r:id="rId4" imgW="647640" imgH="431640" progId="Equation.DSMT4">
                  <p:embed/>
                </p:oleObj>
              </mc:Choice>
              <mc:Fallback>
                <p:oleObj name="Equation" r:id="rId4" imgW="647640" imgH="431640" progId="Equation.DSMT4">
                  <p:embed/>
                  <p:pic>
                    <p:nvPicPr>
                      <p:cNvPr id="1259541"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2973388"/>
                        <a:ext cx="12954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9542" name="Object 22"/>
          <p:cNvGraphicFramePr>
            <a:graphicFrameLocks noGrp="1" noChangeAspect="1"/>
          </p:cNvGraphicFramePr>
          <p:nvPr>
            <p:ph sz="quarter" idx="3"/>
          </p:nvPr>
        </p:nvGraphicFramePr>
        <p:xfrm>
          <a:off x="3733800" y="3862388"/>
          <a:ext cx="1600200" cy="495300"/>
        </p:xfrm>
        <a:graphic>
          <a:graphicData uri="http://schemas.openxmlformats.org/presentationml/2006/ole">
            <mc:AlternateContent xmlns:mc="http://schemas.openxmlformats.org/markup-compatibility/2006">
              <mc:Choice xmlns:v="urn:schemas-microsoft-com:vml" Requires="v">
                <p:oleObj name="Equation" r:id="rId6" imgW="736560" imgH="228600" progId="Equation.DSMT4">
                  <p:embed/>
                </p:oleObj>
              </mc:Choice>
              <mc:Fallback>
                <p:oleObj name="Equation" r:id="rId6" imgW="736560" imgH="228600" progId="Equation.DSMT4">
                  <p:embed/>
                  <p:pic>
                    <p:nvPicPr>
                      <p:cNvPr id="1259542" name="Object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800" y="3862388"/>
                        <a:ext cx="16002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9543" name="Object 23"/>
          <p:cNvGraphicFramePr>
            <a:graphicFrameLocks noGrp="1" noChangeAspect="1"/>
          </p:cNvGraphicFramePr>
          <p:nvPr>
            <p:ph sz="quarter" idx="4"/>
          </p:nvPr>
        </p:nvGraphicFramePr>
        <p:xfrm>
          <a:off x="3732213" y="4471988"/>
          <a:ext cx="2135187" cy="557212"/>
        </p:xfrm>
        <a:graphic>
          <a:graphicData uri="http://schemas.openxmlformats.org/presentationml/2006/ole">
            <mc:AlternateContent xmlns:mc="http://schemas.openxmlformats.org/markup-compatibility/2006">
              <mc:Choice xmlns:v="urn:schemas-microsoft-com:vml" Requires="v">
                <p:oleObj name="Equation" r:id="rId8" imgW="876240" imgH="228600" progId="Equation.DSMT4">
                  <p:embed/>
                </p:oleObj>
              </mc:Choice>
              <mc:Fallback>
                <p:oleObj name="Equation" r:id="rId8" imgW="876240" imgH="228600" progId="Equation.DSMT4">
                  <p:embed/>
                  <p:pic>
                    <p:nvPicPr>
                      <p:cNvPr id="1259543" name="Object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2213" y="4471988"/>
                        <a:ext cx="2135187"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9544" name="Object 24"/>
          <p:cNvGraphicFramePr>
            <a:graphicFrameLocks noChangeAspect="1"/>
          </p:cNvGraphicFramePr>
          <p:nvPr/>
        </p:nvGraphicFramePr>
        <p:xfrm>
          <a:off x="6705600" y="3786188"/>
          <a:ext cx="2057400" cy="536575"/>
        </p:xfrm>
        <a:graphic>
          <a:graphicData uri="http://schemas.openxmlformats.org/presentationml/2006/ole">
            <mc:AlternateContent xmlns:mc="http://schemas.openxmlformats.org/markup-compatibility/2006">
              <mc:Choice xmlns:v="urn:schemas-microsoft-com:vml" Requires="v">
                <p:oleObj name="Equation" r:id="rId10" imgW="876240" imgH="228600" progId="Equation.DSMT4">
                  <p:embed/>
                </p:oleObj>
              </mc:Choice>
              <mc:Fallback>
                <p:oleObj name="Equation" r:id="rId10" imgW="876240" imgH="228600" progId="Equation.DSMT4">
                  <p:embed/>
                  <p:pic>
                    <p:nvPicPr>
                      <p:cNvPr id="1259544" name="Object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05600" y="3786188"/>
                        <a:ext cx="2057400"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9545" name="Object 25"/>
          <p:cNvGraphicFramePr>
            <a:graphicFrameLocks noChangeAspect="1"/>
          </p:cNvGraphicFramePr>
          <p:nvPr/>
        </p:nvGraphicFramePr>
        <p:xfrm>
          <a:off x="609600" y="5311775"/>
          <a:ext cx="3581400" cy="479425"/>
        </p:xfrm>
        <a:graphic>
          <a:graphicData uri="http://schemas.openxmlformats.org/presentationml/2006/ole">
            <mc:AlternateContent xmlns:mc="http://schemas.openxmlformats.org/markup-compatibility/2006">
              <mc:Choice xmlns:v="urn:schemas-microsoft-com:vml" Requires="v">
                <p:oleObj name="Equation" r:id="rId12" imgW="1612800" imgH="215640" progId="Equation.DSMT4">
                  <p:embed/>
                </p:oleObj>
              </mc:Choice>
              <mc:Fallback>
                <p:oleObj name="Equation" r:id="rId12" imgW="1612800" imgH="215640" progId="Equation.DSMT4">
                  <p:embed/>
                  <p:pic>
                    <p:nvPicPr>
                      <p:cNvPr id="1259545" name="Object 2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9600" y="5311775"/>
                        <a:ext cx="3581400"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9546" name="Object 26"/>
          <p:cNvGraphicFramePr>
            <a:graphicFrameLocks noChangeAspect="1"/>
          </p:cNvGraphicFramePr>
          <p:nvPr/>
        </p:nvGraphicFramePr>
        <p:xfrm>
          <a:off x="5715000" y="5334000"/>
          <a:ext cx="2514600" cy="455613"/>
        </p:xfrm>
        <a:graphic>
          <a:graphicData uri="http://schemas.openxmlformats.org/presentationml/2006/ole">
            <mc:AlternateContent xmlns:mc="http://schemas.openxmlformats.org/markup-compatibility/2006">
              <mc:Choice xmlns:v="urn:schemas-microsoft-com:vml" Requires="v">
                <p:oleObj name="Equation" r:id="rId14" imgW="1193760" imgH="215640" progId="Equation.DSMT4">
                  <p:embed/>
                </p:oleObj>
              </mc:Choice>
              <mc:Fallback>
                <p:oleObj name="Equation" r:id="rId14" imgW="1193760" imgH="215640" progId="Equation.DSMT4">
                  <p:embed/>
                  <p:pic>
                    <p:nvPicPr>
                      <p:cNvPr id="1259546" name="Object 2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15000" y="5334000"/>
                        <a:ext cx="2514600" cy="45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547" name="Line 27"/>
          <p:cNvSpPr>
            <a:spLocks noChangeShapeType="1"/>
          </p:cNvSpPr>
          <p:nvPr/>
        </p:nvSpPr>
        <p:spPr bwMode="auto">
          <a:xfrm>
            <a:off x="6477000" y="3328988"/>
            <a:ext cx="0" cy="1600200"/>
          </a:xfrm>
          <a:prstGeom prst="line">
            <a:avLst/>
          </a:prstGeom>
          <a:noFill/>
          <a:ln w="9525">
            <a:solidFill>
              <a:schemeClr val="tx1"/>
            </a:solidFill>
            <a:round/>
            <a:headEnd/>
            <a:tailEnd/>
          </a:ln>
        </p:spPr>
        <p:txBody>
          <a:bodyPr/>
          <a:lstStyle/>
          <a:p>
            <a:endParaRPr lang="en-US"/>
          </a:p>
        </p:txBody>
      </p:sp>
      <p:sp>
        <p:nvSpPr>
          <p:cNvPr id="1259548" name="Line 28"/>
          <p:cNvSpPr>
            <a:spLocks noChangeShapeType="1"/>
          </p:cNvSpPr>
          <p:nvPr/>
        </p:nvSpPr>
        <p:spPr bwMode="auto">
          <a:xfrm>
            <a:off x="4343400" y="5638800"/>
            <a:ext cx="990600" cy="0"/>
          </a:xfrm>
          <a:prstGeom prst="line">
            <a:avLst/>
          </a:prstGeom>
          <a:noFill/>
          <a:ln w="9525">
            <a:solidFill>
              <a:schemeClr val="tx1"/>
            </a:solidFill>
            <a:round/>
            <a:headEnd/>
            <a:tailEnd type="arrow"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59539"/>
                                        </p:tgtEl>
                                        <p:attrNameLst>
                                          <p:attrName>style.visibility</p:attrName>
                                        </p:attrNameLst>
                                      </p:cBhvr>
                                      <p:to>
                                        <p:strVal val="visible"/>
                                      </p:to>
                                    </p:set>
                                    <p:animEffect transition="in" filter="blinds(horizontal)">
                                      <p:cBhvr>
                                        <p:cTn id="7" dur="500"/>
                                        <p:tgtEl>
                                          <p:spTgt spid="12595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59540"/>
                                        </p:tgtEl>
                                        <p:attrNameLst>
                                          <p:attrName>style.visibility</p:attrName>
                                        </p:attrNameLst>
                                      </p:cBhvr>
                                      <p:to>
                                        <p:strVal val="visible"/>
                                      </p:to>
                                    </p:set>
                                    <p:animEffect transition="in" filter="blinds(horizontal)">
                                      <p:cBhvr>
                                        <p:cTn id="12" dur="500"/>
                                        <p:tgtEl>
                                          <p:spTgt spid="1259540"/>
                                        </p:tgtEl>
                                      </p:cBhvr>
                                    </p:animEffect>
                                  </p:childTnLst>
                                </p:cTn>
                              </p:par>
                              <p:par>
                                <p:cTn id="13" presetID="3" presetClass="entr" presetSubtype="10" fill="hold" nodeType="withEffect">
                                  <p:stCondLst>
                                    <p:cond delay="0"/>
                                  </p:stCondLst>
                                  <p:childTnLst>
                                    <p:set>
                                      <p:cBhvr>
                                        <p:cTn id="14" dur="1" fill="hold">
                                          <p:stCondLst>
                                            <p:cond delay="0"/>
                                          </p:stCondLst>
                                        </p:cTn>
                                        <p:tgtEl>
                                          <p:spTgt spid="1259541"/>
                                        </p:tgtEl>
                                        <p:attrNameLst>
                                          <p:attrName>style.visibility</p:attrName>
                                        </p:attrNameLst>
                                      </p:cBhvr>
                                      <p:to>
                                        <p:strVal val="visible"/>
                                      </p:to>
                                    </p:set>
                                    <p:animEffect transition="in" filter="blinds(horizontal)">
                                      <p:cBhvr>
                                        <p:cTn id="15" dur="500"/>
                                        <p:tgtEl>
                                          <p:spTgt spid="125954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259542"/>
                                        </p:tgtEl>
                                        <p:attrNameLst>
                                          <p:attrName>style.visibility</p:attrName>
                                        </p:attrNameLst>
                                      </p:cBhvr>
                                      <p:to>
                                        <p:strVal val="visible"/>
                                      </p:to>
                                    </p:set>
                                    <p:animEffect transition="in" filter="blinds(horizontal)">
                                      <p:cBhvr>
                                        <p:cTn id="20" dur="500"/>
                                        <p:tgtEl>
                                          <p:spTgt spid="125954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259543"/>
                                        </p:tgtEl>
                                        <p:attrNameLst>
                                          <p:attrName>style.visibility</p:attrName>
                                        </p:attrNameLst>
                                      </p:cBhvr>
                                      <p:to>
                                        <p:strVal val="visible"/>
                                      </p:to>
                                    </p:set>
                                    <p:animEffect transition="in" filter="blinds(horizontal)">
                                      <p:cBhvr>
                                        <p:cTn id="25" dur="500"/>
                                        <p:tgtEl>
                                          <p:spTgt spid="1259543"/>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259547"/>
                                        </p:tgtEl>
                                        <p:attrNameLst>
                                          <p:attrName>style.visibility</p:attrName>
                                        </p:attrNameLst>
                                      </p:cBhvr>
                                      <p:to>
                                        <p:strVal val="visible"/>
                                      </p:to>
                                    </p:set>
                                    <p:animEffect transition="in" filter="blinds(horizontal)">
                                      <p:cBhvr>
                                        <p:cTn id="30" dur="500"/>
                                        <p:tgtEl>
                                          <p:spTgt spid="1259547"/>
                                        </p:tgtEl>
                                      </p:cBhvr>
                                    </p:animEffect>
                                  </p:childTnLst>
                                </p:cTn>
                              </p:par>
                              <p:par>
                                <p:cTn id="31" presetID="3" presetClass="entr" presetSubtype="10" fill="hold" nodeType="withEffect">
                                  <p:stCondLst>
                                    <p:cond delay="0"/>
                                  </p:stCondLst>
                                  <p:childTnLst>
                                    <p:set>
                                      <p:cBhvr>
                                        <p:cTn id="32" dur="1" fill="hold">
                                          <p:stCondLst>
                                            <p:cond delay="0"/>
                                          </p:stCondLst>
                                        </p:cTn>
                                        <p:tgtEl>
                                          <p:spTgt spid="1259544"/>
                                        </p:tgtEl>
                                        <p:attrNameLst>
                                          <p:attrName>style.visibility</p:attrName>
                                        </p:attrNameLst>
                                      </p:cBhvr>
                                      <p:to>
                                        <p:strVal val="visible"/>
                                      </p:to>
                                    </p:set>
                                    <p:animEffect transition="in" filter="blinds(horizontal)">
                                      <p:cBhvr>
                                        <p:cTn id="33" dur="500"/>
                                        <p:tgtEl>
                                          <p:spTgt spid="125954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259545"/>
                                        </p:tgtEl>
                                        <p:attrNameLst>
                                          <p:attrName>style.visibility</p:attrName>
                                        </p:attrNameLst>
                                      </p:cBhvr>
                                      <p:to>
                                        <p:strVal val="visible"/>
                                      </p:to>
                                    </p:set>
                                    <p:animEffect transition="in" filter="blinds(horizontal)">
                                      <p:cBhvr>
                                        <p:cTn id="38" dur="500"/>
                                        <p:tgtEl>
                                          <p:spTgt spid="1259545"/>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259548"/>
                                        </p:tgtEl>
                                        <p:attrNameLst>
                                          <p:attrName>style.visibility</p:attrName>
                                        </p:attrNameLst>
                                      </p:cBhvr>
                                      <p:to>
                                        <p:strVal val="visible"/>
                                      </p:to>
                                    </p:set>
                                    <p:animEffect transition="in" filter="blinds(horizontal)">
                                      <p:cBhvr>
                                        <p:cTn id="41" dur="500"/>
                                        <p:tgtEl>
                                          <p:spTgt spid="1259548"/>
                                        </p:tgtEl>
                                      </p:cBhvr>
                                    </p:animEffect>
                                  </p:childTnLst>
                                </p:cTn>
                              </p:par>
                              <p:par>
                                <p:cTn id="42" presetID="3" presetClass="entr" presetSubtype="10" fill="hold" nodeType="withEffect">
                                  <p:stCondLst>
                                    <p:cond delay="0"/>
                                  </p:stCondLst>
                                  <p:childTnLst>
                                    <p:set>
                                      <p:cBhvr>
                                        <p:cTn id="43" dur="1" fill="hold">
                                          <p:stCondLst>
                                            <p:cond delay="0"/>
                                          </p:stCondLst>
                                        </p:cTn>
                                        <p:tgtEl>
                                          <p:spTgt spid="1259546"/>
                                        </p:tgtEl>
                                        <p:attrNameLst>
                                          <p:attrName>style.visibility</p:attrName>
                                        </p:attrNameLst>
                                      </p:cBhvr>
                                      <p:to>
                                        <p:strVal val="visible"/>
                                      </p:to>
                                    </p:set>
                                    <p:animEffect transition="in" filter="blinds(horizontal)">
                                      <p:cBhvr>
                                        <p:cTn id="44" dur="500"/>
                                        <p:tgtEl>
                                          <p:spTgt spid="1259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39" grpId="0"/>
      <p:bldP spid="1259547" grpId="0" animBg="1"/>
      <p:bldP spid="125954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474" name="Object 2"/>
          <p:cNvGraphicFramePr>
            <a:graphicFrameLocks noGrp="1" noChangeAspect="1"/>
          </p:cNvGraphicFramePr>
          <p:nvPr>
            <p:ph sz="quarter" idx="1"/>
          </p:nvPr>
        </p:nvGraphicFramePr>
        <p:xfrm>
          <a:off x="4114800" y="304800"/>
          <a:ext cx="2590800" cy="468313"/>
        </p:xfrm>
        <a:graphic>
          <a:graphicData uri="http://schemas.openxmlformats.org/presentationml/2006/ole">
            <mc:AlternateContent xmlns:mc="http://schemas.openxmlformats.org/markup-compatibility/2006">
              <mc:Choice xmlns:v="urn:schemas-microsoft-com:vml" Requires="v">
                <p:oleObj name="Equation" r:id="rId2" imgW="1193760" imgH="215640" progId="Equation.DSMT4">
                  <p:embed/>
                </p:oleObj>
              </mc:Choice>
              <mc:Fallback>
                <p:oleObj name="Equation" r:id="rId2" imgW="1193760" imgH="215640" progId="Equation.DSMT4">
                  <p:embed/>
                  <p:pic>
                    <p:nvPicPr>
                      <p:cNvPr id="10547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04800"/>
                        <a:ext cx="259080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475" name="Object 3"/>
          <p:cNvGraphicFramePr>
            <a:graphicFrameLocks noGrp="1" noChangeAspect="1"/>
          </p:cNvGraphicFramePr>
          <p:nvPr>
            <p:ph sz="quarter" idx="2"/>
          </p:nvPr>
        </p:nvGraphicFramePr>
        <p:xfrm>
          <a:off x="762000" y="2362200"/>
          <a:ext cx="365125" cy="469900"/>
        </p:xfrm>
        <a:graphic>
          <a:graphicData uri="http://schemas.openxmlformats.org/presentationml/2006/ole">
            <mc:AlternateContent xmlns:mc="http://schemas.openxmlformats.org/markup-compatibility/2006">
              <mc:Choice xmlns:v="urn:schemas-microsoft-com:vml" Requires="v">
                <p:oleObj name="Equation" r:id="rId4" imgW="177480" imgH="228600" progId="Equation.DSMT4">
                  <p:embed/>
                </p:oleObj>
              </mc:Choice>
              <mc:Fallback>
                <p:oleObj name="Equation" r:id="rId4" imgW="177480" imgH="228600" progId="Equation.DSMT4">
                  <p:embed/>
                  <p:pic>
                    <p:nvPicPr>
                      <p:cNvPr id="10547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362200"/>
                        <a:ext cx="365125"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476" name="Object 4"/>
          <p:cNvGraphicFramePr>
            <a:graphicFrameLocks noGrp="1" noChangeAspect="1"/>
          </p:cNvGraphicFramePr>
          <p:nvPr>
            <p:ph sz="quarter" idx="3"/>
          </p:nvPr>
        </p:nvGraphicFramePr>
        <p:xfrm>
          <a:off x="1752600" y="2362200"/>
          <a:ext cx="409575" cy="492125"/>
        </p:xfrm>
        <a:graphic>
          <a:graphicData uri="http://schemas.openxmlformats.org/presentationml/2006/ole">
            <mc:AlternateContent xmlns:mc="http://schemas.openxmlformats.org/markup-compatibility/2006">
              <mc:Choice xmlns:v="urn:schemas-microsoft-com:vml" Requires="v">
                <p:oleObj name="Equation" r:id="rId6" imgW="190440" imgH="228600" progId="Equation.DSMT4">
                  <p:embed/>
                </p:oleObj>
              </mc:Choice>
              <mc:Fallback>
                <p:oleObj name="Equation" r:id="rId6" imgW="190440" imgH="228600" progId="Equation.DSMT4">
                  <p:embed/>
                  <p:pic>
                    <p:nvPicPr>
                      <p:cNvPr id="105476"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2362200"/>
                        <a:ext cx="409575"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484" name="Line 5"/>
          <p:cNvSpPr>
            <a:spLocks noChangeShapeType="1"/>
          </p:cNvSpPr>
          <p:nvPr/>
        </p:nvSpPr>
        <p:spPr bwMode="auto">
          <a:xfrm flipV="1">
            <a:off x="457200" y="838200"/>
            <a:ext cx="0" cy="1447800"/>
          </a:xfrm>
          <a:prstGeom prst="line">
            <a:avLst/>
          </a:prstGeom>
          <a:noFill/>
          <a:ln w="9525">
            <a:solidFill>
              <a:schemeClr val="tx1"/>
            </a:solidFill>
            <a:round/>
            <a:headEnd/>
            <a:tailEnd type="triangle" w="med" len="med"/>
          </a:ln>
        </p:spPr>
        <p:txBody>
          <a:bodyPr/>
          <a:lstStyle/>
          <a:p>
            <a:endParaRPr lang="en-US"/>
          </a:p>
        </p:txBody>
      </p:sp>
      <p:sp>
        <p:nvSpPr>
          <p:cNvPr id="105485" name="Line 6"/>
          <p:cNvSpPr>
            <a:spLocks noChangeShapeType="1"/>
          </p:cNvSpPr>
          <p:nvPr/>
        </p:nvSpPr>
        <p:spPr bwMode="auto">
          <a:xfrm>
            <a:off x="457200" y="2286000"/>
            <a:ext cx="1981200" cy="0"/>
          </a:xfrm>
          <a:prstGeom prst="line">
            <a:avLst/>
          </a:prstGeom>
          <a:noFill/>
          <a:ln w="9525">
            <a:solidFill>
              <a:schemeClr val="tx1"/>
            </a:solidFill>
            <a:round/>
            <a:headEnd/>
            <a:tailEnd type="triangle" w="med" len="med"/>
          </a:ln>
        </p:spPr>
        <p:txBody>
          <a:bodyPr/>
          <a:lstStyle/>
          <a:p>
            <a:endParaRPr lang="en-US"/>
          </a:p>
        </p:txBody>
      </p:sp>
      <p:sp>
        <p:nvSpPr>
          <p:cNvPr id="105486" name="Line 7"/>
          <p:cNvSpPr>
            <a:spLocks noChangeShapeType="1"/>
          </p:cNvSpPr>
          <p:nvPr/>
        </p:nvSpPr>
        <p:spPr bwMode="auto">
          <a:xfrm flipV="1">
            <a:off x="990600" y="1295400"/>
            <a:ext cx="990600" cy="457200"/>
          </a:xfrm>
          <a:prstGeom prst="line">
            <a:avLst/>
          </a:prstGeom>
          <a:noFill/>
          <a:ln w="9525">
            <a:solidFill>
              <a:schemeClr val="tx1"/>
            </a:solidFill>
            <a:round/>
            <a:headEnd/>
            <a:tailEnd type="triangle" w="med" len="med"/>
          </a:ln>
        </p:spPr>
        <p:txBody>
          <a:bodyPr/>
          <a:lstStyle/>
          <a:p>
            <a:endParaRPr lang="en-US"/>
          </a:p>
        </p:txBody>
      </p:sp>
      <p:sp>
        <p:nvSpPr>
          <p:cNvPr id="105487" name="Line 8"/>
          <p:cNvSpPr>
            <a:spLocks noChangeShapeType="1"/>
          </p:cNvSpPr>
          <p:nvPr/>
        </p:nvSpPr>
        <p:spPr bwMode="auto">
          <a:xfrm>
            <a:off x="990600" y="1828800"/>
            <a:ext cx="0" cy="457200"/>
          </a:xfrm>
          <a:prstGeom prst="line">
            <a:avLst/>
          </a:prstGeom>
          <a:noFill/>
          <a:ln w="9525">
            <a:solidFill>
              <a:schemeClr val="tx1"/>
            </a:solidFill>
            <a:prstDash val="dash"/>
            <a:round/>
            <a:headEnd/>
            <a:tailEnd/>
          </a:ln>
        </p:spPr>
        <p:txBody>
          <a:bodyPr/>
          <a:lstStyle/>
          <a:p>
            <a:endParaRPr lang="en-US"/>
          </a:p>
        </p:txBody>
      </p:sp>
      <p:sp>
        <p:nvSpPr>
          <p:cNvPr id="105488" name="Line 9"/>
          <p:cNvSpPr>
            <a:spLocks noChangeShapeType="1"/>
          </p:cNvSpPr>
          <p:nvPr/>
        </p:nvSpPr>
        <p:spPr bwMode="auto">
          <a:xfrm>
            <a:off x="1981200" y="1371600"/>
            <a:ext cx="0" cy="914400"/>
          </a:xfrm>
          <a:prstGeom prst="line">
            <a:avLst/>
          </a:prstGeom>
          <a:noFill/>
          <a:ln w="9525">
            <a:solidFill>
              <a:schemeClr val="tx1"/>
            </a:solidFill>
            <a:prstDash val="dash"/>
            <a:round/>
            <a:headEnd/>
            <a:tailEnd/>
          </a:ln>
        </p:spPr>
        <p:txBody>
          <a:bodyPr/>
          <a:lstStyle/>
          <a:p>
            <a:endParaRPr lang="en-US"/>
          </a:p>
        </p:txBody>
      </p:sp>
      <p:graphicFrame>
        <p:nvGraphicFramePr>
          <p:cNvPr id="1260554" name="Object 10"/>
          <p:cNvGraphicFramePr>
            <a:graphicFrameLocks noGrp="1" noChangeAspect="1"/>
          </p:cNvGraphicFramePr>
          <p:nvPr>
            <p:ph sz="quarter" idx="4"/>
          </p:nvPr>
        </p:nvGraphicFramePr>
        <p:xfrm>
          <a:off x="3200400" y="990600"/>
          <a:ext cx="5410200" cy="625475"/>
        </p:xfrm>
        <a:graphic>
          <a:graphicData uri="http://schemas.openxmlformats.org/presentationml/2006/ole">
            <mc:AlternateContent xmlns:mc="http://schemas.openxmlformats.org/markup-compatibility/2006">
              <mc:Choice xmlns:v="urn:schemas-microsoft-com:vml" Requires="v">
                <p:oleObj name="Equation" r:id="rId8" imgW="2197080" imgH="253800" progId="Equation.DSMT4">
                  <p:embed/>
                </p:oleObj>
              </mc:Choice>
              <mc:Fallback>
                <p:oleObj name="Equation" r:id="rId8" imgW="2197080" imgH="253800" progId="Equation.DSMT4">
                  <p:embed/>
                  <p:pic>
                    <p:nvPicPr>
                      <p:cNvPr id="1260554"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0400" y="990600"/>
                        <a:ext cx="5410200"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0555" name="Object 11"/>
          <p:cNvGraphicFramePr>
            <a:graphicFrameLocks noChangeAspect="1"/>
          </p:cNvGraphicFramePr>
          <p:nvPr/>
        </p:nvGraphicFramePr>
        <p:xfrm>
          <a:off x="3810000" y="1600200"/>
          <a:ext cx="4953000" cy="892175"/>
        </p:xfrm>
        <a:graphic>
          <a:graphicData uri="http://schemas.openxmlformats.org/presentationml/2006/ole">
            <mc:AlternateContent xmlns:mc="http://schemas.openxmlformats.org/markup-compatibility/2006">
              <mc:Choice xmlns:v="urn:schemas-microsoft-com:vml" Requires="v">
                <p:oleObj name="Equation" r:id="rId10" imgW="2184120" imgH="393480" progId="Equation.DSMT4">
                  <p:embed/>
                </p:oleObj>
              </mc:Choice>
              <mc:Fallback>
                <p:oleObj name="Equation" r:id="rId10" imgW="2184120" imgH="393480" progId="Equation.DSMT4">
                  <p:embed/>
                  <p:pic>
                    <p:nvPicPr>
                      <p:cNvPr id="1260555"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0000" y="1600200"/>
                        <a:ext cx="4953000"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0556" name="Object 12"/>
          <p:cNvGraphicFramePr>
            <a:graphicFrameLocks noChangeAspect="1"/>
          </p:cNvGraphicFramePr>
          <p:nvPr/>
        </p:nvGraphicFramePr>
        <p:xfrm>
          <a:off x="7543800" y="2667000"/>
          <a:ext cx="1066800" cy="919163"/>
        </p:xfrm>
        <a:graphic>
          <a:graphicData uri="http://schemas.openxmlformats.org/presentationml/2006/ole">
            <mc:AlternateContent xmlns:mc="http://schemas.openxmlformats.org/markup-compatibility/2006">
              <mc:Choice xmlns:v="urn:schemas-microsoft-com:vml" Requires="v">
                <p:oleObj name="Equation" r:id="rId12" imgW="457200" imgH="393480" progId="Equation.DSMT4">
                  <p:embed/>
                </p:oleObj>
              </mc:Choice>
              <mc:Fallback>
                <p:oleObj name="Equation" r:id="rId12" imgW="457200" imgH="393480" progId="Equation.DSMT4">
                  <p:embed/>
                  <p:pic>
                    <p:nvPicPr>
                      <p:cNvPr id="1260556"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43800" y="2667000"/>
                        <a:ext cx="1066800" cy="919163"/>
                      </a:xfrm>
                      <a:prstGeom prst="rect">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0557" name="Object 13"/>
          <p:cNvGraphicFramePr>
            <a:graphicFrameLocks noChangeAspect="1"/>
          </p:cNvGraphicFramePr>
          <p:nvPr/>
        </p:nvGraphicFramePr>
        <p:xfrm>
          <a:off x="1905000" y="3290888"/>
          <a:ext cx="5334000" cy="595312"/>
        </p:xfrm>
        <a:graphic>
          <a:graphicData uri="http://schemas.openxmlformats.org/presentationml/2006/ole">
            <mc:AlternateContent xmlns:mc="http://schemas.openxmlformats.org/markup-compatibility/2006">
              <mc:Choice xmlns:v="urn:schemas-microsoft-com:vml" Requires="v">
                <p:oleObj name="Equation" r:id="rId14" imgW="2273040" imgH="253800" progId="Equation.DSMT4">
                  <p:embed/>
                </p:oleObj>
              </mc:Choice>
              <mc:Fallback>
                <p:oleObj name="Equation" r:id="rId14" imgW="2273040" imgH="253800" progId="Equation.DSMT4">
                  <p:embed/>
                  <p:pic>
                    <p:nvPicPr>
                      <p:cNvPr id="1260557"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05000" y="3290888"/>
                        <a:ext cx="5334000"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0558" name="Object 14"/>
          <p:cNvGraphicFramePr>
            <a:graphicFrameLocks noChangeAspect="1"/>
          </p:cNvGraphicFramePr>
          <p:nvPr/>
        </p:nvGraphicFramePr>
        <p:xfrm>
          <a:off x="2133600" y="3832225"/>
          <a:ext cx="4876800" cy="1016000"/>
        </p:xfrm>
        <a:graphic>
          <a:graphicData uri="http://schemas.openxmlformats.org/presentationml/2006/ole">
            <mc:AlternateContent xmlns:mc="http://schemas.openxmlformats.org/markup-compatibility/2006">
              <mc:Choice xmlns:v="urn:schemas-microsoft-com:vml" Requires="v">
                <p:oleObj name="Equation" r:id="rId16" imgW="2070000" imgH="431640" progId="Equation.DSMT4">
                  <p:embed/>
                </p:oleObj>
              </mc:Choice>
              <mc:Fallback>
                <p:oleObj name="Equation" r:id="rId16" imgW="2070000" imgH="431640" progId="Equation.DSMT4">
                  <p:embed/>
                  <p:pic>
                    <p:nvPicPr>
                      <p:cNvPr id="1260558" name="Object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33600" y="3832225"/>
                        <a:ext cx="487680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0559" name="Object 15"/>
          <p:cNvGraphicFramePr>
            <a:graphicFrameLocks noChangeAspect="1"/>
          </p:cNvGraphicFramePr>
          <p:nvPr/>
        </p:nvGraphicFramePr>
        <p:xfrm>
          <a:off x="4267200" y="5148263"/>
          <a:ext cx="1447800" cy="947737"/>
        </p:xfrm>
        <a:graphic>
          <a:graphicData uri="http://schemas.openxmlformats.org/presentationml/2006/ole">
            <mc:AlternateContent xmlns:mc="http://schemas.openxmlformats.org/markup-compatibility/2006">
              <mc:Choice xmlns:v="urn:schemas-microsoft-com:vml" Requires="v">
                <p:oleObj name="Equation" r:id="rId18" imgW="660240" imgH="431640" progId="Equation.DSMT4">
                  <p:embed/>
                </p:oleObj>
              </mc:Choice>
              <mc:Fallback>
                <p:oleObj name="Equation" r:id="rId18" imgW="660240" imgH="431640" progId="Equation.DSMT4">
                  <p:embed/>
                  <p:pic>
                    <p:nvPicPr>
                      <p:cNvPr id="1260559" name="Object 1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67200" y="5148263"/>
                        <a:ext cx="1447800" cy="947737"/>
                      </a:xfrm>
                      <a:prstGeom prst="rect">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0560" name="Object 16"/>
          <p:cNvGraphicFramePr>
            <a:graphicFrameLocks noChangeAspect="1"/>
          </p:cNvGraphicFramePr>
          <p:nvPr>
            <p:extLst>
              <p:ext uri="{D42A27DB-BD31-4B8C-83A1-F6EECF244321}">
                <p14:modId xmlns:p14="http://schemas.microsoft.com/office/powerpoint/2010/main" val="21293483"/>
              </p:ext>
            </p:extLst>
          </p:nvPr>
        </p:nvGraphicFramePr>
        <p:xfrm>
          <a:off x="6705600" y="5029200"/>
          <a:ext cx="1828800" cy="1160463"/>
        </p:xfrm>
        <a:graphic>
          <a:graphicData uri="http://schemas.openxmlformats.org/presentationml/2006/ole">
            <mc:AlternateContent xmlns:mc="http://schemas.openxmlformats.org/markup-compatibility/2006">
              <mc:Choice xmlns:v="urn:schemas-microsoft-com:vml" Requires="v">
                <p:oleObj name="Equation" r:id="rId20" imgW="799920" imgH="507960" progId="Equation.DSMT4">
                  <p:embed/>
                </p:oleObj>
              </mc:Choice>
              <mc:Fallback>
                <p:oleObj name="Equation" r:id="rId20" imgW="799920" imgH="507960" progId="Equation.DSMT4">
                  <p:embed/>
                  <p:pic>
                    <p:nvPicPr>
                      <p:cNvPr id="1260560" name="Object 1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705600" y="5029200"/>
                        <a:ext cx="1828800" cy="1160463"/>
                      </a:xfrm>
                      <a:prstGeom prst="rect">
                        <a:avLst/>
                      </a:prstGeom>
                      <a:solidFill>
                        <a:srgbClr val="FFFF00"/>
                      </a:solidFill>
                      <a:ln w="9525">
                        <a:solidFill>
                          <a:srgbClr val="339933"/>
                        </a:solidFill>
                        <a:miter lim="800000"/>
                        <a:headEnd/>
                        <a:tailEnd/>
                      </a:ln>
                    </p:spPr>
                  </p:pic>
                </p:oleObj>
              </mc:Fallback>
            </mc:AlternateContent>
          </a:graphicData>
        </a:graphic>
      </p:graphicFrame>
      <p:sp>
        <p:nvSpPr>
          <p:cNvPr id="1260561" name="AutoShape 17"/>
          <p:cNvSpPr>
            <a:spLocks noChangeArrowheads="1"/>
          </p:cNvSpPr>
          <p:nvPr/>
        </p:nvSpPr>
        <p:spPr bwMode="auto">
          <a:xfrm>
            <a:off x="3276600" y="1676400"/>
            <a:ext cx="228600" cy="381000"/>
          </a:xfrm>
          <a:prstGeom prst="curvedRightArrow">
            <a:avLst>
              <a:gd name="adj1" fmla="val 33333"/>
              <a:gd name="adj2" fmla="val 66667"/>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1260562" name="Line 18"/>
          <p:cNvSpPr>
            <a:spLocks noChangeShapeType="1"/>
          </p:cNvSpPr>
          <p:nvPr/>
        </p:nvSpPr>
        <p:spPr bwMode="auto">
          <a:xfrm>
            <a:off x="8077200" y="2209800"/>
            <a:ext cx="0" cy="381000"/>
          </a:xfrm>
          <a:prstGeom prst="line">
            <a:avLst/>
          </a:prstGeom>
          <a:noFill/>
          <a:ln w="9525">
            <a:solidFill>
              <a:schemeClr val="tx1"/>
            </a:solidFill>
            <a:round/>
            <a:headEnd/>
            <a:tailEnd type="arrow" w="med" len="med"/>
          </a:ln>
        </p:spPr>
        <p:txBody>
          <a:bodyPr/>
          <a:lstStyle/>
          <a:p>
            <a:endParaRPr lang="en-US"/>
          </a:p>
        </p:txBody>
      </p:sp>
      <p:sp>
        <p:nvSpPr>
          <p:cNvPr id="1260563" name="AutoShape 19"/>
          <p:cNvSpPr>
            <a:spLocks noChangeArrowheads="1"/>
          </p:cNvSpPr>
          <p:nvPr/>
        </p:nvSpPr>
        <p:spPr bwMode="auto">
          <a:xfrm>
            <a:off x="3276600" y="533400"/>
            <a:ext cx="304800" cy="457200"/>
          </a:xfrm>
          <a:prstGeom prst="curvedRightArrow">
            <a:avLst>
              <a:gd name="adj1" fmla="val 30000"/>
              <a:gd name="adj2" fmla="val 60000"/>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1260564" name="Text Box 20"/>
          <p:cNvSpPr txBox="1">
            <a:spLocks noChangeArrowheads="1"/>
          </p:cNvSpPr>
          <p:nvPr/>
        </p:nvSpPr>
        <p:spPr bwMode="auto">
          <a:xfrm>
            <a:off x="2667000" y="533400"/>
            <a:ext cx="762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OX</a:t>
            </a:r>
          </a:p>
        </p:txBody>
      </p:sp>
      <p:sp>
        <p:nvSpPr>
          <p:cNvPr id="1260565" name="AutoShape 21"/>
          <p:cNvSpPr>
            <a:spLocks noChangeArrowheads="1"/>
          </p:cNvSpPr>
          <p:nvPr/>
        </p:nvSpPr>
        <p:spPr bwMode="auto">
          <a:xfrm>
            <a:off x="1447800" y="3200400"/>
            <a:ext cx="304800" cy="457200"/>
          </a:xfrm>
          <a:prstGeom prst="curvedRightArrow">
            <a:avLst>
              <a:gd name="adj1" fmla="val 30000"/>
              <a:gd name="adj2" fmla="val 60000"/>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1260566" name="Text Box 22"/>
          <p:cNvSpPr txBox="1">
            <a:spLocks noChangeArrowheads="1"/>
          </p:cNvSpPr>
          <p:nvPr/>
        </p:nvSpPr>
        <p:spPr bwMode="auto">
          <a:xfrm>
            <a:off x="609600" y="3200400"/>
            <a:ext cx="762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OY</a:t>
            </a:r>
          </a:p>
        </p:txBody>
      </p:sp>
      <p:sp>
        <p:nvSpPr>
          <p:cNvPr id="1260567" name="AutoShape 23"/>
          <p:cNvSpPr>
            <a:spLocks noChangeArrowheads="1"/>
          </p:cNvSpPr>
          <p:nvPr/>
        </p:nvSpPr>
        <p:spPr bwMode="auto">
          <a:xfrm>
            <a:off x="1447800" y="4343400"/>
            <a:ext cx="381000" cy="152400"/>
          </a:xfrm>
          <a:prstGeom prst="rightArrow">
            <a:avLst>
              <a:gd name="adj1" fmla="val 50000"/>
              <a:gd name="adj2" fmla="val 62500"/>
            </a:avLst>
          </a:prstGeom>
          <a:solidFill>
            <a:schemeClr val="accent1"/>
          </a:solidFill>
          <a:ln w="9525">
            <a:solidFill>
              <a:schemeClr val="tx1"/>
            </a:solidFill>
            <a:miter lim="800000"/>
            <a:headEnd/>
            <a:tailEnd/>
          </a:ln>
        </p:spPr>
        <p:txBody>
          <a:bodyPr wrap="none" anchor="ctr"/>
          <a:lstStyle/>
          <a:p>
            <a:endParaRPr lang="en-US"/>
          </a:p>
        </p:txBody>
      </p:sp>
      <p:sp>
        <p:nvSpPr>
          <p:cNvPr id="1260568" name="Line 24"/>
          <p:cNvSpPr>
            <a:spLocks noChangeShapeType="1"/>
          </p:cNvSpPr>
          <p:nvPr/>
        </p:nvSpPr>
        <p:spPr bwMode="auto">
          <a:xfrm>
            <a:off x="5029200" y="4495800"/>
            <a:ext cx="0" cy="381000"/>
          </a:xfrm>
          <a:prstGeom prst="line">
            <a:avLst/>
          </a:prstGeom>
          <a:noFill/>
          <a:ln w="9525">
            <a:solidFill>
              <a:schemeClr val="tx1"/>
            </a:solidFill>
            <a:round/>
            <a:headEnd/>
            <a:tailEnd type="arrow" w="med" len="med"/>
          </a:ln>
        </p:spPr>
        <p:txBody>
          <a:bodyPr/>
          <a:lstStyle/>
          <a:p>
            <a:endParaRPr lang="en-US"/>
          </a:p>
        </p:txBody>
      </p:sp>
      <p:sp>
        <p:nvSpPr>
          <p:cNvPr id="1260569" name="Line 25"/>
          <p:cNvSpPr>
            <a:spLocks noChangeShapeType="1"/>
          </p:cNvSpPr>
          <p:nvPr/>
        </p:nvSpPr>
        <p:spPr bwMode="auto">
          <a:xfrm>
            <a:off x="8001000" y="3657600"/>
            <a:ext cx="0" cy="1295400"/>
          </a:xfrm>
          <a:prstGeom prst="line">
            <a:avLst/>
          </a:prstGeom>
          <a:noFill/>
          <a:ln w="9525">
            <a:solidFill>
              <a:schemeClr val="tx1"/>
            </a:solidFill>
            <a:round/>
            <a:headEnd/>
            <a:tailEnd type="arrow" w="med" len="med"/>
          </a:ln>
        </p:spPr>
        <p:txBody>
          <a:bodyPr/>
          <a:lstStyle/>
          <a:p>
            <a:endParaRPr lang="en-US"/>
          </a:p>
        </p:txBody>
      </p:sp>
      <p:sp>
        <p:nvSpPr>
          <p:cNvPr id="1260570" name="Line 26"/>
          <p:cNvSpPr>
            <a:spLocks noChangeShapeType="1"/>
          </p:cNvSpPr>
          <p:nvPr/>
        </p:nvSpPr>
        <p:spPr bwMode="auto">
          <a:xfrm>
            <a:off x="5867400" y="5638800"/>
            <a:ext cx="609600" cy="0"/>
          </a:xfrm>
          <a:prstGeom prst="line">
            <a:avLst/>
          </a:prstGeom>
          <a:noFill/>
          <a:ln w="9525">
            <a:solidFill>
              <a:schemeClr val="tx1"/>
            </a:solidFill>
            <a:round/>
            <a:headEnd/>
            <a:tailEnd type="arrow" w="med" len="med"/>
          </a:ln>
        </p:spPr>
        <p:txBody>
          <a:bodyPr/>
          <a:lstStyle/>
          <a:p>
            <a:endParaRPr lang="en-US"/>
          </a:p>
        </p:txBody>
      </p:sp>
      <p:sp>
        <p:nvSpPr>
          <p:cNvPr id="1260571" name="Line 27"/>
          <p:cNvSpPr>
            <a:spLocks noChangeShapeType="1"/>
          </p:cNvSpPr>
          <p:nvPr/>
        </p:nvSpPr>
        <p:spPr bwMode="auto">
          <a:xfrm flipV="1">
            <a:off x="457200" y="4343400"/>
            <a:ext cx="0" cy="1981200"/>
          </a:xfrm>
          <a:prstGeom prst="line">
            <a:avLst/>
          </a:prstGeom>
          <a:noFill/>
          <a:ln w="9525">
            <a:solidFill>
              <a:schemeClr val="tx1"/>
            </a:solidFill>
            <a:round/>
            <a:headEnd/>
            <a:tailEnd type="triangle" w="med" len="med"/>
          </a:ln>
        </p:spPr>
        <p:txBody>
          <a:bodyPr/>
          <a:lstStyle/>
          <a:p>
            <a:endParaRPr lang="en-US"/>
          </a:p>
        </p:txBody>
      </p:sp>
      <p:sp>
        <p:nvSpPr>
          <p:cNvPr id="1260572" name="Line 28"/>
          <p:cNvSpPr>
            <a:spLocks noChangeShapeType="1"/>
          </p:cNvSpPr>
          <p:nvPr/>
        </p:nvSpPr>
        <p:spPr bwMode="auto">
          <a:xfrm>
            <a:off x="457200" y="6324600"/>
            <a:ext cx="2286000" cy="0"/>
          </a:xfrm>
          <a:prstGeom prst="line">
            <a:avLst/>
          </a:prstGeom>
          <a:noFill/>
          <a:ln w="9525">
            <a:solidFill>
              <a:schemeClr val="tx1"/>
            </a:solidFill>
            <a:round/>
            <a:headEnd/>
            <a:tailEnd type="triangle" w="med" len="med"/>
          </a:ln>
        </p:spPr>
        <p:txBody>
          <a:bodyPr/>
          <a:lstStyle/>
          <a:p>
            <a:endParaRPr lang="en-US"/>
          </a:p>
        </p:txBody>
      </p:sp>
      <p:sp>
        <p:nvSpPr>
          <p:cNvPr id="1260573" name="Oval 29"/>
          <p:cNvSpPr>
            <a:spLocks noChangeArrowheads="1"/>
          </p:cNvSpPr>
          <p:nvPr/>
        </p:nvSpPr>
        <p:spPr bwMode="auto">
          <a:xfrm>
            <a:off x="381000" y="6248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260574" name="Oval 30"/>
          <p:cNvSpPr>
            <a:spLocks noChangeArrowheads="1"/>
          </p:cNvSpPr>
          <p:nvPr/>
        </p:nvSpPr>
        <p:spPr bwMode="auto">
          <a:xfrm>
            <a:off x="1371600" y="4876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260575" name="Oval 31"/>
          <p:cNvSpPr>
            <a:spLocks noChangeArrowheads="1"/>
          </p:cNvSpPr>
          <p:nvPr/>
        </p:nvSpPr>
        <p:spPr bwMode="auto">
          <a:xfrm>
            <a:off x="2362200" y="6248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260576" name="Line 32"/>
          <p:cNvSpPr>
            <a:spLocks noChangeShapeType="1"/>
          </p:cNvSpPr>
          <p:nvPr/>
        </p:nvSpPr>
        <p:spPr bwMode="auto">
          <a:xfrm flipH="1">
            <a:off x="533400" y="5029200"/>
            <a:ext cx="838200" cy="1219200"/>
          </a:xfrm>
          <a:prstGeom prst="line">
            <a:avLst/>
          </a:prstGeom>
          <a:noFill/>
          <a:ln w="9525">
            <a:solidFill>
              <a:schemeClr val="tx1"/>
            </a:solidFill>
            <a:round/>
            <a:headEnd/>
            <a:tailEnd/>
          </a:ln>
        </p:spPr>
        <p:txBody>
          <a:bodyPr/>
          <a:lstStyle/>
          <a:p>
            <a:endParaRPr lang="en-US"/>
          </a:p>
        </p:txBody>
      </p:sp>
      <p:sp>
        <p:nvSpPr>
          <p:cNvPr id="1260577" name="Line 33"/>
          <p:cNvSpPr>
            <a:spLocks noChangeShapeType="1"/>
          </p:cNvSpPr>
          <p:nvPr/>
        </p:nvSpPr>
        <p:spPr bwMode="auto">
          <a:xfrm>
            <a:off x="1524000" y="4953000"/>
            <a:ext cx="914400" cy="1371600"/>
          </a:xfrm>
          <a:prstGeom prst="line">
            <a:avLst/>
          </a:prstGeom>
          <a:noFill/>
          <a:ln w="9525">
            <a:solidFill>
              <a:schemeClr val="tx1"/>
            </a:solidFill>
            <a:round/>
            <a:headEnd/>
            <a:tailEnd/>
          </a:ln>
        </p:spPr>
        <p:txBody>
          <a:bodyPr/>
          <a:lstStyle/>
          <a:p>
            <a:endParaRPr lang="en-US"/>
          </a:p>
        </p:txBody>
      </p:sp>
      <p:sp>
        <p:nvSpPr>
          <p:cNvPr id="1260578" name="Text Box 34"/>
          <p:cNvSpPr txBox="1">
            <a:spLocks noChangeArrowheads="1"/>
          </p:cNvSpPr>
          <p:nvPr/>
        </p:nvSpPr>
        <p:spPr bwMode="auto">
          <a:xfrm>
            <a:off x="1676400" y="4648200"/>
            <a:ext cx="533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a:t>
            </a:r>
          </a:p>
        </p:txBody>
      </p:sp>
      <p:sp>
        <p:nvSpPr>
          <p:cNvPr id="1260579" name="Text Box 35"/>
          <p:cNvSpPr txBox="1">
            <a:spLocks noChangeArrowheads="1"/>
          </p:cNvSpPr>
          <p:nvPr/>
        </p:nvSpPr>
        <p:spPr bwMode="auto">
          <a:xfrm>
            <a:off x="228600" y="6400800"/>
            <a:ext cx="685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B</a:t>
            </a:r>
          </a:p>
        </p:txBody>
      </p:sp>
      <p:sp>
        <p:nvSpPr>
          <p:cNvPr id="1260580" name="Text Box 36"/>
          <p:cNvSpPr txBox="1">
            <a:spLocks noChangeArrowheads="1"/>
          </p:cNvSpPr>
          <p:nvPr/>
        </p:nvSpPr>
        <p:spPr bwMode="auto">
          <a:xfrm>
            <a:off x="2286000" y="6477000"/>
            <a:ext cx="838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C</a:t>
            </a:r>
          </a:p>
        </p:txBody>
      </p:sp>
      <p:sp>
        <p:nvSpPr>
          <p:cNvPr id="1260581" name="Text Box 37"/>
          <p:cNvSpPr txBox="1">
            <a:spLocks noChangeArrowheads="1"/>
          </p:cNvSpPr>
          <p:nvPr/>
        </p:nvSpPr>
        <p:spPr bwMode="auto">
          <a:xfrm>
            <a:off x="533400" y="4191000"/>
            <a:ext cx="609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Y</a:t>
            </a:r>
          </a:p>
        </p:txBody>
      </p:sp>
      <p:sp>
        <p:nvSpPr>
          <p:cNvPr id="1260582" name="Line 38"/>
          <p:cNvSpPr>
            <a:spLocks noChangeShapeType="1"/>
          </p:cNvSpPr>
          <p:nvPr/>
        </p:nvSpPr>
        <p:spPr bwMode="auto">
          <a:xfrm>
            <a:off x="1447800" y="5029200"/>
            <a:ext cx="0" cy="1295400"/>
          </a:xfrm>
          <a:prstGeom prst="line">
            <a:avLst/>
          </a:prstGeom>
          <a:noFill/>
          <a:ln w="9525">
            <a:solidFill>
              <a:schemeClr val="tx1"/>
            </a:solidFill>
            <a:prstDash val="dash"/>
            <a:round/>
            <a:headEnd/>
            <a:tailEnd/>
          </a:ln>
        </p:spPr>
        <p:txBody>
          <a:bodyPr/>
          <a:lstStyle/>
          <a:p>
            <a:endParaRPr lang="en-US"/>
          </a:p>
        </p:txBody>
      </p:sp>
      <p:sp>
        <p:nvSpPr>
          <p:cNvPr id="1260583" name="Line 39"/>
          <p:cNvSpPr>
            <a:spLocks noChangeShapeType="1"/>
          </p:cNvSpPr>
          <p:nvPr/>
        </p:nvSpPr>
        <p:spPr bwMode="auto">
          <a:xfrm>
            <a:off x="457200" y="4953000"/>
            <a:ext cx="990600" cy="0"/>
          </a:xfrm>
          <a:prstGeom prst="line">
            <a:avLst/>
          </a:prstGeom>
          <a:noFill/>
          <a:ln w="9525">
            <a:solidFill>
              <a:schemeClr val="tx1"/>
            </a:solidFill>
            <a:prstDash val="dash"/>
            <a:round/>
            <a:headEnd/>
            <a:tailEnd/>
          </a:ln>
        </p:spPr>
        <p:txBody>
          <a:bodyPr/>
          <a:lstStyle/>
          <a:p>
            <a:endParaRPr lang="en-US"/>
          </a:p>
        </p:txBody>
      </p:sp>
      <p:sp>
        <p:nvSpPr>
          <p:cNvPr id="1260584" name="Line 40"/>
          <p:cNvSpPr>
            <a:spLocks noChangeShapeType="1"/>
          </p:cNvSpPr>
          <p:nvPr/>
        </p:nvSpPr>
        <p:spPr bwMode="auto">
          <a:xfrm flipV="1">
            <a:off x="457200" y="5562600"/>
            <a:ext cx="1524000" cy="762000"/>
          </a:xfrm>
          <a:prstGeom prst="line">
            <a:avLst/>
          </a:prstGeom>
          <a:noFill/>
          <a:ln w="9525">
            <a:solidFill>
              <a:schemeClr val="tx1"/>
            </a:solidFill>
            <a:prstDash val="dash"/>
            <a:round/>
            <a:headEnd/>
            <a:tailEnd/>
          </a:ln>
        </p:spPr>
        <p:txBody>
          <a:bodyPr/>
          <a:lstStyle/>
          <a:p>
            <a:endParaRPr lang="en-US"/>
          </a:p>
        </p:txBody>
      </p:sp>
      <p:sp>
        <p:nvSpPr>
          <p:cNvPr id="1260585" name="Line 41"/>
          <p:cNvSpPr>
            <a:spLocks noChangeShapeType="1"/>
          </p:cNvSpPr>
          <p:nvPr/>
        </p:nvSpPr>
        <p:spPr bwMode="auto">
          <a:xfrm>
            <a:off x="990600" y="5562600"/>
            <a:ext cx="1447800" cy="762000"/>
          </a:xfrm>
          <a:prstGeom prst="line">
            <a:avLst/>
          </a:prstGeom>
          <a:noFill/>
          <a:ln w="9525">
            <a:solidFill>
              <a:schemeClr val="tx1"/>
            </a:solidFill>
            <a:prstDash val="dash"/>
            <a:round/>
            <a:headEnd/>
            <a:tailEnd/>
          </a:ln>
        </p:spPr>
        <p:txBody>
          <a:bodyPr/>
          <a:lstStyle/>
          <a:p>
            <a:endParaRPr lang="en-US"/>
          </a:p>
        </p:txBody>
      </p:sp>
      <p:sp>
        <p:nvSpPr>
          <p:cNvPr id="1260586" name="AutoShape 42"/>
          <p:cNvSpPr>
            <a:spLocks noChangeArrowheads="1"/>
          </p:cNvSpPr>
          <p:nvPr/>
        </p:nvSpPr>
        <p:spPr bwMode="auto">
          <a:xfrm>
            <a:off x="1371600" y="5715000"/>
            <a:ext cx="152400" cy="228600"/>
          </a:xfrm>
          <a:prstGeom prst="smileyFace">
            <a:avLst>
              <a:gd name="adj" fmla="val 4653"/>
            </a:avLst>
          </a:prstGeom>
          <a:solidFill>
            <a:srgbClr val="CC9900"/>
          </a:solidFill>
          <a:ln w="2857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60563"/>
                                        </p:tgtEl>
                                        <p:attrNameLst>
                                          <p:attrName>style.visibility</p:attrName>
                                        </p:attrNameLst>
                                      </p:cBhvr>
                                      <p:to>
                                        <p:strVal val="visible"/>
                                      </p:to>
                                    </p:set>
                                    <p:animEffect transition="in" filter="blinds(horizontal)">
                                      <p:cBhvr>
                                        <p:cTn id="7" dur="500"/>
                                        <p:tgtEl>
                                          <p:spTgt spid="126056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60564"/>
                                        </p:tgtEl>
                                        <p:attrNameLst>
                                          <p:attrName>style.visibility</p:attrName>
                                        </p:attrNameLst>
                                      </p:cBhvr>
                                      <p:to>
                                        <p:strVal val="visible"/>
                                      </p:to>
                                    </p:set>
                                    <p:animEffect transition="in" filter="blinds(horizontal)">
                                      <p:cBhvr>
                                        <p:cTn id="10" dur="500"/>
                                        <p:tgtEl>
                                          <p:spTgt spid="126056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260554"/>
                                        </p:tgtEl>
                                        <p:attrNameLst>
                                          <p:attrName>style.visibility</p:attrName>
                                        </p:attrNameLst>
                                      </p:cBhvr>
                                      <p:to>
                                        <p:strVal val="visible"/>
                                      </p:to>
                                    </p:set>
                                    <p:animEffect transition="in" filter="blinds(horizontal)">
                                      <p:cBhvr>
                                        <p:cTn id="15" dur="500"/>
                                        <p:tgtEl>
                                          <p:spTgt spid="126055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60561"/>
                                        </p:tgtEl>
                                        <p:attrNameLst>
                                          <p:attrName>style.visibility</p:attrName>
                                        </p:attrNameLst>
                                      </p:cBhvr>
                                      <p:to>
                                        <p:strVal val="visible"/>
                                      </p:to>
                                    </p:set>
                                    <p:animEffect transition="in" filter="blinds(horizontal)">
                                      <p:cBhvr>
                                        <p:cTn id="18" dur="500"/>
                                        <p:tgtEl>
                                          <p:spTgt spid="1260561"/>
                                        </p:tgtEl>
                                      </p:cBhvr>
                                    </p:animEffect>
                                  </p:childTnLst>
                                </p:cTn>
                              </p:par>
                              <p:par>
                                <p:cTn id="19" presetID="3" presetClass="entr" presetSubtype="10" fill="hold" nodeType="withEffect">
                                  <p:stCondLst>
                                    <p:cond delay="0"/>
                                  </p:stCondLst>
                                  <p:childTnLst>
                                    <p:set>
                                      <p:cBhvr>
                                        <p:cTn id="20" dur="1" fill="hold">
                                          <p:stCondLst>
                                            <p:cond delay="0"/>
                                          </p:stCondLst>
                                        </p:cTn>
                                        <p:tgtEl>
                                          <p:spTgt spid="1260555"/>
                                        </p:tgtEl>
                                        <p:attrNameLst>
                                          <p:attrName>style.visibility</p:attrName>
                                        </p:attrNameLst>
                                      </p:cBhvr>
                                      <p:to>
                                        <p:strVal val="visible"/>
                                      </p:to>
                                    </p:set>
                                    <p:animEffect transition="in" filter="blinds(horizontal)">
                                      <p:cBhvr>
                                        <p:cTn id="21" dur="500"/>
                                        <p:tgtEl>
                                          <p:spTgt spid="126055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260562"/>
                                        </p:tgtEl>
                                        <p:attrNameLst>
                                          <p:attrName>style.visibility</p:attrName>
                                        </p:attrNameLst>
                                      </p:cBhvr>
                                      <p:to>
                                        <p:strVal val="visible"/>
                                      </p:to>
                                    </p:set>
                                    <p:animEffect transition="in" filter="blinds(horizontal)">
                                      <p:cBhvr>
                                        <p:cTn id="26" dur="500"/>
                                        <p:tgtEl>
                                          <p:spTgt spid="1260562"/>
                                        </p:tgtEl>
                                      </p:cBhvr>
                                    </p:animEffect>
                                  </p:childTnLst>
                                </p:cTn>
                              </p:par>
                              <p:par>
                                <p:cTn id="27" presetID="3" presetClass="entr" presetSubtype="10" fill="hold" nodeType="withEffect">
                                  <p:stCondLst>
                                    <p:cond delay="0"/>
                                  </p:stCondLst>
                                  <p:childTnLst>
                                    <p:set>
                                      <p:cBhvr>
                                        <p:cTn id="28" dur="1" fill="hold">
                                          <p:stCondLst>
                                            <p:cond delay="0"/>
                                          </p:stCondLst>
                                        </p:cTn>
                                        <p:tgtEl>
                                          <p:spTgt spid="1260556"/>
                                        </p:tgtEl>
                                        <p:attrNameLst>
                                          <p:attrName>style.visibility</p:attrName>
                                        </p:attrNameLst>
                                      </p:cBhvr>
                                      <p:to>
                                        <p:strVal val="visible"/>
                                      </p:to>
                                    </p:set>
                                    <p:animEffect transition="in" filter="blinds(horizontal)">
                                      <p:cBhvr>
                                        <p:cTn id="29" dur="500"/>
                                        <p:tgtEl>
                                          <p:spTgt spid="1260556"/>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260566"/>
                                        </p:tgtEl>
                                        <p:attrNameLst>
                                          <p:attrName>style.visibility</p:attrName>
                                        </p:attrNameLst>
                                      </p:cBhvr>
                                      <p:to>
                                        <p:strVal val="visible"/>
                                      </p:to>
                                    </p:set>
                                    <p:animEffect transition="in" filter="blinds(horizontal)">
                                      <p:cBhvr>
                                        <p:cTn id="34" dur="500"/>
                                        <p:tgtEl>
                                          <p:spTgt spid="1260566"/>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260565"/>
                                        </p:tgtEl>
                                        <p:attrNameLst>
                                          <p:attrName>style.visibility</p:attrName>
                                        </p:attrNameLst>
                                      </p:cBhvr>
                                      <p:to>
                                        <p:strVal val="visible"/>
                                      </p:to>
                                    </p:set>
                                    <p:animEffect transition="in" filter="blinds(horizontal)">
                                      <p:cBhvr>
                                        <p:cTn id="37" dur="500"/>
                                        <p:tgtEl>
                                          <p:spTgt spid="1260565"/>
                                        </p:tgtEl>
                                      </p:cBhvr>
                                    </p:animEffect>
                                  </p:childTnLst>
                                </p:cTn>
                              </p:par>
                              <p:par>
                                <p:cTn id="38" presetID="3" presetClass="entr" presetSubtype="10" fill="hold" nodeType="withEffect">
                                  <p:stCondLst>
                                    <p:cond delay="0"/>
                                  </p:stCondLst>
                                  <p:childTnLst>
                                    <p:set>
                                      <p:cBhvr>
                                        <p:cTn id="39" dur="1" fill="hold">
                                          <p:stCondLst>
                                            <p:cond delay="0"/>
                                          </p:stCondLst>
                                        </p:cTn>
                                        <p:tgtEl>
                                          <p:spTgt spid="1260557"/>
                                        </p:tgtEl>
                                        <p:attrNameLst>
                                          <p:attrName>style.visibility</p:attrName>
                                        </p:attrNameLst>
                                      </p:cBhvr>
                                      <p:to>
                                        <p:strVal val="visible"/>
                                      </p:to>
                                    </p:set>
                                    <p:animEffect transition="in" filter="blinds(horizontal)">
                                      <p:cBhvr>
                                        <p:cTn id="40" dur="500"/>
                                        <p:tgtEl>
                                          <p:spTgt spid="1260557"/>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260567"/>
                                        </p:tgtEl>
                                        <p:attrNameLst>
                                          <p:attrName>style.visibility</p:attrName>
                                        </p:attrNameLst>
                                      </p:cBhvr>
                                      <p:to>
                                        <p:strVal val="visible"/>
                                      </p:to>
                                    </p:set>
                                    <p:animEffect transition="in" filter="blinds(horizontal)">
                                      <p:cBhvr>
                                        <p:cTn id="45" dur="500"/>
                                        <p:tgtEl>
                                          <p:spTgt spid="1260567"/>
                                        </p:tgtEl>
                                      </p:cBhvr>
                                    </p:animEffect>
                                  </p:childTnLst>
                                </p:cTn>
                              </p:par>
                              <p:par>
                                <p:cTn id="46" presetID="3" presetClass="entr" presetSubtype="10" fill="hold" nodeType="withEffect">
                                  <p:stCondLst>
                                    <p:cond delay="0"/>
                                  </p:stCondLst>
                                  <p:childTnLst>
                                    <p:set>
                                      <p:cBhvr>
                                        <p:cTn id="47" dur="1" fill="hold">
                                          <p:stCondLst>
                                            <p:cond delay="0"/>
                                          </p:stCondLst>
                                        </p:cTn>
                                        <p:tgtEl>
                                          <p:spTgt spid="1260558"/>
                                        </p:tgtEl>
                                        <p:attrNameLst>
                                          <p:attrName>style.visibility</p:attrName>
                                        </p:attrNameLst>
                                      </p:cBhvr>
                                      <p:to>
                                        <p:strVal val="visible"/>
                                      </p:to>
                                    </p:set>
                                    <p:animEffect transition="in" filter="blinds(horizontal)">
                                      <p:cBhvr>
                                        <p:cTn id="48" dur="500"/>
                                        <p:tgtEl>
                                          <p:spTgt spid="1260558"/>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260568"/>
                                        </p:tgtEl>
                                        <p:attrNameLst>
                                          <p:attrName>style.visibility</p:attrName>
                                        </p:attrNameLst>
                                      </p:cBhvr>
                                      <p:to>
                                        <p:strVal val="visible"/>
                                      </p:to>
                                    </p:set>
                                    <p:animEffect transition="in" filter="blinds(horizontal)">
                                      <p:cBhvr>
                                        <p:cTn id="53" dur="500"/>
                                        <p:tgtEl>
                                          <p:spTgt spid="1260568"/>
                                        </p:tgtEl>
                                      </p:cBhvr>
                                    </p:animEffect>
                                  </p:childTnLst>
                                </p:cTn>
                              </p:par>
                              <p:par>
                                <p:cTn id="54" presetID="3" presetClass="entr" presetSubtype="10" fill="hold" nodeType="withEffect">
                                  <p:stCondLst>
                                    <p:cond delay="0"/>
                                  </p:stCondLst>
                                  <p:childTnLst>
                                    <p:set>
                                      <p:cBhvr>
                                        <p:cTn id="55" dur="1" fill="hold">
                                          <p:stCondLst>
                                            <p:cond delay="0"/>
                                          </p:stCondLst>
                                        </p:cTn>
                                        <p:tgtEl>
                                          <p:spTgt spid="1260559"/>
                                        </p:tgtEl>
                                        <p:attrNameLst>
                                          <p:attrName>style.visibility</p:attrName>
                                        </p:attrNameLst>
                                      </p:cBhvr>
                                      <p:to>
                                        <p:strVal val="visible"/>
                                      </p:to>
                                    </p:set>
                                    <p:animEffect transition="in" filter="blinds(horizontal)">
                                      <p:cBhvr>
                                        <p:cTn id="56" dur="500"/>
                                        <p:tgtEl>
                                          <p:spTgt spid="1260559"/>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260569"/>
                                        </p:tgtEl>
                                        <p:attrNameLst>
                                          <p:attrName>style.visibility</p:attrName>
                                        </p:attrNameLst>
                                      </p:cBhvr>
                                      <p:to>
                                        <p:strVal val="visible"/>
                                      </p:to>
                                    </p:set>
                                    <p:animEffect transition="in" filter="blinds(horizontal)">
                                      <p:cBhvr>
                                        <p:cTn id="61" dur="500"/>
                                        <p:tgtEl>
                                          <p:spTgt spid="1260569"/>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260570"/>
                                        </p:tgtEl>
                                        <p:attrNameLst>
                                          <p:attrName>style.visibility</p:attrName>
                                        </p:attrNameLst>
                                      </p:cBhvr>
                                      <p:to>
                                        <p:strVal val="visible"/>
                                      </p:to>
                                    </p:set>
                                    <p:animEffect transition="in" filter="blinds(horizontal)">
                                      <p:cBhvr>
                                        <p:cTn id="64" dur="500"/>
                                        <p:tgtEl>
                                          <p:spTgt spid="1260570"/>
                                        </p:tgtEl>
                                      </p:cBhvr>
                                    </p:animEffect>
                                  </p:childTnLst>
                                </p:cTn>
                              </p:par>
                              <p:par>
                                <p:cTn id="65" presetID="3" presetClass="entr" presetSubtype="10" fill="hold" nodeType="withEffect">
                                  <p:stCondLst>
                                    <p:cond delay="0"/>
                                  </p:stCondLst>
                                  <p:childTnLst>
                                    <p:set>
                                      <p:cBhvr>
                                        <p:cTn id="66" dur="1" fill="hold">
                                          <p:stCondLst>
                                            <p:cond delay="0"/>
                                          </p:stCondLst>
                                        </p:cTn>
                                        <p:tgtEl>
                                          <p:spTgt spid="1260560"/>
                                        </p:tgtEl>
                                        <p:attrNameLst>
                                          <p:attrName>style.visibility</p:attrName>
                                        </p:attrNameLst>
                                      </p:cBhvr>
                                      <p:to>
                                        <p:strVal val="visible"/>
                                      </p:to>
                                    </p:set>
                                    <p:animEffect transition="in" filter="blinds(horizontal)">
                                      <p:cBhvr>
                                        <p:cTn id="67" dur="500"/>
                                        <p:tgtEl>
                                          <p:spTgt spid="1260560"/>
                                        </p:tgtEl>
                                      </p:cBhvr>
                                    </p:animEffect>
                                  </p:childTnLst>
                                </p:cTn>
                              </p:par>
                              <p:par>
                                <p:cTn id="68" presetID="3" presetClass="entr" presetSubtype="10" fill="hold" grpId="1" nodeType="withEffect">
                                  <p:stCondLst>
                                    <p:cond delay="0"/>
                                  </p:stCondLst>
                                  <p:childTnLst>
                                    <p:set>
                                      <p:cBhvr>
                                        <p:cTn id="69" dur="1" fill="hold">
                                          <p:stCondLst>
                                            <p:cond delay="0"/>
                                          </p:stCondLst>
                                        </p:cTn>
                                        <p:tgtEl>
                                          <p:spTgt spid="1260567"/>
                                        </p:tgtEl>
                                        <p:attrNameLst>
                                          <p:attrName>style.visibility</p:attrName>
                                        </p:attrNameLst>
                                      </p:cBhvr>
                                      <p:to>
                                        <p:strVal val="visible"/>
                                      </p:to>
                                    </p:set>
                                    <p:animEffect transition="in" filter="blinds(horizontal)">
                                      <p:cBhvr>
                                        <p:cTn id="70" dur="500"/>
                                        <p:tgtEl>
                                          <p:spTgt spid="1260567"/>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1260571"/>
                                        </p:tgtEl>
                                        <p:attrNameLst>
                                          <p:attrName>style.visibility</p:attrName>
                                        </p:attrNameLst>
                                      </p:cBhvr>
                                      <p:to>
                                        <p:strVal val="visible"/>
                                      </p:to>
                                    </p:set>
                                    <p:animEffect transition="in" filter="blinds(horizontal)">
                                      <p:cBhvr>
                                        <p:cTn id="73" dur="500"/>
                                        <p:tgtEl>
                                          <p:spTgt spid="1260571"/>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1260572"/>
                                        </p:tgtEl>
                                        <p:attrNameLst>
                                          <p:attrName>style.visibility</p:attrName>
                                        </p:attrNameLst>
                                      </p:cBhvr>
                                      <p:to>
                                        <p:strVal val="visible"/>
                                      </p:to>
                                    </p:set>
                                    <p:animEffect transition="in" filter="blinds(horizontal)">
                                      <p:cBhvr>
                                        <p:cTn id="76" dur="500"/>
                                        <p:tgtEl>
                                          <p:spTgt spid="1260572"/>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1260573"/>
                                        </p:tgtEl>
                                        <p:attrNameLst>
                                          <p:attrName>style.visibility</p:attrName>
                                        </p:attrNameLst>
                                      </p:cBhvr>
                                      <p:to>
                                        <p:strVal val="visible"/>
                                      </p:to>
                                    </p:set>
                                    <p:animEffect transition="in" filter="blinds(horizontal)">
                                      <p:cBhvr>
                                        <p:cTn id="79" dur="500"/>
                                        <p:tgtEl>
                                          <p:spTgt spid="1260573"/>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1260574"/>
                                        </p:tgtEl>
                                        <p:attrNameLst>
                                          <p:attrName>style.visibility</p:attrName>
                                        </p:attrNameLst>
                                      </p:cBhvr>
                                      <p:to>
                                        <p:strVal val="visible"/>
                                      </p:to>
                                    </p:set>
                                    <p:animEffect transition="in" filter="blinds(horizontal)">
                                      <p:cBhvr>
                                        <p:cTn id="82" dur="500"/>
                                        <p:tgtEl>
                                          <p:spTgt spid="1260574"/>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1260575"/>
                                        </p:tgtEl>
                                        <p:attrNameLst>
                                          <p:attrName>style.visibility</p:attrName>
                                        </p:attrNameLst>
                                      </p:cBhvr>
                                      <p:to>
                                        <p:strVal val="visible"/>
                                      </p:to>
                                    </p:set>
                                    <p:animEffect transition="in" filter="blinds(horizontal)">
                                      <p:cBhvr>
                                        <p:cTn id="85" dur="500"/>
                                        <p:tgtEl>
                                          <p:spTgt spid="1260575"/>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1260576"/>
                                        </p:tgtEl>
                                        <p:attrNameLst>
                                          <p:attrName>style.visibility</p:attrName>
                                        </p:attrNameLst>
                                      </p:cBhvr>
                                      <p:to>
                                        <p:strVal val="visible"/>
                                      </p:to>
                                    </p:set>
                                    <p:animEffect transition="in" filter="blinds(horizontal)">
                                      <p:cBhvr>
                                        <p:cTn id="88" dur="500"/>
                                        <p:tgtEl>
                                          <p:spTgt spid="1260576"/>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1260577"/>
                                        </p:tgtEl>
                                        <p:attrNameLst>
                                          <p:attrName>style.visibility</p:attrName>
                                        </p:attrNameLst>
                                      </p:cBhvr>
                                      <p:to>
                                        <p:strVal val="visible"/>
                                      </p:to>
                                    </p:set>
                                    <p:animEffect transition="in" filter="blinds(horizontal)">
                                      <p:cBhvr>
                                        <p:cTn id="91" dur="500"/>
                                        <p:tgtEl>
                                          <p:spTgt spid="1260577"/>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1260578"/>
                                        </p:tgtEl>
                                        <p:attrNameLst>
                                          <p:attrName>style.visibility</p:attrName>
                                        </p:attrNameLst>
                                      </p:cBhvr>
                                      <p:to>
                                        <p:strVal val="visible"/>
                                      </p:to>
                                    </p:set>
                                    <p:animEffect transition="in" filter="blinds(horizontal)">
                                      <p:cBhvr>
                                        <p:cTn id="94" dur="500"/>
                                        <p:tgtEl>
                                          <p:spTgt spid="1260578"/>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1260579"/>
                                        </p:tgtEl>
                                        <p:attrNameLst>
                                          <p:attrName>style.visibility</p:attrName>
                                        </p:attrNameLst>
                                      </p:cBhvr>
                                      <p:to>
                                        <p:strVal val="visible"/>
                                      </p:to>
                                    </p:set>
                                    <p:animEffect transition="in" filter="blinds(horizontal)">
                                      <p:cBhvr>
                                        <p:cTn id="97" dur="500"/>
                                        <p:tgtEl>
                                          <p:spTgt spid="1260579"/>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1260582"/>
                                        </p:tgtEl>
                                        <p:attrNameLst>
                                          <p:attrName>style.visibility</p:attrName>
                                        </p:attrNameLst>
                                      </p:cBhvr>
                                      <p:to>
                                        <p:strVal val="visible"/>
                                      </p:to>
                                    </p:set>
                                    <p:animEffect transition="in" filter="blinds(horizontal)">
                                      <p:cBhvr>
                                        <p:cTn id="100" dur="500"/>
                                        <p:tgtEl>
                                          <p:spTgt spid="1260582"/>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1260583"/>
                                        </p:tgtEl>
                                        <p:attrNameLst>
                                          <p:attrName>style.visibility</p:attrName>
                                        </p:attrNameLst>
                                      </p:cBhvr>
                                      <p:to>
                                        <p:strVal val="visible"/>
                                      </p:to>
                                    </p:set>
                                    <p:animEffect transition="in" filter="blinds(horizontal)">
                                      <p:cBhvr>
                                        <p:cTn id="103" dur="500"/>
                                        <p:tgtEl>
                                          <p:spTgt spid="1260583"/>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1260584"/>
                                        </p:tgtEl>
                                        <p:attrNameLst>
                                          <p:attrName>style.visibility</p:attrName>
                                        </p:attrNameLst>
                                      </p:cBhvr>
                                      <p:to>
                                        <p:strVal val="visible"/>
                                      </p:to>
                                    </p:set>
                                    <p:animEffect transition="in" filter="blinds(horizontal)">
                                      <p:cBhvr>
                                        <p:cTn id="106" dur="500"/>
                                        <p:tgtEl>
                                          <p:spTgt spid="1260584"/>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1260585"/>
                                        </p:tgtEl>
                                        <p:attrNameLst>
                                          <p:attrName>style.visibility</p:attrName>
                                        </p:attrNameLst>
                                      </p:cBhvr>
                                      <p:to>
                                        <p:strVal val="visible"/>
                                      </p:to>
                                    </p:set>
                                    <p:animEffect transition="in" filter="blinds(horizontal)">
                                      <p:cBhvr>
                                        <p:cTn id="109" dur="500"/>
                                        <p:tgtEl>
                                          <p:spTgt spid="1260585"/>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1260586"/>
                                        </p:tgtEl>
                                        <p:attrNameLst>
                                          <p:attrName>style.visibility</p:attrName>
                                        </p:attrNameLst>
                                      </p:cBhvr>
                                      <p:to>
                                        <p:strVal val="visible"/>
                                      </p:to>
                                    </p:set>
                                    <p:animEffect transition="in" filter="blinds(horizontal)">
                                      <p:cBhvr>
                                        <p:cTn id="112" dur="500"/>
                                        <p:tgtEl>
                                          <p:spTgt spid="1260586"/>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1" nodeType="clickEffect">
                                  <p:stCondLst>
                                    <p:cond delay="0"/>
                                  </p:stCondLst>
                                  <p:childTnLst>
                                    <p:set>
                                      <p:cBhvr>
                                        <p:cTn id="116" dur="1" fill="hold">
                                          <p:stCondLst>
                                            <p:cond delay="0"/>
                                          </p:stCondLst>
                                        </p:cTn>
                                        <p:tgtEl>
                                          <p:spTgt spid="1260569"/>
                                        </p:tgtEl>
                                        <p:attrNameLst>
                                          <p:attrName>style.visibility</p:attrName>
                                        </p:attrNameLst>
                                      </p:cBhvr>
                                      <p:to>
                                        <p:strVal val="visible"/>
                                      </p:to>
                                    </p:set>
                                    <p:animEffect transition="in" filter="blinds(horizontal)">
                                      <p:cBhvr>
                                        <p:cTn id="117" dur="500"/>
                                        <p:tgtEl>
                                          <p:spTgt spid="1260569"/>
                                        </p:tgtEl>
                                      </p:cBhvr>
                                    </p:animEffect>
                                  </p:childTnLst>
                                </p:cTn>
                              </p:par>
                              <p:par>
                                <p:cTn id="118" presetID="3" presetClass="entr" presetSubtype="10" fill="hold" grpId="1" nodeType="withEffect">
                                  <p:stCondLst>
                                    <p:cond delay="0"/>
                                  </p:stCondLst>
                                  <p:childTnLst>
                                    <p:set>
                                      <p:cBhvr>
                                        <p:cTn id="119" dur="1" fill="hold">
                                          <p:stCondLst>
                                            <p:cond delay="0"/>
                                          </p:stCondLst>
                                        </p:cTn>
                                        <p:tgtEl>
                                          <p:spTgt spid="1260570"/>
                                        </p:tgtEl>
                                        <p:attrNameLst>
                                          <p:attrName>style.visibility</p:attrName>
                                        </p:attrNameLst>
                                      </p:cBhvr>
                                      <p:to>
                                        <p:strVal val="visible"/>
                                      </p:to>
                                    </p:set>
                                    <p:animEffect transition="in" filter="blinds(horizontal)">
                                      <p:cBhvr>
                                        <p:cTn id="120" dur="500"/>
                                        <p:tgtEl>
                                          <p:spTgt spid="1260570"/>
                                        </p:tgtEl>
                                      </p:cBhvr>
                                    </p:animEffect>
                                  </p:childTnLst>
                                </p:cTn>
                              </p:par>
                              <p:par>
                                <p:cTn id="121" presetID="3" presetClass="entr" presetSubtype="10" fill="hold" nodeType="withEffect">
                                  <p:stCondLst>
                                    <p:cond delay="0"/>
                                  </p:stCondLst>
                                  <p:childTnLst>
                                    <p:set>
                                      <p:cBhvr>
                                        <p:cTn id="122" dur="1" fill="hold">
                                          <p:stCondLst>
                                            <p:cond delay="0"/>
                                          </p:stCondLst>
                                        </p:cTn>
                                        <p:tgtEl>
                                          <p:spTgt spid="1260560"/>
                                        </p:tgtEl>
                                        <p:attrNameLst>
                                          <p:attrName>style.visibility</p:attrName>
                                        </p:attrNameLst>
                                      </p:cBhvr>
                                      <p:to>
                                        <p:strVal val="visible"/>
                                      </p:to>
                                    </p:set>
                                    <p:animEffect transition="in" filter="blinds(horizontal)">
                                      <p:cBhvr>
                                        <p:cTn id="123" dur="500"/>
                                        <p:tgtEl>
                                          <p:spTgt spid="1260560"/>
                                        </p:tgtEl>
                                      </p:cBhvr>
                                    </p:animEffect>
                                  </p:childTnLst>
                                </p:cTn>
                              </p:par>
                              <p:par>
                                <p:cTn id="124" presetID="3" presetClass="entr" presetSubtype="10" fill="hold" grpId="2" nodeType="withEffect">
                                  <p:stCondLst>
                                    <p:cond delay="0"/>
                                  </p:stCondLst>
                                  <p:childTnLst>
                                    <p:set>
                                      <p:cBhvr>
                                        <p:cTn id="125" dur="1" fill="hold">
                                          <p:stCondLst>
                                            <p:cond delay="0"/>
                                          </p:stCondLst>
                                        </p:cTn>
                                        <p:tgtEl>
                                          <p:spTgt spid="1260567"/>
                                        </p:tgtEl>
                                        <p:attrNameLst>
                                          <p:attrName>style.visibility</p:attrName>
                                        </p:attrNameLst>
                                      </p:cBhvr>
                                      <p:to>
                                        <p:strVal val="visible"/>
                                      </p:to>
                                    </p:set>
                                    <p:animEffect transition="in" filter="blinds(horizontal)">
                                      <p:cBhvr>
                                        <p:cTn id="126" dur="500"/>
                                        <p:tgtEl>
                                          <p:spTgt spid="1260567"/>
                                        </p:tgtEl>
                                      </p:cBhvr>
                                    </p:animEffect>
                                  </p:childTnLst>
                                </p:cTn>
                              </p:par>
                              <p:par>
                                <p:cTn id="127" presetID="3" presetClass="entr" presetSubtype="10" fill="hold" grpId="1" nodeType="withEffect">
                                  <p:stCondLst>
                                    <p:cond delay="0"/>
                                  </p:stCondLst>
                                  <p:childTnLst>
                                    <p:set>
                                      <p:cBhvr>
                                        <p:cTn id="128" dur="1" fill="hold">
                                          <p:stCondLst>
                                            <p:cond delay="0"/>
                                          </p:stCondLst>
                                        </p:cTn>
                                        <p:tgtEl>
                                          <p:spTgt spid="1260571"/>
                                        </p:tgtEl>
                                        <p:attrNameLst>
                                          <p:attrName>style.visibility</p:attrName>
                                        </p:attrNameLst>
                                      </p:cBhvr>
                                      <p:to>
                                        <p:strVal val="visible"/>
                                      </p:to>
                                    </p:set>
                                    <p:animEffect transition="in" filter="blinds(horizontal)">
                                      <p:cBhvr>
                                        <p:cTn id="129" dur="500"/>
                                        <p:tgtEl>
                                          <p:spTgt spid="1260571"/>
                                        </p:tgtEl>
                                      </p:cBhvr>
                                    </p:animEffect>
                                  </p:childTnLst>
                                </p:cTn>
                              </p:par>
                              <p:par>
                                <p:cTn id="130" presetID="3" presetClass="entr" presetSubtype="10" fill="hold" grpId="1" nodeType="withEffect">
                                  <p:stCondLst>
                                    <p:cond delay="0"/>
                                  </p:stCondLst>
                                  <p:childTnLst>
                                    <p:set>
                                      <p:cBhvr>
                                        <p:cTn id="131" dur="1" fill="hold">
                                          <p:stCondLst>
                                            <p:cond delay="0"/>
                                          </p:stCondLst>
                                        </p:cTn>
                                        <p:tgtEl>
                                          <p:spTgt spid="1260572"/>
                                        </p:tgtEl>
                                        <p:attrNameLst>
                                          <p:attrName>style.visibility</p:attrName>
                                        </p:attrNameLst>
                                      </p:cBhvr>
                                      <p:to>
                                        <p:strVal val="visible"/>
                                      </p:to>
                                    </p:set>
                                    <p:animEffect transition="in" filter="blinds(horizontal)">
                                      <p:cBhvr>
                                        <p:cTn id="132" dur="500"/>
                                        <p:tgtEl>
                                          <p:spTgt spid="1260572"/>
                                        </p:tgtEl>
                                      </p:cBhvr>
                                    </p:animEffect>
                                  </p:childTnLst>
                                </p:cTn>
                              </p:par>
                              <p:par>
                                <p:cTn id="133" presetID="3" presetClass="entr" presetSubtype="10" fill="hold" grpId="1" nodeType="withEffect">
                                  <p:stCondLst>
                                    <p:cond delay="0"/>
                                  </p:stCondLst>
                                  <p:childTnLst>
                                    <p:set>
                                      <p:cBhvr>
                                        <p:cTn id="134" dur="1" fill="hold">
                                          <p:stCondLst>
                                            <p:cond delay="0"/>
                                          </p:stCondLst>
                                        </p:cTn>
                                        <p:tgtEl>
                                          <p:spTgt spid="1260573"/>
                                        </p:tgtEl>
                                        <p:attrNameLst>
                                          <p:attrName>style.visibility</p:attrName>
                                        </p:attrNameLst>
                                      </p:cBhvr>
                                      <p:to>
                                        <p:strVal val="visible"/>
                                      </p:to>
                                    </p:set>
                                    <p:animEffect transition="in" filter="blinds(horizontal)">
                                      <p:cBhvr>
                                        <p:cTn id="135" dur="500"/>
                                        <p:tgtEl>
                                          <p:spTgt spid="1260573"/>
                                        </p:tgtEl>
                                      </p:cBhvr>
                                    </p:animEffect>
                                  </p:childTnLst>
                                </p:cTn>
                              </p:par>
                              <p:par>
                                <p:cTn id="136" presetID="3" presetClass="entr" presetSubtype="10" fill="hold" grpId="1" nodeType="withEffect">
                                  <p:stCondLst>
                                    <p:cond delay="0"/>
                                  </p:stCondLst>
                                  <p:childTnLst>
                                    <p:set>
                                      <p:cBhvr>
                                        <p:cTn id="137" dur="1" fill="hold">
                                          <p:stCondLst>
                                            <p:cond delay="0"/>
                                          </p:stCondLst>
                                        </p:cTn>
                                        <p:tgtEl>
                                          <p:spTgt spid="1260574"/>
                                        </p:tgtEl>
                                        <p:attrNameLst>
                                          <p:attrName>style.visibility</p:attrName>
                                        </p:attrNameLst>
                                      </p:cBhvr>
                                      <p:to>
                                        <p:strVal val="visible"/>
                                      </p:to>
                                    </p:set>
                                    <p:animEffect transition="in" filter="blinds(horizontal)">
                                      <p:cBhvr>
                                        <p:cTn id="138" dur="500"/>
                                        <p:tgtEl>
                                          <p:spTgt spid="1260574"/>
                                        </p:tgtEl>
                                      </p:cBhvr>
                                    </p:animEffect>
                                  </p:childTnLst>
                                </p:cTn>
                              </p:par>
                              <p:par>
                                <p:cTn id="139" presetID="3" presetClass="entr" presetSubtype="10" fill="hold" grpId="1" nodeType="withEffect">
                                  <p:stCondLst>
                                    <p:cond delay="0"/>
                                  </p:stCondLst>
                                  <p:childTnLst>
                                    <p:set>
                                      <p:cBhvr>
                                        <p:cTn id="140" dur="1" fill="hold">
                                          <p:stCondLst>
                                            <p:cond delay="0"/>
                                          </p:stCondLst>
                                        </p:cTn>
                                        <p:tgtEl>
                                          <p:spTgt spid="1260575"/>
                                        </p:tgtEl>
                                        <p:attrNameLst>
                                          <p:attrName>style.visibility</p:attrName>
                                        </p:attrNameLst>
                                      </p:cBhvr>
                                      <p:to>
                                        <p:strVal val="visible"/>
                                      </p:to>
                                    </p:set>
                                    <p:animEffect transition="in" filter="blinds(horizontal)">
                                      <p:cBhvr>
                                        <p:cTn id="141" dur="500"/>
                                        <p:tgtEl>
                                          <p:spTgt spid="1260575"/>
                                        </p:tgtEl>
                                      </p:cBhvr>
                                    </p:animEffect>
                                  </p:childTnLst>
                                </p:cTn>
                              </p:par>
                              <p:par>
                                <p:cTn id="142" presetID="3" presetClass="entr" presetSubtype="10" fill="hold" grpId="1" nodeType="withEffect">
                                  <p:stCondLst>
                                    <p:cond delay="0"/>
                                  </p:stCondLst>
                                  <p:childTnLst>
                                    <p:set>
                                      <p:cBhvr>
                                        <p:cTn id="143" dur="1" fill="hold">
                                          <p:stCondLst>
                                            <p:cond delay="0"/>
                                          </p:stCondLst>
                                        </p:cTn>
                                        <p:tgtEl>
                                          <p:spTgt spid="1260576"/>
                                        </p:tgtEl>
                                        <p:attrNameLst>
                                          <p:attrName>style.visibility</p:attrName>
                                        </p:attrNameLst>
                                      </p:cBhvr>
                                      <p:to>
                                        <p:strVal val="visible"/>
                                      </p:to>
                                    </p:set>
                                    <p:animEffect transition="in" filter="blinds(horizontal)">
                                      <p:cBhvr>
                                        <p:cTn id="144" dur="500"/>
                                        <p:tgtEl>
                                          <p:spTgt spid="1260576"/>
                                        </p:tgtEl>
                                      </p:cBhvr>
                                    </p:animEffect>
                                  </p:childTnLst>
                                </p:cTn>
                              </p:par>
                              <p:par>
                                <p:cTn id="145" presetID="3" presetClass="entr" presetSubtype="10" fill="hold" grpId="1" nodeType="withEffect">
                                  <p:stCondLst>
                                    <p:cond delay="0"/>
                                  </p:stCondLst>
                                  <p:childTnLst>
                                    <p:set>
                                      <p:cBhvr>
                                        <p:cTn id="146" dur="1" fill="hold">
                                          <p:stCondLst>
                                            <p:cond delay="0"/>
                                          </p:stCondLst>
                                        </p:cTn>
                                        <p:tgtEl>
                                          <p:spTgt spid="1260577"/>
                                        </p:tgtEl>
                                        <p:attrNameLst>
                                          <p:attrName>style.visibility</p:attrName>
                                        </p:attrNameLst>
                                      </p:cBhvr>
                                      <p:to>
                                        <p:strVal val="visible"/>
                                      </p:to>
                                    </p:set>
                                    <p:animEffect transition="in" filter="blinds(horizontal)">
                                      <p:cBhvr>
                                        <p:cTn id="147" dur="500"/>
                                        <p:tgtEl>
                                          <p:spTgt spid="1260577"/>
                                        </p:tgtEl>
                                      </p:cBhvr>
                                    </p:animEffect>
                                  </p:childTnLst>
                                </p:cTn>
                              </p:par>
                              <p:par>
                                <p:cTn id="148" presetID="3" presetClass="entr" presetSubtype="10" fill="hold" grpId="1" nodeType="withEffect">
                                  <p:stCondLst>
                                    <p:cond delay="0"/>
                                  </p:stCondLst>
                                  <p:childTnLst>
                                    <p:set>
                                      <p:cBhvr>
                                        <p:cTn id="149" dur="1" fill="hold">
                                          <p:stCondLst>
                                            <p:cond delay="0"/>
                                          </p:stCondLst>
                                        </p:cTn>
                                        <p:tgtEl>
                                          <p:spTgt spid="1260578"/>
                                        </p:tgtEl>
                                        <p:attrNameLst>
                                          <p:attrName>style.visibility</p:attrName>
                                        </p:attrNameLst>
                                      </p:cBhvr>
                                      <p:to>
                                        <p:strVal val="visible"/>
                                      </p:to>
                                    </p:set>
                                    <p:animEffect transition="in" filter="blinds(horizontal)">
                                      <p:cBhvr>
                                        <p:cTn id="150" dur="500"/>
                                        <p:tgtEl>
                                          <p:spTgt spid="1260578"/>
                                        </p:tgtEl>
                                      </p:cBhvr>
                                    </p:animEffect>
                                  </p:childTnLst>
                                </p:cTn>
                              </p:par>
                              <p:par>
                                <p:cTn id="151" presetID="3" presetClass="entr" presetSubtype="10" fill="hold" grpId="1" nodeType="withEffect">
                                  <p:stCondLst>
                                    <p:cond delay="0"/>
                                  </p:stCondLst>
                                  <p:childTnLst>
                                    <p:set>
                                      <p:cBhvr>
                                        <p:cTn id="152" dur="1" fill="hold">
                                          <p:stCondLst>
                                            <p:cond delay="0"/>
                                          </p:stCondLst>
                                        </p:cTn>
                                        <p:tgtEl>
                                          <p:spTgt spid="1260579"/>
                                        </p:tgtEl>
                                        <p:attrNameLst>
                                          <p:attrName>style.visibility</p:attrName>
                                        </p:attrNameLst>
                                      </p:cBhvr>
                                      <p:to>
                                        <p:strVal val="visible"/>
                                      </p:to>
                                    </p:set>
                                    <p:animEffect transition="in" filter="blinds(horizontal)">
                                      <p:cBhvr>
                                        <p:cTn id="153" dur="500"/>
                                        <p:tgtEl>
                                          <p:spTgt spid="1260579"/>
                                        </p:tgtEl>
                                      </p:cBhvr>
                                    </p:animEffect>
                                  </p:childTnLst>
                                </p:cTn>
                              </p:par>
                              <p:par>
                                <p:cTn id="154" presetID="3" presetClass="entr" presetSubtype="10" fill="hold" grpId="1" nodeType="withEffect">
                                  <p:stCondLst>
                                    <p:cond delay="0"/>
                                  </p:stCondLst>
                                  <p:childTnLst>
                                    <p:set>
                                      <p:cBhvr>
                                        <p:cTn id="155" dur="1" fill="hold">
                                          <p:stCondLst>
                                            <p:cond delay="0"/>
                                          </p:stCondLst>
                                        </p:cTn>
                                        <p:tgtEl>
                                          <p:spTgt spid="1260582"/>
                                        </p:tgtEl>
                                        <p:attrNameLst>
                                          <p:attrName>style.visibility</p:attrName>
                                        </p:attrNameLst>
                                      </p:cBhvr>
                                      <p:to>
                                        <p:strVal val="visible"/>
                                      </p:to>
                                    </p:set>
                                    <p:animEffect transition="in" filter="blinds(horizontal)">
                                      <p:cBhvr>
                                        <p:cTn id="156" dur="500"/>
                                        <p:tgtEl>
                                          <p:spTgt spid="1260582"/>
                                        </p:tgtEl>
                                      </p:cBhvr>
                                    </p:animEffect>
                                  </p:childTnLst>
                                </p:cTn>
                              </p:par>
                              <p:par>
                                <p:cTn id="157" presetID="3" presetClass="entr" presetSubtype="10" fill="hold" grpId="1" nodeType="withEffect">
                                  <p:stCondLst>
                                    <p:cond delay="0"/>
                                  </p:stCondLst>
                                  <p:childTnLst>
                                    <p:set>
                                      <p:cBhvr>
                                        <p:cTn id="158" dur="1" fill="hold">
                                          <p:stCondLst>
                                            <p:cond delay="0"/>
                                          </p:stCondLst>
                                        </p:cTn>
                                        <p:tgtEl>
                                          <p:spTgt spid="1260583"/>
                                        </p:tgtEl>
                                        <p:attrNameLst>
                                          <p:attrName>style.visibility</p:attrName>
                                        </p:attrNameLst>
                                      </p:cBhvr>
                                      <p:to>
                                        <p:strVal val="visible"/>
                                      </p:to>
                                    </p:set>
                                    <p:animEffect transition="in" filter="blinds(horizontal)">
                                      <p:cBhvr>
                                        <p:cTn id="159" dur="500"/>
                                        <p:tgtEl>
                                          <p:spTgt spid="1260583"/>
                                        </p:tgtEl>
                                      </p:cBhvr>
                                    </p:animEffect>
                                  </p:childTnLst>
                                </p:cTn>
                              </p:par>
                              <p:par>
                                <p:cTn id="160" presetID="3" presetClass="entr" presetSubtype="10" fill="hold" grpId="1" nodeType="withEffect">
                                  <p:stCondLst>
                                    <p:cond delay="0"/>
                                  </p:stCondLst>
                                  <p:childTnLst>
                                    <p:set>
                                      <p:cBhvr>
                                        <p:cTn id="161" dur="1" fill="hold">
                                          <p:stCondLst>
                                            <p:cond delay="0"/>
                                          </p:stCondLst>
                                        </p:cTn>
                                        <p:tgtEl>
                                          <p:spTgt spid="1260584"/>
                                        </p:tgtEl>
                                        <p:attrNameLst>
                                          <p:attrName>style.visibility</p:attrName>
                                        </p:attrNameLst>
                                      </p:cBhvr>
                                      <p:to>
                                        <p:strVal val="visible"/>
                                      </p:to>
                                    </p:set>
                                    <p:animEffect transition="in" filter="blinds(horizontal)">
                                      <p:cBhvr>
                                        <p:cTn id="162" dur="500"/>
                                        <p:tgtEl>
                                          <p:spTgt spid="1260584"/>
                                        </p:tgtEl>
                                      </p:cBhvr>
                                    </p:animEffect>
                                  </p:childTnLst>
                                </p:cTn>
                              </p:par>
                              <p:par>
                                <p:cTn id="163" presetID="3" presetClass="entr" presetSubtype="10" fill="hold" grpId="1" nodeType="withEffect">
                                  <p:stCondLst>
                                    <p:cond delay="0"/>
                                  </p:stCondLst>
                                  <p:childTnLst>
                                    <p:set>
                                      <p:cBhvr>
                                        <p:cTn id="164" dur="1" fill="hold">
                                          <p:stCondLst>
                                            <p:cond delay="0"/>
                                          </p:stCondLst>
                                        </p:cTn>
                                        <p:tgtEl>
                                          <p:spTgt spid="1260585"/>
                                        </p:tgtEl>
                                        <p:attrNameLst>
                                          <p:attrName>style.visibility</p:attrName>
                                        </p:attrNameLst>
                                      </p:cBhvr>
                                      <p:to>
                                        <p:strVal val="visible"/>
                                      </p:to>
                                    </p:set>
                                    <p:animEffect transition="in" filter="blinds(horizontal)">
                                      <p:cBhvr>
                                        <p:cTn id="165" dur="500"/>
                                        <p:tgtEl>
                                          <p:spTgt spid="1260585"/>
                                        </p:tgtEl>
                                      </p:cBhvr>
                                    </p:animEffect>
                                  </p:childTnLst>
                                </p:cTn>
                              </p:par>
                              <p:par>
                                <p:cTn id="166" presetID="3" presetClass="entr" presetSubtype="10" fill="hold" grpId="1" nodeType="withEffect">
                                  <p:stCondLst>
                                    <p:cond delay="0"/>
                                  </p:stCondLst>
                                  <p:childTnLst>
                                    <p:set>
                                      <p:cBhvr>
                                        <p:cTn id="167" dur="1" fill="hold">
                                          <p:stCondLst>
                                            <p:cond delay="0"/>
                                          </p:stCondLst>
                                        </p:cTn>
                                        <p:tgtEl>
                                          <p:spTgt spid="1260586"/>
                                        </p:tgtEl>
                                        <p:attrNameLst>
                                          <p:attrName>style.visibility</p:attrName>
                                        </p:attrNameLst>
                                      </p:cBhvr>
                                      <p:to>
                                        <p:strVal val="visible"/>
                                      </p:to>
                                    </p:set>
                                    <p:animEffect transition="in" filter="blinds(horizontal)">
                                      <p:cBhvr>
                                        <p:cTn id="168" dur="500"/>
                                        <p:tgtEl>
                                          <p:spTgt spid="1260586"/>
                                        </p:tgtEl>
                                      </p:cBhvr>
                                    </p:animEffect>
                                  </p:childTnLst>
                                </p:cTn>
                              </p:par>
                              <p:par>
                                <p:cTn id="169" presetID="3" presetClass="entr" presetSubtype="10" fill="hold" grpId="0" nodeType="withEffect">
                                  <p:stCondLst>
                                    <p:cond delay="0"/>
                                  </p:stCondLst>
                                  <p:childTnLst>
                                    <p:set>
                                      <p:cBhvr>
                                        <p:cTn id="170" dur="1" fill="hold">
                                          <p:stCondLst>
                                            <p:cond delay="0"/>
                                          </p:stCondLst>
                                        </p:cTn>
                                        <p:tgtEl>
                                          <p:spTgt spid="1260581"/>
                                        </p:tgtEl>
                                        <p:attrNameLst>
                                          <p:attrName>style.visibility</p:attrName>
                                        </p:attrNameLst>
                                      </p:cBhvr>
                                      <p:to>
                                        <p:strVal val="visible"/>
                                      </p:to>
                                    </p:set>
                                    <p:animEffect transition="in" filter="blinds(horizontal)">
                                      <p:cBhvr>
                                        <p:cTn id="171" dur="500"/>
                                        <p:tgtEl>
                                          <p:spTgt spid="1260581"/>
                                        </p:tgtEl>
                                      </p:cBhvr>
                                    </p:animEffect>
                                  </p:childTnLst>
                                </p:cTn>
                              </p:par>
                              <p:par>
                                <p:cTn id="172" presetID="3" presetClass="entr" presetSubtype="10" fill="hold" grpId="0" nodeType="withEffect">
                                  <p:stCondLst>
                                    <p:cond delay="0"/>
                                  </p:stCondLst>
                                  <p:childTnLst>
                                    <p:set>
                                      <p:cBhvr>
                                        <p:cTn id="173" dur="1" fill="hold">
                                          <p:stCondLst>
                                            <p:cond delay="0"/>
                                          </p:stCondLst>
                                        </p:cTn>
                                        <p:tgtEl>
                                          <p:spTgt spid="1260580"/>
                                        </p:tgtEl>
                                        <p:attrNameLst>
                                          <p:attrName>style.visibility</p:attrName>
                                        </p:attrNameLst>
                                      </p:cBhvr>
                                      <p:to>
                                        <p:strVal val="visible"/>
                                      </p:to>
                                    </p:set>
                                    <p:animEffect transition="in" filter="blinds(horizontal)">
                                      <p:cBhvr>
                                        <p:cTn id="174" dur="500"/>
                                        <p:tgtEl>
                                          <p:spTgt spid="1260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0561" grpId="0" animBg="1"/>
      <p:bldP spid="1260562" grpId="0" animBg="1"/>
      <p:bldP spid="1260563" grpId="0" animBg="1"/>
      <p:bldP spid="1260564" grpId="0"/>
      <p:bldP spid="1260565" grpId="0" animBg="1"/>
      <p:bldP spid="1260566" grpId="0"/>
      <p:bldP spid="1260567" grpId="0" animBg="1"/>
      <p:bldP spid="1260567" grpId="1" animBg="1"/>
      <p:bldP spid="1260567" grpId="2" animBg="1"/>
      <p:bldP spid="1260568" grpId="0" animBg="1"/>
      <p:bldP spid="1260569" grpId="0" animBg="1"/>
      <p:bldP spid="1260569" grpId="1" animBg="1"/>
      <p:bldP spid="1260570" grpId="0" animBg="1"/>
      <p:bldP spid="1260570" grpId="1" animBg="1"/>
      <p:bldP spid="1260571" grpId="0" animBg="1"/>
      <p:bldP spid="1260571" grpId="1" animBg="1"/>
      <p:bldP spid="1260572" grpId="0" animBg="1"/>
      <p:bldP spid="1260572" grpId="1" animBg="1"/>
      <p:bldP spid="1260573" grpId="0" animBg="1"/>
      <p:bldP spid="1260573" grpId="1" animBg="1"/>
      <p:bldP spid="1260574" grpId="0" animBg="1"/>
      <p:bldP spid="1260574" grpId="1" animBg="1"/>
      <p:bldP spid="1260575" grpId="0" animBg="1"/>
      <p:bldP spid="1260575" grpId="1" animBg="1"/>
      <p:bldP spid="1260576" grpId="0" animBg="1"/>
      <p:bldP spid="1260576" grpId="1" animBg="1"/>
      <p:bldP spid="1260577" grpId="0" animBg="1"/>
      <p:bldP spid="1260577" grpId="1" animBg="1"/>
      <p:bldP spid="1260578" grpId="0"/>
      <p:bldP spid="1260578" grpId="1"/>
      <p:bldP spid="1260579" grpId="0"/>
      <p:bldP spid="1260579" grpId="1"/>
      <p:bldP spid="1260580" grpId="0"/>
      <p:bldP spid="1260581" grpId="0"/>
      <p:bldP spid="1260582" grpId="0" animBg="1"/>
      <p:bldP spid="1260582" grpId="1" animBg="1"/>
      <p:bldP spid="1260583" grpId="0" animBg="1"/>
      <p:bldP spid="1260583" grpId="1" animBg="1"/>
      <p:bldP spid="1260584" grpId="0" animBg="1"/>
      <p:bldP spid="1260584" grpId="1" animBg="1"/>
      <p:bldP spid="1260585" grpId="0" animBg="1"/>
      <p:bldP spid="1260585" grpId="1" animBg="1"/>
      <p:bldP spid="1260586" grpId="0" animBg="1"/>
      <p:bldP spid="1260586"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5" name="Text Box 2"/>
          <p:cNvSpPr txBox="1">
            <a:spLocks noChangeArrowheads="1"/>
          </p:cNvSpPr>
          <p:nvPr/>
        </p:nvSpPr>
        <p:spPr bwMode="auto">
          <a:xfrm>
            <a:off x="0" y="228600"/>
            <a:ext cx="1981200" cy="457200"/>
          </a:xfrm>
          <a:prstGeom prst="rect">
            <a:avLst/>
          </a:prstGeom>
          <a:noFill/>
          <a:ln w="9525">
            <a:noFill/>
            <a:miter lim="800000"/>
            <a:headEnd/>
            <a:tailEnd/>
          </a:ln>
        </p:spPr>
        <p:txBody>
          <a:bodyPr>
            <a:spAutoFit/>
          </a:bodyPr>
          <a:lstStyle/>
          <a:p>
            <a:pPr algn="l">
              <a:spcBef>
                <a:spcPct val="50000"/>
              </a:spcBef>
            </a:pPr>
            <a:r>
              <a:rPr lang="en-US" sz="2400" b="1" dirty="0">
                <a:latin typeface="VNI-Times" pitchFamily="2" charset="0"/>
              </a:rPr>
              <a:t>* </a:t>
            </a:r>
            <a:r>
              <a:rPr lang="en-US" sz="2400" u="sng" dirty="0" err="1">
                <a:latin typeface="VNI-Times" pitchFamily="2" charset="0"/>
              </a:rPr>
              <a:t>Ví</a:t>
            </a:r>
            <a:r>
              <a:rPr lang="en-US" sz="2400" u="sng" dirty="0">
                <a:latin typeface="VNI-Times" pitchFamily="2" charset="0"/>
              </a:rPr>
              <a:t> </a:t>
            </a:r>
            <a:r>
              <a:rPr lang="en-US" sz="2400" u="sng" dirty="0" err="1">
                <a:latin typeface="VNI-Times" pitchFamily="2" charset="0"/>
              </a:rPr>
              <a:t>duï</a:t>
            </a:r>
            <a:r>
              <a:rPr lang="en-US" sz="2400" u="sng" dirty="0">
                <a:latin typeface="VNI-Times" pitchFamily="2" charset="0"/>
              </a:rPr>
              <a:t>(4.2) :</a:t>
            </a:r>
          </a:p>
        </p:txBody>
      </p:sp>
      <p:sp>
        <p:nvSpPr>
          <p:cNvPr id="106506" name="Text Box 3"/>
          <p:cNvSpPr txBox="1">
            <a:spLocks noChangeArrowheads="1"/>
          </p:cNvSpPr>
          <p:nvPr/>
        </p:nvSpPr>
        <p:spPr bwMode="auto">
          <a:xfrm>
            <a:off x="1676400" y="76200"/>
            <a:ext cx="7467600" cy="1569660"/>
          </a:xfrm>
          <a:prstGeom prst="rect">
            <a:avLst/>
          </a:prstGeom>
          <a:noFill/>
          <a:ln w="9525">
            <a:noFill/>
            <a:miter lim="800000"/>
            <a:headEnd/>
            <a:tailEnd/>
          </a:ln>
        </p:spPr>
        <p:txBody>
          <a:bodyPr wrap="square">
            <a:spAutoFit/>
          </a:bodyPr>
          <a:lstStyle/>
          <a:p>
            <a:pPr algn="just">
              <a:spcBef>
                <a:spcPct val="50000"/>
              </a:spcBef>
            </a:pPr>
            <a:r>
              <a:rPr lang="en-US" sz="2400" dirty="0" err="1">
                <a:latin typeface="VNI-Times" pitchFamily="2" charset="0"/>
              </a:rPr>
              <a:t>Xaùc</a:t>
            </a:r>
            <a:r>
              <a:rPr lang="en-US" sz="2400" dirty="0">
                <a:latin typeface="VNI-Times" pitchFamily="2" charset="0"/>
              </a:rPr>
              <a:t> </a:t>
            </a:r>
            <a:r>
              <a:rPr lang="en-US" sz="2400" dirty="0" err="1">
                <a:latin typeface="VNI-Times" pitchFamily="2" charset="0"/>
              </a:rPr>
              <a:t>ñònh</a:t>
            </a:r>
            <a:r>
              <a:rPr lang="en-US" sz="2400" dirty="0">
                <a:latin typeface="VNI-Times" pitchFamily="2" charset="0"/>
              </a:rPr>
              <a:t> </a:t>
            </a:r>
            <a:r>
              <a:rPr lang="en-US" sz="2400" dirty="0" err="1">
                <a:latin typeface="VNI-Times" pitchFamily="2" charset="0"/>
              </a:rPr>
              <a:t>khoái</a:t>
            </a:r>
            <a:r>
              <a:rPr lang="en-US" sz="2400" dirty="0">
                <a:latin typeface="VNI-Times" pitchFamily="2" charset="0"/>
              </a:rPr>
              <a:t> </a:t>
            </a:r>
            <a:r>
              <a:rPr lang="en-US" sz="2400" dirty="0" err="1">
                <a:latin typeface="VNI-Times" pitchFamily="2" charset="0"/>
              </a:rPr>
              <a:t>taâm</a:t>
            </a:r>
            <a:r>
              <a:rPr lang="en-US" sz="2400" dirty="0">
                <a:latin typeface="VNI-Times" pitchFamily="2" charset="0"/>
              </a:rPr>
              <a:t> </a:t>
            </a:r>
            <a:r>
              <a:rPr lang="en-US" sz="2400" dirty="0" err="1">
                <a:latin typeface="VNI-Times" pitchFamily="2" charset="0"/>
              </a:rPr>
              <a:t>cuûa</a:t>
            </a:r>
            <a:r>
              <a:rPr lang="en-US" sz="2400" dirty="0">
                <a:latin typeface="VNI-Times" pitchFamily="2" charset="0"/>
              </a:rPr>
              <a:t> </a:t>
            </a:r>
            <a:r>
              <a:rPr lang="en-US" sz="2400" dirty="0" err="1">
                <a:latin typeface="VNI-Times" pitchFamily="2" charset="0"/>
              </a:rPr>
              <a:t>heä</a:t>
            </a:r>
            <a:r>
              <a:rPr lang="en-US" sz="2400" dirty="0">
                <a:latin typeface="VNI-Times" pitchFamily="2" charset="0"/>
              </a:rPr>
              <a:t> </a:t>
            </a:r>
            <a:r>
              <a:rPr lang="en-US" sz="2400" dirty="0" err="1">
                <a:latin typeface="VNI-Times" pitchFamily="2" charset="0"/>
              </a:rPr>
              <a:t>ba</a:t>
            </a:r>
            <a:r>
              <a:rPr lang="en-US" sz="2400" dirty="0">
                <a:latin typeface="VNI-Times" pitchFamily="2" charset="0"/>
              </a:rPr>
              <a:t> </a:t>
            </a:r>
            <a:r>
              <a:rPr lang="en-US" sz="2400" dirty="0" err="1">
                <a:latin typeface="VNI-Times" pitchFamily="2" charset="0"/>
              </a:rPr>
              <a:t>quaû</a:t>
            </a:r>
            <a:r>
              <a:rPr lang="en-US" sz="2400" dirty="0">
                <a:latin typeface="VNI-Times" pitchFamily="2" charset="0"/>
              </a:rPr>
              <a:t> </a:t>
            </a:r>
            <a:r>
              <a:rPr lang="en-US" sz="2400" dirty="0" err="1">
                <a:latin typeface="VNI-Times" pitchFamily="2" charset="0"/>
              </a:rPr>
              <a:t>caàu</a:t>
            </a:r>
            <a:r>
              <a:rPr lang="en-US" sz="2400" dirty="0">
                <a:latin typeface="VNI-Times" pitchFamily="2" charset="0"/>
              </a:rPr>
              <a:t> </a:t>
            </a:r>
            <a:r>
              <a:rPr lang="en-US" sz="2400" dirty="0" err="1">
                <a:latin typeface="VNI-Times" pitchFamily="2" charset="0"/>
              </a:rPr>
              <a:t>coù</a:t>
            </a:r>
            <a:r>
              <a:rPr lang="en-US" sz="2400" dirty="0">
                <a:latin typeface="VNI-Times" pitchFamily="2" charset="0"/>
              </a:rPr>
              <a:t> </a:t>
            </a:r>
            <a:r>
              <a:rPr lang="en-US" sz="2400" dirty="0" err="1">
                <a:latin typeface="VNI-Times" pitchFamily="2" charset="0"/>
              </a:rPr>
              <a:t>khoái</a:t>
            </a:r>
            <a:r>
              <a:rPr lang="en-US" sz="2400" dirty="0">
                <a:latin typeface="VNI-Times" pitchFamily="2" charset="0"/>
              </a:rPr>
              <a:t> </a:t>
            </a:r>
            <a:r>
              <a:rPr lang="en-US" sz="2400" dirty="0" err="1">
                <a:latin typeface="VNI-Times" pitchFamily="2" charset="0"/>
              </a:rPr>
              <a:t>löôïng</a:t>
            </a:r>
            <a:r>
              <a:rPr lang="en-US" sz="2400" dirty="0">
                <a:latin typeface="VNI-Times" pitchFamily="2" charset="0"/>
              </a:rPr>
              <a:t> </a:t>
            </a:r>
            <a:r>
              <a:rPr lang="en-US" sz="2400" dirty="0" err="1">
                <a:latin typeface="VNI-Times" pitchFamily="2" charset="0"/>
              </a:rPr>
              <a:t>laàn</a:t>
            </a:r>
            <a:r>
              <a:rPr lang="en-US" sz="2400" dirty="0">
                <a:latin typeface="VNI-Times" pitchFamily="2" charset="0"/>
              </a:rPr>
              <a:t> </a:t>
            </a:r>
            <a:r>
              <a:rPr lang="en-US" sz="2400" dirty="0" err="1">
                <a:latin typeface="VNI-Times" pitchFamily="2" charset="0"/>
              </a:rPr>
              <a:t>löôït</a:t>
            </a:r>
            <a:r>
              <a:rPr lang="en-US" sz="2400" dirty="0">
                <a:latin typeface="VNI-Times" pitchFamily="2" charset="0"/>
              </a:rPr>
              <a:t> </a:t>
            </a:r>
            <a:r>
              <a:rPr lang="en-US" sz="2400" dirty="0" err="1">
                <a:latin typeface="VNI-Times" pitchFamily="2" charset="0"/>
              </a:rPr>
              <a:t>laø</a:t>
            </a:r>
            <a:r>
              <a:rPr lang="en-US" sz="2400" dirty="0">
                <a:latin typeface="VNI-Times" pitchFamily="2" charset="0"/>
              </a:rPr>
              <a:t>  m</a:t>
            </a:r>
            <a:r>
              <a:rPr lang="en-US" sz="2400" baseline="-25000" dirty="0">
                <a:latin typeface="VNI-Times" pitchFamily="2" charset="0"/>
              </a:rPr>
              <a:t>1</a:t>
            </a:r>
            <a:r>
              <a:rPr lang="en-US" sz="2400" dirty="0">
                <a:latin typeface="VNI-Times" pitchFamily="2" charset="0"/>
              </a:rPr>
              <a:t>= m</a:t>
            </a:r>
            <a:r>
              <a:rPr lang="en-US" sz="2400" baseline="-25000" dirty="0">
                <a:latin typeface="VNI-Times" pitchFamily="2" charset="0"/>
              </a:rPr>
              <a:t>2 </a:t>
            </a:r>
            <a:r>
              <a:rPr lang="en-US" sz="2400" dirty="0">
                <a:latin typeface="VNI-Times" pitchFamily="2" charset="0"/>
              </a:rPr>
              <a:t>= 1,0 kg ; m</a:t>
            </a:r>
            <a:r>
              <a:rPr lang="en-US" sz="2400" baseline="-25000" dirty="0">
                <a:latin typeface="VNI-Times" pitchFamily="2" charset="0"/>
              </a:rPr>
              <a:t>3</a:t>
            </a:r>
            <a:r>
              <a:rPr lang="en-US" sz="2400" dirty="0">
                <a:latin typeface="VNI-Times" pitchFamily="2" charset="0"/>
              </a:rPr>
              <a:t> =2,0 </a:t>
            </a:r>
            <a:r>
              <a:rPr lang="en-US" sz="2400" dirty="0" err="1">
                <a:latin typeface="VNI-Times" pitchFamily="2" charset="0"/>
              </a:rPr>
              <a:t>kg,coù</a:t>
            </a:r>
            <a:r>
              <a:rPr lang="en-US" sz="2400" dirty="0">
                <a:latin typeface="VNI-Times" pitchFamily="2" charset="0"/>
              </a:rPr>
              <a:t> </a:t>
            </a:r>
            <a:r>
              <a:rPr lang="en-US" sz="2400" dirty="0" err="1">
                <a:latin typeface="VNI-Times" pitchFamily="2" charset="0"/>
              </a:rPr>
              <a:t>toïa</a:t>
            </a:r>
            <a:r>
              <a:rPr lang="en-US" sz="2400" dirty="0">
                <a:latin typeface="VNI-Times" pitchFamily="2" charset="0"/>
              </a:rPr>
              <a:t> </a:t>
            </a:r>
            <a:r>
              <a:rPr lang="en-US" sz="2400" dirty="0" err="1">
                <a:latin typeface="VNI-Times" pitchFamily="2" charset="0"/>
              </a:rPr>
              <a:t>ñoä</a:t>
            </a:r>
            <a:r>
              <a:rPr lang="en-US" sz="2400" dirty="0">
                <a:latin typeface="VNI-Times" pitchFamily="2" charset="0"/>
              </a:rPr>
              <a:t> m</a:t>
            </a:r>
            <a:r>
              <a:rPr lang="en-US" sz="2400" baseline="-25000" dirty="0">
                <a:latin typeface="VNI-Times" pitchFamily="2" charset="0"/>
              </a:rPr>
              <a:t>1</a:t>
            </a:r>
            <a:r>
              <a:rPr lang="en-US" sz="2400" dirty="0">
                <a:latin typeface="VNI-Times" pitchFamily="2" charset="0"/>
              </a:rPr>
              <a:t>(1,0,0) , m</a:t>
            </a:r>
            <a:r>
              <a:rPr lang="en-US" sz="2400" baseline="-25000" dirty="0">
                <a:latin typeface="VNI-Times" pitchFamily="2" charset="0"/>
              </a:rPr>
              <a:t>2</a:t>
            </a:r>
            <a:r>
              <a:rPr lang="en-US" sz="2400" dirty="0">
                <a:latin typeface="VNI-Times" pitchFamily="2" charset="0"/>
              </a:rPr>
              <a:t> (2,0,0 ) , m</a:t>
            </a:r>
            <a:r>
              <a:rPr lang="en-US" sz="2400" baseline="-25000" dirty="0">
                <a:latin typeface="VNI-Times" pitchFamily="2" charset="0"/>
              </a:rPr>
              <a:t>3</a:t>
            </a:r>
            <a:r>
              <a:rPr lang="en-US" sz="2400" dirty="0">
                <a:latin typeface="VNI-Times" pitchFamily="2" charset="0"/>
              </a:rPr>
              <a:t> (0,2,0) (met). </a:t>
            </a:r>
            <a:r>
              <a:rPr lang="en-US" sz="2400" dirty="0" err="1">
                <a:latin typeface="VNI-Times" pitchFamily="2" charset="0"/>
              </a:rPr>
              <a:t>Xaùc</a:t>
            </a:r>
            <a:r>
              <a:rPr lang="en-US" sz="2400" dirty="0">
                <a:latin typeface="VNI-Times" pitchFamily="2" charset="0"/>
              </a:rPr>
              <a:t> </a:t>
            </a:r>
            <a:r>
              <a:rPr lang="en-US" sz="2400" dirty="0" err="1">
                <a:latin typeface="VNI-Times" pitchFamily="2" charset="0"/>
              </a:rPr>
              <a:t>ñònh</a:t>
            </a:r>
            <a:r>
              <a:rPr lang="en-US" sz="2400" dirty="0">
                <a:latin typeface="VNI-Times" pitchFamily="2" charset="0"/>
              </a:rPr>
              <a:t> </a:t>
            </a:r>
            <a:r>
              <a:rPr lang="en-US" sz="2400" dirty="0" err="1">
                <a:latin typeface="VNI-Times" pitchFamily="2" charset="0"/>
              </a:rPr>
              <a:t>khoái</a:t>
            </a:r>
            <a:r>
              <a:rPr lang="en-US" sz="2400" dirty="0">
                <a:latin typeface="VNI-Times" pitchFamily="2" charset="0"/>
              </a:rPr>
              <a:t> </a:t>
            </a:r>
            <a:r>
              <a:rPr lang="en-US" sz="2400" dirty="0" err="1">
                <a:latin typeface="VNI-Times" pitchFamily="2" charset="0"/>
              </a:rPr>
              <a:t>taâm</a:t>
            </a:r>
            <a:r>
              <a:rPr lang="en-US" sz="2400" dirty="0">
                <a:latin typeface="VNI-Times" pitchFamily="2"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biểu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diễn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theo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vectơ</a:t>
            </a:r>
            <a:r>
              <a:rPr lang="en-US" sz="2400" dirty="0">
                <a:latin typeface="VNI-Times" pitchFamily="2" charset="0"/>
              </a:rPr>
              <a:t>  </a:t>
            </a:r>
            <a:r>
              <a:rPr lang="en-US" sz="2400" dirty="0" err="1">
                <a:latin typeface="VNI-Times" pitchFamily="2" charset="0"/>
              </a:rPr>
              <a:t>đơn</a:t>
            </a:r>
            <a:r>
              <a:rPr lang="en-US" sz="2400" dirty="0">
                <a:latin typeface="VNI-Times" pitchFamily="2" charset="0"/>
              </a:rPr>
              <a:t> </a:t>
            </a:r>
            <a:r>
              <a:rPr lang="en-US" sz="2400" dirty="0" err="1">
                <a:latin typeface="VNI-Times" pitchFamily="2" charset="0"/>
              </a:rPr>
              <a:t>vị</a:t>
            </a:r>
            <a:r>
              <a:rPr lang="en-US" sz="2400" dirty="0">
                <a:latin typeface="VNI-Times" pitchFamily="2" charset="0"/>
              </a:rPr>
              <a:t>.</a:t>
            </a:r>
          </a:p>
        </p:txBody>
      </p:sp>
      <p:sp>
        <p:nvSpPr>
          <p:cNvPr id="106507" name="Line 4"/>
          <p:cNvSpPr>
            <a:spLocks noChangeShapeType="1"/>
          </p:cNvSpPr>
          <p:nvPr/>
        </p:nvSpPr>
        <p:spPr bwMode="auto">
          <a:xfrm>
            <a:off x="1752600" y="381000"/>
            <a:ext cx="0" cy="1295400"/>
          </a:xfrm>
          <a:prstGeom prst="line">
            <a:avLst/>
          </a:prstGeom>
          <a:noFill/>
          <a:ln w="9525">
            <a:solidFill>
              <a:schemeClr val="tx1"/>
            </a:solidFill>
            <a:round/>
            <a:headEnd/>
            <a:tailEnd/>
          </a:ln>
        </p:spPr>
        <p:txBody>
          <a:bodyPr/>
          <a:lstStyle/>
          <a:p>
            <a:endParaRPr lang="en-US"/>
          </a:p>
        </p:txBody>
      </p:sp>
      <p:sp>
        <p:nvSpPr>
          <p:cNvPr id="106508" name="Line 5"/>
          <p:cNvSpPr>
            <a:spLocks noChangeShapeType="1"/>
          </p:cNvSpPr>
          <p:nvPr/>
        </p:nvSpPr>
        <p:spPr bwMode="auto">
          <a:xfrm flipV="1">
            <a:off x="381000" y="1752600"/>
            <a:ext cx="0" cy="2819400"/>
          </a:xfrm>
          <a:prstGeom prst="line">
            <a:avLst/>
          </a:prstGeom>
          <a:noFill/>
          <a:ln w="9525">
            <a:solidFill>
              <a:schemeClr val="tx1"/>
            </a:solidFill>
            <a:round/>
            <a:headEnd/>
            <a:tailEnd type="triangle" w="med" len="med"/>
          </a:ln>
        </p:spPr>
        <p:txBody>
          <a:bodyPr/>
          <a:lstStyle/>
          <a:p>
            <a:endParaRPr lang="en-US"/>
          </a:p>
        </p:txBody>
      </p:sp>
      <p:sp>
        <p:nvSpPr>
          <p:cNvPr id="106509" name="Line 6"/>
          <p:cNvSpPr>
            <a:spLocks noChangeShapeType="1"/>
          </p:cNvSpPr>
          <p:nvPr/>
        </p:nvSpPr>
        <p:spPr bwMode="auto">
          <a:xfrm>
            <a:off x="381000" y="4572000"/>
            <a:ext cx="3048000" cy="0"/>
          </a:xfrm>
          <a:prstGeom prst="line">
            <a:avLst/>
          </a:prstGeom>
          <a:noFill/>
          <a:ln w="9525">
            <a:solidFill>
              <a:schemeClr val="tx1"/>
            </a:solidFill>
            <a:round/>
            <a:headEnd/>
            <a:tailEnd type="triangle" w="med" len="med"/>
          </a:ln>
        </p:spPr>
        <p:txBody>
          <a:bodyPr/>
          <a:lstStyle/>
          <a:p>
            <a:endParaRPr lang="en-US"/>
          </a:p>
        </p:txBody>
      </p:sp>
      <p:sp>
        <p:nvSpPr>
          <p:cNvPr id="106510" name="Line 7"/>
          <p:cNvSpPr>
            <a:spLocks noChangeShapeType="1"/>
          </p:cNvSpPr>
          <p:nvPr/>
        </p:nvSpPr>
        <p:spPr bwMode="auto">
          <a:xfrm>
            <a:off x="381000" y="3886200"/>
            <a:ext cx="2438400" cy="0"/>
          </a:xfrm>
          <a:prstGeom prst="line">
            <a:avLst/>
          </a:prstGeom>
          <a:noFill/>
          <a:ln w="9525">
            <a:solidFill>
              <a:schemeClr val="tx1"/>
            </a:solidFill>
            <a:round/>
            <a:headEnd/>
            <a:tailEnd/>
          </a:ln>
        </p:spPr>
        <p:txBody>
          <a:bodyPr/>
          <a:lstStyle/>
          <a:p>
            <a:endParaRPr lang="en-US"/>
          </a:p>
        </p:txBody>
      </p:sp>
      <p:sp>
        <p:nvSpPr>
          <p:cNvPr id="106511" name="Line 8"/>
          <p:cNvSpPr>
            <a:spLocks noChangeShapeType="1"/>
          </p:cNvSpPr>
          <p:nvPr/>
        </p:nvSpPr>
        <p:spPr bwMode="auto">
          <a:xfrm>
            <a:off x="381000" y="3200400"/>
            <a:ext cx="2438400" cy="0"/>
          </a:xfrm>
          <a:prstGeom prst="line">
            <a:avLst/>
          </a:prstGeom>
          <a:noFill/>
          <a:ln w="9525">
            <a:solidFill>
              <a:schemeClr val="tx1"/>
            </a:solidFill>
            <a:round/>
            <a:headEnd/>
            <a:tailEnd/>
          </a:ln>
        </p:spPr>
        <p:txBody>
          <a:bodyPr/>
          <a:lstStyle/>
          <a:p>
            <a:endParaRPr lang="en-US"/>
          </a:p>
        </p:txBody>
      </p:sp>
      <p:sp>
        <p:nvSpPr>
          <p:cNvPr id="106512" name="Line 9"/>
          <p:cNvSpPr>
            <a:spLocks noChangeShapeType="1"/>
          </p:cNvSpPr>
          <p:nvPr/>
        </p:nvSpPr>
        <p:spPr bwMode="auto">
          <a:xfrm>
            <a:off x="381000" y="2514600"/>
            <a:ext cx="2438400" cy="0"/>
          </a:xfrm>
          <a:prstGeom prst="line">
            <a:avLst/>
          </a:prstGeom>
          <a:noFill/>
          <a:ln w="9525">
            <a:solidFill>
              <a:schemeClr val="tx1"/>
            </a:solidFill>
            <a:round/>
            <a:headEnd/>
            <a:tailEnd/>
          </a:ln>
        </p:spPr>
        <p:txBody>
          <a:bodyPr/>
          <a:lstStyle/>
          <a:p>
            <a:endParaRPr lang="en-US"/>
          </a:p>
        </p:txBody>
      </p:sp>
      <p:sp>
        <p:nvSpPr>
          <p:cNvPr id="106513" name="Line 10"/>
          <p:cNvSpPr>
            <a:spLocks noChangeShapeType="1"/>
          </p:cNvSpPr>
          <p:nvPr/>
        </p:nvSpPr>
        <p:spPr bwMode="auto">
          <a:xfrm>
            <a:off x="1143000" y="2514600"/>
            <a:ext cx="0" cy="2057400"/>
          </a:xfrm>
          <a:prstGeom prst="line">
            <a:avLst/>
          </a:prstGeom>
          <a:noFill/>
          <a:ln w="9525">
            <a:solidFill>
              <a:schemeClr val="tx1"/>
            </a:solidFill>
            <a:round/>
            <a:headEnd/>
            <a:tailEnd/>
          </a:ln>
        </p:spPr>
        <p:txBody>
          <a:bodyPr/>
          <a:lstStyle/>
          <a:p>
            <a:endParaRPr lang="en-US"/>
          </a:p>
        </p:txBody>
      </p:sp>
      <p:sp>
        <p:nvSpPr>
          <p:cNvPr id="106514" name="Line 11"/>
          <p:cNvSpPr>
            <a:spLocks noChangeShapeType="1"/>
          </p:cNvSpPr>
          <p:nvPr/>
        </p:nvSpPr>
        <p:spPr bwMode="auto">
          <a:xfrm>
            <a:off x="1905000" y="2514600"/>
            <a:ext cx="0" cy="2057400"/>
          </a:xfrm>
          <a:prstGeom prst="line">
            <a:avLst/>
          </a:prstGeom>
          <a:noFill/>
          <a:ln w="9525">
            <a:solidFill>
              <a:schemeClr val="tx1"/>
            </a:solidFill>
            <a:round/>
            <a:headEnd/>
            <a:tailEnd/>
          </a:ln>
        </p:spPr>
        <p:txBody>
          <a:bodyPr/>
          <a:lstStyle/>
          <a:p>
            <a:endParaRPr lang="en-US"/>
          </a:p>
        </p:txBody>
      </p:sp>
      <p:sp>
        <p:nvSpPr>
          <p:cNvPr id="106515" name="Line 12"/>
          <p:cNvSpPr>
            <a:spLocks noChangeShapeType="1"/>
          </p:cNvSpPr>
          <p:nvPr/>
        </p:nvSpPr>
        <p:spPr bwMode="auto">
          <a:xfrm>
            <a:off x="2743200" y="2514600"/>
            <a:ext cx="0" cy="2057400"/>
          </a:xfrm>
          <a:prstGeom prst="line">
            <a:avLst/>
          </a:prstGeom>
          <a:noFill/>
          <a:ln w="9525">
            <a:solidFill>
              <a:schemeClr val="tx1"/>
            </a:solidFill>
            <a:round/>
            <a:headEnd/>
            <a:tailEnd/>
          </a:ln>
        </p:spPr>
        <p:txBody>
          <a:bodyPr/>
          <a:lstStyle/>
          <a:p>
            <a:endParaRPr lang="en-US"/>
          </a:p>
        </p:txBody>
      </p:sp>
      <p:sp>
        <p:nvSpPr>
          <p:cNvPr id="106516" name="Oval 13"/>
          <p:cNvSpPr>
            <a:spLocks noChangeArrowheads="1"/>
          </p:cNvSpPr>
          <p:nvPr/>
        </p:nvSpPr>
        <p:spPr bwMode="auto">
          <a:xfrm>
            <a:off x="990600" y="4419600"/>
            <a:ext cx="304800" cy="228600"/>
          </a:xfrm>
          <a:prstGeom prst="ellipse">
            <a:avLst/>
          </a:prstGeom>
          <a:solidFill>
            <a:srgbClr val="FFFF00"/>
          </a:solidFill>
          <a:ln w="9525">
            <a:solidFill>
              <a:schemeClr val="tx1"/>
            </a:solidFill>
            <a:round/>
            <a:headEnd/>
            <a:tailEnd/>
          </a:ln>
        </p:spPr>
        <p:txBody>
          <a:bodyPr wrap="none" anchor="ctr"/>
          <a:lstStyle/>
          <a:p>
            <a:endParaRPr lang="en-US"/>
          </a:p>
        </p:txBody>
      </p:sp>
      <p:sp>
        <p:nvSpPr>
          <p:cNvPr id="106517" name="Oval 14"/>
          <p:cNvSpPr>
            <a:spLocks noChangeArrowheads="1"/>
          </p:cNvSpPr>
          <p:nvPr/>
        </p:nvSpPr>
        <p:spPr bwMode="auto">
          <a:xfrm>
            <a:off x="1828800" y="4419600"/>
            <a:ext cx="228600" cy="228600"/>
          </a:xfrm>
          <a:prstGeom prst="ellipse">
            <a:avLst/>
          </a:prstGeom>
          <a:solidFill>
            <a:srgbClr val="FFFF00"/>
          </a:solidFill>
          <a:ln w="9525">
            <a:solidFill>
              <a:schemeClr val="tx1"/>
            </a:solidFill>
            <a:round/>
            <a:headEnd/>
            <a:tailEnd/>
          </a:ln>
        </p:spPr>
        <p:txBody>
          <a:bodyPr wrap="none" anchor="ctr"/>
          <a:lstStyle/>
          <a:p>
            <a:endParaRPr lang="en-US"/>
          </a:p>
        </p:txBody>
      </p:sp>
      <p:sp>
        <p:nvSpPr>
          <p:cNvPr id="106518" name="Oval 15"/>
          <p:cNvSpPr>
            <a:spLocks noChangeArrowheads="1"/>
          </p:cNvSpPr>
          <p:nvPr/>
        </p:nvSpPr>
        <p:spPr bwMode="auto">
          <a:xfrm>
            <a:off x="304800" y="3048000"/>
            <a:ext cx="228600" cy="228600"/>
          </a:xfrm>
          <a:prstGeom prst="ellipse">
            <a:avLst/>
          </a:prstGeom>
          <a:solidFill>
            <a:srgbClr val="FFFF00"/>
          </a:solidFill>
          <a:ln w="9525">
            <a:solidFill>
              <a:schemeClr val="tx1"/>
            </a:solidFill>
            <a:round/>
            <a:headEnd/>
            <a:tailEnd/>
          </a:ln>
        </p:spPr>
        <p:txBody>
          <a:bodyPr wrap="none" anchor="ctr"/>
          <a:lstStyle/>
          <a:p>
            <a:endParaRPr lang="en-US"/>
          </a:p>
        </p:txBody>
      </p:sp>
      <p:sp>
        <p:nvSpPr>
          <p:cNvPr id="1261584" name="AutoShape 16"/>
          <p:cNvSpPr>
            <a:spLocks noChangeArrowheads="1"/>
          </p:cNvSpPr>
          <p:nvPr/>
        </p:nvSpPr>
        <p:spPr bwMode="auto">
          <a:xfrm>
            <a:off x="838200" y="3733800"/>
            <a:ext cx="228600" cy="228600"/>
          </a:xfrm>
          <a:prstGeom prst="smileyFace">
            <a:avLst>
              <a:gd name="adj" fmla="val 4653"/>
            </a:avLst>
          </a:prstGeom>
          <a:solidFill>
            <a:srgbClr val="FFFF00"/>
          </a:solidFill>
          <a:ln w="9525">
            <a:solidFill>
              <a:schemeClr val="tx1"/>
            </a:solidFill>
            <a:round/>
            <a:headEnd/>
            <a:tailEnd/>
          </a:ln>
        </p:spPr>
        <p:txBody>
          <a:bodyPr wrap="none" anchor="ctr"/>
          <a:lstStyle/>
          <a:p>
            <a:endParaRPr lang="en-US"/>
          </a:p>
        </p:txBody>
      </p:sp>
      <p:graphicFrame>
        <p:nvGraphicFramePr>
          <p:cNvPr id="1261585" name="Object 17"/>
          <p:cNvGraphicFramePr>
            <a:graphicFrameLocks noGrp="1" noChangeAspect="1"/>
          </p:cNvGraphicFramePr>
          <p:nvPr>
            <p:ph sz="quarter" idx="1"/>
          </p:nvPr>
        </p:nvGraphicFramePr>
        <p:xfrm>
          <a:off x="3810000" y="1676400"/>
          <a:ext cx="4876800" cy="1122363"/>
        </p:xfrm>
        <a:graphic>
          <a:graphicData uri="http://schemas.openxmlformats.org/presentationml/2006/ole">
            <mc:AlternateContent xmlns:mc="http://schemas.openxmlformats.org/markup-compatibility/2006">
              <mc:Choice xmlns:v="urn:schemas-microsoft-com:vml" Requires="v">
                <p:oleObj name="Equation" r:id="rId2" imgW="2095200" imgH="482400" progId="Equation.DSMT4">
                  <p:embed/>
                </p:oleObj>
              </mc:Choice>
              <mc:Fallback>
                <p:oleObj name="Equation" r:id="rId2" imgW="2095200" imgH="482400" progId="Equation.DSMT4">
                  <p:embed/>
                  <p:pic>
                    <p:nvPicPr>
                      <p:cNvPr id="1261585" name="Object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676400"/>
                        <a:ext cx="4876800" cy="1122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1586" name="Object 18"/>
          <p:cNvGraphicFramePr>
            <a:graphicFrameLocks noGrp="1" noChangeAspect="1"/>
          </p:cNvGraphicFramePr>
          <p:nvPr>
            <p:ph sz="quarter" idx="2"/>
          </p:nvPr>
        </p:nvGraphicFramePr>
        <p:xfrm>
          <a:off x="3124200" y="3200400"/>
          <a:ext cx="6019800" cy="919163"/>
        </p:xfrm>
        <a:graphic>
          <a:graphicData uri="http://schemas.openxmlformats.org/presentationml/2006/ole">
            <mc:AlternateContent xmlns:mc="http://schemas.openxmlformats.org/markup-compatibility/2006">
              <mc:Choice xmlns:v="urn:schemas-microsoft-com:vml" Requires="v">
                <p:oleObj name="Equation" r:id="rId4" imgW="2908080" imgH="444240" progId="Equation.DSMT4">
                  <p:embed/>
                </p:oleObj>
              </mc:Choice>
              <mc:Fallback>
                <p:oleObj name="Equation" r:id="rId4" imgW="2908080" imgH="444240" progId="Equation.DSMT4">
                  <p:embed/>
                  <p:pic>
                    <p:nvPicPr>
                      <p:cNvPr id="1261586"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3200400"/>
                        <a:ext cx="6019800" cy="919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1587" name="Object 19"/>
          <p:cNvGraphicFramePr>
            <a:graphicFrameLocks noGrp="1" noChangeAspect="1"/>
          </p:cNvGraphicFramePr>
          <p:nvPr>
            <p:ph sz="quarter" idx="3"/>
          </p:nvPr>
        </p:nvGraphicFramePr>
        <p:xfrm>
          <a:off x="6248400" y="4191000"/>
          <a:ext cx="2590800" cy="892175"/>
        </p:xfrm>
        <a:graphic>
          <a:graphicData uri="http://schemas.openxmlformats.org/presentationml/2006/ole">
            <mc:AlternateContent xmlns:mc="http://schemas.openxmlformats.org/markup-compatibility/2006">
              <mc:Choice xmlns:v="urn:schemas-microsoft-com:vml" Requires="v">
                <p:oleObj name="Equation" r:id="rId6" imgW="1218960" imgH="419040" progId="Equation.DSMT4">
                  <p:embed/>
                </p:oleObj>
              </mc:Choice>
              <mc:Fallback>
                <p:oleObj name="Equation" r:id="rId6" imgW="1218960" imgH="419040" progId="Equation.DSMT4">
                  <p:embed/>
                  <p:pic>
                    <p:nvPicPr>
                      <p:cNvPr id="1261587"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8400" y="4191000"/>
                        <a:ext cx="2590800"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1588" name="Object 20"/>
          <p:cNvGraphicFramePr>
            <a:graphicFrameLocks noGrp="1" noChangeAspect="1"/>
          </p:cNvGraphicFramePr>
          <p:nvPr>
            <p:ph sz="quarter" idx="4"/>
          </p:nvPr>
        </p:nvGraphicFramePr>
        <p:xfrm>
          <a:off x="838200" y="5091113"/>
          <a:ext cx="7467600" cy="928687"/>
        </p:xfrm>
        <a:graphic>
          <a:graphicData uri="http://schemas.openxmlformats.org/presentationml/2006/ole">
            <mc:AlternateContent xmlns:mc="http://schemas.openxmlformats.org/markup-compatibility/2006">
              <mc:Choice xmlns:v="urn:schemas-microsoft-com:vml" Requires="v">
                <p:oleObj name="Equation" r:id="rId8" imgW="3581280" imgH="444240" progId="Equation.DSMT4">
                  <p:embed/>
                </p:oleObj>
              </mc:Choice>
              <mc:Fallback>
                <p:oleObj name="Equation" r:id="rId8" imgW="3581280" imgH="444240" progId="Equation.DSMT4">
                  <p:embed/>
                  <p:pic>
                    <p:nvPicPr>
                      <p:cNvPr id="1261588"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5091113"/>
                        <a:ext cx="7467600" cy="928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1589" name="Object 21"/>
          <p:cNvGraphicFramePr>
            <a:graphicFrameLocks noChangeAspect="1"/>
          </p:cNvGraphicFramePr>
          <p:nvPr/>
        </p:nvGraphicFramePr>
        <p:xfrm>
          <a:off x="2362200" y="6056313"/>
          <a:ext cx="5486400" cy="801687"/>
        </p:xfrm>
        <a:graphic>
          <a:graphicData uri="http://schemas.openxmlformats.org/presentationml/2006/ole">
            <mc:AlternateContent xmlns:mc="http://schemas.openxmlformats.org/markup-compatibility/2006">
              <mc:Choice xmlns:v="urn:schemas-microsoft-com:vml" Requires="v">
                <p:oleObj name="Equation" r:id="rId10" imgW="2082600" imgH="304560" progId="Equation.DSMT4">
                  <p:embed/>
                </p:oleObj>
              </mc:Choice>
              <mc:Fallback>
                <p:oleObj name="Equation" r:id="rId10" imgW="2082600" imgH="304560" progId="Equation.DSMT4">
                  <p:embed/>
                  <p:pic>
                    <p:nvPicPr>
                      <p:cNvPr id="1261589"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62200" y="6056313"/>
                        <a:ext cx="5486400" cy="801687"/>
                      </a:xfrm>
                      <a:prstGeom prst="rect">
                        <a:avLst/>
                      </a:prstGeom>
                      <a:solidFill>
                        <a:srgbClr val="99CC00"/>
                      </a:solidFill>
                      <a:ln w="9525">
                        <a:solidFill>
                          <a:srgbClr val="0066FF"/>
                        </a:solidFill>
                        <a:miter lim="800000"/>
                        <a:headEnd/>
                        <a:tailEnd/>
                      </a:ln>
                    </p:spPr>
                  </p:pic>
                </p:oleObj>
              </mc:Fallback>
            </mc:AlternateContent>
          </a:graphicData>
        </a:graphic>
      </p:graphicFrame>
      <p:sp>
        <p:nvSpPr>
          <p:cNvPr id="106520" name="AutoShape 22"/>
          <p:cNvSpPr>
            <a:spLocks noChangeArrowheads="1"/>
          </p:cNvSpPr>
          <p:nvPr/>
        </p:nvSpPr>
        <p:spPr bwMode="auto">
          <a:xfrm>
            <a:off x="3200400" y="21336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endParaRPr lang="en-US"/>
          </a:p>
        </p:txBody>
      </p:sp>
      <p:sp>
        <p:nvSpPr>
          <p:cNvPr id="1261591" name="AutoShape 23"/>
          <p:cNvSpPr>
            <a:spLocks noChangeArrowheads="1"/>
          </p:cNvSpPr>
          <p:nvPr/>
        </p:nvSpPr>
        <p:spPr bwMode="auto">
          <a:xfrm>
            <a:off x="1676400" y="6324600"/>
            <a:ext cx="533400" cy="152400"/>
          </a:xfrm>
          <a:prstGeom prst="rightArrow">
            <a:avLst>
              <a:gd name="adj1" fmla="val 50000"/>
              <a:gd name="adj2" fmla="val 87500"/>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1261592" name="Object 24"/>
          <p:cNvGraphicFramePr>
            <a:graphicFrameLocks noChangeAspect="1"/>
          </p:cNvGraphicFramePr>
          <p:nvPr/>
        </p:nvGraphicFramePr>
        <p:xfrm>
          <a:off x="5715000" y="2743200"/>
          <a:ext cx="604838" cy="366713"/>
        </p:xfrm>
        <a:graphic>
          <a:graphicData uri="http://schemas.openxmlformats.org/presentationml/2006/ole">
            <mc:AlternateContent xmlns:mc="http://schemas.openxmlformats.org/markup-compatibility/2006">
              <mc:Choice xmlns:v="urn:schemas-microsoft-com:vml" Requires="v">
                <p:oleObj name="Equation" r:id="rId12" imgW="291960" imgH="177480" progId="Equation.DSMT4">
                  <p:embed/>
                </p:oleObj>
              </mc:Choice>
              <mc:Fallback>
                <p:oleObj name="Equation" r:id="rId12" imgW="291960" imgH="177480" progId="Equation.DSMT4">
                  <p:embed/>
                  <p:pic>
                    <p:nvPicPr>
                      <p:cNvPr id="1261592" name="Object 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15000" y="2743200"/>
                        <a:ext cx="604838"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1593" name="Object 25"/>
          <p:cNvGraphicFramePr>
            <a:graphicFrameLocks noChangeAspect="1"/>
          </p:cNvGraphicFramePr>
          <p:nvPr/>
        </p:nvGraphicFramePr>
        <p:xfrm>
          <a:off x="3946525" y="4495800"/>
          <a:ext cx="1006475" cy="477838"/>
        </p:xfrm>
        <a:graphic>
          <a:graphicData uri="http://schemas.openxmlformats.org/presentationml/2006/ole">
            <mc:AlternateContent xmlns:mc="http://schemas.openxmlformats.org/markup-compatibility/2006">
              <mc:Choice xmlns:v="urn:schemas-microsoft-com:vml" Requires="v">
                <p:oleObj name="Equation" r:id="rId14" imgW="482400" imgH="228600" progId="Equation.DSMT4">
                  <p:embed/>
                </p:oleObj>
              </mc:Choice>
              <mc:Fallback>
                <p:oleObj name="Equation" r:id="rId14" imgW="482400" imgH="228600" progId="Equation.DSMT4">
                  <p:embed/>
                  <p:pic>
                    <p:nvPicPr>
                      <p:cNvPr id="1261593" name="Object 2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46525" y="4495800"/>
                        <a:ext cx="1006475" cy="477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61594" name="Line 26"/>
          <p:cNvSpPr>
            <a:spLocks noChangeShapeType="1"/>
          </p:cNvSpPr>
          <p:nvPr/>
        </p:nvSpPr>
        <p:spPr bwMode="auto">
          <a:xfrm flipV="1">
            <a:off x="381000" y="3886200"/>
            <a:ext cx="533400" cy="685800"/>
          </a:xfrm>
          <a:prstGeom prst="line">
            <a:avLst/>
          </a:prstGeom>
          <a:noFill/>
          <a:ln w="57150">
            <a:solidFill>
              <a:srgbClr val="339933"/>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61585"/>
                                        </p:tgtEl>
                                        <p:attrNameLst>
                                          <p:attrName>style.visibility</p:attrName>
                                        </p:attrNameLst>
                                      </p:cBhvr>
                                      <p:to>
                                        <p:strVal val="visible"/>
                                      </p:to>
                                    </p:set>
                                    <p:animEffect transition="in" filter="blinds(horizontal)">
                                      <p:cBhvr>
                                        <p:cTn id="7" dur="500"/>
                                        <p:tgtEl>
                                          <p:spTgt spid="126158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61592"/>
                                        </p:tgtEl>
                                        <p:attrNameLst>
                                          <p:attrName>style.visibility</p:attrName>
                                        </p:attrNameLst>
                                      </p:cBhvr>
                                      <p:to>
                                        <p:strVal val="visible"/>
                                      </p:to>
                                    </p:set>
                                    <p:animEffect transition="in" filter="box(in)">
                                      <p:cBhvr>
                                        <p:cTn id="12" dur="500"/>
                                        <p:tgtEl>
                                          <p:spTgt spid="126159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61586"/>
                                        </p:tgtEl>
                                        <p:attrNameLst>
                                          <p:attrName>style.visibility</p:attrName>
                                        </p:attrNameLst>
                                      </p:cBhvr>
                                      <p:to>
                                        <p:strVal val="visible"/>
                                      </p:to>
                                    </p:set>
                                    <p:animEffect transition="in" filter="blinds(horizontal)">
                                      <p:cBhvr>
                                        <p:cTn id="17" dur="500"/>
                                        <p:tgtEl>
                                          <p:spTgt spid="126158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61587"/>
                                        </p:tgtEl>
                                        <p:attrNameLst>
                                          <p:attrName>style.visibility</p:attrName>
                                        </p:attrNameLst>
                                      </p:cBhvr>
                                      <p:to>
                                        <p:strVal val="visible"/>
                                      </p:to>
                                    </p:set>
                                    <p:animEffect transition="in" filter="blinds(horizontal)">
                                      <p:cBhvr>
                                        <p:cTn id="22" dur="500"/>
                                        <p:tgtEl>
                                          <p:spTgt spid="126158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61593"/>
                                        </p:tgtEl>
                                        <p:attrNameLst>
                                          <p:attrName>style.visibility</p:attrName>
                                        </p:attrNameLst>
                                      </p:cBhvr>
                                      <p:to>
                                        <p:strVal val="visible"/>
                                      </p:to>
                                    </p:set>
                                    <p:animEffect transition="in" filter="blinds(horizontal)">
                                      <p:cBhvr>
                                        <p:cTn id="27" dur="500"/>
                                        <p:tgtEl>
                                          <p:spTgt spid="126159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61588"/>
                                        </p:tgtEl>
                                        <p:attrNameLst>
                                          <p:attrName>style.visibility</p:attrName>
                                        </p:attrNameLst>
                                      </p:cBhvr>
                                      <p:to>
                                        <p:strVal val="visible"/>
                                      </p:to>
                                    </p:set>
                                    <p:animEffect transition="in" filter="blinds(horizontal)">
                                      <p:cBhvr>
                                        <p:cTn id="32" dur="500"/>
                                        <p:tgtEl>
                                          <p:spTgt spid="126158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61594"/>
                                        </p:tgtEl>
                                        <p:attrNameLst>
                                          <p:attrName>style.visibility</p:attrName>
                                        </p:attrNameLst>
                                      </p:cBhvr>
                                      <p:to>
                                        <p:strVal val="visible"/>
                                      </p:to>
                                    </p:set>
                                    <p:animEffect transition="in" filter="blinds(horizontal)">
                                      <p:cBhvr>
                                        <p:cTn id="37" dur="500"/>
                                        <p:tgtEl>
                                          <p:spTgt spid="1261594"/>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261584"/>
                                        </p:tgtEl>
                                        <p:attrNameLst>
                                          <p:attrName>style.visibility</p:attrName>
                                        </p:attrNameLst>
                                      </p:cBhvr>
                                      <p:to>
                                        <p:strVal val="visible"/>
                                      </p:to>
                                    </p:set>
                                    <p:animEffect transition="in" filter="blinds(horizontal)">
                                      <p:cBhvr>
                                        <p:cTn id="40" dur="500"/>
                                        <p:tgtEl>
                                          <p:spTgt spid="1261584"/>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261591"/>
                                        </p:tgtEl>
                                        <p:attrNameLst>
                                          <p:attrName>style.visibility</p:attrName>
                                        </p:attrNameLst>
                                      </p:cBhvr>
                                      <p:to>
                                        <p:strVal val="visible"/>
                                      </p:to>
                                    </p:set>
                                    <p:animEffect transition="in" filter="blinds(horizontal)">
                                      <p:cBhvr>
                                        <p:cTn id="45" dur="500"/>
                                        <p:tgtEl>
                                          <p:spTgt spid="1261591"/>
                                        </p:tgtEl>
                                      </p:cBhvr>
                                    </p:animEffect>
                                  </p:childTnLst>
                                </p:cTn>
                              </p:par>
                              <p:par>
                                <p:cTn id="46" presetID="3" presetClass="entr" presetSubtype="10" fill="hold" nodeType="withEffect">
                                  <p:stCondLst>
                                    <p:cond delay="0"/>
                                  </p:stCondLst>
                                  <p:childTnLst>
                                    <p:set>
                                      <p:cBhvr>
                                        <p:cTn id="47" dur="1" fill="hold">
                                          <p:stCondLst>
                                            <p:cond delay="0"/>
                                          </p:stCondLst>
                                        </p:cTn>
                                        <p:tgtEl>
                                          <p:spTgt spid="1261589"/>
                                        </p:tgtEl>
                                        <p:attrNameLst>
                                          <p:attrName>style.visibility</p:attrName>
                                        </p:attrNameLst>
                                      </p:cBhvr>
                                      <p:to>
                                        <p:strVal val="visible"/>
                                      </p:to>
                                    </p:set>
                                    <p:animEffect transition="in" filter="blinds(horizontal)">
                                      <p:cBhvr>
                                        <p:cTn id="48" dur="500"/>
                                        <p:tgtEl>
                                          <p:spTgt spid="1261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1584" grpId="0" animBg="1"/>
      <p:bldP spid="1261591" grpId="0" animBg="1"/>
      <p:bldP spid="126159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9" name="Text Box 2"/>
          <p:cNvSpPr txBox="1">
            <a:spLocks noChangeArrowheads="1"/>
          </p:cNvSpPr>
          <p:nvPr/>
        </p:nvSpPr>
        <p:spPr bwMode="auto">
          <a:xfrm>
            <a:off x="0" y="381000"/>
            <a:ext cx="2438400" cy="830997"/>
          </a:xfrm>
          <a:prstGeom prst="rect">
            <a:avLst/>
          </a:prstGeom>
          <a:noFill/>
          <a:ln w="9525">
            <a:noFill/>
            <a:miter lim="800000"/>
            <a:headEnd/>
            <a:tailEnd/>
          </a:ln>
        </p:spPr>
        <p:txBody>
          <a:bodyPr>
            <a:spAutoFit/>
          </a:bodyPr>
          <a:lstStyle/>
          <a:p>
            <a:pPr algn="l">
              <a:spcBef>
                <a:spcPct val="50000"/>
              </a:spcBef>
            </a:pPr>
            <a:r>
              <a:rPr lang="en-US" sz="2400" b="1" dirty="0">
                <a:latin typeface="VNI-Times" pitchFamily="2" charset="0"/>
              </a:rPr>
              <a:t>*</a:t>
            </a:r>
            <a:r>
              <a:rPr lang="en-US" sz="2400" u="sng" dirty="0" err="1">
                <a:latin typeface="VNI-Times" pitchFamily="2" charset="0"/>
              </a:rPr>
              <a:t>Ví</a:t>
            </a:r>
            <a:r>
              <a:rPr lang="en-US" sz="2400" u="sng" dirty="0">
                <a:latin typeface="VNI-Times" pitchFamily="2" charset="0"/>
              </a:rPr>
              <a:t> </a:t>
            </a:r>
            <a:r>
              <a:rPr lang="en-US" sz="2400" u="sng" dirty="0" err="1">
                <a:latin typeface="VNI-Times" pitchFamily="2" charset="0"/>
              </a:rPr>
              <a:t>duï</a:t>
            </a:r>
            <a:r>
              <a:rPr lang="en-US" sz="2400" u="sng" dirty="0">
                <a:latin typeface="VNI-Times" pitchFamily="2" charset="0"/>
              </a:rPr>
              <a:t> (4.3)   </a:t>
            </a:r>
            <a:r>
              <a:rPr lang="en-US" sz="2400" u="sng" dirty="0">
                <a:solidFill>
                  <a:srgbClr val="0066FF"/>
                </a:solidFill>
                <a:latin typeface="VNI-Times" pitchFamily="2" charset="0"/>
              </a:rPr>
              <a:t>(</a:t>
            </a:r>
            <a:r>
              <a:rPr lang="en-US" sz="2400" u="sng" dirty="0">
                <a:solidFill>
                  <a:srgbClr val="0066FF"/>
                </a:solidFill>
                <a:latin typeface="Times New Roman" pitchFamily="18" charset="0"/>
                <a:cs typeface="Times New Roman" pitchFamily="18" charset="0"/>
              </a:rPr>
              <a:t>BT ở </a:t>
            </a:r>
            <a:r>
              <a:rPr lang="en-US" sz="2400" u="sng" dirty="0" err="1">
                <a:solidFill>
                  <a:srgbClr val="0066FF"/>
                </a:solidFill>
                <a:latin typeface="Times New Roman" pitchFamily="18" charset="0"/>
                <a:cs typeface="Times New Roman" pitchFamily="18" charset="0"/>
              </a:rPr>
              <a:t>nhà</a:t>
            </a:r>
            <a:r>
              <a:rPr lang="en-US" sz="2400" u="sng" dirty="0">
                <a:solidFill>
                  <a:srgbClr val="0066FF"/>
                </a:solidFill>
                <a:latin typeface="Times New Roman" pitchFamily="18" charset="0"/>
                <a:cs typeface="Times New Roman" pitchFamily="18" charset="0"/>
              </a:rPr>
              <a:t>):</a:t>
            </a:r>
          </a:p>
        </p:txBody>
      </p:sp>
      <p:sp>
        <p:nvSpPr>
          <p:cNvPr id="107530" name="Text Box 3"/>
          <p:cNvSpPr txBox="1">
            <a:spLocks noChangeArrowheads="1"/>
          </p:cNvSpPr>
          <p:nvPr/>
        </p:nvSpPr>
        <p:spPr bwMode="auto">
          <a:xfrm>
            <a:off x="1752600" y="304800"/>
            <a:ext cx="7162800" cy="1552575"/>
          </a:xfrm>
          <a:prstGeom prst="rect">
            <a:avLst/>
          </a:prstGeom>
          <a:noFill/>
          <a:ln w="9525">
            <a:noFill/>
            <a:miter lim="800000"/>
            <a:headEnd/>
            <a:tailEnd/>
          </a:ln>
        </p:spPr>
        <p:txBody>
          <a:bodyPr>
            <a:spAutoFit/>
          </a:bodyPr>
          <a:lstStyle/>
          <a:p>
            <a:pPr algn="l">
              <a:spcBef>
                <a:spcPct val="50000"/>
              </a:spcBef>
            </a:pPr>
            <a:r>
              <a:rPr lang="en-US" sz="2400" dirty="0" err="1">
                <a:latin typeface="VNI-Times" pitchFamily="2" charset="0"/>
              </a:rPr>
              <a:t>Hai</a:t>
            </a:r>
            <a:r>
              <a:rPr lang="en-US" sz="2400" dirty="0">
                <a:latin typeface="VNI-Times" pitchFamily="2" charset="0"/>
              </a:rPr>
              <a:t> </a:t>
            </a:r>
            <a:r>
              <a:rPr lang="en-US" sz="2400" dirty="0" err="1">
                <a:latin typeface="VNI-Times" pitchFamily="2" charset="0"/>
              </a:rPr>
              <a:t>vaät</a:t>
            </a:r>
            <a:r>
              <a:rPr lang="en-US" sz="2400" dirty="0">
                <a:latin typeface="VNI-Times" pitchFamily="2" charset="0"/>
              </a:rPr>
              <a:t> </a:t>
            </a:r>
            <a:r>
              <a:rPr lang="en-US" sz="2400" dirty="0" err="1">
                <a:latin typeface="VNI-Times" pitchFamily="2" charset="0"/>
              </a:rPr>
              <a:t>khoái</a:t>
            </a:r>
            <a:r>
              <a:rPr lang="en-US" sz="2400" dirty="0">
                <a:latin typeface="VNI-Times" pitchFamily="2" charset="0"/>
              </a:rPr>
              <a:t> </a:t>
            </a:r>
            <a:r>
              <a:rPr lang="en-US" sz="2400" dirty="0" err="1">
                <a:latin typeface="VNI-Times" pitchFamily="2" charset="0"/>
              </a:rPr>
              <a:t>löôïng</a:t>
            </a:r>
            <a:r>
              <a:rPr lang="en-US" sz="2400" dirty="0">
                <a:latin typeface="VNI-Times" pitchFamily="2" charset="0"/>
              </a:rPr>
              <a:t> m</a:t>
            </a:r>
            <a:r>
              <a:rPr lang="en-US" sz="2400" baseline="-25000" dirty="0">
                <a:latin typeface="VNI-Times" pitchFamily="2" charset="0"/>
              </a:rPr>
              <a:t>1 </a:t>
            </a:r>
            <a:r>
              <a:rPr lang="en-US" sz="2400" dirty="0" err="1">
                <a:latin typeface="VNI-Times" pitchFamily="2" charset="0"/>
              </a:rPr>
              <a:t>vaø</a:t>
            </a:r>
            <a:r>
              <a:rPr lang="en-US" sz="2400" dirty="0">
                <a:latin typeface="VNI-Times" pitchFamily="2" charset="0"/>
              </a:rPr>
              <a:t> m</a:t>
            </a:r>
            <a:r>
              <a:rPr lang="en-US" sz="2400" baseline="-25000" dirty="0">
                <a:latin typeface="VNI-Times" pitchFamily="2" charset="0"/>
              </a:rPr>
              <a:t>2 </a:t>
            </a:r>
            <a:r>
              <a:rPr lang="en-US" sz="2400" dirty="0" err="1">
                <a:latin typeface="VNI-Times" pitchFamily="2" charset="0"/>
              </a:rPr>
              <a:t>noái</a:t>
            </a:r>
            <a:r>
              <a:rPr lang="en-US" sz="2400" dirty="0">
                <a:latin typeface="VNI-Times" pitchFamily="2" charset="0"/>
              </a:rPr>
              <a:t> </a:t>
            </a:r>
            <a:r>
              <a:rPr lang="en-US" sz="2400" dirty="0" err="1">
                <a:latin typeface="VNI-Times" pitchFamily="2" charset="0"/>
              </a:rPr>
              <a:t>vôùi</a:t>
            </a:r>
            <a:r>
              <a:rPr lang="en-US" sz="2400" dirty="0">
                <a:latin typeface="VNI-Times" pitchFamily="2" charset="0"/>
              </a:rPr>
              <a:t> </a:t>
            </a:r>
            <a:r>
              <a:rPr lang="en-US" sz="2400" dirty="0" err="1">
                <a:latin typeface="VNI-Times" pitchFamily="2" charset="0"/>
              </a:rPr>
              <a:t>nhau</a:t>
            </a:r>
            <a:r>
              <a:rPr lang="en-US" sz="2400" dirty="0">
                <a:latin typeface="VNI-Times" pitchFamily="2" charset="0"/>
              </a:rPr>
              <a:t> </a:t>
            </a:r>
            <a:r>
              <a:rPr lang="en-US" sz="2400" dirty="0" err="1">
                <a:latin typeface="VNI-Times" pitchFamily="2" charset="0"/>
              </a:rPr>
              <a:t>baèng</a:t>
            </a:r>
            <a:r>
              <a:rPr lang="en-US" sz="2400" dirty="0">
                <a:latin typeface="VNI-Times" pitchFamily="2" charset="0"/>
              </a:rPr>
              <a:t> </a:t>
            </a:r>
            <a:r>
              <a:rPr lang="en-US" sz="2400" dirty="0" err="1">
                <a:latin typeface="VNI-Times" pitchFamily="2" charset="0"/>
              </a:rPr>
              <a:t>sôïi</a:t>
            </a:r>
            <a:r>
              <a:rPr lang="en-US" sz="2400" dirty="0">
                <a:latin typeface="VNI-Times" pitchFamily="2" charset="0"/>
              </a:rPr>
              <a:t> </a:t>
            </a:r>
            <a:r>
              <a:rPr lang="en-US" sz="2400" dirty="0" err="1">
                <a:latin typeface="VNI-Times" pitchFamily="2" charset="0"/>
              </a:rPr>
              <a:t>daây</a:t>
            </a:r>
            <a:r>
              <a:rPr lang="en-US" sz="2400" dirty="0">
                <a:latin typeface="VNI-Times" pitchFamily="2" charset="0"/>
              </a:rPr>
              <a:t> </a:t>
            </a:r>
            <a:r>
              <a:rPr lang="en-US" sz="2400" dirty="0" err="1">
                <a:latin typeface="VNI-Times" pitchFamily="2" charset="0"/>
              </a:rPr>
              <a:t>nheï</a:t>
            </a:r>
            <a:r>
              <a:rPr lang="en-US" sz="2400" dirty="0">
                <a:latin typeface="VNI-Times" pitchFamily="2" charset="0"/>
              </a:rPr>
              <a:t> </a:t>
            </a:r>
            <a:r>
              <a:rPr lang="en-US" sz="2400" dirty="0" err="1">
                <a:latin typeface="VNI-Times" pitchFamily="2" charset="0"/>
              </a:rPr>
              <a:t>khoâng</a:t>
            </a:r>
            <a:r>
              <a:rPr lang="en-US" sz="2400" dirty="0">
                <a:latin typeface="VNI-Times" pitchFamily="2" charset="0"/>
              </a:rPr>
              <a:t> </a:t>
            </a:r>
            <a:r>
              <a:rPr lang="en-US" sz="2400" dirty="0" err="1">
                <a:latin typeface="VNI-Times" pitchFamily="2" charset="0"/>
              </a:rPr>
              <a:t>daõn,vaét</a:t>
            </a:r>
            <a:r>
              <a:rPr lang="en-US" sz="2400" dirty="0">
                <a:latin typeface="VNI-Times" pitchFamily="2" charset="0"/>
              </a:rPr>
              <a:t> qua </a:t>
            </a:r>
            <a:r>
              <a:rPr lang="en-US" sz="2400" dirty="0" err="1">
                <a:latin typeface="VNI-Times" pitchFamily="2" charset="0"/>
              </a:rPr>
              <a:t>roøng</a:t>
            </a:r>
            <a:r>
              <a:rPr lang="en-US" sz="2400" dirty="0">
                <a:latin typeface="VNI-Times" pitchFamily="2" charset="0"/>
              </a:rPr>
              <a:t> </a:t>
            </a:r>
            <a:r>
              <a:rPr lang="en-US" sz="2400" dirty="0" err="1">
                <a:latin typeface="VNI-Times" pitchFamily="2" charset="0"/>
              </a:rPr>
              <a:t>roïc</a:t>
            </a:r>
            <a:r>
              <a:rPr lang="en-US" sz="2400" dirty="0">
                <a:latin typeface="VNI-Times" pitchFamily="2" charset="0"/>
              </a:rPr>
              <a:t> </a:t>
            </a:r>
            <a:r>
              <a:rPr lang="en-US" sz="2400" dirty="0" err="1">
                <a:latin typeface="VNI-Times" pitchFamily="2" charset="0"/>
              </a:rPr>
              <a:t>treo</a:t>
            </a:r>
            <a:r>
              <a:rPr lang="en-US" sz="2400" dirty="0">
                <a:latin typeface="VNI-Times" pitchFamily="2" charset="0"/>
              </a:rPr>
              <a:t> </a:t>
            </a:r>
            <a:r>
              <a:rPr lang="en-US" sz="2400" dirty="0" err="1">
                <a:latin typeface="VNI-Times" pitchFamily="2" charset="0"/>
              </a:rPr>
              <a:t>treân</a:t>
            </a:r>
            <a:r>
              <a:rPr lang="en-US" sz="2400" dirty="0">
                <a:latin typeface="VNI-Times" pitchFamily="2" charset="0"/>
              </a:rPr>
              <a:t> </a:t>
            </a:r>
            <a:r>
              <a:rPr lang="en-US" sz="2400" dirty="0" err="1">
                <a:latin typeface="VNI-Times" pitchFamily="2" charset="0"/>
              </a:rPr>
              <a:t>traàn</a:t>
            </a:r>
            <a:r>
              <a:rPr lang="en-US" sz="2400" dirty="0">
                <a:latin typeface="VNI-Times" pitchFamily="2" charset="0"/>
              </a:rPr>
              <a:t> </a:t>
            </a:r>
            <a:r>
              <a:rPr lang="en-US" sz="2400" dirty="0" err="1">
                <a:latin typeface="VNI-Times" pitchFamily="2" charset="0"/>
              </a:rPr>
              <a:t>nhaø.Boû</a:t>
            </a:r>
            <a:r>
              <a:rPr lang="en-US" sz="2400" dirty="0">
                <a:latin typeface="VNI-Times" pitchFamily="2" charset="0"/>
              </a:rPr>
              <a:t> qua </a:t>
            </a:r>
            <a:r>
              <a:rPr lang="en-US" sz="2400" dirty="0" err="1">
                <a:latin typeface="VNI-Times" pitchFamily="2" charset="0"/>
              </a:rPr>
              <a:t>khoái</a:t>
            </a:r>
            <a:r>
              <a:rPr lang="en-US" sz="2400" dirty="0">
                <a:latin typeface="VNI-Times" pitchFamily="2" charset="0"/>
              </a:rPr>
              <a:t> </a:t>
            </a:r>
            <a:r>
              <a:rPr lang="en-US" sz="2400" dirty="0" err="1">
                <a:latin typeface="VNI-Times" pitchFamily="2" charset="0"/>
              </a:rPr>
              <a:t>löôïng</a:t>
            </a:r>
            <a:r>
              <a:rPr lang="en-US" sz="2400" dirty="0">
                <a:latin typeface="VNI-Times" pitchFamily="2" charset="0"/>
              </a:rPr>
              <a:t> </a:t>
            </a:r>
            <a:r>
              <a:rPr lang="en-US" sz="2400" dirty="0" err="1">
                <a:latin typeface="VNI-Times" pitchFamily="2" charset="0"/>
              </a:rPr>
              <a:t>roøng</a:t>
            </a:r>
            <a:r>
              <a:rPr lang="en-US" sz="2400" dirty="0">
                <a:latin typeface="VNI-Times" pitchFamily="2" charset="0"/>
              </a:rPr>
              <a:t> </a:t>
            </a:r>
            <a:r>
              <a:rPr lang="en-US" sz="2400" dirty="0" err="1">
                <a:latin typeface="VNI-Times" pitchFamily="2" charset="0"/>
              </a:rPr>
              <a:t>roïc</a:t>
            </a:r>
            <a:r>
              <a:rPr lang="en-US" sz="2400" dirty="0">
                <a:latin typeface="VNI-Times" pitchFamily="2" charset="0"/>
              </a:rPr>
              <a:t> </a:t>
            </a:r>
            <a:r>
              <a:rPr lang="en-US" sz="2400" dirty="0" err="1">
                <a:latin typeface="VNI-Times" pitchFamily="2" charset="0"/>
              </a:rPr>
              <a:t>vaø</a:t>
            </a:r>
            <a:r>
              <a:rPr lang="en-US" sz="2400" dirty="0">
                <a:latin typeface="VNI-Times" pitchFamily="2" charset="0"/>
              </a:rPr>
              <a:t> ma </a:t>
            </a:r>
            <a:r>
              <a:rPr lang="en-US" sz="2400" dirty="0" err="1">
                <a:latin typeface="VNI-Times" pitchFamily="2" charset="0"/>
              </a:rPr>
              <a:t>saùt.Tính</a:t>
            </a:r>
            <a:r>
              <a:rPr lang="en-US" sz="2400" dirty="0">
                <a:latin typeface="VNI-Times" pitchFamily="2" charset="0"/>
              </a:rPr>
              <a:t> </a:t>
            </a:r>
            <a:r>
              <a:rPr lang="en-US" sz="2400" dirty="0" err="1">
                <a:latin typeface="VNI-Times" pitchFamily="2" charset="0"/>
              </a:rPr>
              <a:t>gia</a:t>
            </a:r>
            <a:r>
              <a:rPr lang="en-US" sz="2400" dirty="0">
                <a:latin typeface="VNI-Times" pitchFamily="2" charset="0"/>
              </a:rPr>
              <a:t> </a:t>
            </a:r>
            <a:r>
              <a:rPr lang="en-US" sz="2400" dirty="0" err="1">
                <a:latin typeface="VNI-Times" pitchFamily="2" charset="0"/>
              </a:rPr>
              <a:t>toác</a:t>
            </a:r>
            <a:r>
              <a:rPr lang="en-US" sz="2400" dirty="0">
                <a:latin typeface="VNI-Times" pitchFamily="2" charset="0"/>
              </a:rPr>
              <a:t> </a:t>
            </a:r>
            <a:r>
              <a:rPr lang="en-US" sz="2400" dirty="0" err="1">
                <a:latin typeface="VNI-Times" pitchFamily="2" charset="0"/>
              </a:rPr>
              <a:t>cuûa</a:t>
            </a:r>
            <a:r>
              <a:rPr lang="en-US" sz="2400" dirty="0">
                <a:latin typeface="VNI-Times" pitchFamily="2" charset="0"/>
              </a:rPr>
              <a:t> </a:t>
            </a:r>
            <a:r>
              <a:rPr lang="en-US" sz="2400" dirty="0" err="1">
                <a:latin typeface="VNI-Times" pitchFamily="2" charset="0"/>
              </a:rPr>
              <a:t>khoái</a:t>
            </a:r>
            <a:r>
              <a:rPr lang="en-US" sz="2400" dirty="0">
                <a:latin typeface="VNI-Times" pitchFamily="2" charset="0"/>
              </a:rPr>
              <a:t> </a:t>
            </a:r>
            <a:r>
              <a:rPr lang="en-US" sz="2400" dirty="0" err="1">
                <a:latin typeface="VNI-Times" pitchFamily="2" charset="0"/>
              </a:rPr>
              <a:t>taâm</a:t>
            </a:r>
            <a:r>
              <a:rPr lang="en-US" sz="2400" dirty="0">
                <a:latin typeface="VNI-Times" pitchFamily="2" charset="0"/>
              </a:rPr>
              <a:t> G </a:t>
            </a:r>
            <a:r>
              <a:rPr lang="en-US" sz="2400" dirty="0" err="1">
                <a:latin typeface="VNI-Times" pitchFamily="2" charset="0"/>
              </a:rPr>
              <a:t>cuûa</a:t>
            </a:r>
            <a:r>
              <a:rPr lang="en-US" sz="2400" dirty="0">
                <a:latin typeface="VNI-Times" pitchFamily="2" charset="0"/>
              </a:rPr>
              <a:t> </a:t>
            </a:r>
            <a:r>
              <a:rPr lang="en-US" sz="2400" dirty="0" err="1">
                <a:latin typeface="VNI-Times" pitchFamily="2" charset="0"/>
              </a:rPr>
              <a:t>heä</a:t>
            </a:r>
            <a:r>
              <a:rPr lang="en-US" sz="2400" dirty="0">
                <a:latin typeface="VNI-Times" pitchFamily="2" charset="0"/>
              </a:rPr>
              <a:t>.</a:t>
            </a:r>
          </a:p>
        </p:txBody>
      </p:sp>
      <p:sp>
        <p:nvSpPr>
          <p:cNvPr id="107531" name="Line 4"/>
          <p:cNvSpPr>
            <a:spLocks noChangeShapeType="1"/>
          </p:cNvSpPr>
          <p:nvPr/>
        </p:nvSpPr>
        <p:spPr bwMode="auto">
          <a:xfrm>
            <a:off x="1752600" y="533400"/>
            <a:ext cx="0" cy="1219200"/>
          </a:xfrm>
          <a:prstGeom prst="line">
            <a:avLst/>
          </a:prstGeom>
          <a:noFill/>
          <a:ln w="38100">
            <a:solidFill>
              <a:srgbClr val="0066FF"/>
            </a:solidFill>
            <a:round/>
            <a:headEnd/>
            <a:tailEnd/>
          </a:ln>
        </p:spPr>
        <p:txBody>
          <a:bodyPr/>
          <a:lstStyle/>
          <a:p>
            <a:endParaRPr lang="en-US"/>
          </a:p>
        </p:txBody>
      </p:sp>
      <p:sp>
        <p:nvSpPr>
          <p:cNvPr id="107532" name="Line 5"/>
          <p:cNvSpPr>
            <a:spLocks noChangeShapeType="1"/>
          </p:cNvSpPr>
          <p:nvPr/>
        </p:nvSpPr>
        <p:spPr bwMode="auto">
          <a:xfrm>
            <a:off x="685800" y="2209800"/>
            <a:ext cx="838200" cy="0"/>
          </a:xfrm>
          <a:prstGeom prst="line">
            <a:avLst/>
          </a:prstGeom>
          <a:noFill/>
          <a:ln w="9525">
            <a:solidFill>
              <a:schemeClr val="tx1"/>
            </a:solidFill>
            <a:round/>
            <a:headEnd/>
            <a:tailEnd/>
          </a:ln>
        </p:spPr>
        <p:txBody>
          <a:bodyPr/>
          <a:lstStyle/>
          <a:p>
            <a:endParaRPr lang="en-US"/>
          </a:p>
        </p:txBody>
      </p:sp>
      <p:sp>
        <p:nvSpPr>
          <p:cNvPr id="107533" name="Oval 6"/>
          <p:cNvSpPr>
            <a:spLocks noChangeArrowheads="1"/>
          </p:cNvSpPr>
          <p:nvPr/>
        </p:nvSpPr>
        <p:spPr bwMode="auto">
          <a:xfrm>
            <a:off x="762000" y="2514600"/>
            <a:ext cx="685800" cy="533400"/>
          </a:xfrm>
          <a:prstGeom prst="ellipse">
            <a:avLst/>
          </a:prstGeom>
          <a:solidFill>
            <a:srgbClr val="B7DE26"/>
          </a:solidFill>
          <a:ln w="9525">
            <a:solidFill>
              <a:schemeClr val="tx1"/>
            </a:solidFill>
            <a:round/>
            <a:headEnd/>
            <a:tailEnd/>
          </a:ln>
        </p:spPr>
        <p:txBody>
          <a:bodyPr wrap="none" anchor="ctr"/>
          <a:lstStyle/>
          <a:p>
            <a:endParaRPr lang="en-US"/>
          </a:p>
        </p:txBody>
      </p:sp>
      <p:sp>
        <p:nvSpPr>
          <p:cNvPr id="107534" name="Line 7"/>
          <p:cNvSpPr>
            <a:spLocks noChangeShapeType="1"/>
          </p:cNvSpPr>
          <p:nvPr/>
        </p:nvSpPr>
        <p:spPr bwMode="auto">
          <a:xfrm>
            <a:off x="838200" y="2209800"/>
            <a:ext cx="152400" cy="381000"/>
          </a:xfrm>
          <a:prstGeom prst="line">
            <a:avLst/>
          </a:prstGeom>
          <a:noFill/>
          <a:ln w="9525">
            <a:solidFill>
              <a:schemeClr val="tx1"/>
            </a:solidFill>
            <a:round/>
            <a:headEnd/>
            <a:tailEnd/>
          </a:ln>
        </p:spPr>
        <p:txBody>
          <a:bodyPr/>
          <a:lstStyle/>
          <a:p>
            <a:endParaRPr lang="en-US"/>
          </a:p>
        </p:txBody>
      </p:sp>
      <p:sp>
        <p:nvSpPr>
          <p:cNvPr id="107535" name="Line 8"/>
          <p:cNvSpPr>
            <a:spLocks noChangeShapeType="1"/>
          </p:cNvSpPr>
          <p:nvPr/>
        </p:nvSpPr>
        <p:spPr bwMode="auto">
          <a:xfrm flipH="1">
            <a:off x="1295400" y="2209800"/>
            <a:ext cx="152400" cy="381000"/>
          </a:xfrm>
          <a:prstGeom prst="line">
            <a:avLst/>
          </a:prstGeom>
          <a:noFill/>
          <a:ln w="9525">
            <a:solidFill>
              <a:schemeClr val="tx1"/>
            </a:solidFill>
            <a:round/>
            <a:headEnd/>
            <a:tailEnd/>
          </a:ln>
        </p:spPr>
        <p:txBody>
          <a:bodyPr/>
          <a:lstStyle/>
          <a:p>
            <a:endParaRPr lang="en-US"/>
          </a:p>
        </p:txBody>
      </p:sp>
      <p:sp>
        <p:nvSpPr>
          <p:cNvPr id="107536" name="Line 9"/>
          <p:cNvSpPr>
            <a:spLocks noChangeShapeType="1"/>
          </p:cNvSpPr>
          <p:nvPr/>
        </p:nvSpPr>
        <p:spPr bwMode="auto">
          <a:xfrm>
            <a:off x="762000" y="2819400"/>
            <a:ext cx="0" cy="990600"/>
          </a:xfrm>
          <a:prstGeom prst="line">
            <a:avLst/>
          </a:prstGeom>
          <a:noFill/>
          <a:ln w="9525">
            <a:solidFill>
              <a:schemeClr val="tx1"/>
            </a:solidFill>
            <a:round/>
            <a:headEnd/>
            <a:tailEnd/>
          </a:ln>
        </p:spPr>
        <p:txBody>
          <a:bodyPr/>
          <a:lstStyle/>
          <a:p>
            <a:endParaRPr lang="en-US"/>
          </a:p>
        </p:txBody>
      </p:sp>
      <p:sp>
        <p:nvSpPr>
          <p:cNvPr id="107537" name="Rectangle 10"/>
          <p:cNvSpPr>
            <a:spLocks noChangeArrowheads="1"/>
          </p:cNvSpPr>
          <p:nvPr/>
        </p:nvSpPr>
        <p:spPr bwMode="auto">
          <a:xfrm>
            <a:off x="533400" y="3810000"/>
            <a:ext cx="457200" cy="533400"/>
          </a:xfrm>
          <a:prstGeom prst="rect">
            <a:avLst/>
          </a:prstGeom>
          <a:solidFill>
            <a:srgbClr val="B7DE26"/>
          </a:solidFill>
          <a:ln w="9525">
            <a:solidFill>
              <a:schemeClr val="tx1"/>
            </a:solidFill>
            <a:miter lim="800000"/>
            <a:headEnd/>
            <a:tailEnd/>
          </a:ln>
        </p:spPr>
        <p:txBody>
          <a:bodyPr wrap="none" anchor="ctr"/>
          <a:lstStyle/>
          <a:p>
            <a:endParaRPr lang="en-US"/>
          </a:p>
        </p:txBody>
      </p:sp>
      <p:sp>
        <p:nvSpPr>
          <p:cNvPr id="107538" name="Line 11"/>
          <p:cNvSpPr>
            <a:spLocks noChangeShapeType="1"/>
          </p:cNvSpPr>
          <p:nvPr/>
        </p:nvSpPr>
        <p:spPr bwMode="auto">
          <a:xfrm>
            <a:off x="1447800" y="2819400"/>
            <a:ext cx="0" cy="1447800"/>
          </a:xfrm>
          <a:prstGeom prst="line">
            <a:avLst/>
          </a:prstGeom>
          <a:noFill/>
          <a:ln w="9525">
            <a:solidFill>
              <a:schemeClr val="tx1"/>
            </a:solidFill>
            <a:round/>
            <a:headEnd/>
            <a:tailEnd/>
          </a:ln>
        </p:spPr>
        <p:txBody>
          <a:bodyPr/>
          <a:lstStyle/>
          <a:p>
            <a:endParaRPr lang="en-US"/>
          </a:p>
        </p:txBody>
      </p:sp>
      <p:sp>
        <p:nvSpPr>
          <p:cNvPr id="107539" name="Rectangle 12"/>
          <p:cNvSpPr>
            <a:spLocks noChangeArrowheads="1"/>
          </p:cNvSpPr>
          <p:nvPr/>
        </p:nvSpPr>
        <p:spPr bwMode="auto">
          <a:xfrm>
            <a:off x="1219200" y="4267200"/>
            <a:ext cx="533400" cy="533400"/>
          </a:xfrm>
          <a:prstGeom prst="rect">
            <a:avLst/>
          </a:prstGeom>
          <a:solidFill>
            <a:srgbClr val="B7DE26"/>
          </a:solidFill>
          <a:ln w="9525">
            <a:solidFill>
              <a:schemeClr val="tx1"/>
            </a:solidFill>
            <a:miter lim="800000"/>
            <a:headEnd/>
            <a:tailEnd/>
          </a:ln>
        </p:spPr>
        <p:txBody>
          <a:bodyPr wrap="none" anchor="ctr"/>
          <a:lstStyle/>
          <a:p>
            <a:endParaRPr lang="en-US"/>
          </a:p>
        </p:txBody>
      </p:sp>
      <p:sp>
        <p:nvSpPr>
          <p:cNvPr id="107540" name="AutoShape 13"/>
          <p:cNvSpPr>
            <a:spLocks noChangeArrowheads="1"/>
          </p:cNvSpPr>
          <p:nvPr/>
        </p:nvSpPr>
        <p:spPr bwMode="auto">
          <a:xfrm>
            <a:off x="2438400" y="2133600"/>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endParaRPr lang="en-US"/>
          </a:p>
        </p:txBody>
      </p:sp>
      <p:sp>
        <p:nvSpPr>
          <p:cNvPr id="1247246" name="Text Box 14"/>
          <p:cNvSpPr txBox="1">
            <a:spLocks noChangeArrowheads="1"/>
          </p:cNvSpPr>
          <p:nvPr/>
        </p:nvSpPr>
        <p:spPr bwMode="auto">
          <a:xfrm>
            <a:off x="3048000" y="1981200"/>
            <a:ext cx="5334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Toïa ñoä khoái taâm :</a:t>
            </a:r>
          </a:p>
        </p:txBody>
      </p:sp>
      <p:graphicFrame>
        <p:nvGraphicFramePr>
          <p:cNvPr id="1247247" name="Object 15"/>
          <p:cNvGraphicFramePr>
            <a:graphicFrameLocks noGrp="1" noChangeAspect="1"/>
          </p:cNvGraphicFramePr>
          <p:nvPr>
            <p:ph sz="quarter" idx="1"/>
          </p:nvPr>
        </p:nvGraphicFramePr>
        <p:xfrm>
          <a:off x="2514600" y="2482850"/>
          <a:ext cx="3124200" cy="1022350"/>
        </p:xfrm>
        <a:graphic>
          <a:graphicData uri="http://schemas.openxmlformats.org/presentationml/2006/ole">
            <mc:AlternateContent xmlns:mc="http://schemas.openxmlformats.org/markup-compatibility/2006">
              <mc:Choice xmlns:v="urn:schemas-microsoft-com:vml" Requires="v">
                <p:oleObj name="Equation" r:id="rId2" imgW="1358640" imgH="444240" progId="Equation.DSMT4">
                  <p:embed/>
                </p:oleObj>
              </mc:Choice>
              <mc:Fallback>
                <p:oleObj name="Equation" r:id="rId2" imgW="1358640" imgH="444240" progId="Equation.DSMT4">
                  <p:embed/>
                  <p:pic>
                    <p:nvPicPr>
                      <p:cNvPr id="1247247" name="Object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482850"/>
                        <a:ext cx="3124200" cy="1022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7248" name="Object 16"/>
          <p:cNvGraphicFramePr>
            <a:graphicFrameLocks noGrp="1" noChangeAspect="1"/>
          </p:cNvGraphicFramePr>
          <p:nvPr>
            <p:ph sz="quarter" idx="2"/>
          </p:nvPr>
        </p:nvGraphicFramePr>
        <p:xfrm>
          <a:off x="5715000" y="2438400"/>
          <a:ext cx="3048000" cy="996950"/>
        </p:xfrm>
        <a:graphic>
          <a:graphicData uri="http://schemas.openxmlformats.org/presentationml/2006/ole">
            <mc:AlternateContent xmlns:mc="http://schemas.openxmlformats.org/markup-compatibility/2006">
              <mc:Choice xmlns:v="urn:schemas-microsoft-com:vml" Requires="v">
                <p:oleObj name="Equation" r:id="rId4" imgW="1320480" imgH="431640" progId="Equation.DSMT4">
                  <p:embed/>
                </p:oleObj>
              </mc:Choice>
              <mc:Fallback>
                <p:oleObj name="Equation" r:id="rId4" imgW="1320480" imgH="431640" progId="Equation.DSMT4">
                  <p:embed/>
                  <p:pic>
                    <p:nvPicPr>
                      <p:cNvPr id="1247248"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2438400"/>
                        <a:ext cx="3048000" cy="996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7249" name="Object 17"/>
          <p:cNvGraphicFramePr>
            <a:graphicFrameLocks noGrp="1" noChangeAspect="1"/>
          </p:cNvGraphicFramePr>
          <p:nvPr>
            <p:ph sz="quarter" idx="3"/>
          </p:nvPr>
        </p:nvGraphicFramePr>
        <p:xfrm>
          <a:off x="2438400" y="3989388"/>
          <a:ext cx="1981200" cy="963612"/>
        </p:xfrm>
        <a:graphic>
          <a:graphicData uri="http://schemas.openxmlformats.org/presentationml/2006/ole">
            <mc:AlternateContent xmlns:mc="http://schemas.openxmlformats.org/markup-compatibility/2006">
              <mc:Choice xmlns:v="urn:schemas-microsoft-com:vml" Requires="v">
                <p:oleObj name="Equation" r:id="rId6" imgW="888840" imgH="431640" progId="Equation.DSMT4">
                  <p:embed/>
                </p:oleObj>
              </mc:Choice>
              <mc:Fallback>
                <p:oleObj name="Equation" r:id="rId6" imgW="888840" imgH="431640" progId="Equation.DSMT4">
                  <p:embed/>
                  <p:pic>
                    <p:nvPicPr>
                      <p:cNvPr id="1247249"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3989388"/>
                        <a:ext cx="1981200" cy="963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7250" name="Object 18"/>
          <p:cNvGraphicFramePr>
            <a:graphicFrameLocks noGrp="1" noChangeAspect="1"/>
          </p:cNvGraphicFramePr>
          <p:nvPr>
            <p:ph sz="quarter" idx="4"/>
          </p:nvPr>
        </p:nvGraphicFramePr>
        <p:xfrm>
          <a:off x="4495800" y="3962400"/>
          <a:ext cx="1906588" cy="1138238"/>
        </p:xfrm>
        <a:graphic>
          <a:graphicData uri="http://schemas.openxmlformats.org/presentationml/2006/ole">
            <mc:AlternateContent xmlns:mc="http://schemas.openxmlformats.org/markup-compatibility/2006">
              <mc:Choice xmlns:v="urn:schemas-microsoft-com:vml" Requires="v">
                <p:oleObj name="Equation" r:id="rId8" imgW="787320" imgH="469800" progId="Equation.DSMT4">
                  <p:embed/>
                </p:oleObj>
              </mc:Choice>
              <mc:Fallback>
                <p:oleObj name="Equation" r:id="rId8" imgW="787320" imgH="469800" progId="Equation.DSMT4">
                  <p:embed/>
                  <p:pic>
                    <p:nvPicPr>
                      <p:cNvPr id="124725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5800" y="3962400"/>
                        <a:ext cx="1906588" cy="1138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7251" name="Text Box 19"/>
          <p:cNvSpPr txBox="1">
            <a:spLocks noChangeArrowheads="1"/>
          </p:cNvSpPr>
          <p:nvPr/>
        </p:nvSpPr>
        <p:spPr bwMode="auto">
          <a:xfrm>
            <a:off x="3048000" y="3581400"/>
            <a:ext cx="2667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Gia toác khoái taâm:</a:t>
            </a:r>
          </a:p>
        </p:txBody>
      </p:sp>
      <p:sp>
        <p:nvSpPr>
          <p:cNvPr id="1247252" name="Text Box 20"/>
          <p:cNvSpPr txBox="1">
            <a:spLocks noChangeArrowheads="1"/>
          </p:cNvSpPr>
          <p:nvPr/>
        </p:nvSpPr>
        <p:spPr bwMode="auto">
          <a:xfrm>
            <a:off x="1066800" y="5181600"/>
            <a:ext cx="3429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Daây caêng ( khoâng daõn )</a:t>
            </a:r>
            <a:endParaRPr lang="en-US" sz="2400">
              <a:latin typeface="VNI-Times" pitchFamily="2" charset="0"/>
              <a:sym typeface="Symbol" pitchFamily="18" charset="2"/>
            </a:endParaRPr>
          </a:p>
        </p:txBody>
      </p:sp>
      <p:sp>
        <p:nvSpPr>
          <p:cNvPr id="1247253" name="Text Box 21"/>
          <p:cNvSpPr txBox="1">
            <a:spLocks noChangeArrowheads="1"/>
          </p:cNvSpPr>
          <p:nvPr/>
        </p:nvSpPr>
        <p:spPr bwMode="auto">
          <a:xfrm>
            <a:off x="1066800" y="5638800"/>
            <a:ext cx="5715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sym typeface="Symbol" pitchFamily="18" charset="2"/>
              </a:rPr>
              <a:t>Hai vaät chuyeån ñoäng ngöôïc chieàu nhau.</a:t>
            </a:r>
            <a:endParaRPr lang="en-US" sz="2400">
              <a:latin typeface="VNI-Times" pitchFamily="2" charset="0"/>
            </a:endParaRPr>
          </a:p>
        </p:txBody>
      </p:sp>
      <p:graphicFrame>
        <p:nvGraphicFramePr>
          <p:cNvPr id="1247254" name="Object 22"/>
          <p:cNvGraphicFramePr>
            <a:graphicFrameLocks noChangeAspect="1"/>
          </p:cNvGraphicFramePr>
          <p:nvPr/>
        </p:nvGraphicFramePr>
        <p:xfrm>
          <a:off x="6400800" y="5562600"/>
          <a:ext cx="1524000" cy="709613"/>
        </p:xfrm>
        <a:graphic>
          <a:graphicData uri="http://schemas.openxmlformats.org/presentationml/2006/ole">
            <mc:AlternateContent xmlns:mc="http://schemas.openxmlformats.org/markup-compatibility/2006">
              <mc:Choice xmlns:v="urn:schemas-microsoft-com:vml" Requires="v">
                <p:oleObj name="Equation" r:id="rId10" imgW="545760" imgH="253800" progId="Equation.DSMT4">
                  <p:embed/>
                </p:oleObj>
              </mc:Choice>
              <mc:Fallback>
                <p:oleObj name="Equation" r:id="rId10" imgW="545760" imgH="253800" progId="Equation.DSMT4">
                  <p:embed/>
                  <p:pic>
                    <p:nvPicPr>
                      <p:cNvPr id="1247254" name="Object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00800" y="5562600"/>
                        <a:ext cx="1524000" cy="709613"/>
                      </a:xfrm>
                      <a:prstGeom prst="rect">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7255" name="AutoShape 23"/>
          <p:cNvSpPr>
            <a:spLocks noChangeArrowheads="1"/>
          </p:cNvSpPr>
          <p:nvPr/>
        </p:nvSpPr>
        <p:spPr bwMode="auto">
          <a:xfrm>
            <a:off x="685800" y="5562600"/>
            <a:ext cx="228600" cy="381000"/>
          </a:xfrm>
          <a:prstGeom prst="curvedRightArrow">
            <a:avLst>
              <a:gd name="adj1" fmla="val 33333"/>
              <a:gd name="adj2" fmla="val 66667"/>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1247256" name="Text Box 24"/>
          <p:cNvSpPr txBox="1">
            <a:spLocks noChangeArrowheads="1"/>
          </p:cNvSpPr>
          <p:nvPr/>
        </p:nvSpPr>
        <p:spPr bwMode="auto">
          <a:xfrm>
            <a:off x="304800" y="5486400"/>
            <a:ext cx="304800" cy="457200"/>
          </a:xfrm>
          <a:prstGeom prst="rect">
            <a:avLst/>
          </a:prstGeom>
          <a:noFill/>
          <a:ln w="9525">
            <a:noFill/>
            <a:miter lim="800000"/>
            <a:headEnd/>
            <a:tailEnd/>
          </a:ln>
        </p:spPr>
        <p:txBody>
          <a:bodyPr>
            <a:spAutoFit/>
          </a:bodyPr>
          <a:lstStyle/>
          <a:p>
            <a:pPr algn="l">
              <a:spcBef>
                <a:spcPct val="50000"/>
              </a:spcBef>
            </a:pPr>
            <a:r>
              <a:rPr lang="en-US" sz="2400" b="1">
                <a:latin typeface="VNI-Times" pitchFamily="2" charset="0"/>
              </a:rPr>
              <a:t>?</a:t>
            </a:r>
          </a:p>
        </p:txBody>
      </p:sp>
      <p:graphicFrame>
        <p:nvGraphicFramePr>
          <p:cNvPr id="107527" name="Object 25"/>
          <p:cNvGraphicFramePr>
            <a:graphicFrameLocks noChangeAspect="1"/>
          </p:cNvGraphicFramePr>
          <p:nvPr>
            <p:extLst>
              <p:ext uri="{D42A27DB-BD31-4B8C-83A1-F6EECF244321}">
                <p14:modId xmlns:p14="http://schemas.microsoft.com/office/powerpoint/2010/main" val="1805354548"/>
              </p:ext>
            </p:extLst>
          </p:nvPr>
        </p:nvGraphicFramePr>
        <p:xfrm>
          <a:off x="590550" y="3810000"/>
          <a:ext cx="476250" cy="571500"/>
        </p:xfrm>
        <a:graphic>
          <a:graphicData uri="http://schemas.openxmlformats.org/presentationml/2006/ole">
            <mc:AlternateContent xmlns:mc="http://schemas.openxmlformats.org/markup-compatibility/2006">
              <mc:Choice xmlns:v="urn:schemas-microsoft-com:vml" Requires="v">
                <p:oleObj name="Equation" r:id="rId12" imgW="190440" imgH="228600" progId="Equation.DSMT4">
                  <p:embed/>
                </p:oleObj>
              </mc:Choice>
              <mc:Fallback>
                <p:oleObj name="Equation" r:id="rId12" imgW="190440" imgH="228600" progId="Equation.DSMT4">
                  <p:embed/>
                  <p:pic>
                    <p:nvPicPr>
                      <p:cNvPr id="107527" name="Object 2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0550" y="3810000"/>
                        <a:ext cx="4762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528" name="Object 26"/>
          <p:cNvGraphicFramePr>
            <a:graphicFrameLocks noChangeAspect="1"/>
          </p:cNvGraphicFramePr>
          <p:nvPr>
            <p:extLst>
              <p:ext uri="{D42A27DB-BD31-4B8C-83A1-F6EECF244321}">
                <p14:modId xmlns:p14="http://schemas.microsoft.com/office/powerpoint/2010/main" val="448906318"/>
              </p:ext>
            </p:extLst>
          </p:nvPr>
        </p:nvGraphicFramePr>
        <p:xfrm>
          <a:off x="1312863" y="4343400"/>
          <a:ext cx="439737" cy="495300"/>
        </p:xfrm>
        <a:graphic>
          <a:graphicData uri="http://schemas.openxmlformats.org/presentationml/2006/ole">
            <mc:AlternateContent xmlns:mc="http://schemas.openxmlformats.org/markup-compatibility/2006">
              <mc:Choice xmlns:v="urn:schemas-microsoft-com:vml" Requires="v">
                <p:oleObj name="Equation" r:id="rId14" imgW="203040" imgH="228600" progId="Equation.DSMT4">
                  <p:embed/>
                </p:oleObj>
              </mc:Choice>
              <mc:Fallback>
                <p:oleObj name="Equation" r:id="rId14" imgW="203040" imgH="228600" progId="Equation.DSMT4">
                  <p:embed/>
                  <p:pic>
                    <p:nvPicPr>
                      <p:cNvPr id="107528" name="Object 2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12863" y="4343400"/>
                        <a:ext cx="439737"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47246"/>
                                        </p:tgtEl>
                                        <p:attrNameLst>
                                          <p:attrName>style.visibility</p:attrName>
                                        </p:attrNameLst>
                                      </p:cBhvr>
                                      <p:to>
                                        <p:strVal val="visible"/>
                                      </p:to>
                                    </p:set>
                                    <p:animEffect transition="in" filter="blinds(horizontal)">
                                      <p:cBhvr>
                                        <p:cTn id="7" dur="500"/>
                                        <p:tgtEl>
                                          <p:spTgt spid="1247246"/>
                                        </p:tgtEl>
                                      </p:cBhvr>
                                    </p:animEffect>
                                  </p:childTnLst>
                                </p:cTn>
                              </p:par>
                              <p:par>
                                <p:cTn id="8" presetID="3" presetClass="entr" presetSubtype="10" fill="hold" nodeType="withEffect">
                                  <p:stCondLst>
                                    <p:cond delay="0"/>
                                  </p:stCondLst>
                                  <p:childTnLst>
                                    <p:set>
                                      <p:cBhvr>
                                        <p:cTn id="9" dur="1" fill="hold">
                                          <p:stCondLst>
                                            <p:cond delay="0"/>
                                          </p:stCondLst>
                                        </p:cTn>
                                        <p:tgtEl>
                                          <p:spTgt spid="1247247"/>
                                        </p:tgtEl>
                                        <p:attrNameLst>
                                          <p:attrName>style.visibility</p:attrName>
                                        </p:attrNameLst>
                                      </p:cBhvr>
                                      <p:to>
                                        <p:strVal val="visible"/>
                                      </p:to>
                                    </p:set>
                                    <p:animEffect transition="in" filter="blinds(horizontal)">
                                      <p:cBhvr>
                                        <p:cTn id="10" dur="500"/>
                                        <p:tgtEl>
                                          <p:spTgt spid="124724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247248"/>
                                        </p:tgtEl>
                                        <p:attrNameLst>
                                          <p:attrName>style.visibility</p:attrName>
                                        </p:attrNameLst>
                                      </p:cBhvr>
                                      <p:to>
                                        <p:strVal val="visible"/>
                                      </p:to>
                                    </p:set>
                                    <p:animEffect transition="in" filter="blinds(horizontal)">
                                      <p:cBhvr>
                                        <p:cTn id="15" dur="500"/>
                                        <p:tgtEl>
                                          <p:spTgt spid="124724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247251"/>
                                        </p:tgtEl>
                                        <p:attrNameLst>
                                          <p:attrName>style.visibility</p:attrName>
                                        </p:attrNameLst>
                                      </p:cBhvr>
                                      <p:to>
                                        <p:strVal val="visible"/>
                                      </p:to>
                                    </p:set>
                                    <p:animEffect transition="in" filter="blinds(horizontal)">
                                      <p:cBhvr>
                                        <p:cTn id="20" dur="500"/>
                                        <p:tgtEl>
                                          <p:spTgt spid="1247251"/>
                                        </p:tgtEl>
                                      </p:cBhvr>
                                    </p:animEffect>
                                  </p:childTnLst>
                                </p:cTn>
                              </p:par>
                              <p:par>
                                <p:cTn id="21" presetID="3" presetClass="entr" presetSubtype="10" fill="hold" nodeType="withEffect">
                                  <p:stCondLst>
                                    <p:cond delay="0"/>
                                  </p:stCondLst>
                                  <p:childTnLst>
                                    <p:set>
                                      <p:cBhvr>
                                        <p:cTn id="22" dur="1" fill="hold">
                                          <p:stCondLst>
                                            <p:cond delay="0"/>
                                          </p:stCondLst>
                                        </p:cTn>
                                        <p:tgtEl>
                                          <p:spTgt spid="1247249"/>
                                        </p:tgtEl>
                                        <p:attrNameLst>
                                          <p:attrName>style.visibility</p:attrName>
                                        </p:attrNameLst>
                                      </p:cBhvr>
                                      <p:to>
                                        <p:strVal val="visible"/>
                                      </p:to>
                                    </p:set>
                                    <p:animEffect transition="in" filter="blinds(horizontal)">
                                      <p:cBhvr>
                                        <p:cTn id="23" dur="500"/>
                                        <p:tgtEl>
                                          <p:spTgt spid="124724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247250"/>
                                        </p:tgtEl>
                                        <p:attrNameLst>
                                          <p:attrName>style.visibility</p:attrName>
                                        </p:attrNameLst>
                                      </p:cBhvr>
                                      <p:to>
                                        <p:strVal val="visible"/>
                                      </p:to>
                                    </p:set>
                                    <p:animEffect transition="in" filter="blinds(horizontal)">
                                      <p:cBhvr>
                                        <p:cTn id="28" dur="500"/>
                                        <p:tgtEl>
                                          <p:spTgt spid="124725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247252"/>
                                        </p:tgtEl>
                                        <p:attrNameLst>
                                          <p:attrName>style.visibility</p:attrName>
                                        </p:attrNameLst>
                                      </p:cBhvr>
                                      <p:to>
                                        <p:strVal val="visible"/>
                                      </p:to>
                                    </p:set>
                                    <p:animEffect transition="in" filter="blinds(horizontal)">
                                      <p:cBhvr>
                                        <p:cTn id="33" dur="500"/>
                                        <p:tgtEl>
                                          <p:spTgt spid="1247252"/>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247256"/>
                                        </p:tgtEl>
                                        <p:attrNameLst>
                                          <p:attrName>style.visibility</p:attrName>
                                        </p:attrNameLst>
                                      </p:cBhvr>
                                      <p:to>
                                        <p:strVal val="visible"/>
                                      </p:to>
                                    </p:set>
                                    <p:animEffect transition="in" filter="blinds(horizontal)">
                                      <p:cBhvr>
                                        <p:cTn id="36" dur="500"/>
                                        <p:tgtEl>
                                          <p:spTgt spid="1247256"/>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247255"/>
                                        </p:tgtEl>
                                        <p:attrNameLst>
                                          <p:attrName>style.visibility</p:attrName>
                                        </p:attrNameLst>
                                      </p:cBhvr>
                                      <p:to>
                                        <p:strVal val="visible"/>
                                      </p:to>
                                    </p:set>
                                    <p:animEffect transition="in" filter="blinds(horizontal)">
                                      <p:cBhvr>
                                        <p:cTn id="39" dur="500"/>
                                        <p:tgtEl>
                                          <p:spTgt spid="1247255"/>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247253"/>
                                        </p:tgtEl>
                                        <p:attrNameLst>
                                          <p:attrName>style.visibility</p:attrName>
                                        </p:attrNameLst>
                                      </p:cBhvr>
                                      <p:to>
                                        <p:strVal val="visible"/>
                                      </p:to>
                                    </p:set>
                                    <p:animEffect transition="in" filter="blinds(horizontal)">
                                      <p:cBhvr>
                                        <p:cTn id="44" dur="500"/>
                                        <p:tgtEl>
                                          <p:spTgt spid="1247253"/>
                                        </p:tgtEl>
                                      </p:cBhvr>
                                    </p:animEffect>
                                  </p:childTnLst>
                                </p:cTn>
                              </p:par>
                              <p:par>
                                <p:cTn id="45" presetID="3" presetClass="entr" presetSubtype="10" fill="hold" nodeType="withEffect">
                                  <p:stCondLst>
                                    <p:cond delay="0"/>
                                  </p:stCondLst>
                                  <p:childTnLst>
                                    <p:set>
                                      <p:cBhvr>
                                        <p:cTn id="46" dur="1" fill="hold">
                                          <p:stCondLst>
                                            <p:cond delay="0"/>
                                          </p:stCondLst>
                                        </p:cTn>
                                        <p:tgtEl>
                                          <p:spTgt spid="1247254"/>
                                        </p:tgtEl>
                                        <p:attrNameLst>
                                          <p:attrName>style.visibility</p:attrName>
                                        </p:attrNameLst>
                                      </p:cBhvr>
                                      <p:to>
                                        <p:strVal val="visible"/>
                                      </p:to>
                                    </p:set>
                                    <p:animEffect transition="in" filter="blinds(horizontal)">
                                      <p:cBhvr>
                                        <p:cTn id="47" dur="500"/>
                                        <p:tgtEl>
                                          <p:spTgt spid="1247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7246" grpId="0"/>
      <p:bldP spid="1247251" grpId="0"/>
      <p:bldP spid="1247252" grpId="0"/>
      <p:bldP spid="1247253" grpId="0"/>
      <p:bldP spid="1247255" grpId="0" animBg="1"/>
      <p:bldP spid="124725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48258" name="Object 2"/>
          <p:cNvGraphicFramePr>
            <a:graphicFrameLocks noGrp="1" noChangeAspect="1"/>
          </p:cNvGraphicFramePr>
          <p:nvPr>
            <p:ph sz="quarter" idx="2"/>
          </p:nvPr>
        </p:nvGraphicFramePr>
        <p:xfrm>
          <a:off x="990600" y="1447800"/>
          <a:ext cx="1066800" cy="468313"/>
        </p:xfrm>
        <a:graphic>
          <a:graphicData uri="http://schemas.openxmlformats.org/presentationml/2006/ole">
            <mc:AlternateContent xmlns:mc="http://schemas.openxmlformats.org/markup-compatibility/2006">
              <mc:Choice xmlns:v="urn:schemas-microsoft-com:vml" Requires="v">
                <p:oleObj name="Equation" r:id="rId2" imgW="520560" imgH="228600" progId="Equation.DSMT4">
                  <p:embed/>
                </p:oleObj>
              </mc:Choice>
              <mc:Fallback>
                <p:oleObj name="Equation" r:id="rId2" imgW="520560" imgH="228600" progId="Equation.DSMT4">
                  <p:embed/>
                  <p:pic>
                    <p:nvPicPr>
                      <p:cNvPr id="124825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447800"/>
                        <a:ext cx="1066800" cy="468313"/>
                      </a:xfrm>
                      <a:prstGeom prst="rect">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8259" name="Object 3"/>
          <p:cNvGraphicFramePr>
            <a:graphicFrameLocks noGrp="1" noChangeAspect="1"/>
          </p:cNvGraphicFramePr>
          <p:nvPr>
            <p:ph sz="quarter" idx="3"/>
          </p:nvPr>
        </p:nvGraphicFramePr>
        <p:xfrm>
          <a:off x="533400" y="1884363"/>
          <a:ext cx="5029200" cy="1011237"/>
        </p:xfrm>
        <a:graphic>
          <a:graphicData uri="http://schemas.openxmlformats.org/presentationml/2006/ole">
            <mc:AlternateContent xmlns:mc="http://schemas.openxmlformats.org/markup-compatibility/2006">
              <mc:Choice xmlns:v="urn:schemas-microsoft-com:vml" Requires="v">
                <p:oleObj name="Equation" r:id="rId4" imgW="2273040" imgH="457200" progId="Equation.DSMT4">
                  <p:embed/>
                </p:oleObj>
              </mc:Choice>
              <mc:Fallback>
                <p:oleObj name="Equation" r:id="rId4" imgW="2273040" imgH="457200" progId="Equation.DSMT4">
                  <p:embed/>
                  <p:pic>
                    <p:nvPicPr>
                      <p:cNvPr id="124825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884363"/>
                        <a:ext cx="5029200" cy="1011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8260" name="Object 4"/>
          <p:cNvGraphicFramePr>
            <a:graphicFrameLocks noGrp="1" noChangeAspect="1"/>
          </p:cNvGraphicFramePr>
          <p:nvPr>
            <p:ph sz="quarter" idx="4"/>
          </p:nvPr>
        </p:nvGraphicFramePr>
        <p:xfrm>
          <a:off x="3810000" y="2871788"/>
          <a:ext cx="2743200" cy="1265237"/>
        </p:xfrm>
        <a:graphic>
          <a:graphicData uri="http://schemas.openxmlformats.org/presentationml/2006/ole">
            <mc:AlternateContent xmlns:mc="http://schemas.openxmlformats.org/markup-compatibility/2006">
              <mc:Choice xmlns:v="urn:schemas-microsoft-com:vml" Requires="v">
                <p:oleObj name="Equation" r:id="rId6" imgW="1155600" imgH="533160" progId="Equation.DSMT4">
                  <p:embed/>
                </p:oleObj>
              </mc:Choice>
              <mc:Fallback>
                <p:oleObj name="Equation" r:id="rId6" imgW="1155600" imgH="533160" progId="Equation.DSMT4">
                  <p:embed/>
                  <p:pic>
                    <p:nvPicPr>
                      <p:cNvPr id="124826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0" y="2871788"/>
                        <a:ext cx="2743200" cy="1265237"/>
                      </a:xfrm>
                      <a:prstGeom prst="rect">
                        <a:avLst/>
                      </a:prstGeom>
                      <a:solidFill>
                        <a:srgbClr val="99FF66"/>
                      </a:solidFill>
                      <a:ln w="9525">
                        <a:solidFill>
                          <a:srgbClr val="CC9900"/>
                        </a:solidFill>
                        <a:miter lim="800000"/>
                        <a:headEnd/>
                        <a:tailEnd/>
                      </a:ln>
                    </p:spPr>
                  </p:pic>
                </p:oleObj>
              </mc:Fallback>
            </mc:AlternateContent>
          </a:graphicData>
        </a:graphic>
      </p:graphicFrame>
      <p:graphicFrame>
        <p:nvGraphicFramePr>
          <p:cNvPr id="1248261" name="Object 5"/>
          <p:cNvGraphicFramePr>
            <a:graphicFrameLocks noChangeAspect="1"/>
          </p:cNvGraphicFramePr>
          <p:nvPr/>
        </p:nvGraphicFramePr>
        <p:xfrm>
          <a:off x="1066800" y="4114800"/>
          <a:ext cx="1219200" cy="547688"/>
        </p:xfrm>
        <a:graphic>
          <a:graphicData uri="http://schemas.openxmlformats.org/presentationml/2006/ole">
            <mc:AlternateContent xmlns:mc="http://schemas.openxmlformats.org/markup-compatibility/2006">
              <mc:Choice xmlns:v="urn:schemas-microsoft-com:vml" Requires="v">
                <p:oleObj name="Equation" r:id="rId8" imgW="507960" imgH="228600" progId="Equation.DSMT4">
                  <p:embed/>
                </p:oleObj>
              </mc:Choice>
              <mc:Fallback>
                <p:oleObj name="Equation" r:id="rId8" imgW="507960" imgH="228600" progId="Equation.DSMT4">
                  <p:embed/>
                  <p:pic>
                    <p:nvPicPr>
                      <p:cNvPr id="1248261"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6800" y="4114800"/>
                        <a:ext cx="1219200" cy="547688"/>
                      </a:xfrm>
                      <a:prstGeom prst="rect">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8262" name="Object 6"/>
          <p:cNvGraphicFramePr>
            <a:graphicFrameLocks noChangeAspect="1"/>
          </p:cNvGraphicFramePr>
          <p:nvPr/>
        </p:nvGraphicFramePr>
        <p:xfrm>
          <a:off x="533400" y="4648200"/>
          <a:ext cx="5257800" cy="1046163"/>
        </p:xfrm>
        <a:graphic>
          <a:graphicData uri="http://schemas.openxmlformats.org/presentationml/2006/ole">
            <mc:AlternateContent xmlns:mc="http://schemas.openxmlformats.org/markup-compatibility/2006">
              <mc:Choice xmlns:v="urn:schemas-microsoft-com:vml" Requires="v">
                <p:oleObj name="Equation" r:id="rId10" imgW="2298600" imgH="457200" progId="Equation.DSMT4">
                  <p:embed/>
                </p:oleObj>
              </mc:Choice>
              <mc:Fallback>
                <p:oleObj name="Equation" r:id="rId10" imgW="2298600" imgH="457200" progId="Equation.DSMT4">
                  <p:embed/>
                  <p:pic>
                    <p:nvPicPr>
                      <p:cNvPr id="1248262"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3400" y="4648200"/>
                        <a:ext cx="5257800" cy="1046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8263" name="Object 7"/>
          <p:cNvGraphicFramePr>
            <a:graphicFrameLocks noChangeAspect="1"/>
          </p:cNvGraphicFramePr>
          <p:nvPr/>
        </p:nvGraphicFramePr>
        <p:xfrm>
          <a:off x="533400" y="5780088"/>
          <a:ext cx="2514600" cy="1077912"/>
        </p:xfrm>
        <a:graphic>
          <a:graphicData uri="http://schemas.openxmlformats.org/presentationml/2006/ole">
            <mc:AlternateContent xmlns:mc="http://schemas.openxmlformats.org/markup-compatibility/2006">
              <mc:Choice xmlns:v="urn:schemas-microsoft-com:vml" Requires="v">
                <p:oleObj name="Equation" r:id="rId12" imgW="1066680" imgH="457200" progId="Equation.DSMT4">
                  <p:embed/>
                </p:oleObj>
              </mc:Choice>
              <mc:Fallback>
                <p:oleObj name="Equation" r:id="rId12" imgW="1066680" imgH="457200" progId="Equation.DSMT4">
                  <p:embed/>
                  <p:pic>
                    <p:nvPicPr>
                      <p:cNvPr id="1248263"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3400" y="5780088"/>
                        <a:ext cx="2514600" cy="1077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8264" name="Object 8"/>
          <p:cNvGraphicFramePr>
            <a:graphicFrameLocks noChangeAspect="1"/>
          </p:cNvGraphicFramePr>
          <p:nvPr/>
        </p:nvGraphicFramePr>
        <p:xfrm>
          <a:off x="5791200" y="5305425"/>
          <a:ext cx="2667000" cy="1230313"/>
        </p:xfrm>
        <a:graphic>
          <a:graphicData uri="http://schemas.openxmlformats.org/presentationml/2006/ole">
            <mc:AlternateContent xmlns:mc="http://schemas.openxmlformats.org/markup-compatibility/2006">
              <mc:Choice xmlns:v="urn:schemas-microsoft-com:vml" Requires="v">
                <p:oleObj name="Equation" r:id="rId14" imgW="1155600" imgH="533160" progId="Equation.DSMT4">
                  <p:embed/>
                </p:oleObj>
              </mc:Choice>
              <mc:Fallback>
                <p:oleObj name="Equation" r:id="rId14" imgW="1155600" imgH="533160" progId="Equation.DSMT4">
                  <p:embed/>
                  <p:pic>
                    <p:nvPicPr>
                      <p:cNvPr id="1248264"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91200" y="5305425"/>
                        <a:ext cx="2667000" cy="1230313"/>
                      </a:xfrm>
                      <a:prstGeom prst="rect">
                        <a:avLst/>
                      </a:prstGeom>
                      <a:solidFill>
                        <a:srgbClr val="99FF66"/>
                      </a:solidFill>
                      <a:ln w="9525">
                        <a:solidFill>
                          <a:srgbClr val="FF0000"/>
                        </a:solidFill>
                        <a:miter lim="800000"/>
                        <a:headEnd/>
                        <a:tailEnd/>
                      </a:ln>
                    </p:spPr>
                  </p:pic>
                </p:oleObj>
              </mc:Fallback>
            </mc:AlternateContent>
          </a:graphicData>
        </a:graphic>
      </p:graphicFrame>
      <p:graphicFrame>
        <p:nvGraphicFramePr>
          <p:cNvPr id="110601" name="Object 9"/>
          <p:cNvGraphicFramePr>
            <a:graphicFrameLocks noChangeAspect="1"/>
          </p:cNvGraphicFramePr>
          <p:nvPr/>
        </p:nvGraphicFramePr>
        <p:xfrm>
          <a:off x="2376488" y="457200"/>
          <a:ext cx="4625975" cy="1006475"/>
        </p:xfrm>
        <a:graphic>
          <a:graphicData uri="http://schemas.openxmlformats.org/presentationml/2006/ole">
            <mc:AlternateContent xmlns:mc="http://schemas.openxmlformats.org/markup-compatibility/2006">
              <mc:Choice xmlns:v="urn:schemas-microsoft-com:vml" Requires="v">
                <p:oleObj name="Equation" r:id="rId16" imgW="2158920" imgH="469800" progId="Equation.DSMT4">
                  <p:embed/>
                </p:oleObj>
              </mc:Choice>
              <mc:Fallback>
                <p:oleObj name="Equation" r:id="rId16" imgW="2158920" imgH="469800" progId="Equation.DSMT4">
                  <p:embed/>
                  <p:pic>
                    <p:nvPicPr>
                      <p:cNvPr id="110601"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76488" y="457200"/>
                        <a:ext cx="4625975" cy="1006475"/>
                      </a:xfrm>
                      <a:prstGeom prst="rect">
                        <a:avLst/>
                      </a:prstGeom>
                      <a:solidFill>
                        <a:srgbClr val="C6FDA1"/>
                      </a:solidFill>
                      <a:ln w="9525">
                        <a:solidFill>
                          <a:schemeClr val="folHlink"/>
                        </a:solidFill>
                        <a:miter lim="800000"/>
                        <a:headEnd/>
                        <a:tailEnd/>
                      </a:ln>
                    </p:spPr>
                  </p:pic>
                </p:oleObj>
              </mc:Fallback>
            </mc:AlternateContent>
          </a:graphicData>
        </a:graphic>
      </p:graphicFrame>
      <p:sp>
        <p:nvSpPr>
          <p:cNvPr id="110607" name="Text Box 10"/>
          <p:cNvSpPr txBox="1">
            <a:spLocks noChangeArrowheads="1"/>
          </p:cNvSpPr>
          <p:nvPr/>
        </p:nvSpPr>
        <p:spPr bwMode="auto">
          <a:xfrm>
            <a:off x="7391400" y="685800"/>
            <a:ext cx="914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1248267" name="Text Box 11"/>
          <p:cNvSpPr txBox="1">
            <a:spLocks noChangeArrowheads="1"/>
          </p:cNvSpPr>
          <p:nvPr/>
        </p:nvSpPr>
        <p:spPr bwMode="auto">
          <a:xfrm>
            <a:off x="533400" y="1447800"/>
            <a:ext cx="381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p>
        </p:txBody>
      </p:sp>
      <p:graphicFrame>
        <p:nvGraphicFramePr>
          <p:cNvPr id="1248268" name="Object 12"/>
          <p:cNvGraphicFramePr>
            <a:graphicFrameLocks noGrp="1" noChangeAspect="1"/>
          </p:cNvGraphicFramePr>
          <p:nvPr>
            <p:ph sz="quarter" idx="1"/>
          </p:nvPr>
        </p:nvGraphicFramePr>
        <p:xfrm>
          <a:off x="2895600" y="1447800"/>
          <a:ext cx="425450" cy="509588"/>
        </p:xfrm>
        <a:graphic>
          <a:graphicData uri="http://schemas.openxmlformats.org/presentationml/2006/ole">
            <mc:AlternateContent xmlns:mc="http://schemas.openxmlformats.org/markup-compatibility/2006">
              <mc:Choice xmlns:v="urn:schemas-microsoft-com:vml" Requires="v">
                <p:oleObj name="Equation" r:id="rId18" imgW="190440" imgH="228600" progId="Equation.DSMT4">
                  <p:embed/>
                </p:oleObj>
              </mc:Choice>
              <mc:Fallback>
                <p:oleObj name="Equation" r:id="rId18" imgW="190440" imgH="228600" progId="Equation.DSMT4">
                  <p:embed/>
                  <p:pic>
                    <p:nvPicPr>
                      <p:cNvPr id="1248268" name="Object 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95600" y="1447800"/>
                        <a:ext cx="425450" cy="509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8269" name="Object 13"/>
          <p:cNvGraphicFramePr>
            <a:graphicFrameLocks noChangeAspect="1"/>
          </p:cNvGraphicFramePr>
          <p:nvPr/>
        </p:nvGraphicFramePr>
        <p:xfrm>
          <a:off x="3048000" y="4114800"/>
          <a:ext cx="474663" cy="533400"/>
        </p:xfrm>
        <a:graphic>
          <a:graphicData uri="http://schemas.openxmlformats.org/presentationml/2006/ole">
            <mc:AlternateContent xmlns:mc="http://schemas.openxmlformats.org/markup-compatibility/2006">
              <mc:Choice xmlns:v="urn:schemas-microsoft-com:vml" Requires="v">
                <p:oleObj name="Equation" r:id="rId20" imgW="203040" imgH="228600" progId="Equation.DSMT4">
                  <p:embed/>
                </p:oleObj>
              </mc:Choice>
              <mc:Fallback>
                <p:oleObj name="Equation" r:id="rId20" imgW="203040" imgH="228600" progId="Equation.DSMT4">
                  <p:embed/>
                  <p:pic>
                    <p:nvPicPr>
                      <p:cNvPr id="1248269" name="Object 1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048000" y="4114800"/>
                        <a:ext cx="474663"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8270" name="Line 14"/>
          <p:cNvSpPr>
            <a:spLocks noChangeShapeType="1"/>
          </p:cNvSpPr>
          <p:nvPr/>
        </p:nvSpPr>
        <p:spPr bwMode="auto">
          <a:xfrm>
            <a:off x="2133600" y="1676400"/>
            <a:ext cx="533400" cy="0"/>
          </a:xfrm>
          <a:prstGeom prst="line">
            <a:avLst/>
          </a:prstGeom>
          <a:noFill/>
          <a:ln w="9525">
            <a:solidFill>
              <a:schemeClr val="tx1"/>
            </a:solidFill>
            <a:round/>
            <a:headEnd/>
            <a:tailEnd type="triangle" w="med" len="med"/>
          </a:ln>
        </p:spPr>
        <p:txBody>
          <a:bodyPr/>
          <a:lstStyle/>
          <a:p>
            <a:endParaRPr lang="en-US"/>
          </a:p>
        </p:txBody>
      </p:sp>
      <p:sp>
        <p:nvSpPr>
          <p:cNvPr id="1248271" name="Text Box 15"/>
          <p:cNvSpPr txBox="1">
            <a:spLocks noChangeArrowheads="1"/>
          </p:cNvSpPr>
          <p:nvPr/>
        </p:nvSpPr>
        <p:spPr bwMode="auto">
          <a:xfrm>
            <a:off x="3429000" y="1447800"/>
            <a:ext cx="1981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ñi xuoáng vôùi :</a:t>
            </a:r>
          </a:p>
        </p:txBody>
      </p:sp>
      <p:graphicFrame>
        <p:nvGraphicFramePr>
          <p:cNvPr id="1248272" name="Object 16"/>
          <p:cNvGraphicFramePr>
            <a:graphicFrameLocks noChangeAspect="1"/>
          </p:cNvGraphicFramePr>
          <p:nvPr/>
        </p:nvGraphicFramePr>
        <p:xfrm>
          <a:off x="533400" y="3048000"/>
          <a:ext cx="2438400" cy="1058863"/>
        </p:xfrm>
        <a:graphic>
          <a:graphicData uri="http://schemas.openxmlformats.org/presentationml/2006/ole">
            <mc:AlternateContent xmlns:mc="http://schemas.openxmlformats.org/markup-compatibility/2006">
              <mc:Choice xmlns:v="urn:schemas-microsoft-com:vml" Requires="v">
                <p:oleObj name="Equation" r:id="rId22" imgW="1054080" imgH="457200" progId="Equation.DSMT4">
                  <p:embed/>
                </p:oleObj>
              </mc:Choice>
              <mc:Fallback>
                <p:oleObj name="Equation" r:id="rId22" imgW="1054080" imgH="457200" progId="Equation.DSMT4">
                  <p:embed/>
                  <p:pic>
                    <p:nvPicPr>
                      <p:cNvPr id="1248272" name="Object 1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33400" y="3048000"/>
                        <a:ext cx="2438400" cy="1058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8273" name="Line 17"/>
          <p:cNvSpPr>
            <a:spLocks noChangeShapeType="1"/>
          </p:cNvSpPr>
          <p:nvPr/>
        </p:nvSpPr>
        <p:spPr bwMode="auto">
          <a:xfrm>
            <a:off x="990600" y="2590800"/>
            <a:ext cx="0" cy="762000"/>
          </a:xfrm>
          <a:prstGeom prst="line">
            <a:avLst/>
          </a:prstGeom>
          <a:noFill/>
          <a:ln w="9525">
            <a:solidFill>
              <a:schemeClr val="tx1"/>
            </a:solidFill>
            <a:round/>
            <a:headEnd/>
            <a:tailEnd type="arrow" w="med" len="med"/>
          </a:ln>
        </p:spPr>
        <p:txBody>
          <a:bodyPr/>
          <a:lstStyle/>
          <a:p>
            <a:endParaRPr lang="en-US"/>
          </a:p>
        </p:txBody>
      </p:sp>
      <p:sp>
        <p:nvSpPr>
          <p:cNvPr id="1248274" name="Text Box 18"/>
          <p:cNvSpPr txBox="1">
            <a:spLocks noChangeArrowheads="1"/>
          </p:cNvSpPr>
          <p:nvPr/>
        </p:nvSpPr>
        <p:spPr bwMode="auto">
          <a:xfrm>
            <a:off x="3200400" y="3048000"/>
            <a:ext cx="609600" cy="8540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a:p>
            <a:pPr algn="l">
              <a:spcBef>
                <a:spcPct val="50000"/>
              </a:spcBef>
            </a:pPr>
            <a:endParaRPr lang="en-US">
              <a:latin typeface="VNI-Times" pitchFamily="2" charset="0"/>
            </a:endParaRPr>
          </a:p>
        </p:txBody>
      </p:sp>
      <p:sp>
        <p:nvSpPr>
          <p:cNvPr id="1248275" name="Text Box 19"/>
          <p:cNvSpPr txBox="1">
            <a:spLocks noChangeArrowheads="1"/>
          </p:cNvSpPr>
          <p:nvPr/>
        </p:nvSpPr>
        <p:spPr bwMode="auto">
          <a:xfrm>
            <a:off x="609600" y="4191000"/>
            <a:ext cx="762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1248276" name="Line 20"/>
          <p:cNvSpPr>
            <a:spLocks noChangeShapeType="1"/>
          </p:cNvSpPr>
          <p:nvPr/>
        </p:nvSpPr>
        <p:spPr bwMode="auto">
          <a:xfrm>
            <a:off x="2362200" y="4419600"/>
            <a:ext cx="533400" cy="0"/>
          </a:xfrm>
          <a:prstGeom prst="line">
            <a:avLst/>
          </a:prstGeom>
          <a:noFill/>
          <a:ln w="9525">
            <a:solidFill>
              <a:schemeClr val="tx1"/>
            </a:solidFill>
            <a:round/>
            <a:headEnd/>
            <a:tailEnd type="triangle" w="med" len="med"/>
          </a:ln>
        </p:spPr>
        <p:txBody>
          <a:bodyPr/>
          <a:lstStyle/>
          <a:p>
            <a:endParaRPr lang="en-US"/>
          </a:p>
        </p:txBody>
      </p:sp>
      <p:sp>
        <p:nvSpPr>
          <p:cNvPr id="1248277" name="Text Box 21"/>
          <p:cNvSpPr txBox="1">
            <a:spLocks noChangeArrowheads="1"/>
          </p:cNvSpPr>
          <p:nvPr/>
        </p:nvSpPr>
        <p:spPr bwMode="auto">
          <a:xfrm>
            <a:off x="3581400" y="4114800"/>
            <a:ext cx="2209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ñi xuoáng vôùi :</a:t>
            </a:r>
          </a:p>
        </p:txBody>
      </p:sp>
      <p:sp>
        <p:nvSpPr>
          <p:cNvPr id="1248278" name="Text Box 22"/>
          <p:cNvSpPr txBox="1">
            <a:spLocks noChangeArrowheads="1"/>
          </p:cNvSpPr>
          <p:nvPr/>
        </p:nvSpPr>
        <p:spPr bwMode="auto">
          <a:xfrm>
            <a:off x="4267200" y="5791200"/>
            <a:ext cx="1143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1248279" name="Line 23"/>
          <p:cNvSpPr>
            <a:spLocks noChangeShapeType="1"/>
          </p:cNvSpPr>
          <p:nvPr/>
        </p:nvSpPr>
        <p:spPr bwMode="auto">
          <a:xfrm>
            <a:off x="3352800" y="6237288"/>
            <a:ext cx="2133600" cy="0"/>
          </a:xfrm>
          <a:prstGeom prst="line">
            <a:avLst/>
          </a:prstGeom>
          <a:noFill/>
          <a:ln w="9525">
            <a:solidFill>
              <a:schemeClr val="tx1"/>
            </a:solidFill>
            <a:round/>
            <a:headEnd/>
            <a:tailEnd type="triangle" w="med" len="med"/>
          </a:ln>
        </p:spPr>
        <p:txBody>
          <a:bodyPr/>
          <a:lstStyle/>
          <a:p>
            <a:endParaRPr lang="en-US"/>
          </a:p>
        </p:txBody>
      </p:sp>
      <p:sp>
        <p:nvSpPr>
          <p:cNvPr id="1248280" name="Line 24"/>
          <p:cNvSpPr>
            <a:spLocks noChangeShapeType="1"/>
          </p:cNvSpPr>
          <p:nvPr/>
        </p:nvSpPr>
        <p:spPr bwMode="auto">
          <a:xfrm>
            <a:off x="7315200" y="1828800"/>
            <a:ext cx="838200" cy="0"/>
          </a:xfrm>
          <a:prstGeom prst="line">
            <a:avLst/>
          </a:prstGeom>
          <a:noFill/>
          <a:ln w="9525">
            <a:solidFill>
              <a:schemeClr val="tx1"/>
            </a:solidFill>
            <a:round/>
            <a:headEnd/>
            <a:tailEnd/>
          </a:ln>
        </p:spPr>
        <p:txBody>
          <a:bodyPr/>
          <a:lstStyle/>
          <a:p>
            <a:endParaRPr lang="en-US"/>
          </a:p>
        </p:txBody>
      </p:sp>
      <p:sp>
        <p:nvSpPr>
          <p:cNvPr id="1248281" name="Oval 25"/>
          <p:cNvSpPr>
            <a:spLocks noChangeArrowheads="1"/>
          </p:cNvSpPr>
          <p:nvPr/>
        </p:nvSpPr>
        <p:spPr bwMode="auto">
          <a:xfrm>
            <a:off x="7391400" y="2133600"/>
            <a:ext cx="6858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248282" name="Line 26"/>
          <p:cNvSpPr>
            <a:spLocks noChangeShapeType="1"/>
          </p:cNvSpPr>
          <p:nvPr/>
        </p:nvSpPr>
        <p:spPr bwMode="auto">
          <a:xfrm>
            <a:off x="7467600" y="1828800"/>
            <a:ext cx="152400" cy="381000"/>
          </a:xfrm>
          <a:prstGeom prst="line">
            <a:avLst/>
          </a:prstGeom>
          <a:noFill/>
          <a:ln w="9525">
            <a:solidFill>
              <a:schemeClr val="tx1"/>
            </a:solidFill>
            <a:round/>
            <a:headEnd/>
            <a:tailEnd/>
          </a:ln>
        </p:spPr>
        <p:txBody>
          <a:bodyPr/>
          <a:lstStyle/>
          <a:p>
            <a:endParaRPr lang="en-US"/>
          </a:p>
        </p:txBody>
      </p:sp>
      <p:sp>
        <p:nvSpPr>
          <p:cNvPr id="1248283" name="Line 27"/>
          <p:cNvSpPr>
            <a:spLocks noChangeShapeType="1"/>
          </p:cNvSpPr>
          <p:nvPr/>
        </p:nvSpPr>
        <p:spPr bwMode="auto">
          <a:xfrm flipH="1">
            <a:off x="7924800" y="1828800"/>
            <a:ext cx="152400" cy="381000"/>
          </a:xfrm>
          <a:prstGeom prst="line">
            <a:avLst/>
          </a:prstGeom>
          <a:noFill/>
          <a:ln w="9525">
            <a:solidFill>
              <a:schemeClr val="tx1"/>
            </a:solidFill>
            <a:round/>
            <a:headEnd/>
            <a:tailEnd/>
          </a:ln>
        </p:spPr>
        <p:txBody>
          <a:bodyPr/>
          <a:lstStyle/>
          <a:p>
            <a:endParaRPr lang="en-US"/>
          </a:p>
        </p:txBody>
      </p:sp>
      <p:sp>
        <p:nvSpPr>
          <p:cNvPr id="1248284" name="Line 28"/>
          <p:cNvSpPr>
            <a:spLocks noChangeShapeType="1"/>
          </p:cNvSpPr>
          <p:nvPr/>
        </p:nvSpPr>
        <p:spPr bwMode="auto">
          <a:xfrm>
            <a:off x="7391400" y="2438400"/>
            <a:ext cx="0" cy="990600"/>
          </a:xfrm>
          <a:prstGeom prst="line">
            <a:avLst/>
          </a:prstGeom>
          <a:noFill/>
          <a:ln w="9525">
            <a:solidFill>
              <a:schemeClr val="tx1"/>
            </a:solidFill>
            <a:round/>
            <a:headEnd/>
            <a:tailEnd/>
          </a:ln>
        </p:spPr>
        <p:txBody>
          <a:bodyPr/>
          <a:lstStyle/>
          <a:p>
            <a:endParaRPr lang="en-US"/>
          </a:p>
        </p:txBody>
      </p:sp>
      <p:sp>
        <p:nvSpPr>
          <p:cNvPr id="1248285" name="Rectangle 29"/>
          <p:cNvSpPr>
            <a:spLocks noChangeArrowheads="1"/>
          </p:cNvSpPr>
          <p:nvPr/>
        </p:nvSpPr>
        <p:spPr bwMode="auto">
          <a:xfrm>
            <a:off x="7162800" y="3429000"/>
            <a:ext cx="4572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48286" name="Line 30"/>
          <p:cNvSpPr>
            <a:spLocks noChangeShapeType="1"/>
          </p:cNvSpPr>
          <p:nvPr/>
        </p:nvSpPr>
        <p:spPr bwMode="auto">
          <a:xfrm>
            <a:off x="8077200" y="2438400"/>
            <a:ext cx="0" cy="1447800"/>
          </a:xfrm>
          <a:prstGeom prst="line">
            <a:avLst/>
          </a:prstGeom>
          <a:noFill/>
          <a:ln w="9525">
            <a:solidFill>
              <a:schemeClr val="tx1"/>
            </a:solidFill>
            <a:round/>
            <a:headEnd/>
            <a:tailEnd/>
          </a:ln>
        </p:spPr>
        <p:txBody>
          <a:bodyPr/>
          <a:lstStyle/>
          <a:p>
            <a:endParaRPr lang="en-US"/>
          </a:p>
        </p:txBody>
      </p:sp>
      <p:sp>
        <p:nvSpPr>
          <p:cNvPr id="1248287" name="Rectangle 31"/>
          <p:cNvSpPr>
            <a:spLocks noChangeArrowheads="1"/>
          </p:cNvSpPr>
          <p:nvPr/>
        </p:nvSpPr>
        <p:spPr bwMode="auto">
          <a:xfrm>
            <a:off x="7848600" y="3886200"/>
            <a:ext cx="533400" cy="533400"/>
          </a:xfrm>
          <a:prstGeom prst="rect">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1248288" name="Object 32"/>
          <p:cNvGraphicFramePr>
            <a:graphicFrameLocks noChangeAspect="1"/>
          </p:cNvGraphicFramePr>
          <p:nvPr/>
        </p:nvGraphicFramePr>
        <p:xfrm>
          <a:off x="7219950" y="3429000"/>
          <a:ext cx="476250" cy="571500"/>
        </p:xfrm>
        <a:graphic>
          <a:graphicData uri="http://schemas.openxmlformats.org/presentationml/2006/ole">
            <mc:AlternateContent xmlns:mc="http://schemas.openxmlformats.org/markup-compatibility/2006">
              <mc:Choice xmlns:v="urn:schemas-microsoft-com:vml" Requires="v">
                <p:oleObj name="Equation" r:id="rId24" imgW="190440" imgH="228600" progId="Equation.DSMT4">
                  <p:embed/>
                </p:oleObj>
              </mc:Choice>
              <mc:Fallback>
                <p:oleObj name="Equation" r:id="rId24" imgW="190440" imgH="228600" progId="Equation.DSMT4">
                  <p:embed/>
                  <p:pic>
                    <p:nvPicPr>
                      <p:cNvPr id="1248288" name="Object 3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219950" y="3429000"/>
                        <a:ext cx="4762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8289" name="Object 33"/>
          <p:cNvGraphicFramePr>
            <a:graphicFrameLocks noChangeAspect="1"/>
          </p:cNvGraphicFramePr>
          <p:nvPr/>
        </p:nvGraphicFramePr>
        <p:xfrm>
          <a:off x="7942263" y="3962400"/>
          <a:ext cx="439737" cy="495300"/>
        </p:xfrm>
        <a:graphic>
          <a:graphicData uri="http://schemas.openxmlformats.org/presentationml/2006/ole">
            <mc:AlternateContent xmlns:mc="http://schemas.openxmlformats.org/markup-compatibility/2006">
              <mc:Choice xmlns:v="urn:schemas-microsoft-com:vml" Requires="v">
                <p:oleObj name="Equation" r:id="rId26" imgW="203040" imgH="228600" progId="Equation.DSMT4">
                  <p:embed/>
                </p:oleObj>
              </mc:Choice>
              <mc:Fallback>
                <p:oleObj name="Equation" r:id="rId26" imgW="203040" imgH="228600" progId="Equation.DSMT4">
                  <p:embed/>
                  <p:pic>
                    <p:nvPicPr>
                      <p:cNvPr id="1248289" name="Object 3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942263" y="3962400"/>
                        <a:ext cx="439737"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8290" name="Line 34"/>
          <p:cNvSpPr>
            <a:spLocks noChangeShapeType="1"/>
          </p:cNvSpPr>
          <p:nvPr/>
        </p:nvSpPr>
        <p:spPr bwMode="auto">
          <a:xfrm>
            <a:off x="7086600" y="3048000"/>
            <a:ext cx="76200" cy="1219200"/>
          </a:xfrm>
          <a:prstGeom prst="line">
            <a:avLst/>
          </a:prstGeom>
          <a:noFill/>
          <a:ln w="38100">
            <a:solidFill>
              <a:srgbClr val="CC9900"/>
            </a:solidFill>
            <a:prstDash val="dash"/>
            <a:round/>
            <a:headEnd/>
            <a:tailEnd type="triangle" w="med" len="med"/>
          </a:ln>
        </p:spPr>
        <p:txBody>
          <a:bodyPr/>
          <a:lstStyle/>
          <a:p>
            <a:endParaRPr lang="en-US"/>
          </a:p>
        </p:txBody>
      </p:sp>
      <p:sp>
        <p:nvSpPr>
          <p:cNvPr id="1248291" name="Line 35"/>
          <p:cNvSpPr>
            <a:spLocks noChangeShapeType="1"/>
          </p:cNvSpPr>
          <p:nvPr/>
        </p:nvSpPr>
        <p:spPr bwMode="auto">
          <a:xfrm>
            <a:off x="3124200" y="3581400"/>
            <a:ext cx="609600" cy="0"/>
          </a:xfrm>
          <a:prstGeom prst="line">
            <a:avLst/>
          </a:prstGeom>
          <a:noFill/>
          <a:ln w="9525">
            <a:solidFill>
              <a:schemeClr val="tx1"/>
            </a:solidFill>
            <a:round/>
            <a:headEnd/>
            <a:tailEnd type="triangle" w="med" len="med"/>
          </a:ln>
        </p:spPr>
        <p:txBody>
          <a:bodyPr/>
          <a:lstStyle/>
          <a:p>
            <a:endParaRPr lang="en-US"/>
          </a:p>
        </p:txBody>
      </p:sp>
      <p:sp>
        <p:nvSpPr>
          <p:cNvPr id="1248292" name="Line 36"/>
          <p:cNvSpPr>
            <a:spLocks noChangeShapeType="1"/>
          </p:cNvSpPr>
          <p:nvPr/>
        </p:nvSpPr>
        <p:spPr bwMode="auto">
          <a:xfrm>
            <a:off x="8610600" y="3048000"/>
            <a:ext cx="0" cy="1143000"/>
          </a:xfrm>
          <a:prstGeom prst="line">
            <a:avLst/>
          </a:prstGeom>
          <a:noFill/>
          <a:ln w="38100">
            <a:solidFill>
              <a:srgbClr val="0066FF"/>
            </a:solidFill>
            <a:prstDash val="dash"/>
            <a:round/>
            <a:headEnd/>
            <a:tailEnd type="triangle" w="med" len="med"/>
          </a:ln>
        </p:spPr>
        <p:txBody>
          <a:bodyPr/>
          <a:lstStyle/>
          <a:p>
            <a:endParaRPr lang="en-US"/>
          </a:p>
        </p:txBody>
      </p:sp>
      <p:sp>
        <p:nvSpPr>
          <p:cNvPr id="1248293" name="Line 37"/>
          <p:cNvSpPr>
            <a:spLocks noChangeShapeType="1"/>
          </p:cNvSpPr>
          <p:nvPr/>
        </p:nvSpPr>
        <p:spPr bwMode="auto">
          <a:xfrm>
            <a:off x="1066800" y="5551488"/>
            <a:ext cx="0" cy="609600"/>
          </a:xfrm>
          <a:prstGeom prst="line">
            <a:avLst/>
          </a:prstGeom>
          <a:noFill/>
          <a:ln w="9525">
            <a:solidFill>
              <a:schemeClr val="tx1"/>
            </a:solidFill>
            <a:round/>
            <a:headEnd/>
            <a:tailEnd type="arrow"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48280"/>
                                        </p:tgtEl>
                                        <p:attrNameLst>
                                          <p:attrName>style.visibility</p:attrName>
                                        </p:attrNameLst>
                                      </p:cBhvr>
                                      <p:to>
                                        <p:strVal val="visible"/>
                                      </p:to>
                                    </p:set>
                                    <p:anim calcmode="lin" valueType="num">
                                      <p:cBhvr additive="base">
                                        <p:cTn id="7" dur="500" fill="hold"/>
                                        <p:tgtEl>
                                          <p:spTgt spid="1248280"/>
                                        </p:tgtEl>
                                        <p:attrNameLst>
                                          <p:attrName>ppt_x</p:attrName>
                                        </p:attrNameLst>
                                      </p:cBhvr>
                                      <p:tavLst>
                                        <p:tav tm="0">
                                          <p:val>
                                            <p:strVal val="1+#ppt_w/2"/>
                                          </p:val>
                                        </p:tav>
                                        <p:tav tm="100000">
                                          <p:val>
                                            <p:strVal val="#ppt_x"/>
                                          </p:val>
                                        </p:tav>
                                      </p:tavLst>
                                    </p:anim>
                                    <p:anim calcmode="lin" valueType="num">
                                      <p:cBhvr additive="base">
                                        <p:cTn id="8" dur="500" fill="hold"/>
                                        <p:tgtEl>
                                          <p:spTgt spid="124828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248281"/>
                                        </p:tgtEl>
                                        <p:attrNameLst>
                                          <p:attrName>style.visibility</p:attrName>
                                        </p:attrNameLst>
                                      </p:cBhvr>
                                      <p:to>
                                        <p:strVal val="visible"/>
                                      </p:to>
                                    </p:set>
                                    <p:anim calcmode="lin" valueType="num">
                                      <p:cBhvr additive="base">
                                        <p:cTn id="11" dur="500" fill="hold"/>
                                        <p:tgtEl>
                                          <p:spTgt spid="1248281"/>
                                        </p:tgtEl>
                                        <p:attrNameLst>
                                          <p:attrName>ppt_x</p:attrName>
                                        </p:attrNameLst>
                                      </p:cBhvr>
                                      <p:tavLst>
                                        <p:tav tm="0">
                                          <p:val>
                                            <p:strVal val="1+#ppt_w/2"/>
                                          </p:val>
                                        </p:tav>
                                        <p:tav tm="100000">
                                          <p:val>
                                            <p:strVal val="#ppt_x"/>
                                          </p:val>
                                        </p:tav>
                                      </p:tavLst>
                                    </p:anim>
                                    <p:anim calcmode="lin" valueType="num">
                                      <p:cBhvr additive="base">
                                        <p:cTn id="12" dur="500" fill="hold"/>
                                        <p:tgtEl>
                                          <p:spTgt spid="124828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248282"/>
                                        </p:tgtEl>
                                        <p:attrNameLst>
                                          <p:attrName>style.visibility</p:attrName>
                                        </p:attrNameLst>
                                      </p:cBhvr>
                                      <p:to>
                                        <p:strVal val="visible"/>
                                      </p:to>
                                    </p:set>
                                    <p:anim calcmode="lin" valueType="num">
                                      <p:cBhvr additive="base">
                                        <p:cTn id="15" dur="500" fill="hold"/>
                                        <p:tgtEl>
                                          <p:spTgt spid="1248282"/>
                                        </p:tgtEl>
                                        <p:attrNameLst>
                                          <p:attrName>ppt_x</p:attrName>
                                        </p:attrNameLst>
                                      </p:cBhvr>
                                      <p:tavLst>
                                        <p:tav tm="0">
                                          <p:val>
                                            <p:strVal val="1+#ppt_w/2"/>
                                          </p:val>
                                        </p:tav>
                                        <p:tav tm="100000">
                                          <p:val>
                                            <p:strVal val="#ppt_x"/>
                                          </p:val>
                                        </p:tav>
                                      </p:tavLst>
                                    </p:anim>
                                    <p:anim calcmode="lin" valueType="num">
                                      <p:cBhvr additive="base">
                                        <p:cTn id="16" dur="500" fill="hold"/>
                                        <p:tgtEl>
                                          <p:spTgt spid="124828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248283"/>
                                        </p:tgtEl>
                                        <p:attrNameLst>
                                          <p:attrName>style.visibility</p:attrName>
                                        </p:attrNameLst>
                                      </p:cBhvr>
                                      <p:to>
                                        <p:strVal val="visible"/>
                                      </p:to>
                                    </p:set>
                                    <p:anim calcmode="lin" valueType="num">
                                      <p:cBhvr additive="base">
                                        <p:cTn id="19" dur="500" fill="hold"/>
                                        <p:tgtEl>
                                          <p:spTgt spid="1248283"/>
                                        </p:tgtEl>
                                        <p:attrNameLst>
                                          <p:attrName>ppt_x</p:attrName>
                                        </p:attrNameLst>
                                      </p:cBhvr>
                                      <p:tavLst>
                                        <p:tav tm="0">
                                          <p:val>
                                            <p:strVal val="1+#ppt_w/2"/>
                                          </p:val>
                                        </p:tav>
                                        <p:tav tm="100000">
                                          <p:val>
                                            <p:strVal val="#ppt_x"/>
                                          </p:val>
                                        </p:tav>
                                      </p:tavLst>
                                    </p:anim>
                                    <p:anim calcmode="lin" valueType="num">
                                      <p:cBhvr additive="base">
                                        <p:cTn id="20" dur="500" fill="hold"/>
                                        <p:tgtEl>
                                          <p:spTgt spid="124828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248284"/>
                                        </p:tgtEl>
                                        <p:attrNameLst>
                                          <p:attrName>style.visibility</p:attrName>
                                        </p:attrNameLst>
                                      </p:cBhvr>
                                      <p:to>
                                        <p:strVal val="visible"/>
                                      </p:to>
                                    </p:set>
                                    <p:anim calcmode="lin" valueType="num">
                                      <p:cBhvr additive="base">
                                        <p:cTn id="23" dur="500" fill="hold"/>
                                        <p:tgtEl>
                                          <p:spTgt spid="1248284"/>
                                        </p:tgtEl>
                                        <p:attrNameLst>
                                          <p:attrName>ppt_x</p:attrName>
                                        </p:attrNameLst>
                                      </p:cBhvr>
                                      <p:tavLst>
                                        <p:tav tm="0">
                                          <p:val>
                                            <p:strVal val="1+#ppt_w/2"/>
                                          </p:val>
                                        </p:tav>
                                        <p:tav tm="100000">
                                          <p:val>
                                            <p:strVal val="#ppt_x"/>
                                          </p:val>
                                        </p:tav>
                                      </p:tavLst>
                                    </p:anim>
                                    <p:anim calcmode="lin" valueType="num">
                                      <p:cBhvr additive="base">
                                        <p:cTn id="24" dur="500" fill="hold"/>
                                        <p:tgtEl>
                                          <p:spTgt spid="124828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48285"/>
                                        </p:tgtEl>
                                        <p:attrNameLst>
                                          <p:attrName>style.visibility</p:attrName>
                                        </p:attrNameLst>
                                      </p:cBhvr>
                                      <p:to>
                                        <p:strVal val="visible"/>
                                      </p:to>
                                    </p:set>
                                    <p:anim calcmode="lin" valueType="num">
                                      <p:cBhvr additive="base">
                                        <p:cTn id="27" dur="500" fill="hold"/>
                                        <p:tgtEl>
                                          <p:spTgt spid="1248285"/>
                                        </p:tgtEl>
                                        <p:attrNameLst>
                                          <p:attrName>ppt_x</p:attrName>
                                        </p:attrNameLst>
                                      </p:cBhvr>
                                      <p:tavLst>
                                        <p:tav tm="0">
                                          <p:val>
                                            <p:strVal val="1+#ppt_w/2"/>
                                          </p:val>
                                        </p:tav>
                                        <p:tav tm="100000">
                                          <p:val>
                                            <p:strVal val="#ppt_x"/>
                                          </p:val>
                                        </p:tav>
                                      </p:tavLst>
                                    </p:anim>
                                    <p:anim calcmode="lin" valueType="num">
                                      <p:cBhvr additive="base">
                                        <p:cTn id="28" dur="500" fill="hold"/>
                                        <p:tgtEl>
                                          <p:spTgt spid="1248285"/>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248286"/>
                                        </p:tgtEl>
                                        <p:attrNameLst>
                                          <p:attrName>style.visibility</p:attrName>
                                        </p:attrNameLst>
                                      </p:cBhvr>
                                      <p:to>
                                        <p:strVal val="visible"/>
                                      </p:to>
                                    </p:set>
                                    <p:anim calcmode="lin" valueType="num">
                                      <p:cBhvr additive="base">
                                        <p:cTn id="31" dur="500" fill="hold"/>
                                        <p:tgtEl>
                                          <p:spTgt spid="1248286"/>
                                        </p:tgtEl>
                                        <p:attrNameLst>
                                          <p:attrName>ppt_x</p:attrName>
                                        </p:attrNameLst>
                                      </p:cBhvr>
                                      <p:tavLst>
                                        <p:tav tm="0">
                                          <p:val>
                                            <p:strVal val="1+#ppt_w/2"/>
                                          </p:val>
                                        </p:tav>
                                        <p:tav tm="100000">
                                          <p:val>
                                            <p:strVal val="#ppt_x"/>
                                          </p:val>
                                        </p:tav>
                                      </p:tavLst>
                                    </p:anim>
                                    <p:anim calcmode="lin" valueType="num">
                                      <p:cBhvr additive="base">
                                        <p:cTn id="32" dur="500" fill="hold"/>
                                        <p:tgtEl>
                                          <p:spTgt spid="1248286"/>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248287"/>
                                        </p:tgtEl>
                                        <p:attrNameLst>
                                          <p:attrName>style.visibility</p:attrName>
                                        </p:attrNameLst>
                                      </p:cBhvr>
                                      <p:to>
                                        <p:strVal val="visible"/>
                                      </p:to>
                                    </p:set>
                                    <p:anim calcmode="lin" valueType="num">
                                      <p:cBhvr additive="base">
                                        <p:cTn id="35" dur="500" fill="hold"/>
                                        <p:tgtEl>
                                          <p:spTgt spid="1248287"/>
                                        </p:tgtEl>
                                        <p:attrNameLst>
                                          <p:attrName>ppt_x</p:attrName>
                                        </p:attrNameLst>
                                      </p:cBhvr>
                                      <p:tavLst>
                                        <p:tav tm="0">
                                          <p:val>
                                            <p:strVal val="1+#ppt_w/2"/>
                                          </p:val>
                                        </p:tav>
                                        <p:tav tm="100000">
                                          <p:val>
                                            <p:strVal val="#ppt_x"/>
                                          </p:val>
                                        </p:tav>
                                      </p:tavLst>
                                    </p:anim>
                                    <p:anim calcmode="lin" valueType="num">
                                      <p:cBhvr additive="base">
                                        <p:cTn id="36" dur="500" fill="hold"/>
                                        <p:tgtEl>
                                          <p:spTgt spid="1248287"/>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1248288"/>
                                        </p:tgtEl>
                                        <p:attrNameLst>
                                          <p:attrName>style.visibility</p:attrName>
                                        </p:attrNameLst>
                                      </p:cBhvr>
                                      <p:to>
                                        <p:strVal val="visible"/>
                                      </p:to>
                                    </p:set>
                                    <p:anim calcmode="lin" valueType="num">
                                      <p:cBhvr additive="base">
                                        <p:cTn id="39" dur="500" fill="hold"/>
                                        <p:tgtEl>
                                          <p:spTgt spid="1248288"/>
                                        </p:tgtEl>
                                        <p:attrNameLst>
                                          <p:attrName>ppt_x</p:attrName>
                                        </p:attrNameLst>
                                      </p:cBhvr>
                                      <p:tavLst>
                                        <p:tav tm="0">
                                          <p:val>
                                            <p:strVal val="1+#ppt_w/2"/>
                                          </p:val>
                                        </p:tav>
                                        <p:tav tm="100000">
                                          <p:val>
                                            <p:strVal val="#ppt_x"/>
                                          </p:val>
                                        </p:tav>
                                      </p:tavLst>
                                    </p:anim>
                                    <p:anim calcmode="lin" valueType="num">
                                      <p:cBhvr additive="base">
                                        <p:cTn id="40" dur="500" fill="hold"/>
                                        <p:tgtEl>
                                          <p:spTgt spid="1248288"/>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1248289"/>
                                        </p:tgtEl>
                                        <p:attrNameLst>
                                          <p:attrName>style.visibility</p:attrName>
                                        </p:attrNameLst>
                                      </p:cBhvr>
                                      <p:to>
                                        <p:strVal val="visible"/>
                                      </p:to>
                                    </p:set>
                                    <p:anim calcmode="lin" valueType="num">
                                      <p:cBhvr additive="base">
                                        <p:cTn id="43" dur="500" fill="hold"/>
                                        <p:tgtEl>
                                          <p:spTgt spid="1248289"/>
                                        </p:tgtEl>
                                        <p:attrNameLst>
                                          <p:attrName>ppt_x</p:attrName>
                                        </p:attrNameLst>
                                      </p:cBhvr>
                                      <p:tavLst>
                                        <p:tav tm="0">
                                          <p:val>
                                            <p:strVal val="1+#ppt_w/2"/>
                                          </p:val>
                                        </p:tav>
                                        <p:tav tm="100000">
                                          <p:val>
                                            <p:strVal val="#ppt_x"/>
                                          </p:val>
                                        </p:tav>
                                      </p:tavLst>
                                    </p:anim>
                                    <p:anim calcmode="lin" valueType="num">
                                      <p:cBhvr additive="base">
                                        <p:cTn id="44" dur="500" fill="hold"/>
                                        <p:tgtEl>
                                          <p:spTgt spid="124828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1248258"/>
                                        </p:tgtEl>
                                        <p:attrNameLst>
                                          <p:attrName>style.visibility</p:attrName>
                                        </p:attrNameLst>
                                      </p:cBhvr>
                                      <p:to>
                                        <p:strVal val="visible"/>
                                      </p:to>
                                    </p:set>
                                    <p:animEffect transition="in" filter="blinds(horizontal)">
                                      <p:cBhvr>
                                        <p:cTn id="49" dur="500"/>
                                        <p:tgtEl>
                                          <p:spTgt spid="1248258"/>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248267"/>
                                        </p:tgtEl>
                                        <p:attrNameLst>
                                          <p:attrName>style.visibility</p:attrName>
                                        </p:attrNameLst>
                                      </p:cBhvr>
                                      <p:to>
                                        <p:strVal val="visible"/>
                                      </p:to>
                                    </p:set>
                                    <p:animEffect transition="in" filter="blinds(horizontal)">
                                      <p:cBhvr>
                                        <p:cTn id="52" dur="500"/>
                                        <p:tgtEl>
                                          <p:spTgt spid="1248267"/>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248270"/>
                                        </p:tgtEl>
                                        <p:attrNameLst>
                                          <p:attrName>style.visibility</p:attrName>
                                        </p:attrNameLst>
                                      </p:cBhvr>
                                      <p:to>
                                        <p:strVal val="visible"/>
                                      </p:to>
                                    </p:set>
                                    <p:animEffect transition="in" filter="blinds(horizontal)">
                                      <p:cBhvr>
                                        <p:cTn id="55" dur="500"/>
                                        <p:tgtEl>
                                          <p:spTgt spid="1248270"/>
                                        </p:tgtEl>
                                      </p:cBhvr>
                                    </p:animEffect>
                                  </p:childTnLst>
                                </p:cTn>
                              </p:par>
                              <p:par>
                                <p:cTn id="56" presetID="3" presetClass="entr" presetSubtype="10" fill="hold" nodeType="withEffect">
                                  <p:stCondLst>
                                    <p:cond delay="0"/>
                                  </p:stCondLst>
                                  <p:childTnLst>
                                    <p:set>
                                      <p:cBhvr>
                                        <p:cTn id="57" dur="1" fill="hold">
                                          <p:stCondLst>
                                            <p:cond delay="0"/>
                                          </p:stCondLst>
                                        </p:cTn>
                                        <p:tgtEl>
                                          <p:spTgt spid="1248268"/>
                                        </p:tgtEl>
                                        <p:attrNameLst>
                                          <p:attrName>style.visibility</p:attrName>
                                        </p:attrNameLst>
                                      </p:cBhvr>
                                      <p:to>
                                        <p:strVal val="visible"/>
                                      </p:to>
                                    </p:set>
                                    <p:animEffect transition="in" filter="blinds(horizontal)">
                                      <p:cBhvr>
                                        <p:cTn id="58" dur="500"/>
                                        <p:tgtEl>
                                          <p:spTgt spid="1248268"/>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248271"/>
                                        </p:tgtEl>
                                        <p:attrNameLst>
                                          <p:attrName>style.visibility</p:attrName>
                                        </p:attrNameLst>
                                      </p:cBhvr>
                                      <p:to>
                                        <p:strVal val="visible"/>
                                      </p:to>
                                    </p:set>
                                    <p:animEffect transition="in" filter="blinds(horizontal)">
                                      <p:cBhvr>
                                        <p:cTn id="61" dur="500"/>
                                        <p:tgtEl>
                                          <p:spTgt spid="1248271"/>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248290"/>
                                        </p:tgtEl>
                                        <p:attrNameLst>
                                          <p:attrName>style.visibility</p:attrName>
                                        </p:attrNameLst>
                                      </p:cBhvr>
                                      <p:to>
                                        <p:strVal val="visible"/>
                                      </p:to>
                                    </p:set>
                                    <p:animEffect transition="in" filter="blinds(horizontal)">
                                      <p:cBhvr>
                                        <p:cTn id="64" dur="500"/>
                                        <p:tgtEl>
                                          <p:spTgt spid="1248290"/>
                                        </p:tgtEl>
                                      </p:cBhvr>
                                    </p:animEffect>
                                  </p:childTnLst>
                                </p:cTn>
                              </p:par>
                              <p:par>
                                <p:cTn id="65" presetID="3" presetClass="entr" presetSubtype="10" fill="hold" nodeType="withEffect">
                                  <p:stCondLst>
                                    <p:cond delay="0"/>
                                  </p:stCondLst>
                                  <p:childTnLst>
                                    <p:set>
                                      <p:cBhvr>
                                        <p:cTn id="66" dur="1" fill="hold">
                                          <p:stCondLst>
                                            <p:cond delay="0"/>
                                          </p:stCondLst>
                                        </p:cTn>
                                        <p:tgtEl>
                                          <p:spTgt spid="1248259"/>
                                        </p:tgtEl>
                                        <p:attrNameLst>
                                          <p:attrName>style.visibility</p:attrName>
                                        </p:attrNameLst>
                                      </p:cBhvr>
                                      <p:to>
                                        <p:strVal val="visible"/>
                                      </p:to>
                                    </p:set>
                                    <p:animEffect transition="in" filter="blinds(horizontal)">
                                      <p:cBhvr>
                                        <p:cTn id="67" dur="500"/>
                                        <p:tgtEl>
                                          <p:spTgt spid="1248259"/>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248273"/>
                                        </p:tgtEl>
                                        <p:attrNameLst>
                                          <p:attrName>style.visibility</p:attrName>
                                        </p:attrNameLst>
                                      </p:cBhvr>
                                      <p:to>
                                        <p:strVal val="visible"/>
                                      </p:to>
                                    </p:set>
                                    <p:animEffect transition="in" filter="blinds(horizontal)">
                                      <p:cBhvr>
                                        <p:cTn id="72" dur="500"/>
                                        <p:tgtEl>
                                          <p:spTgt spid="1248273"/>
                                        </p:tgtEl>
                                      </p:cBhvr>
                                    </p:animEffect>
                                  </p:childTnLst>
                                </p:cTn>
                              </p:par>
                              <p:par>
                                <p:cTn id="73" presetID="3" presetClass="entr" presetSubtype="10" fill="hold" nodeType="withEffect">
                                  <p:stCondLst>
                                    <p:cond delay="0"/>
                                  </p:stCondLst>
                                  <p:childTnLst>
                                    <p:set>
                                      <p:cBhvr>
                                        <p:cTn id="74" dur="1" fill="hold">
                                          <p:stCondLst>
                                            <p:cond delay="0"/>
                                          </p:stCondLst>
                                        </p:cTn>
                                        <p:tgtEl>
                                          <p:spTgt spid="1248272"/>
                                        </p:tgtEl>
                                        <p:attrNameLst>
                                          <p:attrName>style.visibility</p:attrName>
                                        </p:attrNameLst>
                                      </p:cBhvr>
                                      <p:to>
                                        <p:strVal val="visible"/>
                                      </p:to>
                                    </p:set>
                                    <p:animEffect transition="in" filter="blinds(horizontal)">
                                      <p:cBhvr>
                                        <p:cTn id="75" dur="500"/>
                                        <p:tgtEl>
                                          <p:spTgt spid="1248272"/>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1248274"/>
                                        </p:tgtEl>
                                        <p:attrNameLst>
                                          <p:attrName>style.visibility</p:attrName>
                                        </p:attrNameLst>
                                      </p:cBhvr>
                                      <p:to>
                                        <p:strVal val="visible"/>
                                      </p:to>
                                    </p:set>
                                    <p:animEffect transition="in" filter="blinds(horizontal)">
                                      <p:cBhvr>
                                        <p:cTn id="78" dur="500"/>
                                        <p:tgtEl>
                                          <p:spTgt spid="1248274"/>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1248291"/>
                                        </p:tgtEl>
                                        <p:attrNameLst>
                                          <p:attrName>style.visibility</p:attrName>
                                        </p:attrNameLst>
                                      </p:cBhvr>
                                      <p:to>
                                        <p:strVal val="visible"/>
                                      </p:to>
                                    </p:set>
                                    <p:animEffect transition="in" filter="blinds(horizontal)">
                                      <p:cBhvr>
                                        <p:cTn id="81" dur="500"/>
                                        <p:tgtEl>
                                          <p:spTgt spid="1248291"/>
                                        </p:tgtEl>
                                      </p:cBhvr>
                                    </p:animEffect>
                                  </p:childTnLst>
                                </p:cTn>
                              </p:par>
                            </p:childTnLst>
                          </p:cTn>
                        </p:par>
                      </p:childTnLst>
                    </p:cTn>
                  </p:par>
                  <p:par>
                    <p:cTn id="82" fill="hold">
                      <p:stCondLst>
                        <p:cond delay="indefinite"/>
                      </p:stCondLst>
                      <p:childTnLst>
                        <p:par>
                          <p:cTn id="83" fill="hold">
                            <p:stCondLst>
                              <p:cond delay="0"/>
                            </p:stCondLst>
                            <p:childTnLst>
                              <p:par>
                                <p:cTn id="84" presetID="8" presetClass="entr" presetSubtype="16" fill="hold" nodeType="clickEffect">
                                  <p:stCondLst>
                                    <p:cond delay="0"/>
                                  </p:stCondLst>
                                  <p:childTnLst>
                                    <p:set>
                                      <p:cBhvr>
                                        <p:cTn id="85" dur="1" fill="hold">
                                          <p:stCondLst>
                                            <p:cond delay="0"/>
                                          </p:stCondLst>
                                        </p:cTn>
                                        <p:tgtEl>
                                          <p:spTgt spid="1248260"/>
                                        </p:tgtEl>
                                        <p:attrNameLst>
                                          <p:attrName>style.visibility</p:attrName>
                                        </p:attrNameLst>
                                      </p:cBhvr>
                                      <p:to>
                                        <p:strVal val="visible"/>
                                      </p:to>
                                    </p:set>
                                    <p:animEffect transition="in" filter="diamond(in)">
                                      <p:cBhvr>
                                        <p:cTn id="86" dur="2000"/>
                                        <p:tgtEl>
                                          <p:spTgt spid="1248260"/>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1248275"/>
                                        </p:tgtEl>
                                        <p:attrNameLst>
                                          <p:attrName>style.visibility</p:attrName>
                                        </p:attrNameLst>
                                      </p:cBhvr>
                                      <p:to>
                                        <p:strVal val="visible"/>
                                      </p:to>
                                    </p:set>
                                    <p:animEffect transition="in" filter="blinds(horizontal)">
                                      <p:cBhvr>
                                        <p:cTn id="91" dur="500"/>
                                        <p:tgtEl>
                                          <p:spTgt spid="1248275"/>
                                        </p:tgtEl>
                                      </p:cBhvr>
                                    </p:animEffect>
                                  </p:childTnLst>
                                </p:cTn>
                              </p:par>
                              <p:par>
                                <p:cTn id="92" presetID="3" presetClass="entr" presetSubtype="10" fill="hold" nodeType="withEffect">
                                  <p:stCondLst>
                                    <p:cond delay="0"/>
                                  </p:stCondLst>
                                  <p:childTnLst>
                                    <p:set>
                                      <p:cBhvr>
                                        <p:cTn id="93" dur="1" fill="hold">
                                          <p:stCondLst>
                                            <p:cond delay="0"/>
                                          </p:stCondLst>
                                        </p:cTn>
                                        <p:tgtEl>
                                          <p:spTgt spid="1248261"/>
                                        </p:tgtEl>
                                        <p:attrNameLst>
                                          <p:attrName>style.visibility</p:attrName>
                                        </p:attrNameLst>
                                      </p:cBhvr>
                                      <p:to>
                                        <p:strVal val="visible"/>
                                      </p:to>
                                    </p:set>
                                    <p:animEffect transition="in" filter="blinds(horizontal)">
                                      <p:cBhvr>
                                        <p:cTn id="94" dur="500"/>
                                        <p:tgtEl>
                                          <p:spTgt spid="1248261"/>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1248276"/>
                                        </p:tgtEl>
                                        <p:attrNameLst>
                                          <p:attrName>style.visibility</p:attrName>
                                        </p:attrNameLst>
                                      </p:cBhvr>
                                      <p:to>
                                        <p:strVal val="visible"/>
                                      </p:to>
                                    </p:set>
                                    <p:animEffect transition="in" filter="blinds(horizontal)">
                                      <p:cBhvr>
                                        <p:cTn id="97" dur="500"/>
                                        <p:tgtEl>
                                          <p:spTgt spid="1248276"/>
                                        </p:tgtEl>
                                      </p:cBhvr>
                                    </p:animEffect>
                                  </p:childTnLst>
                                </p:cTn>
                              </p:par>
                              <p:par>
                                <p:cTn id="98" presetID="3" presetClass="entr" presetSubtype="10" fill="hold" nodeType="withEffect">
                                  <p:stCondLst>
                                    <p:cond delay="0"/>
                                  </p:stCondLst>
                                  <p:childTnLst>
                                    <p:set>
                                      <p:cBhvr>
                                        <p:cTn id="99" dur="1" fill="hold">
                                          <p:stCondLst>
                                            <p:cond delay="0"/>
                                          </p:stCondLst>
                                        </p:cTn>
                                        <p:tgtEl>
                                          <p:spTgt spid="1248269"/>
                                        </p:tgtEl>
                                        <p:attrNameLst>
                                          <p:attrName>style.visibility</p:attrName>
                                        </p:attrNameLst>
                                      </p:cBhvr>
                                      <p:to>
                                        <p:strVal val="visible"/>
                                      </p:to>
                                    </p:set>
                                    <p:animEffect transition="in" filter="blinds(horizontal)">
                                      <p:cBhvr>
                                        <p:cTn id="100" dur="500"/>
                                        <p:tgtEl>
                                          <p:spTgt spid="1248269"/>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1248277"/>
                                        </p:tgtEl>
                                        <p:attrNameLst>
                                          <p:attrName>style.visibility</p:attrName>
                                        </p:attrNameLst>
                                      </p:cBhvr>
                                      <p:to>
                                        <p:strVal val="visible"/>
                                      </p:to>
                                    </p:set>
                                    <p:animEffect transition="in" filter="blinds(horizontal)">
                                      <p:cBhvr>
                                        <p:cTn id="103" dur="500"/>
                                        <p:tgtEl>
                                          <p:spTgt spid="1248277"/>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1248292"/>
                                        </p:tgtEl>
                                        <p:attrNameLst>
                                          <p:attrName>style.visibility</p:attrName>
                                        </p:attrNameLst>
                                      </p:cBhvr>
                                      <p:to>
                                        <p:strVal val="visible"/>
                                      </p:to>
                                    </p:set>
                                    <p:animEffect transition="in" filter="blinds(horizontal)">
                                      <p:cBhvr>
                                        <p:cTn id="106" dur="500"/>
                                        <p:tgtEl>
                                          <p:spTgt spid="1248292"/>
                                        </p:tgtEl>
                                      </p:cBhvr>
                                    </p:animEffect>
                                  </p:childTnLst>
                                </p:cTn>
                              </p:par>
                              <p:par>
                                <p:cTn id="107" presetID="3" presetClass="entr" presetSubtype="10" fill="hold" nodeType="withEffect">
                                  <p:stCondLst>
                                    <p:cond delay="0"/>
                                  </p:stCondLst>
                                  <p:childTnLst>
                                    <p:set>
                                      <p:cBhvr>
                                        <p:cTn id="108" dur="1" fill="hold">
                                          <p:stCondLst>
                                            <p:cond delay="0"/>
                                          </p:stCondLst>
                                        </p:cTn>
                                        <p:tgtEl>
                                          <p:spTgt spid="1248262"/>
                                        </p:tgtEl>
                                        <p:attrNameLst>
                                          <p:attrName>style.visibility</p:attrName>
                                        </p:attrNameLst>
                                      </p:cBhvr>
                                      <p:to>
                                        <p:strVal val="visible"/>
                                      </p:to>
                                    </p:set>
                                    <p:animEffect transition="in" filter="blinds(horizontal)">
                                      <p:cBhvr>
                                        <p:cTn id="109" dur="500"/>
                                        <p:tgtEl>
                                          <p:spTgt spid="1248262"/>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grpId="0" nodeType="clickEffect">
                                  <p:stCondLst>
                                    <p:cond delay="0"/>
                                  </p:stCondLst>
                                  <p:childTnLst>
                                    <p:set>
                                      <p:cBhvr>
                                        <p:cTn id="113" dur="1" fill="hold">
                                          <p:stCondLst>
                                            <p:cond delay="0"/>
                                          </p:stCondLst>
                                        </p:cTn>
                                        <p:tgtEl>
                                          <p:spTgt spid="1248293"/>
                                        </p:tgtEl>
                                        <p:attrNameLst>
                                          <p:attrName>style.visibility</p:attrName>
                                        </p:attrNameLst>
                                      </p:cBhvr>
                                      <p:to>
                                        <p:strVal val="visible"/>
                                      </p:to>
                                    </p:set>
                                    <p:animEffect transition="in" filter="blinds(horizontal)">
                                      <p:cBhvr>
                                        <p:cTn id="114" dur="500"/>
                                        <p:tgtEl>
                                          <p:spTgt spid="1248293"/>
                                        </p:tgtEl>
                                      </p:cBhvr>
                                    </p:animEffect>
                                  </p:childTnLst>
                                </p:cTn>
                              </p:par>
                              <p:par>
                                <p:cTn id="115" presetID="3" presetClass="entr" presetSubtype="10" fill="hold" nodeType="withEffect">
                                  <p:stCondLst>
                                    <p:cond delay="0"/>
                                  </p:stCondLst>
                                  <p:childTnLst>
                                    <p:set>
                                      <p:cBhvr>
                                        <p:cTn id="116" dur="1" fill="hold">
                                          <p:stCondLst>
                                            <p:cond delay="0"/>
                                          </p:stCondLst>
                                        </p:cTn>
                                        <p:tgtEl>
                                          <p:spTgt spid="1248263"/>
                                        </p:tgtEl>
                                        <p:attrNameLst>
                                          <p:attrName>style.visibility</p:attrName>
                                        </p:attrNameLst>
                                      </p:cBhvr>
                                      <p:to>
                                        <p:strVal val="visible"/>
                                      </p:to>
                                    </p:set>
                                    <p:animEffect transition="in" filter="blinds(horizontal)">
                                      <p:cBhvr>
                                        <p:cTn id="117" dur="500"/>
                                        <p:tgtEl>
                                          <p:spTgt spid="1248263"/>
                                        </p:tgtEl>
                                      </p:cBhvr>
                                    </p:animEffect>
                                  </p:childTnLst>
                                </p:cTn>
                              </p:par>
                              <p:par>
                                <p:cTn id="118" presetID="3" presetClass="entr" presetSubtype="10" fill="hold" grpId="0" nodeType="withEffect">
                                  <p:stCondLst>
                                    <p:cond delay="0"/>
                                  </p:stCondLst>
                                  <p:childTnLst>
                                    <p:set>
                                      <p:cBhvr>
                                        <p:cTn id="119" dur="1" fill="hold">
                                          <p:stCondLst>
                                            <p:cond delay="0"/>
                                          </p:stCondLst>
                                        </p:cTn>
                                        <p:tgtEl>
                                          <p:spTgt spid="1248278"/>
                                        </p:tgtEl>
                                        <p:attrNameLst>
                                          <p:attrName>style.visibility</p:attrName>
                                        </p:attrNameLst>
                                      </p:cBhvr>
                                      <p:to>
                                        <p:strVal val="visible"/>
                                      </p:to>
                                    </p:set>
                                    <p:animEffect transition="in" filter="blinds(horizontal)">
                                      <p:cBhvr>
                                        <p:cTn id="120" dur="500"/>
                                        <p:tgtEl>
                                          <p:spTgt spid="1248278"/>
                                        </p:tgtEl>
                                      </p:cBhvr>
                                    </p:animEffect>
                                  </p:childTnLst>
                                </p:cTn>
                              </p:par>
                              <p:par>
                                <p:cTn id="121" presetID="3" presetClass="entr" presetSubtype="10" fill="hold" grpId="0" nodeType="withEffect">
                                  <p:stCondLst>
                                    <p:cond delay="0"/>
                                  </p:stCondLst>
                                  <p:childTnLst>
                                    <p:set>
                                      <p:cBhvr>
                                        <p:cTn id="122" dur="1" fill="hold">
                                          <p:stCondLst>
                                            <p:cond delay="0"/>
                                          </p:stCondLst>
                                        </p:cTn>
                                        <p:tgtEl>
                                          <p:spTgt spid="1248279"/>
                                        </p:tgtEl>
                                        <p:attrNameLst>
                                          <p:attrName>style.visibility</p:attrName>
                                        </p:attrNameLst>
                                      </p:cBhvr>
                                      <p:to>
                                        <p:strVal val="visible"/>
                                      </p:to>
                                    </p:set>
                                    <p:animEffect transition="in" filter="blinds(horizontal)">
                                      <p:cBhvr>
                                        <p:cTn id="123" dur="500"/>
                                        <p:tgtEl>
                                          <p:spTgt spid="1248279"/>
                                        </p:tgtEl>
                                      </p:cBhvr>
                                    </p:animEffect>
                                  </p:childTnLst>
                                </p:cTn>
                              </p:par>
                            </p:childTnLst>
                          </p:cTn>
                        </p:par>
                      </p:childTnLst>
                    </p:cTn>
                  </p:par>
                  <p:par>
                    <p:cTn id="124" fill="hold">
                      <p:stCondLst>
                        <p:cond delay="indefinite"/>
                      </p:stCondLst>
                      <p:childTnLst>
                        <p:par>
                          <p:cTn id="125" fill="hold">
                            <p:stCondLst>
                              <p:cond delay="0"/>
                            </p:stCondLst>
                            <p:childTnLst>
                              <p:par>
                                <p:cTn id="126" presetID="8" presetClass="entr" presetSubtype="16" fill="hold" nodeType="clickEffect">
                                  <p:stCondLst>
                                    <p:cond delay="0"/>
                                  </p:stCondLst>
                                  <p:childTnLst>
                                    <p:set>
                                      <p:cBhvr>
                                        <p:cTn id="127" dur="1" fill="hold">
                                          <p:stCondLst>
                                            <p:cond delay="0"/>
                                          </p:stCondLst>
                                        </p:cTn>
                                        <p:tgtEl>
                                          <p:spTgt spid="1248264"/>
                                        </p:tgtEl>
                                        <p:attrNameLst>
                                          <p:attrName>style.visibility</p:attrName>
                                        </p:attrNameLst>
                                      </p:cBhvr>
                                      <p:to>
                                        <p:strVal val="visible"/>
                                      </p:to>
                                    </p:set>
                                    <p:animEffect transition="in" filter="diamond(in)">
                                      <p:cBhvr>
                                        <p:cTn id="128" dur="2000"/>
                                        <p:tgtEl>
                                          <p:spTgt spid="1248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8267" grpId="0"/>
      <p:bldP spid="1248270" grpId="0" animBg="1"/>
      <p:bldP spid="1248271" grpId="0"/>
      <p:bldP spid="1248273" grpId="0" animBg="1"/>
      <p:bldP spid="1248274" grpId="0"/>
      <p:bldP spid="1248275" grpId="0"/>
      <p:bldP spid="1248276" grpId="0" animBg="1"/>
      <p:bldP spid="1248277" grpId="0"/>
      <p:bldP spid="1248278" grpId="0"/>
      <p:bldP spid="1248279" grpId="0" animBg="1"/>
      <p:bldP spid="1248280" grpId="0" animBg="1"/>
      <p:bldP spid="1248281" grpId="0" animBg="1"/>
      <p:bldP spid="1248282" grpId="0" animBg="1"/>
      <p:bldP spid="1248283" grpId="0" animBg="1"/>
      <p:bldP spid="1248284" grpId="0" animBg="1"/>
      <p:bldP spid="1248285" grpId="0" animBg="1"/>
      <p:bldP spid="1248286" grpId="0" animBg="1"/>
      <p:bldP spid="1248287" grpId="0" animBg="1"/>
      <p:bldP spid="1248290" grpId="0" animBg="1"/>
      <p:bldP spid="1248291" grpId="0" animBg="1"/>
      <p:bldP spid="1248292" grpId="0" animBg="1"/>
      <p:bldP spid="124829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563562"/>
          </a:xfrm>
        </p:spPr>
        <p:txBody>
          <a:bodyPr>
            <a:noAutofit/>
          </a:bodyPr>
          <a:lstStyle/>
          <a:p>
            <a:r>
              <a:rPr lang="en-US" sz="2800" b="1" dirty="0">
                <a:solidFill>
                  <a:srgbClr val="FF0000"/>
                </a:solidFill>
              </a:rPr>
              <a:t>KHỐI TÂM CỦA VẬT CÓ KÍCH THƯỚC</a:t>
            </a:r>
          </a:p>
        </p:txBody>
      </p:sp>
      <p:sp>
        <p:nvSpPr>
          <p:cNvPr id="7" name="TextBox 6"/>
          <p:cNvSpPr txBox="1"/>
          <p:nvPr/>
        </p:nvSpPr>
        <p:spPr>
          <a:xfrm>
            <a:off x="457200" y="838200"/>
            <a:ext cx="8458200" cy="1938992"/>
          </a:xfrm>
          <a:prstGeom prst="rect">
            <a:avLst/>
          </a:prstGeom>
          <a:noFill/>
        </p:spPr>
        <p:txBody>
          <a:bodyPr wrap="square" rtlCol="0">
            <a:spAutoFit/>
          </a:bodyPr>
          <a:lstStyle/>
          <a:p>
            <a:r>
              <a:rPr lang="en-US" sz="2400" dirty="0" err="1">
                <a:latin typeface="Times New Roman" pitchFamily="18" charset="0"/>
                <a:cs typeface="Times New Roman" pitchFamily="18" charset="0"/>
              </a:rPr>
              <a:t>Trong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thực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tế</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vật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phải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chất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điểm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chúng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kích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thước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chiếm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tích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trong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gian</a:t>
            </a:r>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sym typeface="Wingdings" pitchFamily="2" charset="2"/>
              </a:rPr>
              <a:t></a:t>
            </a:r>
            <a:r>
              <a:rPr lang="en-US" sz="2400" dirty="0" err="1">
                <a:latin typeface="Times New Roman" pitchFamily="18" charset="0"/>
                <a:cs typeface="Times New Roman" pitchFamily="18" charset="0"/>
                <a:sym typeface="Wingdings" pitchFamily="2" charset="2"/>
              </a:rPr>
              <a:t>khối</a:t>
            </a:r>
            <a:r>
              <a:rPr lang="en-US" sz="2400" dirty="0">
                <a:latin typeface="Times New Roman" pitchFamily="18" charset="0"/>
                <a:cs typeface="Times New Roman" pitchFamily="18" charset="0"/>
                <a:sym typeface="Wingdings" pitchFamily="2" charset="2"/>
              </a:rPr>
              <a:t> </a:t>
            </a:r>
            <a:r>
              <a:rPr lang="en-US" sz="2400" dirty="0" err="1">
                <a:latin typeface="Times New Roman" pitchFamily="18" charset="0"/>
                <a:cs typeface="Times New Roman" pitchFamily="18" charset="0"/>
                <a:sym typeface="Wingdings" pitchFamily="2" charset="2"/>
              </a:rPr>
              <a:t>lượng</a:t>
            </a:r>
            <a:r>
              <a:rPr lang="en-US" sz="2400" dirty="0">
                <a:latin typeface="Times New Roman" pitchFamily="18" charset="0"/>
                <a:cs typeface="Times New Roman" pitchFamily="18" charset="0"/>
                <a:sym typeface="Wingdings" pitchFamily="2" charset="2"/>
              </a:rPr>
              <a:t> </a:t>
            </a:r>
            <a:r>
              <a:rPr lang="en-US" sz="2400" dirty="0" err="1">
                <a:latin typeface="Times New Roman" pitchFamily="18" charset="0"/>
                <a:cs typeface="Times New Roman" pitchFamily="18" charset="0"/>
                <a:sym typeface="Wingdings" pitchFamily="2" charset="2"/>
              </a:rPr>
              <a:t>của</a:t>
            </a:r>
            <a:r>
              <a:rPr lang="en-US" sz="2400" dirty="0">
                <a:latin typeface="Times New Roman" pitchFamily="18" charset="0"/>
                <a:cs typeface="Times New Roman" pitchFamily="18" charset="0"/>
                <a:sym typeface="Wingdings" pitchFamily="2" charset="2"/>
              </a:rPr>
              <a:t> </a:t>
            </a:r>
            <a:r>
              <a:rPr lang="en-US" sz="2400" dirty="0" err="1">
                <a:latin typeface="Times New Roman" pitchFamily="18" charset="0"/>
                <a:cs typeface="Times New Roman" pitchFamily="18" charset="0"/>
                <a:sym typeface="Wingdings" pitchFamily="2" charset="2"/>
              </a:rPr>
              <a:t>nó</a:t>
            </a:r>
            <a:r>
              <a:rPr lang="en-US" sz="2400" dirty="0">
                <a:latin typeface="Times New Roman" pitchFamily="18" charset="0"/>
                <a:cs typeface="Times New Roman" pitchFamily="18" charset="0"/>
                <a:sym typeface="Wingdings" pitchFamily="2" charset="2"/>
              </a:rPr>
              <a:t> </a:t>
            </a:r>
            <a:r>
              <a:rPr lang="en-US" sz="2400" dirty="0" err="1">
                <a:latin typeface="Times New Roman" pitchFamily="18" charset="0"/>
                <a:cs typeface="Times New Roman" pitchFamily="18" charset="0"/>
                <a:sym typeface="Wingdings" pitchFamily="2" charset="2"/>
              </a:rPr>
              <a:t>phân</a:t>
            </a:r>
            <a:r>
              <a:rPr lang="en-US" sz="2400" dirty="0">
                <a:latin typeface="Times New Roman" pitchFamily="18" charset="0"/>
                <a:cs typeface="Times New Roman" pitchFamily="18" charset="0"/>
                <a:sym typeface="Wingdings" pitchFamily="2" charset="2"/>
              </a:rPr>
              <a:t> </a:t>
            </a:r>
            <a:r>
              <a:rPr lang="en-US" sz="2400" dirty="0" err="1">
                <a:latin typeface="Times New Roman" pitchFamily="18" charset="0"/>
                <a:cs typeface="Times New Roman" pitchFamily="18" charset="0"/>
                <a:sym typeface="Wingdings" pitchFamily="2" charset="2"/>
              </a:rPr>
              <a:t>bố</a:t>
            </a:r>
            <a:r>
              <a:rPr lang="en-US" sz="2400" dirty="0">
                <a:latin typeface="Times New Roman" pitchFamily="18" charset="0"/>
                <a:cs typeface="Times New Roman" pitchFamily="18" charset="0"/>
                <a:sym typeface="Wingdings" pitchFamily="2" charset="2"/>
              </a:rPr>
              <a:t> </a:t>
            </a:r>
            <a:r>
              <a:rPr lang="en-US" sz="2400" dirty="0" err="1">
                <a:latin typeface="Times New Roman" pitchFamily="18" charset="0"/>
                <a:cs typeface="Times New Roman" pitchFamily="18" charset="0"/>
                <a:sym typeface="Wingdings" pitchFamily="2" charset="2"/>
              </a:rPr>
              <a:t>liên</a:t>
            </a:r>
            <a:r>
              <a:rPr lang="en-US" sz="2400" dirty="0">
                <a:latin typeface="Times New Roman" pitchFamily="18" charset="0"/>
                <a:cs typeface="Times New Roman" pitchFamily="18" charset="0"/>
                <a:sym typeface="Wingdings" pitchFamily="2" charset="2"/>
              </a:rPr>
              <a:t> </a:t>
            </a:r>
            <a:r>
              <a:rPr lang="en-US" sz="2400" dirty="0" err="1">
                <a:latin typeface="Times New Roman" pitchFamily="18" charset="0"/>
                <a:cs typeface="Times New Roman" pitchFamily="18" charset="0"/>
                <a:sym typeface="Wingdings" pitchFamily="2" charset="2"/>
              </a:rPr>
              <a:t>tục</a:t>
            </a:r>
            <a:r>
              <a:rPr lang="en-US" sz="2400" dirty="0">
                <a:latin typeface="Times New Roman" pitchFamily="18" charset="0"/>
                <a:cs typeface="Times New Roman" pitchFamily="18" charset="0"/>
                <a:sym typeface="Wingdings" pitchFamily="2" charset="2"/>
              </a:rPr>
              <a:t>. </a:t>
            </a:r>
          </a:p>
          <a:p>
            <a:endParaRPr lang="en-US" sz="2400" dirty="0">
              <a:latin typeface="Times New Roman" pitchFamily="18" charset="0"/>
              <a:cs typeface="Times New Roman" pitchFamily="18" charset="0"/>
              <a:sym typeface="Wingdings" pitchFamily="2" charset="2"/>
            </a:endParaRPr>
          </a:p>
          <a:p>
            <a:r>
              <a:rPr lang="en-US" sz="2400" dirty="0" err="1">
                <a:latin typeface="Times New Roman" pitchFamily="18" charset="0"/>
                <a:cs typeface="Times New Roman" pitchFamily="18" charset="0"/>
                <a:sym typeface="Wingdings" pitchFamily="2" charset="2"/>
              </a:rPr>
              <a:t>Phương</a:t>
            </a:r>
            <a:r>
              <a:rPr lang="en-US" sz="2400" dirty="0">
                <a:latin typeface="Times New Roman" pitchFamily="18" charset="0"/>
                <a:cs typeface="Times New Roman" pitchFamily="18" charset="0"/>
                <a:sym typeface="Wingdings" pitchFamily="2" charset="2"/>
              </a:rPr>
              <a:t> </a:t>
            </a:r>
            <a:r>
              <a:rPr lang="en-US" sz="2400" dirty="0" err="1">
                <a:latin typeface="Times New Roman" pitchFamily="18" charset="0"/>
                <a:cs typeface="Times New Roman" pitchFamily="18" charset="0"/>
                <a:sym typeface="Wingdings" pitchFamily="2" charset="2"/>
              </a:rPr>
              <a:t>trình</a:t>
            </a:r>
            <a:r>
              <a:rPr lang="en-US" sz="2400" dirty="0">
                <a:latin typeface="Times New Roman" pitchFamily="18" charset="0"/>
                <a:cs typeface="Times New Roman" pitchFamily="18" charset="0"/>
                <a:sym typeface="Wingdings" pitchFamily="2" charset="2"/>
              </a:rPr>
              <a:t> </a:t>
            </a:r>
            <a:r>
              <a:rPr lang="en-US" sz="2400" dirty="0" err="1">
                <a:latin typeface="Times New Roman" pitchFamily="18" charset="0"/>
                <a:cs typeface="Times New Roman" pitchFamily="18" charset="0"/>
                <a:sym typeface="Wingdings" pitchFamily="2" charset="2"/>
              </a:rPr>
              <a:t>xác</a:t>
            </a:r>
            <a:r>
              <a:rPr lang="en-US" sz="2400" dirty="0">
                <a:latin typeface="Times New Roman" pitchFamily="18" charset="0"/>
                <a:cs typeface="Times New Roman" pitchFamily="18" charset="0"/>
                <a:sym typeface="Wingdings" pitchFamily="2" charset="2"/>
              </a:rPr>
              <a:t> </a:t>
            </a:r>
            <a:r>
              <a:rPr lang="en-US" sz="2400" dirty="0" err="1">
                <a:latin typeface="Times New Roman" pitchFamily="18" charset="0"/>
                <a:cs typeface="Times New Roman" pitchFamily="18" charset="0"/>
                <a:sym typeface="Wingdings" pitchFamily="2" charset="2"/>
              </a:rPr>
              <a:t>định</a:t>
            </a:r>
            <a:r>
              <a:rPr lang="en-US" sz="2400" dirty="0">
                <a:latin typeface="Times New Roman" pitchFamily="18" charset="0"/>
                <a:cs typeface="Times New Roman" pitchFamily="18" charset="0"/>
                <a:sym typeface="Wingdings" pitchFamily="2" charset="2"/>
              </a:rPr>
              <a:t> </a:t>
            </a:r>
            <a:r>
              <a:rPr lang="en-US" sz="2400" dirty="0" err="1">
                <a:latin typeface="Times New Roman" pitchFamily="18" charset="0"/>
                <a:cs typeface="Times New Roman" pitchFamily="18" charset="0"/>
                <a:sym typeface="Wingdings" pitchFamily="2" charset="2"/>
              </a:rPr>
              <a:t>khối</a:t>
            </a:r>
            <a:r>
              <a:rPr lang="en-US" sz="2400" dirty="0">
                <a:latin typeface="Times New Roman" pitchFamily="18" charset="0"/>
                <a:cs typeface="Times New Roman" pitchFamily="18" charset="0"/>
                <a:sym typeface="Wingdings" pitchFamily="2" charset="2"/>
              </a:rPr>
              <a:t> </a:t>
            </a:r>
            <a:r>
              <a:rPr lang="en-US" sz="2400" dirty="0" err="1">
                <a:latin typeface="Times New Roman" pitchFamily="18" charset="0"/>
                <a:cs typeface="Times New Roman" pitchFamily="18" charset="0"/>
                <a:sym typeface="Wingdings" pitchFamily="2" charset="2"/>
              </a:rPr>
              <a:t>tâm</a:t>
            </a:r>
            <a:r>
              <a:rPr lang="en-US" sz="2400" dirty="0">
                <a:latin typeface="Times New Roman" pitchFamily="18" charset="0"/>
                <a:cs typeface="Times New Roman" pitchFamily="18" charset="0"/>
                <a:sym typeface="Wingdings" pitchFamily="2" charset="2"/>
              </a:rPr>
              <a:t> </a:t>
            </a:r>
            <a:r>
              <a:rPr lang="en-US" sz="2400" dirty="0" err="1">
                <a:latin typeface="Times New Roman" pitchFamily="18" charset="0"/>
                <a:cs typeface="Times New Roman" pitchFamily="18" charset="0"/>
                <a:sym typeface="Wingdings" pitchFamily="2" charset="2"/>
              </a:rPr>
              <a:t>của</a:t>
            </a:r>
            <a:r>
              <a:rPr lang="en-US" sz="2400" dirty="0">
                <a:latin typeface="Times New Roman" pitchFamily="18" charset="0"/>
                <a:cs typeface="Times New Roman" pitchFamily="18" charset="0"/>
                <a:sym typeface="Wingdings" pitchFamily="2" charset="2"/>
              </a:rPr>
              <a:t> </a:t>
            </a:r>
            <a:r>
              <a:rPr lang="en-US" sz="2400" dirty="0" err="1">
                <a:latin typeface="Times New Roman" pitchFamily="18" charset="0"/>
                <a:cs typeface="Times New Roman" pitchFamily="18" charset="0"/>
                <a:sym typeface="Wingdings" pitchFamily="2" charset="2"/>
              </a:rPr>
              <a:t>vật</a:t>
            </a:r>
            <a:r>
              <a:rPr lang="en-US" sz="2400" dirty="0">
                <a:latin typeface="Times New Roman" pitchFamily="18" charset="0"/>
                <a:cs typeface="Times New Roman" pitchFamily="18" charset="0"/>
                <a:sym typeface="Wingdings" pitchFamily="2" charset="2"/>
              </a:rPr>
              <a:t> </a:t>
            </a:r>
            <a:r>
              <a:rPr lang="en-US" sz="2400" dirty="0" err="1">
                <a:latin typeface="Times New Roman" pitchFamily="18" charset="0"/>
                <a:cs typeface="Times New Roman" pitchFamily="18" charset="0"/>
                <a:sym typeface="Wingdings" pitchFamily="2" charset="2"/>
              </a:rPr>
              <a:t>có</a:t>
            </a:r>
            <a:r>
              <a:rPr lang="en-US" sz="2400" dirty="0">
                <a:latin typeface="Times New Roman" pitchFamily="18" charset="0"/>
                <a:cs typeface="Times New Roman" pitchFamily="18" charset="0"/>
                <a:sym typeface="Wingdings" pitchFamily="2" charset="2"/>
              </a:rPr>
              <a:t> </a:t>
            </a:r>
            <a:r>
              <a:rPr lang="en-US" sz="2400" dirty="0" err="1">
                <a:latin typeface="Times New Roman" pitchFamily="18" charset="0"/>
                <a:cs typeface="Times New Roman" pitchFamily="18" charset="0"/>
                <a:sym typeface="Wingdings" pitchFamily="2" charset="2"/>
              </a:rPr>
              <a:t>kích</a:t>
            </a:r>
            <a:r>
              <a:rPr lang="en-US" sz="2400" dirty="0">
                <a:latin typeface="Times New Roman" pitchFamily="18" charset="0"/>
                <a:cs typeface="Times New Roman" pitchFamily="18" charset="0"/>
                <a:sym typeface="Wingdings" pitchFamily="2" charset="2"/>
              </a:rPr>
              <a:t> </a:t>
            </a:r>
            <a:r>
              <a:rPr lang="en-US" sz="2400" dirty="0" err="1">
                <a:latin typeface="Times New Roman" pitchFamily="18" charset="0"/>
                <a:cs typeface="Times New Roman" pitchFamily="18" charset="0"/>
                <a:sym typeface="Wingdings" pitchFamily="2" charset="2"/>
              </a:rPr>
              <a:t>thước</a:t>
            </a:r>
            <a:r>
              <a:rPr lang="en-US" sz="2400" dirty="0">
                <a:latin typeface="Times New Roman" pitchFamily="18" charset="0"/>
                <a:cs typeface="Times New Roman" pitchFamily="18" charset="0"/>
                <a:sym typeface="Wingdings" pitchFamily="2" charset="2"/>
              </a:rPr>
              <a:t>:</a:t>
            </a:r>
            <a:endParaRPr lang="en-US" sz="2400" dirty="0">
              <a:latin typeface="Times New Roman" pitchFamily="18" charset="0"/>
              <a:cs typeface="Times New Roman" pitchFamily="18" charset="0"/>
            </a:endParaRPr>
          </a:p>
        </p:txBody>
      </p:sp>
      <p:sp>
        <p:nvSpPr>
          <p:cNvPr id="8" name="Right Arrow 7"/>
          <p:cNvSpPr/>
          <p:nvPr/>
        </p:nvSpPr>
        <p:spPr>
          <a:xfrm>
            <a:off x="1295400" y="3200400"/>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2866" name="Picture 2"/>
          <p:cNvPicPr>
            <a:picLocks noChangeAspect="1" noChangeArrowheads="1"/>
          </p:cNvPicPr>
          <p:nvPr/>
        </p:nvPicPr>
        <p:blipFill>
          <a:blip r:embed="rId2"/>
          <a:srcRect/>
          <a:stretch>
            <a:fillRect/>
          </a:stretch>
        </p:blipFill>
        <p:spPr bwMode="auto">
          <a:xfrm>
            <a:off x="2209800" y="2743201"/>
            <a:ext cx="2971800" cy="838200"/>
          </a:xfrm>
          <a:prstGeom prst="rect">
            <a:avLst/>
          </a:prstGeom>
          <a:noFill/>
          <a:ln w="9525">
            <a:solidFill>
              <a:srgbClr val="FF0000"/>
            </a:solidFill>
            <a:miter lim="800000"/>
            <a:headEnd/>
            <a:tailEnd/>
          </a:ln>
          <a:effectLst/>
        </p:spPr>
      </p:pic>
      <p:pic>
        <p:nvPicPr>
          <p:cNvPr id="292867" name="Picture 3"/>
          <p:cNvPicPr>
            <a:picLocks noChangeAspect="1" noChangeArrowheads="1"/>
          </p:cNvPicPr>
          <p:nvPr/>
        </p:nvPicPr>
        <p:blipFill>
          <a:blip r:embed="rId3"/>
          <a:srcRect/>
          <a:stretch>
            <a:fillRect/>
          </a:stretch>
        </p:blipFill>
        <p:spPr bwMode="auto">
          <a:xfrm>
            <a:off x="381000" y="3962400"/>
            <a:ext cx="7696200" cy="1019115"/>
          </a:xfrm>
          <a:prstGeom prst="rect">
            <a:avLst/>
          </a:prstGeom>
          <a:noFill/>
          <a:ln w="19050">
            <a:solidFill>
              <a:srgbClr val="002060"/>
            </a:solidFill>
            <a:miter lim="800000"/>
            <a:headEnd/>
            <a:tailEnd/>
          </a:ln>
          <a:effectLst/>
        </p:spPr>
      </p:pic>
      <p:sp>
        <p:nvSpPr>
          <p:cNvPr id="11" name="Down Arrow 10"/>
          <p:cNvSpPr/>
          <p:nvPr/>
        </p:nvSpPr>
        <p:spPr>
          <a:xfrm>
            <a:off x="3505200" y="3657600"/>
            <a:ext cx="381000" cy="3810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2868" name="Picture 4"/>
          <p:cNvPicPr>
            <a:picLocks noChangeAspect="1" noChangeArrowheads="1"/>
          </p:cNvPicPr>
          <p:nvPr/>
        </p:nvPicPr>
        <p:blipFill>
          <a:blip r:embed="rId4"/>
          <a:srcRect/>
          <a:stretch>
            <a:fillRect/>
          </a:stretch>
        </p:blipFill>
        <p:spPr bwMode="auto">
          <a:xfrm>
            <a:off x="504825" y="5486400"/>
            <a:ext cx="8029575" cy="1233061"/>
          </a:xfrm>
          <a:prstGeom prst="rect">
            <a:avLst/>
          </a:prstGeom>
          <a:noFill/>
          <a:ln w="9525">
            <a:noFill/>
            <a:miter lim="800000"/>
            <a:headEnd/>
            <a:tailEnd/>
          </a:ln>
          <a:effectLst/>
        </p:spPr>
      </p:pic>
      <p:sp>
        <p:nvSpPr>
          <p:cNvPr id="13" name="Down Arrow 12"/>
          <p:cNvSpPr/>
          <p:nvPr/>
        </p:nvSpPr>
        <p:spPr>
          <a:xfrm>
            <a:off x="3657600" y="5486400"/>
            <a:ext cx="381000" cy="2286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85800" y="533400"/>
            <a:ext cx="7467600" cy="461665"/>
          </a:xfrm>
          <a:prstGeom prst="rect">
            <a:avLst/>
          </a:prstGeom>
          <a:noFill/>
        </p:spPr>
        <p:txBody>
          <a:bodyPr wrap="square" rtlCol="0">
            <a:spAutoFit/>
          </a:bodyPr>
          <a:lstStyle/>
          <a:p>
            <a:r>
              <a:rPr lang="en-US" sz="2400" dirty="0" err="1">
                <a:solidFill>
                  <a:srgbClr val="FF0000"/>
                </a:solidFill>
                <a:latin typeface="Times New Roman" pitchFamily="18" charset="0"/>
                <a:cs typeface="Times New Roman" pitchFamily="18" charset="0"/>
              </a:rPr>
              <a:t>Ví</a:t>
            </a:r>
            <a:r>
              <a:rPr lang="en-US" sz="2400" dirty="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dụ</a:t>
            </a:r>
            <a:r>
              <a:rPr lang="en-US" sz="2400" dirty="0">
                <a:solidFill>
                  <a:srgbClr val="FF0000"/>
                </a:solidFill>
                <a:latin typeface="Times New Roman" pitchFamily="18" charset="0"/>
                <a:cs typeface="Times New Roman" pitchFamily="18" charset="0"/>
              </a:rPr>
              <a:t> 3.4</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định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khối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tâm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1 </a:t>
            </a:r>
            <a:r>
              <a:rPr lang="en-US" sz="2400" dirty="0" err="1">
                <a:latin typeface="Times New Roman" pitchFamily="18" charset="0"/>
                <a:cs typeface="Times New Roman" pitchFamily="18" charset="0"/>
              </a:rPr>
              <a:t>thanh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đồng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chất</a:t>
            </a:r>
            <a:endParaRPr lang="en-US" sz="2400" dirty="0">
              <a:latin typeface="Times New Roman" pitchFamily="18" charset="0"/>
              <a:cs typeface="Times New Roman" pitchFamily="18" charset="0"/>
            </a:endParaRPr>
          </a:p>
        </p:txBody>
      </p:sp>
      <p:pic>
        <p:nvPicPr>
          <p:cNvPr id="293890" name="Picture 2"/>
          <p:cNvPicPr>
            <a:picLocks noChangeAspect="1" noChangeArrowheads="1"/>
          </p:cNvPicPr>
          <p:nvPr/>
        </p:nvPicPr>
        <p:blipFill>
          <a:blip r:embed="rId2"/>
          <a:srcRect/>
          <a:stretch>
            <a:fillRect/>
          </a:stretch>
        </p:blipFill>
        <p:spPr bwMode="auto">
          <a:xfrm>
            <a:off x="381000" y="1219200"/>
            <a:ext cx="4362450" cy="2200275"/>
          </a:xfrm>
          <a:prstGeom prst="rect">
            <a:avLst/>
          </a:prstGeom>
          <a:noFill/>
          <a:ln w="9525">
            <a:noFill/>
            <a:miter lim="800000"/>
            <a:headEnd/>
            <a:tailEnd/>
          </a:ln>
          <a:effectLst/>
        </p:spPr>
      </p:pic>
      <p:sp>
        <p:nvSpPr>
          <p:cNvPr id="10" name="TextBox 9"/>
          <p:cNvSpPr txBox="1"/>
          <p:nvPr/>
        </p:nvSpPr>
        <p:spPr>
          <a:xfrm>
            <a:off x="4800600" y="1371600"/>
            <a:ext cx="4114800" cy="2308324"/>
          </a:xfrm>
          <a:prstGeom prst="rect">
            <a:avLst/>
          </a:prstGeom>
          <a:noFill/>
        </p:spPr>
        <p:txBody>
          <a:bodyPr wrap="square" rtlCol="0">
            <a:spAutoFit/>
          </a:bodyPr>
          <a:lstStyle/>
          <a:p>
            <a:r>
              <a:rPr lang="en-US" sz="2400" dirty="0">
                <a:latin typeface="Times New Roman" pitchFamily="18" charset="0"/>
                <a:cs typeface="Times New Roman" pitchFamily="18" charset="0"/>
              </a:rPr>
              <a:t>l: </a:t>
            </a:r>
            <a:r>
              <a:rPr lang="en-US" sz="2400" dirty="0" err="1">
                <a:latin typeface="Times New Roman" pitchFamily="18" charset="0"/>
                <a:cs typeface="Times New Roman" pitchFamily="18" charset="0"/>
              </a:rPr>
              <a:t>chiều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dài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thanh</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A: </a:t>
            </a:r>
            <a:r>
              <a:rPr lang="en-US" sz="2400" dirty="0" err="1">
                <a:latin typeface="Times New Roman" pitchFamily="18" charset="0"/>
                <a:cs typeface="Times New Roman" pitchFamily="18" charset="0"/>
              </a:rPr>
              <a:t>Tiết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diện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ngang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thanh</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M: </a:t>
            </a:r>
            <a:r>
              <a:rPr lang="en-US" sz="2400" dirty="0" err="1">
                <a:latin typeface="Times New Roman" pitchFamily="18" charset="0"/>
                <a:cs typeface="Times New Roman" pitchFamily="18" charset="0"/>
              </a:rPr>
              <a:t>khối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lượng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thanh</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V= </a:t>
            </a:r>
            <a:r>
              <a:rPr lang="en-US" sz="2400" dirty="0" err="1">
                <a:latin typeface="Times New Roman" pitchFamily="18" charset="0"/>
                <a:cs typeface="Times New Roman" pitchFamily="18" charset="0"/>
              </a:rPr>
              <a:t>l.A</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thể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tích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thanh</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err="1">
                <a:latin typeface="Times New Roman" pitchFamily="18" charset="0"/>
                <a:cs typeface="Times New Roman" pitchFamily="18" charset="0"/>
              </a:rPr>
              <a:t>Khối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lượng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riêng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thanh</a:t>
            </a:r>
            <a:endParaRPr lang="en-US" sz="2400" dirty="0">
              <a:latin typeface="Times New Roman" pitchFamily="18" charset="0"/>
              <a:cs typeface="Times New Roman" pitchFamily="18" charset="0"/>
            </a:endParaRPr>
          </a:p>
        </p:txBody>
      </p:sp>
      <p:pic>
        <p:nvPicPr>
          <p:cNvPr id="293891" name="Picture 3"/>
          <p:cNvPicPr>
            <a:picLocks noChangeAspect="1" noChangeArrowheads="1"/>
          </p:cNvPicPr>
          <p:nvPr/>
        </p:nvPicPr>
        <p:blipFill>
          <a:blip r:embed="rId3"/>
          <a:srcRect/>
          <a:stretch>
            <a:fillRect/>
          </a:stretch>
        </p:blipFill>
        <p:spPr bwMode="auto">
          <a:xfrm>
            <a:off x="5762625" y="3657600"/>
            <a:ext cx="1323975" cy="887581"/>
          </a:xfrm>
          <a:prstGeom prst="rect">
            <a:avLst/>
          </a:prstGeom>
          <a:noFill/>
          <a:ln w="9525">
            <a:noFill/>
            <a:miter lim="800000"/>
            <a:headEnd/>
            <a:tailEnd/>
          </a:ln>
          <a:effectLst/>
        </p:spPr>
      </p:pic>
      <p:sp>
        <p:nvSpPr>
          <p:cNvPr id="12" name="TextBox 11"/>
          <p:cNvSpPr txBox="1"/>
          <p:nvPr/>
        </p:nvSpPr>
        <p:spPr>
          <a:xfrm>
            <a:off x="1066800" y="4648200"/>
            <a:ext cx="7696200" cy="461665"/>
          </a:xfrm>
          <a:prstGeom prst="rect">
            <a:avLst/>
          </a:prstGeom>
          <a:noFill/>
        </p:spPr>
        <p:txBody>
          <a:bodyPr wrap="square" rtlCol="0">
            <a:spAutoFit/>
          </a:bodyPr>
          <a:lstStyle/>
          <a:p>
            <a:r>
              <a:rPr lang="en-US" sz="2400" dirty="0" err="1">
                <a:latin typeface="Times New Roman" pitchFamily="18" charset="0"/>
                <a:cs typeface="Times New Roman" pitchFamily="18" charset="0"/>
              </a:rPr>
              <a:t>Khi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xét</a:t>
            </a:r>
            <a:r>
              <a:rPr lang="en-US" sz="2400" dirty="0">
                <a:latin typeface="Times New Roman" pitchFamily="18" charset="0"/>
                <a:cs typeface="Times New Roman" pitchFamily="18" charset="0"/>
              </a:rPr>
              <a:t> 1 </a:t>
            </a:r>
            <a:r>
              <a:rPr lang="en-US" sz="2400" dirty="0" err="1">
                <a:latin typeface="Times New Roman" pitchFamily="18" charset="0"/>
                <a:cs typeface="Times New Roman" pitchFamily="18" charset="0"/>
              </a:rPr>
              <a:t>phần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tử</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vô</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cùng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bé</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đáy</a:t>
            </a:r>
            <a:r>
              <a:rPr lang="en-US" sz="2400" dirty="0">
                <a:latin typeface="Times New Roman" pitchFamily="18" charset="0"/>
                <a:cs typeface="Times New Roman" pitchFamily="18" charset="0"/>
              </a:rPr>
              <a:t> = A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dày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dx</a:t>
            </a:r>
            <a:endParaRPr lang="en-US" sz="2400" dirty="0">
              <a:latin typeface="Times New Roman" pitchFamily="18" charset="0"/>
              <a:cs typeface="Times New Roman" pitchFamily="18" charset="0"/>
            </a:endParaRPr>
          </a:p>
        </p:txBody>
      </p:sp>
      <p:sp>
        <p:nvSpPr>
          <p:cNvPr id="13" name="Right Arrow 12"/>
          <p:cNvSpPr/>
          <p:nvPr/>
        </p:nvSpPr>
        <p:spPr>
          <a:xfrm>
            <a:off x="762000" y="54864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3892" name="Picture 4"/>
          <p:cNvPicPr>
            <a:picLocks noChangeAspect="1" noChangeArrowheads="1"/>
          </p:cNvPicPr>
          <p:nvPr/>
        </p:nvPicPr>
        <p:blipFill>
          <a:blip r:embed="rId4"/>
          <a:srcRect/>
          <a:stretch>
            <a:fillRect/>
          </a:stretch>
        </p:blipFill>
        <p:spPr bwMode="auto">
          <a:xfrm>
            <a:off x="1447800" y="5334000"/>
            <a:ext cx="1849870" cy="552450"/>
          </a:xfrm>
          <a:prstGeom prst="rect">
            <a:avLst/>
          </a:prstGeom>
          <a:noFill/>
          <a:ln w="9525">
            <a:noFill/>
            <a:miter lim="800000"/>
            <a:headEnd/>
            <a:tailEnd/>
          </a:ln>
          <a:effectLst/>
        </p:spPr>
      </p:pic>
      <p:sp>
        <p:nvSpPr>
          <p:cNvPr id="15" name="Right Arrow 14"/>
          <p:cNvSpPr/>
          <p:nvPr/>
        </p:nvSpPr>
        <p:spPr>
          <a:xfrm>
            <a:off x="3962400" y="54864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3893" name="Picture 5"/>
          <p:cNvPicPr>
            <a:picLocks noChangeAspect="1" noChangeArrowheads="1"/>
          </p:cNvPicPr>
          <p:nvPr/>
        </p:nvPicPr>
        <p:blipFill>
          <a:blip r:embed="rId5"/>
          <a:srcRect/>
          <a:stretch>
            <a:fillRect/>
          </a:stretch>
        </p:blipFill>
        <p:spPr bwMode="auto">
          <a:xfrm>
            <a:off x="4495800" y="5181600"/>
            <a:ext cx="4358202" cy="93345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533400" y="1143000"/>
            <a:ext cx="8229600" cy="1905000"/>
          </a:xfrm>
        </p:spPr>
        <p:txBody>
          <a:bodyPr>
            <a:normAutofit/>
          </a:bodyPr>
          <a:lstStyle/>
          <a:p>
            <a:pPr algn="ctr">
              <a:buNone/>
            </a:pPr>
            <a:r>
              <a:rPr lang="en-US" b="1" dirty="0">
                <a:latin typeface="Times New Roman" pitchFamily="18" charset="0"/>
                <a:cs typeface="Times New Roman" pitchFamily="18" charset="0"/>
              </a:rPr>
              <a:t>CHƯƠNG IV:</a:t>
            </a:r>
          </a:p>
        </p:txBody>
      </p:sp>
      <p:sp>
        <p:nvSpPr>
          <p:cNvPr id="5" name="Text Box 4"/>
          <p:cNvSpPr txBox="1">
            <a:spLocks noChangeArrowheads="1"/>
          </p:cNvSpPr>
          <p:nvPr/>
        </p:nvSpPr>
        <p:spPr bwMode="auto">
          <a:xfrm>
            <a:off x="2057400" y="1981200"/>
            <a:ext cx="6172200" cy="830997"/>
          </a:xfrm>
          <a:prstGeom prst="rect">
            <a:avLst/>
          </a:prstGeom>
          <a:solidFill>
            <a:srgbClr val="C6FDA1"/>
          </a:solidFill>
          <a:ln w="9525">
            <a:solidFill>
              <a:srgbClr val="0066FF"/>
            </a:solidFill>
            <a:miter lim="800000"/>
            <a:headEnd/>
            <a:tailEnd/>
          </a:ln>
          <a:effectLst/>
        </p:spPr>
        <p:txBody>
          <a:bodyPr wrap="square">
            <a:spAutoFit/>
          </a:bodyPr>
          <a:lstStyle/>
          <a:p>
            <a:pPr>
              <a:spcBef>
                <a:spcPct val="50000"/>
              </a:spcBef>
              <a:defRPr/>
            </a:pPr>
            <a:r>
              <a:rPr lang="en-US" sz="4800" b="1" dirty="0">
                <a:solidFill>
                  <a:srgbClr val="FF0000"/>
                </a:solidFill>
                <a:effectLst>
                  <a:outerShdw blurRad="38100" dist="38100" dir="2700000" algn="tl">
                    <a:srgbClr val="000000"/>
                  </a:outerShdw>
                </a:effectLst>
                <a:latin typeface="VNI-Times" pitchFamily="2" charset="0"/>
              </a:rPr>
              <a:t>CÔ HOÏC VAÄT RAÉN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48258" name="Object 2"/>
          <p:cNvGraphicFramePr>
            <a:graphicFrameLocks noGrp="1" noChangeAspect="1"/>
          </p:cNvGraphicFramePr>
          <p:nvPr>
            <p:ph sz="quarter" idx="2"/>
          </p:nvPr>
        </p:nvGraphicFramePr>
        <p:xfrm>
          <a:off x="990600" y="1447800"/>
          <a:ext cx="1066800" cy="468313"/>
        </p:xfrm>
        <a:graphic>
          <a:graphicData uri="http://schemas.openxmlformats.org/presentationml/2006/ole">
            <mc:AlternateContent xmlns:mc="http://schemas.openxmlformats.org/markup-compatibility/2006">
              <mc:Choice xmlns:v="urn:schemas-microsoft-com:vml" Requires="v">
                <p:oleObj name="Equation" r:id="rId2" imgW="520560" imgH="228600" progId="Equation.DSMT4">
                  <p:embed/>
                </p:oleObj>
              </mc:Choice>
              <mc:Fallback>
                <p:oleObj name="Equation" r:id="rId2" imgW="520560" imgH="228600" progId="Equation.DSMT4">
                  <p:embed/>
                  <p:pic>
                    <p:nvPicPr>
                      <p:cNvPr id="124825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447800"/>
                        <a:ext cx="1066800" cy="468313"/>
                      </a:xfrm>
                      <a:prstGeom prst="rect">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8259" name="Object 3"/>
          <p:cNvGraphicFramePr>
            <a:graphicFrameLocks noGrp="1" noChangeAspect="1"/>
          </p:cNvGraphicFramePr>
          <p:nvPr>
            <p:ph sz="quarter" idx="3"/>
          </p:nvPr>
        </p:nvGraphicFramePr>
        <p:xfrm>
          <a:off x="533400" y="1884363"/>
          <a:ext cx="5029200" cy="1011237"/>
        </p:xfrm>
        <a:graphic>
          <a:graphicData uri="http://schemas.openxmlformats.org/presentationml/2006/ole">
            <mc:AlternateContent xmlns:mc="http://schemas.openxmlformats.org/markup-compatibility/2006">
              <mc:Choice xmlns:v="urn:schemas-microsoft-com:vml" Requires="v">
                <p:oleObj name="Equation" r:id="rId4" imgW="2273040" imgH="457200" progId="Equation.DSMT4">
                  <p:embed/>
                </p:oleObj>
              </mc:Choice>
              <mc:Fallback>
                <p:oleObj name="Equation" r:id="rId4" imgW="2273040" imgH="457200" progId="Equation.DSMT4">
                  <p:embed/>
                  <p:pic>
                    <p:nvPicPr>
                      <p:cNvPr id="124825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884363"/>
                        <a:ext cx="5029200" cy="1011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8260" name="Object 4"/>
          <p:cNvGraphicFramePr>
            <a:graphicFrameLocks noGrp="1" noChangeAspect="1"/>
          </p:cNvGraphicFramePr>
          <p:nvPr>
            <p:ph sz="quarter" idx="4"/>
          </p:nvPr>
        </p:nvGraphicFramePr>
        <p:xfrm>
          <a:off x="3810000" y="2871788"/>
          <a:ext cx="2743200" cy="1265237"/>
        </p:xfrm>
        <a:graphic>
          <a:graphicData uri="http://schemas.openxmlformats.org/presentationml/2006/ole">
            <mc:AlternateContent xmlns:mc="http://schemas.openxmlformats.org/markup-compatibility/2006">
              <mc:Choice xmlns:v="urn:schemas-microsoft-com:vml" Requires="v">
                <p:oleObj name="Equation" r:id="rId6" imgW="1155600" imgH="533160" progId="Equation.DSMT4">
                  <p:embed/>
                </p:oleObj>
              </mc:Choice>
              <mc:Fallback>
                <p:oleObj name="Equation" r:id="rId6" imgW="1155600" imgH="533160" progId="Equation.DSMT4">
                  <p:embed/>
                  <p:pic>
                    <p:nvPicPr>
                      <p:cNvPr id="124826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0" y="2871788"/>
                        <a:ext cx="2743200" cy="1265237"/>
                      </a:xfrm>
                      <a:prstGeom prst="rect">
                        <a:avLst/>
                      </a:prstGeom>
                      <a:solidFill>
                        <a:schemeClr val="accent1"/>
                      </a:solidFill>
                      <a:ln w="9525">
                        <a:solidFill>
                          <a:srgbClr val="CC9900"/>
                        </a:solidFill>
                        <a:miter lim="800000"/>
                        <a:headEnd/>
                        <a:tailEnd/>
                      </a:ln>
                    </p:spPr>
                  </p:pic>
                </p:oleObj>
              </mc:Fallback>
            </mc:AlternateContent>
          </a:graphicData>
        </a:graphic>
      </p:graphicFrame>
      <p:graphicFrame>
        <p:nvGraphicFramePr>
          <p:cNvPr id="1248261" name="Object 5"/>
          <p:cNvGraphicFramePr>
            <a:graphicFrameLocks noChangeAspect="1"/>
          </p:cNvGraphicFramePr>
          <p:nvPr/>
        </p:nvGraphicFramePr>
        <p:xfrm>
          <a:off x="1066800" y="4114800"/>
          <a:ext cx="1219200" cy="547688"/>
        </p:xfrm>
        <a:graphic>
          <a:graphicData uri="http://schemas.openxmlformats.org/presentationml/2006/ole">
            <mc:AlternateContent xmlns:mc="http://schemas.openxmlformats.org/markup-compatibility/2006">
              <mc:Choice xmlns:v="urn:schemas-microsoft-com:vml" Requires="v">
                <p:oleObj name="Equation" r:id="rId8" imgW="507960" imgH="228600" progId="Equation.DSMT4">
                  <p:embed/>
                </p:oleObj>
              </mc:Choice>
              <mc:Fallback>
                <p:oleObj name="Equation" r:id="rId8" imgW="507960" imgH="228600" progId="Equation.DSMT4">
                  <p:embed/>
                  <p:pic>
                    <p:nvPicPr>
                      <p:cNvPr id="1248261"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6800" y="4114800"/>
                        <a:ext cx="1219200" cy="547688"/>
                      </a:xfrm>
                      <a:prstGeom prst="rect">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8262" name="Object 6"/>
          <p:cNvGraphicFramePr>
            <a:graphicFrameLocks noChangeAspect="1"/>
          </p:cNvGraphicFramePr>
          <p:nvPr/>
        </p:nvGraphicFramePr>
        <p:xfrm>
          <a:off x="533400" y="4648200"/>
          <a:ext cx="5257800" cy="1046163"/>
        </p:xfrm>
        <a:graphic>
          <a:graphicData uri="http://schemas.openxmlformats.org/presentationml/2006/ole">
            <mc:AlternateContent xmlns:mc="http://schemas.openxmlformats.org/markup-compatibility/2006">
              <mc:Choice xmlns:v="urn:schemas-microsoft-com:vml" Requires="v">
                <p:oleObj name="Equation" r:id="rId10" imgW="2298600" imgH="457200" progId="Equation.DSMT4">
                  <p:embed/>
                </p:oleObj>
              </mc:Choice>
              <mc:Fallback>
                <p:oleObj name="Equation" r:id="rId10" imgW="2298600" imgH="457200" progId="Equation.DSMT4">
                  <p:embed/>
                  <p:pic>
                    <p:nvPicPr>
                      <p:cNvPr id="1248262"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3400" y="4648200"/>
                        <a:ext cx="5257800" cy="1046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8264" name="Object 8"/>
          <p:cNvGraphicFramePr>
            <a:graphicFrameLocks noChangeAspect="1"/>
          </p:cNvGraphicFramePr>
          <p:nvPr/>
        </p:nvGraphicFramePr>
        <p:xfrm>
          <a:off x="5791200" y="5305425"/>
          <a:ext cx="2667000" cy="1230313"/>
        </p:xfrm>
        <a:graphic>
          <a:graphicData uri="http://schemas.openxmlformats.org/presentationml/2006/ole">
            <mc:AlternateContent xmlns:mc="http://schemas.openxmlformats.org/markup-compatibility/2006">
              <mc:Choice xmlns:v="urn:schemas-microsoft-com:vml" Requires="v">
                <p:oleObj name="Equation" r:id="rId12" imgW="1155600" imgH="533160" progId="Equation.DSMT4">
                  <p:embed/>
                </p:oleObj>
              </mc:Choice>
              <mc:Fallback>
                <p:oleObj name="Equation" r:id="rId12" imgW="1155600" imgH="533160" progId="Equation.DSMT4">
                  <p:embed/>
                  <p:pic>
                    <p:nvPicPr>
                      <p:cNvPr id="1248264"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91200" y="5305425"/>
                        <a:ext cx="2667000" cy="1230313"/>
                      </a:xfrm>
                      <a:prstGeom prst="rect">
                        <a:avLst/>
                      </a:prstGeom>
                      <a:solidFill>
                        <a:schemeClr val="accent1"/>
                      </a:solidFill>
                      <a:ln w="9525">
                        <a:solidFill>
                          <a:srgbClr val="0066FF"/>
                        </a:solidFill>
                        <a:miter lim="800000"/>
                        <a:headEnd/>
                        <a:tailEnd/>
                      </a:ln>
                    </p:spPr>
                  </p:pic>
                </p:oleObj>
              </mc:Fallback>
            </mc:AlternateContent>
          </a:graphicData>
        </a:graphic>
      </p:graphicFrame>
      <p:graphicFrame>
        <p:nvGraphicFramePr>
          <p:cNvPr id="108553" name="Object 9"/>
          <p:cNvGraphicFramePr>
            <a:graphicFrameLocks noChangeAspect="1"/>
          </p:cNvGraphicFramePr>
          <p:nvPr/>
        </p:nvGraphicFramePr>
        <p:xfrm>
          <a:off x="2376488" y="457200"/>
          <a:ext cx="4625975" cy="1006475"/>
        </p:xfrm>
        <a:graphic>
          <a:graphicData uri="http://schemas.openxmlformats.org/presentationml/2006/ole">
            <mc:AlternateContent xmlns:mc="http://schemas.openxmlformats.org/markup-compatibility/2006">
              <mc:Choice xmlns:v="urn:schemas-microsoft-com:vml" Requires="v">
                <p:oleObj name="Equation" r:id="rId14" imgW="2158920" imgH="469800" progId="Equation.DSMT4">
                  <p:embed/>
                </p:oleObj>
              </mc:Choice>
              <mc:Fallback>
                <p:oleObj name="Equation" r:id="rId14" imgW="2158920" imgH="469800" progId="Equation.DSMT4">
                  <p:embed/>
                  <p:pic>
                    <p:nvPicPr>
                      <p:cNvPr id="108553"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76488" y="457200"/>
                        <a:ext cx="4625975" cy="1006475"/>
                      </a:xfrm>
                      <a:prstGeom prst="rect">
                        <a:avLst/>
                      </a:prstGeom>
                      <a:solidFill>
                        <a:srgbClr val="C6FDA1"/>
                      </a:solidFill>
                      <a:ln w="9525">
                        <a:solidFill>
                          <a:schemeClr val="folHlink"/>
                        </a:solidFill>
                        <a:miter lim="800000"/>
                        <a:headEnd/>
                        <a:tailEnd/>
                      </a:ln>
                    </p:spPr>
                  </p:pic>
                </p:oleObj>
              </mc:Fallback>
            </mc:AlternateContent>
          </a:graphicData>
        </a:graphic>
      </p:graphicFrame>
      <p:sp>
        <p:nvSpPr>
          <p:cNvPr id="108559" name="Text Box 10"/>
          <p:cNvSpPr txBox="1">
            <a:spLocks noChangeArrowheads="1"/>
          </p:cNvSpPr>
          <p:nvPr/>
        </p:nvSpPr>
        <p:spPr bwMode="auto">
          <a:xfrm>
            <a:off x="7391400" y="685800"/>
            <a:ext cx="914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1248267" name="Text Box 11"/>
          <p:cNvSpPr txBox="1">
            <a:spLocks noChangeArrowheads="1"/>
          </p:cNvSpPr>
          <p:nvPr/>
        </p:nvSpPr>
        <p:spPr bwMode="auto">
          <a:xfrm>
            <a:off x="533400" y="1447800"/>
            <a:ext cx="381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p>
        </p:txBody>
      </p:sp>
      <p:graphicFrame>
        <p:nvGraphicFramePr>
          <p:cNvPr id="1248268" name="Object 12"/>
          <p:cNvGraphicFramePr>
            <a:graphicFrameLocks noGrp="1" noChangeAspect="1"/>
          </p:cNvGraphicFramePr>
          <p:nvPr>
            <p:ph sz="quarter" idx="1"/>
          </p:nvPr>
        </p:nvGraphicFramePr>
        <p:xfrm>
          <a:off x="2895600" y="1447800"/>
          <a:ext cx="425450" cy="509588"/>
        </p:xfrm>
        <a:graphic>
          <a:graphicData uri="http://schemas.openxmlformats.org/presentationml/2006/ole">
            <mc:AlternateContent xmlns:mc="http://schemas.openxmlformats.org/markup-compatibility/2006">
              <mc:Choice xmlns:v="urn:schemas-microsoft-com:vml" Requires="v">
                <p:oleObj name="Equation" r:id="rId16" imgW="190440" imgH="228600" progId="Equation.DSMT4">
                  <p:embed/>
                </p:oleObj>
              </mc:Choice>
              <mc:Fallback>
                <p:oleObj name="Equation" r:id="rId16" imgW="190440" imgH="228600" progId="Equation.DSMT4">
                  <p:embed/>
                  <p:pic>
                    <p:nvPicPr>
                      <p:cNvPr id="1248268" name="Object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95600" y="1447800"/>
                        <a:ext cx="425450" cy="509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8269" name="Object 13"/>
          <p:cNvGraphicFramePr>
            <a:graphicFrameLocks noChangeAspect="1"/>
          </p:cNvGraphicFramePr>
          <p:nvPr/>
        </p:nvGraphicFramePr>
        <p:xfrm>
          <a:off x="3048000" y="4114800"/>
          <a:ext cx="474663" cy="533400"/>
        </p:xfrm>
        <a:graphic>
          <a:graphicData uri="http://schemas.openxmlformats.org/presentationml/2006/ole">
            <mc:AlternateContent xmlns:mc="http://schemas.openxmlformats.org/markup-compatibility/2006">
              <mc:Choice xmlns:v="urn:schemas-microsoft-com:vml" Requires="v">
                <p:oleObj name="Equation" r:id="rId18" imgW="203040" imgH="228600" progId="Equation.DSMT4">
                  <p:embed/>
                </p:oleObj>
              </mc:Choice>
              <mc:Fallback>
                <p:oleObj name="Equation" r:id="rId18" imgW="203040" imgH="228600" progId="Equation.DSMT4">
                  <p:embed/>
                  <p:pic>
                    <p:nvPicPr>
                      <p:cNvPr id="1248269" name="Object 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48000" y="4114800"/>
                        <a:ext cx="474663"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8270" name="Line 14"/>
          <p:cNvSpPr>
            <a:spLocks noChangeShapeType="1"/>
          </p:cNvSpPr>
          <p:nvPr/>
        </p:nvSpPr>
        <p:spPr bwMode="auto">
          <a:xfrm>
            <a:off x="2133600" y="1676400"/>
            <a:ext cx="533400" cy="0"/>
          </a:xfrm>
          <a:prstGeom prst="line">
            <a:avLst/>
          </a:prstGeom>
          <a:noFill/>
          <a:ln w="9525">
            <a:solidFill>
              <a:schemeClr val="tx1"/>
            </a:solidFill>
            <a:round/>
            <a:headEnd/>
            <a:tailEnd type="triangle" w="med" len="med"/>
          </a:ln>
        </p:spPr>
        <p:txBody>
          <a:bodyPr/>
          <a:lstStyle/>
          <a:p>
            <a:endParaRPr lang="en-US"/>
          </a:p>
        </p:txBody>
      </p:sp>
      <p:sp>
        <p:nvSpPr>
          <p:cNvPr id="1248271" name="Text Box 15"/>
          <p:cNvSpPr txBox="1">
            <a:spLocks noChangeArrowheads="1"/>
          </p:cNvSpPr>
          <p:nvPr/>
        </p:nvSpPr>
        <p:spPr bwMode="auto">
          <a:xfrm>
            <a:off x="3429000" y="1447800"/>
            <a:ext cx="1981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ñi xuoáng vôùi :</a:t>
            </a:r>
          </a:p>
        </p:txBody>
      </p:sp>
      <p:graphicFrame>
        <p:nvGraphicFramePr>
          <p:cNvPr id="1248272" name="Object 16"/>
          <p:cNvGraphicFramePr>
            <a:graphicFrameLocks noChangeAspect="1"/>
          </p:cNvGraphicFramePr>
          <p:nvPr/>
        </p:nvGraphicFramePr>
        <p:xfrm>
          <a:off x="533400" y="3048000"/>
          <a:ext cx="2438400" cy="1058863"/>
        </p:xfrm>
        <a:graphic>
          <a:graphicData uri="http://schemas.openxmlformats.org/presentationml/2006/ole">
            <mc:AlternateContent xmlns:mc="http://schemas.openxmlformats.org/markup-compatibility/2006">
              <mc:Choice xmlns:v="urn:schemas-microsoft-com:vml" Requires="v">
                <p:oleObj name="Equation" r:id="rId20" imgW="1054080" imgH="457200" progId="Equation.DSMT4">
                  <p:embed/>
                </p:oleObj>
              </mc:Choice>
              <mc:Fallback>
                <p:oleObj name="Equation" r:id="rId20" imgW="1054080" imgH="457200" progId="Equation.DSMT4">
                  <p:embed/>
                  <p:pic>
                    <p:nvPicPr>
                      <p:cNvPr id="1248272" name="Object 1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3400" y="3048000"/>
                        <a:ext cx="2438400" cy="1058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8273" name="Line 17"/>
          <p:cNvSpPr>
            <a:spLocks noChangeShapeType="1"/>
          </p:cNvSpPr>
          <p:nvPr/>
        </p:nvSpPr>
        <p:spPr bwMode="auto">
          <a:xfrm>
            <a:off x="990600" y="2590800"/>
            <a:ext cx="0" cy="762000"/>
          </a:xfrm>
          <a:prstGeom prst="line">
            <a:avLst/>
          </a:prstGeom>
          <a:noFill/>
          <a:ln w="9525">
            <a:solidFill>
              <a:schemeClr val="tx1"/>
            </a:solidFill>
            <a:round/>
            <a:headEnd/>
            <a:tailEnd type="arrow" w="med" len="med"/>
          </a:ln>
        </p:spPr>
        <p:txBody>
          <a:bodyPr/>
          <a:lstStyle/>
          <a:p>
            <a:endParaRPr lang="en-US"/>
          </a:p>
        </p:txBody>
      </p:sp>
      <p:sp>
        <p:nvSpPr>
          <p:cNvPr id="1248274" name="Text Box 18"/>
          <p:cNvSpPr txBox="1">
            <a:spLocks noChangeArrowheads="1"/>
          </p:cNvSpPr>
          <p:nvPr/>
        </p:nvSpPr>
        <p:spPr bwMode="auto">
          <a:xfrm>
            <a:off x="3200400" y="3048000"/>
            <a:ext cx="609600" cy="8540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a:p>
            <a:pPr algn="l">
              <a:spcBef>
                <a:spcPct val="50000"/>
              </a:spcBef>
            </a:pPr>
            <a:endParaRPr lang="en-US">
              <a:latin typeface="VNI-Times" pitchFamily="2" charset="0"/>
            </a:endParaRPr>
          </a:p>
        </p:txBody>
      </p:sp>
      <p:sp>
        <p:nvSpPr>
          <p:cNvPr id="1248275" name="Text Box 19"/>
          <p:cNvSpPr txBox="1">
            <a:spLocks noChangeArrowheads="1"/>
          </p:cNvSpPr>
          <p:nvPr/>
        </p:nvSpPr>
        <p:spPr bwMode="auto">
          <a:xfrm>
            <a:off x="609600" y="4191000"/>
            <a:ext cx="762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1248276" name="Line 20"/>
          <p:cNvSpPr>
            <a:spLocks noChangeShapeType="1"/>
          </p:cNvSpPr>
          <p:nvPr/>
        </p:nvSpPr>
        <p:spPr bwMode="auto">
          <a:xfrm>
            <a:off x="2362200" y="4419600"/>
            <a:ext cx="533400" cy="0"/>
          </a:xfrm>
          <a:prstGeom prst="line">
            <a:avLst/>
          </a:prstGeom>
          <a:noFill/>
          <a:ln w="9525">
            <a:solidFill>
              <a:schemeClr val="tx1"/>
            </a:solidFill>
            <a:round/>
            <a:headEnd/>
            <a:tailEnd type="triangle" w="med" len="med"/>
          </a:ln>
        </p:spPr>
        <p:txBody>
          <a:bodyPr/>
          <a:lstStyle/>
          <a:p>
            <a:endParaRPr lang="en-US"/>
          </a:p>
        </p:txBody>
      </p:sp>
      <p:sp>
        <p:nvSpPr>
          <p:cNvPr id="1248277" name="Text Box 21"/>
          <p:cNvSpPr txBox="1">
            <a:spLocks noChangeArrowheads="1"/>
          </p:cNvSpPr>
          <p:nvPr/>
        </p:nvSpPr>
        <p:spPr bwMode="auto">
          <a:xfrm>
            <a:off x="3581400" y="4114800"/>
            <a:ext cx="2209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ñi xuoáng vôùi :</a:t>
            </a:r>
          </a:p>
        </p:txBody>
      </p:sp>
      <p:sp>
        <p:nvSpPr>
          <p:cNvPr id="1248278" name="Text Box 22"/>
          <p:cNvSpPr txBox="1">
            <a:spLocks noChangeArrowheads="1"/>
          </p:cNvSpPr>
          <p:nvPr/>
        </p:nvSpPr>
        <p:spPr bwMode="auto">
          <a:xfrm>
            <a:off x="4267200" y="5791200"/>
            <a:ext cx="1143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1248279" name="Line 23"/>
          <p:cNvSpPr>
            <a:spLocks noChangeShapeType="1"/>
          </p:cNvSpPr>
          <p:nvPr/>
        </p:nvSpPr>
        <p:spPr bwMode="auto">
          <a:xfrm>
            <a:off x="3352800" y="6237288"/>
            <a:ext cx="2133600" cy="0"/>
          </a:xfrm>
          <a:prstGeom prst="line">
            <a:avLst/>
          </a:prstGeom>
          <a:noFill/>
          <a:ln w="9525">
            <a:solidFill>
              <a:schemeClr val="tx1"/>
            </a:solidFill>
            <a:round/>
            <a:headEnd/>
            <a:tailEnd type="triangle" w="med" len="med"/>
          </a:ln>
        </p:spPr>
        <p:txBody>
          <a:bodyPr/>
          <a:lstStyle/>
          <a:p>
            <a:endParaRPr lang="en-US"/>
          </a:p>
        </p:txBody>
      </p:sp>
      <p:sp>
        <p:nvSpPr>
          <p:cNvPr id="1248280" name="Line 24"/>
          <p:cNvSpPr>
            <a:spLocks noChangeShapeType="1"/>
          </p:cNvSpPr>
          <p:nvPr/>
        </p:nvSpPr>
        <p:spPr bwMode="auto">
          <a:xfrm>
            <a:off x="7315200" y="1828800"/>
            <a:ext cx="838200" cy="0"/>
          </a:xfrm>
          <a:prstGeom prst="line">
            <a:avLst/>
          </a:prstGeom>
          <a:noFill/>
          <a:ln w="9525">
            <a:solidFill>
              <a:schemeClr val="tx1"/>
            </a:solidFill>
            <a:round/>
            <a:headEnd/>
            <a:tailEnd/>
          </a:ln>
        </p:spPr>
        <p:txBody>
          <a:bodyPr/>
          <a:lstStyle/>
          <a:p>
            <a:endParaRPr lang="en-US"/>
          </a:p>
        </p:txBody>
      </p:sp>
      <p:sp>
        <p:nvSpPr>
          <p:cNvPr id="1248281" name="Oval 25"/>
          <p:cNvSpPr>
            <a:spLocks noChangeArrowheads="1"/>
          </p:cNvSpPr>
          <p:nvPr/>
        </p:nvSpPr>
        <p:spPr bwMode="auto">
          <a:xfrm>
            <a:off x="7391400" y="2133600"/>
            <a:ext cx="6858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248282" name="Line 26"/>
          <p:cNvSpPr>
            <a:spLocks noChangeShapeType="1"/>
          </p:cNvSpPr>
          <p:nvPr/>
        </p:nvSpPr>
        <p:spPr bwMode="auto">
          <a:xfrm>
            <a:off x="7467600" y="1828800"/>
            <a:ext cx="152400" cy="381000"/>
          </a:xfrm>
          <a:prstGeom prst="line">
            <a:avLst/>
          </a:prstGeom>
          <a:noFill/>
          <a:ln w="9525">
            <a:solidFill>
              <a:schemeClr val="tx1"/>
            </a:solidFill>
            <a:round/>
            <a:headEnd/>
            <a:tailEnd/>
          </a:ln>
        </p:spPr>
        <p:txBody>
          <a:bodyPr/>
          <a:lstStyle/>
          <a:p>
            <a:endParaRPr lang="en-US"/>
          </a:p>
        </p:txBody>
      </p:sp>
      <p:sp>
        <p:nvSpPr>
          <p:cNvPr id="1248283" name="Line 27"/>
          <p:cNvSpPr>
            <a:spLocks noChangeShapeType="1"/>
          </p:cNvSpPr>
          <p:nvPr/>
        </p:nvSpPr>
        <p:spPr bwMode="auto">
          <a:xfrm flipH="1">
            <a:off x="7924800" y="1828800"/>
            <a:ext cx="152400" cy="381000"/>
          </a:xfrm>
          <a:prstGeom prst="line">
            <a:avLst/>
          </a:prstGeom>
          <a:noFill/>
          <a:ln w="9525">
            <a:solidFill>
              <a:schemeClr val="tx1"/>
            </a:solidFill>
            <a:round/>
            <a:headEnd/>
            <a:tailEnd/>
          </a:ln>
        </p:spPr>
        <p:txBody>
          <a:bodyPr/>
          <a:lstStyle/>
          <a:p>
            <a:endParaRPr lang="en-US"/>
          </a:p>
        </p:txBody>
      </p:sp>
      <p:sp>
        <p:nvSpPr>
          <p:cNvPr id="1248284" name="Line 28"/>
          <p:cNvSpPr>
            <a:spLocks noChangeShapeType="1"/>
          </p:cNvSpPr>
          <p:nvPr/>
        </p:nvSpPr>
        <p:spPr bwMode="auto">
          <a:xfrm>
            <a:off x="7391400" y="2438400"/>
            <a:ext cx="0" cy="990600"/>
          </a:xfrm>
          <a:prstGeom prst="line">
            <a:avLst/>
          </a:prstGeom>
          <a:noFill/>
          <a:ln w="9525">
            <a:solidFill>
              <a:schemeClr val="tx1"/>
            </a:solidFill>
            <a:round/>
            <a:headEnd/>
            <a:tailEnd/>
          </a:ln>
        </p:spPr>
        <p:txBody>
          <a:bodyPr/>
          <a:lstStyle/>
          <a:p>
            <a:endParaRPr lang="en-US"/>
          </a:p>
        </p:txBody>
      </p:sp>
      <p:sp>
        <p:nvSpPr>
          <p:cNvPr id="1248285" name="Rectangle 29"/>
          <p:cNvSpPr>
            <a:spLocks noChangeArrowheads="1"/>
          </p:cNvSpPr>
          <p:nvPr/>
        </p:nvSpPr>
        <p:spPr bwMode="auto">
          <a:xfrm>
            <a:off x="7162800" y="3429000"/>
            <a:ext cx="4572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48286" name="Line 30"/>
          <p:cNvSpPr>
            <a:spLocks noChangeShapeType="1"/>
          </p:cNvSpPr>
          <p:nvPr/>
        </p:nvSpPr>
        <p:spPr bwMode="auto">
          <a:xfrm>
            <a:off x="8077200" y="2438400"/>
            <a:ext cx="0" cy="1447800"/>
          </a:xfrm>
          <a:prstGeom prst="line">
            <a:avLst/>
          </a:prstGeom>
          <a:noFill/>
          <a:ln w="9525">
            <a:solidFill>
              <a:schemeClr val="tx1"/>
            </a:solidFill>
            <a:round/>
            <a:headEnd/>
            <a:tailEnd/>
          </a:ln>
        </p:spPr>
        <p:txBody>
          <a:bodyPr/>
          <a:lstStyle/>
          <a:p>
            <a:endParaRPr lang="en-US"/>
          </a:p>
        </p:txBody>
      </p:sp>
      <p:sp>
        <p:nvSpPr>
          <p:cNvPr id="1248287" name="Rectangle 31"/>
          <p:cNvSpPr>
            <a:spLocks noChangeArrowheads="1"/>
          </p:cNvSpPr>
          <p:nvPr/>
        </p:nvSpPr>
        <p:spPr bwMode="auto">
          <a:xfrm>
            <a:off x="7848600" y="3886200"/>
            <a:ext cx="533400" cy="533400"/>
          </a:xfrm>
          <a:prstGeom prst="rect">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1248288" name="Object 32"/>
          <p:cNvGraphicFramePr>
            <a:graphicFrameLocks noChangeAspect="1"/>
          </p:cNvGraphicFramePr>
          <p:nvPr/>
        </p:nvGraphicFramePr>
        <p:xfrm>
          <a:off x="7219950" y="3429000"/>
          <a:ext cx="476250" cy="571500"/>
        </p:xfrm>
        <a:graphic>
          <a:graphicData uri="http://schemas.openxmlformats.org/presentationml/2006/ole">
            <mc:AlternateContent xmlns:mc="http://schemas.openxmlformats.org/markup-compatibility/2006">
              <mc:Choice xmlns:v="urn:schemas-microsoft-com:vml" Requires="v">
                <p:oleObj name="Equation" r:id="rId22" imgW="190440" imgH="228600" progId="Equation.DSMT4">
                  <p:embed/>
                </p:oleObj>
              </mc:Choice>
              <mc:Fallback>
                <p:oleObj name="Equation" r:id="rId22" imgW="190440" imgH="228600" progId="Equation.DSMT4">
                  <p:embed/>
                  <p:pic>
                    <p:nvPicPr>
                      <p:cNvPr id="1248288" name="Object 3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219950" y="3429000"/>
                        <a:ext cx="4762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8289" name="Object 33"/>
          <p:cNvGraphicFramePr>
            <a:graphicFrameLocks noChangeAspect="1"/>
          </p:cNvGraphicFramePr>
          <p:nvPr/>
        </p:nvGraphicFramePr>
        <p:xfrm>
          <a:off x="7942263" y="3962400"/>
          <a:ext cx="439737" cy="495300"/>
        </p:xfrm>
        <a:graphic>
          <a:graphicData uri="http://schemas.openxmlformats.org/presentationml/2006/ole">
            <mc:AlternateContent xmlns:mc="http://schemas.openxmlformats.org/markup-compatibility/2006">
              <mc:Choice xmlns:v="urn:schemas-microsoft-com:vml" Requires="v">
                <p:oleObj name="Equation" r:id="rId24" imgW="203040" imgH="228600" progId="Equation.DSMT4">
                  <p:embed/>
                </p:oleObj>
              </mc:Choice>
              <mc:Fallback>
                <p:oleObj name="Equation" r:id="rId24" imgW="203040" imgH="228600" progId="Equation.DSMT4">
                  <p:embed/>
                  <p:pic>
                    <p:nvPicPr>
                      <p:cNvPr id="1248289" name="Object 3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942263" y="3962400"/>
                        <a:ext cx="439737"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8290" name="Line 34"/>
          <p:cNvSpPr>
            <a:spLocks noChangeShapeType="1"/>
          </p:cNvSpPr>
          <p:nvPr/>
        </p:nvSpPr>
        <p:spPr bwMode="auto">
          <a:xfrm>
            <a:off x="7086600" y="3048000"/>
            <a:ext cx="76200" cy="1219200"/>
          </a:xfrm>
          <a:prstGeom prst="line">
            <a:avLst/>
          </a:prstGeom>
          <a:noFill/>
          <a:ln w="38100">
            <a:solidFill>
              <a:srgbClr val="CC9900"/>
            </a:solidFill>
            <a:prstDash val="dash"/>
            <a:round/>
            <a:headEnd/>
            <a:tailEnd type="triangle" w="med" len="med"/>
          </a:ln>
        </p:spPr>
        <p:txBody>
          <a:bodyPr/>
          <a:lstStyle/>
          <a:p>
            <a:endParaRPr lang="en-US"/>
          </a:p>
        </p:txBody>
      </p:sp>
      <p:sp>
        <p:nvSpPr>
          <p:cNvPr id="1248291" name="Line 35"/>
          <p:cNvSpPr>
            <a:spLocks noChangeShapeType="1"/>
          </p:cNvSpPr>
          <p:nvPr/>
        </p:nvSpPr>
        <p:spPr bwMode="auto">
          <a:xfrm>
            <a:off x="3124200" y="3581400"/>
            <a:ext cx="609600" cy="0"/>
          </a:xfrm>
          <a:prstGeom prst="line">
            <a:avLst/>
          </a:prstGeom>
          <a:noFill/>
          <a:ln w="9525">
            <a:solidFill>
              <a:schemeClr val="tx1"/>
            </a:solidFill>
            <a:round/>
            <a:headEnd/>
            <a:tailEnd type="triangle" w="med" len="med"/>
          </a:ln>
        </p:spPr>
        <p:txBody>
          <a:bodyPr/>
          <a:lstStyle/>
          <a:p>
            <a:endParaRPr lang="en-US"/>
          </a:p>
        </p:txBody>
      </p:sp>
      <p:sp>
        <p:nvSpPr>
          <p:cNvPr id="1248292" name="Line 36"/>
          <p:cNvSpPr>
            <a:spLocks noChangeShapeType="1"/>
          </p:cNvSpPr>
          <p:nvPr/>
        </p:nvSpPr>
        <p:spPr bwMode="auto">
          <a:xfrm>
            <a:off x="8610600" y="3048000"/>
            <a:ext cx="0" cy="1143000"/>
          </a:xfrm>
          <a:prstGeom prst="line">
            <a:avLst/>
          </a:prstGeom>
          <a:noFill/>
          <a:ln w="38100">
            <a:solidFill>
              <a:srgbClr val="0066FF"/>
            </a:solidFill>
            <a:prstDash val="dash"/>
            <a:round/>
            <a:headEnd/>
            <a:tailEnd type="triangle" w="med" len="med"/>
          </a:ln>
        </p:spPr>
        <p:txBody>
          <a:bodyPr/>
          <a:lstStyle/>
          <a:p>
            <a:endParaRPr lang="en-US"/>
          </a:p>
        </p:txBody>
      </p:sp>
      <p:sp>
        <p:nvSpPr>
          <p:cNvPr id="1248293" name="Line 37"/>
          <p:cNvSpPr>
            <a:spLocks noChangeShapeType="1"/>
          </p:cNvSpPr>
          <p:nvPr/>
        </p:nvSpPr>
        <p:spPr bwMode="auto">
          <a:xfrm>
            <a:off x="1066800" y="5551488"/>
            <a:ext cx="0" cy="609600"/>
          </a:xfrm>
          <a:prstGeom prst="line">
            <a:avLst/>
          </a:prstGeom>
          <a:noFill/>
          <a:ln w="9525">
            <a:solidFill>
              <a:schemeClr val="tx1"/>
            </a:solidFill>
            <a:round/>
            <a:headEnd/>
            <a:tailEnd type="arrow" w="med" len="med"/>
          </a:ln>
        </p:spPr>
        <p:txBody>
          <a:bodyPr/>
          <a:lstStyle/>
          <a:p>
            <a:endParaRPr lang="en-US"/>
          </a:p>
        </p:txBody>
      </p:sp>
      <p:pic>
        <p:nvPicPr>
          <p:cNvPr id="240655" name="Picture 15"/>
          <p:cNvPicPr>
            <a:picLocks noChangeAspect="1" noChangeArrowheads="1"/>
          </p:cNvPicPr>
          <p:nvPr/>
        </p:nvPicPr>
        <p:blipFill>
          <a:blip r:embed="rId26"/>
          <a:srcRect/>
          <a:stretch>
            <a:fillRect/>
          </a:stretch>
        </p:blipFill>
        <p:spPr bwMode="auto">
          <a:xfrm>
            <a:off x="261938" y="228600"/>
            <a:ext cx="8620125" cy="6400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48280"/>
                                        </p:tgtEl>
                                        <p:attrNameLst>
                                          <p:attrName>style.visibility</p:attrName>
                                        </p:attrNameLst>
                                      </p:cBhvr>
                                      <p:to>
                                        <p:strVal val="visible"/>
                                      </p:to>
                                    </p:set>
                                    <p:anim calcmode="lin" valueType="num">
                                      <p:cBhvr additive="base">
                                        <p:cTn id="7" dur="500" fill="hold"/>
                                        <p:tgtEl>
                                          <p:spTgt spid="1248280"/>
                                        </p:tgtEl>
                                        <p:attrNameLst>
                                          <p:attrName>ppt_x</p:attrName>
                                        </p:attrNameLst>
                                      </p:cBhvr>
                                      <p:tavLst>
                                        <p:tav tm="0">
                                          <p:val>
                                            <p:strVal val="1+#ppt_w/2"/>
                                          </p:val>
                                        </p:tav>
                                        <p:tav tm="100000">
                                          <p:val>
                                            <p:strVal val="#ppt_x"/>
                                          </p:val>
                                        </p:tav>
                                      </p:tavLst>
                                    </p:anim>
                                    <p:anim calcmode="lin" valueType="num">
                                      <p:cBhvr additive="base">
                                        <p:cTn id="8" dur="500" fill="hold"/>
                                        <p:tgtEl>
                                          <p:spTgt spid="124828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248281"/>
                                        </p:tgtEl>
                                        <p:attrNameLst>
                                          <p:attrName>style.visibility</p:attrName>
                                        </p:attrNameLst>
                                      </p:cBhvr>
                                      <p:to>
                                        <p:strVal val="visible"/>
                                      </p:to>
                                    </p:set>
                                    <p:anim calcmode="lin" valueType="num">
                                      <p:cBhvr additive="base">
                                        <p:cTn id="11" dur="500" fill="hold"/>
                                        <p:tgtEl>
                                          <p:spTgt spid="1248281"/>
                                        </p:tgtEl>
                                        <p:attrNameLst>
                                          <p:attrName>ppt_x</p:attrName>
                                        </p:attrNameLst>
                                      </p:cBhvr>
                                      <p:tavLst>
                                        <p:tav tm="0">
                                          <p:val>
                                            <p:strVal val="1+#ppt_w/2"/>
                                          </p:val>
                                        </p:tav>
                                        <p:tav tm="100000">
                                          <p:val>
                                            <p:strVal val="#ppt_x"/>
                                          </p:val>
                                        </p:tav>
                                      </p:tavLst>
                                    </p:anim>
                                    <p:anim calcmode="lin" valueType="num">
                                      <p:cBhvr additive="base">
                                        <p:cTn id="12" dur="500" fill="hold"/>
                                        <p:tgtEl>
                                          <p:spTgt spid="124828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248282"/>
                                        </p:tgtEl>
                                        <p:attrNameLst>
                                          <p:attrName>style.visibility</p:attrName>
                                        </p:attrNameLst>
                                      </p:cBhvr>
                                      <p:to>
                                        <p:strVal val="visible"/>
                                      </p:to>
                                    </p:set>
                                    <p:anim calcmode="lin" valueType="num">
                                      <p:cBhvr additive="base">
                                        <p:cTn id="15" dur="500" fill="hold"/>
                                        <p:tgtEl>
                                          <p:spTgt spid="1248282"/>
                                        </p:tgtEl>
                                        <p:attrNameLst>
                                          <p:attrName>ppt_x</p:attrName>
                                        </p:attrNameLst>
                                      </p:cBhvr>
                                      <p:tavLst>
                                        <p:tav tm="0">
                                          <p:val>
                                            <p:strVal val="1+#ppt_w/2"/>
                                          </p:val>
                                        </p:tav>
                                        <p:tav tm="100000">
                                          <p:val>
                                            <p:strVal val="#ppt_x"/>
                                          </p:val>
                                        </p:tav>
                                      </p:tavLst>
                                    </p:anim>
                                    <p:anim calcmode="lin" valueType="num">
                                      <p:cBhvr additive="base">
                                        <p:cTn id="16" dur="500" fill="hold"/>
                                        <p:tgtEl>
                                          <p:spTgt spid="124828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248283"/>
                                        </p:tgtEl>
                                        <p:attrNameLst>
                                          <p:attrName>style.visibility</p:attrName>
                                        </p:attrNameLst>
                                      </p:cBhvr>
                                      <p:to>
                                        <p:strVal val="visible"/>
                                      </p:to>
                                    </p:set>
                                    <p:anim calcmode="lin" valueType="num">
                                      <p:cBhvr additive="base">
                                        <p:cTn id="19" dur="500" fill="hold"/>
                                        <p:tgtEl>
                                          <p:spTgt spid="1248283"/>
                                        </p:tgtEl>
                                        <p:attrNameLst>
                                          <p:attrName>ppt_x</p:attrName>
                                        </p:attrNameLst>
                                      </p:cBhvr>
                                      <p:tavLst>
                                        <p:tav tm="0">
                                          <p:val>
                                            <p:strVal val="1+#ppt_w/2"/>
                                          </p:val>
                                        </p:tav>
                                        <p:tav tm="100000">
                                          <p:val>
                                            <p:strVal val="#ppt_x"/>
                                          </p:val>
                                        </p:tav>
                                      </p:tavLst>
                                    </p:anim>
                                    <p:anim calcmode="lin" valueType="num">
                                      <p:cBhvr additive="base">
                                        <p:cTn id="20" dur="500" fill="hold"/>
                                        <p:tgtEl>
                                          <p:spTgt spid="124828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248284"/>
                                        </p:tgtEl>
                                        <p:attrNameLst>
                                          <p:attrName>style.visibility</p:attrName>
                                        </p:attrNameLst>
                                      </p:cBhvr>
                                      <p:to>
                                        <p:strVal val="visible"/>
                                      </p:to>
                                    </p:set>
                                    <p:anim calcmode="lin" valueType="num">
                                      <p:cBhvr additive="base">
                                        <p:cTn id="23" dur="500" fill="hold"/>
                                        <p:tgtEl>
                                          <p:spTgt spid="1248284"/>
                                        </p:tgtEl>
                                        <p:attrNameLst>
                                          <p:attrName>ppt_x</p:attrName>
                                        </p:attrNameLst>
                                      </p:cBhvr>
                                      <p:tavLst>
                                        <p:tav tm="0">
                                          <p:val>
                                            <p:strVal val="1+#ppt_w/2"/>
                                          </p:val>
                                        </p:tav>
                                        <p:tav tm="100000">
                                          <p:val>
                                            <p:strVal val="#ppt_x"/>
                                          </p:val>
                                        </p:tav>
                                      </p:tavLst>
                                    </p:anim>
                                    <p:anim calcmode="lin" valueType="num">
                                      <p:cBhvr additive="base">
                                        <p:cTn id="24" dur="500" fill="hold"/>
                                        <p:tgtEl>
                                          <p:spTgt spid="124828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48285"/>
                                        </p:tgtEl>
                                        <p:attrNameLst>
                                          <p:attrName>style.visibility</p:attrName>
                                        </p:attrNameLst>
                                      </p:cBhvr>
                                      <p:to>
                                        <p:strVal val="visible"/>
                                      </p:to>
                                    </p:set>
                                    <p:anim calcmode="lin" valueType="num">
                                      <p:cBhvr additive="base">
                                        <p:cTn id="27" dur="500" fill="hold"/>
                                        <p:tgtEl>
                                          <p:spTgt spid="1248285"/>
                                        </p:tgtEl>
                                        <p:attrNameLst>
                                          <p:attrName>ppt_x</p:attrName>
                                        </p:attrNameLst>
                                      </p:cBhvr>
                                      <p:tavLst>
                                        <p:tav tm="0">
                                          <p:val>
                                            <p:strVal val="1+#ppt_w/2"/>
                                          </p:val>
                                        </p:tav>
                                        <p:tav tm="100000">
                                          <p:val>
                                            <p:strVal val="#ppt_x"/>
                                          </p:val>
                                        </p:tav>
                                      </p:tavLst>
                                    </p:anim>
                                    <p:anim calcmode="lin" valueType="num">
                                      <p:cBhvr additive="base">
                                        <p:cTn id="28" dur="500" fill="hold"/>
                                        <p:tgtEl>
                                          <p:spTgt spid="1248285"/>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248286"/>
                                        </p:tgtEl>
                                        <p:attrNameLst>
                                          <p:attrName>style.visibility</p:attrName>
                                        </p:attrNameLst>
                                      </p:cBhvr>
                                      <p:to>
                                        <p:strVal val="visible"/>
                                      </p:to>
                                    </p:set>
                                    <p:anim calcmode="lin" valueType="num">
                                      <p:cBhvr additive="base">
                                        <p:cTn id="31" dur="500" fill="hold"/>
                                        <p:tgtEl>
                                          <p:spTgt spid="1248286"/>
                                        </p:tgtEl>
                                        <p:attrNameLst>
                                          <p:attrName>ppt_x</p:attrName>
                                        </p:attrNameLst>
                                      </p:cBhvr>
                                      <p:tavLst>
                                        <p:tav tm="0">
                                          <p:val>
                                            <p:strVal val="1+#ppt_w/2"/>
                                          </p:val>
                                        </p:tav>
                                        <p:tav tm="100000">
                                          <p:val>
                                            <p:strVal val="#ppt_x"/>
                                          </p:val>
                                        </p:tav>
                                      </p:tavLst>
                                    </p:anim>
                                    <p:anim calcmode="lin" valueType="num">
                                      <p:cBhvr additive="base">
                                        <p:cTn id="32" dur="500" fill="hold"/>
                                        <p:tgtEl>
                                          <p:spTgt spid="1248286"/>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248287"/>
                                        </p:tgtEl>
                                        <p:attrNameLst>
                                          <p:attrName>style.visibility</p:attrName>
                                        </p:attrNameLst>
                                      </p:cBhvr>
                                      <p:to>
                                        <p:strVal val="visible"/>
                                      </p:to>
                                    </p:set>
                                    <p:anim calcmode="lin" valueType="num">
                                      <p:cBhvr additive="base">
                                        <p:cTn id="35" dur="500" fill="hold"/>
                                        <p:tgtEl>
                                          <p:spTgt spid="1248287"/>
                                        </p:tgtEl>
                                        <p:attrNameLst>
                                          <p:attrName>ppt_x</p:attrName>
                                        </p:attrNameLst>
                                      </p:cBhvr>
                                      <p:tavLst>
                                        <p:tav tm="0">
                                          <p:val>
                                            <p:strVal val="1+#ppt_w/2"/>
                                          </p:val>
                                        </p:tav>
                                        <p:tav tm="100000">
                                          <p:val>
                                            <p:strVal val="#ppt_x"/>
                                          </p:val>
                                        </p:tav>
                                      </p:tavLst>
                                    </p:anim>
                                    <p:anim calcmode="lin" valueType="num">
                                      <p:cBhvr additive="base">
                                        <p:cTn id="36" dur="500" fill="hold"/>
                                        <p:tgtEl>
                                          <p:spTgt spid="1248287"/>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1248288"/>
                                        </p:tgtEl>
                                        <p:attrNameLst>
                                          <p:attrName>style.visibility</p:attrName>
                                        </p:attrNameLst>
                                      </p:cBhvr>
                                      <p:to>
                                        <p:strVal val="visible"/>
                                      </p:to>
                                    </p:set>
                                    <p:anim calcmode="lin" valueType="num">
                                      <p:cBhvr additive="base">
                                        <p:cTn id="39" dur="500" fill="hold"/>
                                        <p:tgtEl>
                                          <p:spTgt spid="1248288"/>
                                        </p:tgtEl>
                                        <p:attrNameLst>
                                          <p:attrName>ppt_x</p:attrName>
                                        </p:attrNameLst>
                                      </p:cBhvr>
                                      <p:tavLst>
                                        <p:tav tm="0">
                                          <p:val>
                                            <p:strVal val="1+#ppt_w/2"/>
                                          </p:val>
                                        </p:tav>
                                        <p:tav tm="100000">
                                          <p:val>
                                            <p:strVal val="#ppt_x"/>
                                          </p:val>
                                        </p:tav>
                                      </p:tavLst>
                                    </p:anim>
                                    <p:anim calcmode="lin" valueType="num">
                                      <p:cBhvr additive="base">
                                        <p:cTn id="40" dur="500" fill="hold"/>
                                        <p:tgtEl>
                                          <p:spTgt spid="1248288"/>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1248289"/>
                                        </p:tgtEl>
                                        <p:attrNameLst>
                                          <p:attrName>style.visibility</p:attrName>
                                        </p:attrNameLst>
                                      </p:cBhvr>
                                      <p:to>
                                        <p:strVal val="visible"/>
                                      </p:to>
                                    </p:set>
                                    <p:anim calcmode="lin" valueType="num">
                                      <p:cBhvr additive="base">
                                        <p:cTn id="43" dur="500" fill="hold"/>
                                        <p:tgtEl>
                                          <p:spTgt spid="1248289"/>
                                        </p:tgtEl>
                                        <p:attrNameLst>
                                          <p:attrName>ppt_x</p:attrName>
                                        </p:attrNameLst>
                                      </p:cBhvr>
                                      <p:tavLst>
                                        <p:tav tm="0">
                                          <p:val>
                                            <p:strVal val="1+#ppt_w/2"/>
                                          </p:val>
                                        </p:tav>
                                        <p:tav tm="100000">
                                          <p:val>
                                            <p:strVal val="#ppt_x"/>
                                          </p:val>
                                        </p:tav>
                                      </p:tavLst>
                                    </p:anim>
                                    <p:anim calcmode="lin" valueType="num">
                                      <p:cBhvr additive="base">
                                        <p:cTn id="44" dur="500" fill="hold"/>
                                        <p:tgtEl>
                                          <p:spTgt spid="124828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1248258"/>
                                        </p:tgtEl>
                                        <p:attrNameLst>
                                          <p:attrName>style.visibility</p:attrName>
                                        </p:attrNameLst>
                                      </p:cBhvr>
                                      <p:to>
                                        <p:strVal val="visible"/>
                                      </p:to>
                                    </p:set>
                                    <p:animEffect transition="in" filter="blinds(horizontal)">
                                      <p:cBhvr>
                                        <p:cTn id="49" dur="500"/>
                                        <p:tgtEl>
                                          <p:spTgt spid="1248258"/>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248267"/>
                                        </p:tgtEl>
                                        <p:attrNameLst>
                                          <p:attrName>style.visibility</p:attrName>
                                        </p:attrNameLst>
                                      </p:cBhvr>
                                      <p:to>
                                        <p:strVal val="visible"/>
                                      </p:to>
                                    </p:set>
                                    <p:animEffect transition="in" filter="blinds(horizontal)">
                                      <p:cBhvr>
                                        <p:cTn id="52" dur="500"/>
                                        <p:tgtEl>
                                          <p:spTgt spid="1248267"/>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248270"/>
                                        </p:tgtEl>
                                        <p:attrNameLst>
                                          <p:attrName>style.visibility</p:attrName>
                                        </p:attrNameLst>
                                      </p:cBhvr>
                                      <p:to>
                                        <p:strVal val="visible"/>
                                      </p:to>
                                    </p:set>
                                    <p:animEffect transition="in" filter="blinds(horizontal)">
                                      <p:cBhvr>
                                        <p:cTn id="55" dur="500"/>
                                        <p:tgtEl>
                                          <p:spTgt spid="1248270"/>
                                        </p:tgtEl>
                                      </p:cBhvr>
                                    </p:animEffect>
                                  </p:childTnLst>
                                </p:cTn>
                              </p:par>
                              <p:par>
                                <p:cTn id="56" presetID="3" presetClass="entr" presetSubtype="10" fill="hold" nodeType="withEffect">
                                  <p:stCondLst>
                                    <p:cond delay="0"/>
                                  </p:stCondLst>
                                  <p:childTnLst>
                                    <p:set>
                                      <p:cBhvr>
                                        <p:cTn id="57" dur="1" fill="hold">
                                          <p:stCondLst>
                                            <p:cond delay="0"/>
                                          </p:stCondLst>
                                        </p:cTn>
                                        <p:tgtEl>
                                          <p:spTgt spid="1248268"/>
                                        </p:tgtEl>
                                        <p:attrNameLst>
                                          <p:attrName>style.visibility</p:attrName>
                                        </p:attrNameLst>
                                      </p:cBhvr>
                                      <p:to>
                                        <p:strVal val="visible"/>
                                      </p:to>
                                    </p:set>
                                    <p:animEffect transition="in" filter="blinds(horizontal)">
                                      <p:cBhvr>
                                        <p:cTn id="58" dur="500"/>
                                        <p:tgtEl>
                                          <p:spTgt spid="1248268"/>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248271"/>
                                        </p:tgtEl>
                                        <p:attrNameLst>
                                          <p:attrName>style.visibility</p:attrName>
                                        </p:attrNameLst>
                                      </p:cBhvr>
                                      <p:to>
                                        <p:strVal val="visible"/>
                                      </p:to>
                                    </p:set>
                                    <p:animEffect transition="in" filter="blinds(horizontal)">
                                      <p:cBhvr>
                                        <p:cTn id="61" dur="500"/>
                                        <p:tgtEl>
                                          <p:spTgt spid="1248271"/>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248290"/>
                                        </p:tgtEl>
                                        <p:attrNameLst>
                                          <p:attrName>style.visibility</p:attrName>
                                        </p:attrNameLst>
                                      </p:cBhvr>
                                      <p:to>
                                        <p:strVal val="visible"/>
                                      </p:to>
                                    </p:set>
                                    <p:animEffect transition="in" filter="blinds(horizontal)">
                                      <p:cBhvr>
                                        <p:cTn id="64" dur="500"/>
                                        <p:tgtEl>
                                          <p:spTgt spid="1248290"/>
                                        </p:tgtEl>
                                      </p:cBhvr>
                                    </p:animEffect>
                                  </p:childTnLst>
                                </p:cTn>
                              </p:par>
                              <p:par>
                                <p:cTn id="65" presetID="3" presetClass="entr" presetSubtype="10" fill="hold" nodeType="withEffect">
                                  <p:stCondLst>
                                    <p:cond delay="0"/>
                                  </p:stCondLst>
                                  <p:childTnLst>
                                    <p:set>
                                      <p:cBhvr>
                                        <p:cTn id="66" dur="1" fill="hold">
                                          <p:stCondLst>
                                            <p:cond delay="0"/>
                                          </p:stCondLst>
                                        </p:cTn>
                                        <p:tgtEl>
                                          <p:spTgt spid="1248259"/>
                                        </p:tgtEl>
                                        <p:attrNameLst>
                                          <p:attrName>style.visibility</p:attrName>
                                        </p:attrNameLst>
                                      </p:cBhvr>
                                      <p:to>
                                        <p:strVal val="visible"/>
                                      </p:to>
                                    </p:set>
                                    <p:animEffect transition="in" filter="blinds(horizontal)">
                                      <p:cBhvr>
                                        <p:cTn id="67" dur="500"/>
                                        <p:tgtEl>
                                          <p:spTgt spid="1248259"/>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248273"/>
                                        </p:tgtEl>
                                        <p:attrNameLst>
                                          <p:attrName>style.visibility</p:attrName>
                                        </p:attrNameLst>
                                      </p:cBhvr>
                                      <p:to>
                                        <p:strVal val="visible"/>
                                      </p:to>
                                    </p:set>
                                    <p:animEffect transition="in" filter="blinds(horizontal)">
                                      <p:cBhvr>
                                        <p:cTn id="72" dur="500"/>
                                        <p:tgtEl>
                                          <p:spTgt spid="1248273"/>
                                        </p:tgtEl>
                                      </p:cBhvr>
                                    </p:animEffect>
                                  </p:childTnLst>
                                </p:cTn>
                              </p:par>
                              <p:par>
                                <p:cTn id="73" presetID="3" presetClass="entr" presetSubtype="10" fill="hold" nodeType="withEffect">
                                  <p:stCondLst>
                                    <p:cond delay="0"/>
                                  </p:stCondLst>
                                  <p:childTnLst>
                                    <p:set>
                                      <p:cBhvr>
                                        <p:cTn id="74" dur="1" fill="hold">
                                          <p:stCondLst>
                                            <p:cond delay="0"/>
                                          </p:stCondLst>
                                        </p:cTn>
                                        <p:tgtEl>
                                          <p:spTgt spid="1248272"/>
                                        </p:tgtEl>
                                        <p:attrNameLst>
                                          <p:attrName>style.visibility</p:attrName>
                                        </p:attrNameLst>
                                      </p:cBhvr>
                                      <p:to>
                                        <p:strVal val="visible"/>
                                      </p:to>
                                    </p:set>
                                    <p:animEffect transition="in" filter="blinds(horizontal)">
                                      <p:cBhvr>
                                        <p:cTn id="75" dur="500"/>
                                        <p:tgtEl>
                                          <p:spTgt spid="1248272"/>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1248274"/>
                                        </p:tgtEl>
                                        <p:attrNameLst>
                                          <p:attrName>style.visibility</p:attrName>
                                        </p:attrNameLst>
                                      </p:cBhvr>
                                      <p:to>
                                        <p:strVal val="visible"/>
                                      </p:to>
                                    </p:set>
                                    <p:animEffect transition="in" filter="blinds(horizontal)">
                                      <p:cBhvr>
                                        <p:cTn id="78" dur="500"/>
                                        <p:tgtEl>
                                          <p:spTgt spid="1248274"/>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1248291"/>
                                        </p:tgtEl>
                                        <p:attrNameLst>
                                          <p:attrName>style.visibility</p:attrName>
                                        </p:attrNameLst>
                                      </p:cBhvr>
                                      <p:to>
                                        <p:strVal val="visible"/>
                                      </p:to>
                                    </p:set>
                                    <p:animEffect transition="in" filter="blinds(horizontal)">
                                      <p:cBhvr>
                                        <p:cTn id="81" dur="500"/>
                                        <p:tgtEl>
                                          <p:spTgt spid="1248291"/>
                                        </p:tgtEl>
                                      </p:cBhvr>
                                    </p:animEffect>
                                  </p:childTnLst>
                                </p:cTn>
                              </p:par>
                            </p:childTnLst>
                          </p:cTn>
                        </p:par>
                      </p:childTnLst>
                    </p:cTn>
                  </p:par>
                  <p:par>
                    <p:cTn id="82" fill="hold">
                      <p:stCondLst>
                        <p:cond delay="indefinite"/>
                      </p:stCondLst>
                      <p:childTnLst>
                        <p:par>
                          <p:cTn id="83" fill="hold">
                            <p:stCondLst>
                              <p:cond delay="0"/>
                            </p:stCondLst>
                            <p:childTnLst>
                              <p:par>
                                <p:cTn id="84" presetID="8" presetClass="entr" presetSubtype="16" fill="hold" nodeType="clickEffect">
                                  <p:stCondLst>
                                    <p:cond delay="0"/>
                                  </p:stCondLst>
                                  <p:childTnLst>
                                    <p:set>
                                      <p:cBhvr>
                                        <p:cTn id="85" dur="1" fill="hold">
                                          <p:stCondLst>
                                            <p:cond delay="0"/>
                                          </p:stCondLst>
                                        </p:cTn>
                                        <p:tgtEl>
                                          <p:spTgt spid="1248260"/>
                                        </p:tgtEl>
                                        <p:attrNameLst>
                                          <p:attrName>style.visibility</p:attrName>
                                        </p:attrNameLst>
                                      </p:cBhvr>
                                      <p:to>
                                        <p:strVal val="visible"/>
                                      </p:to>
                                    </p:set>
                                    <p:animEffect transition="in" filter="diamond(in)">
                                      <p:cBhvr>
                                        <p:cTn id="86" dur="2000"/>
                                        <p:tgtEl>
                                          <p:spTgt spid="1248260"/>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1248275"/>
                                        </p:tgtEl>
                                        <p:attrNameLst>
                                          <p:attrName>style.visibility</p:attrName>
                                        </p:attrNameLst>
                                      </p:cBhvr>
                                      <p:to>
                                        <p:strVal val="visible"/>
                                      </p:to>
                                    </p:set>
                                    <p:animEffect transition="in" filter="blinds(horizontal)">
                                      <p:cBhvr>
                                        <p:cTn id="91" dur="500"/>
                                        <p:tgtEl>
                                          <p:spTgt spid="1248275"/>
                                        </p:tgtEl>
                                      </p:cBhvr>
                                    </p:animEffect>
                                  </p:childTnLst>
                                </p:cTn>
                              </p:par>
                              <p:par>
                                <p:cTn id="92" presetID="3" presetClass="entr" presetSubtype="10" fill="hold" nodeType="withEffect">
                                  <p:stCondLst>
                                    <p:cond delay="0"/>
                                  </p:stCondLst>
                                  <p:childTnLst>
                                    <p:set>
                                      <p:cBhvr>
                                        <p:cTn id="93" dur="1" fill="hold">
                                          <p:stCondLst>
                                            <p:cond delay="0"/>
                                          </p:stCondLst>
                                        </p:cTn>
                                        <p:tgtEl>
                                          <p:spTgt spid="1248261"/>
                                        </p:tgtEl>
                                        <p:attrNameLst>
                                          <p:attrName>style.visibility</p:attrName>
                                        </p:attrNameLst>
                                      </p:cBhvr>
                                      <p:to>
                                        <p:strVal val="visible"/>
                                      </p:to>
                                    </p:set>
                                    <p:animEffect transition="in" filter="blinds(horizontal)">
                                      <p:cBhvr>
                                        <p:cTn id="94" dur="500"/>
                                        <p:tgtEl>
                                          <p:spTgt spid="1248261"/>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1248276"/>
                                        </p:tgtEl>
                                        <p:attrNameLst>
                                          <p:attrName>style.visibility</p:attrName>
                                        </p:attrNameLst>
                                      </p:cBhvr>
                                      <p:to>
                                        <p:strVal val="visible"/>
                                      </p:to>
                                    </p:set>
                                    <p:animEffect transition="in" filter="blinds(horizontal)">
                                      <p:cBhvr>
                                        <p:cTn id="97" dur="500"/>
                                        <p:tgtEl>
                                          <p:spTgt spid="1248276"/>
                                        </p:tgtEl>
                                      </p:cBhvr>
                                    </p:animEffect>
                                  </p:childTnLst>
                                </p:cTn>
                              </p:par>
                              <p:par>
                                <p:cTn id="98" presetID="3" presetClass="entr" presetSubtype="10" fill="hold" nodeType="withEffect">
                                  <p:stCondLst>
                                    <p:cond delay="0"/>
                                  </p:stCondLst>
                                  <p:childTnLst>
                                    <p:set>
                                      <p:cBhvr>
                                        <p:cTn id="99" dur="1" fill="hold">
                                          <p:stCondLst>
                                            <p:cond delay="0"/>
                                          </p:stCondLst>
                                        </p:cTn>
                                        <p:tgtEl>
                                          <p:spTgt spid="1248269"/>
                                        </p:tgtEl>
                                        <p:attrNameLst>
                                          <p:attrName>style.visibility</p:attrName>
                                        </p:attrNameLst>
                                      </p:cBhvr>
                                      <p:to>
                                        <p:strVal val="visible"/>
                                      </p:to>
                                    </p:set>
                                    <p:animEffect transition="in" filter="blinds(horizontal)">
                                      <p:cBhvr>
                                        <p:cTn id="100" dur="500"/>
                                        <p:tgtEl>
                                          <p:spTgt spid="1248269"/>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1248277"/>
                                        </p:tgtEl>
                                        <p:attrNameLst>
                                          <p:attrName>style.visibility</p:attrName>
                                        </p:attrNameLst>
                                      </p:cBhvr>
                                      <p:to>
                                        <p:strVal val="visible"/>
                                      </p:to>
                                    </p:set>
                                    <p:animEffect transition="in" filter="blinds(horizontal)">
                                      <p:cBhvr>
                                        <p:cTn id="103" dur="500"/>
                                        <p:tgtEl>
                                          <p:spTgt spid="1248277"/>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1248292"/>
                                        </p:tgtEl>
                                        <p:attrNameLst>
                                          <p:attrName>style.visibility</p:attrName>
                                        </p:attrNameLst>
                                      </p:cBhvr>
                                      <p:to>
                                        <p:strVal val="visible"/>
                                      </p:to>
                                    </p:set>
                                    <p:animEffect transition="in" filter="blinds(horizontal)">
                                      <p:cBhvr>
                                        <p:cTn id="106" dur="500"/>
                                        <p:tgtEl>
                                          <p:spTgt spid="1248292"/>
                                        </p:tgtEl>
                                      </p:cBhvr>
                                    </p:animEffect>
                                  </p:childTnLst>
                                </p:cTn>
                              </p:par>
                              <p:par>
                                <p:cTn id="107" presetID="3" presetClass="entr" presetSubtype="10" fill="hold" nodeType="withEffect">
                                  <p:stCondLst>
                                    <p:cond delay="0"/>
                                  </p:stCondLst>
                                  <p:childTnLst>
                                    <p:set>
                                      <p:cBhvr>
                                        <p:cTn id="108" dur="1" fill="hold">
                                          <p:stCondLst>
                                            <p:cond delay="0"/>
                                          </p:stCondLst>
                                        </p:cTn>
                                        <p:tgtEl>
                                          <p:spTgt spid="1248262"/>
                                        </p:tgtEl>
                                        <p:attrNameLst>
                                          <p:attrName>style.visibility</p:attrName>
                                        </p:attrNameLst>
                                      </p:cBhvr>
                                      <p:to>
                                        <p:strVal val="visible"/>
                                      </p:to>
                                    </p:set>
                                    <p:animEffect transition="in" filter="blinds(horizontal)">
                                      <p:cBhvr>
                                        <p:cTn id="109" dur="500"/>
                                        <p:tgtEl>
                                          <p:spTgt spid="1248262"/>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grpId="0" nodeType="clickEffect">
                                  <p:stCondLst>
                                    <p:cond delay="0"/>
                                  </p:stCondLst>
                                  <p:childTnLst>
                                    <p:set>
                                      <p:cBhvr>
                                        <p:cTn id="113" dur="1" fill="hold">
                                          <p:stCondLst>
                                            <p:cond delay="0"/>
                                          </p:stCondLst>
                                        </p:cTn>
                                        <p:tgtEl>
                                          <p:spTgt spid="1248293"/>
                                        </p:tgtEl>
                                        <p:attrNameLst>
                                          <p:attrName>style.visibility</p:attrName>
                                        </p:attrNameLst>
                                      </p:cBhvr>
                                      <p:to>
                                        <p:strVal val="visible"/>
                                      </p:to>
                                    </p:set>
                                    <p:animEffect transition="in" filter="blinds(horizontal)">
                                      <p:cBhvr>
                                        <p:cTn id="114" dur="500"/>
                                        <p:tgtEl>
                                          <p:spTgt spid="1248293"/>
                                        </p:tgtEl>
                                      </p:cBhvr>
                                    </p:animEffect>
                                  </p:childTnLst>
                                </p:cTn>
                              </p:par>
                              <p:par>
                                <p:cTn id="115" presetID="3" presetClass="entr" presetSubtype="10" fill="hold" grpId="0" nodeType="withEffect">
                                  <p:stCondLst>
                                    <p:cond delay="0"/>
                                  </p:stCondLst>
                                  <p:childTnLst>
                                    <p:set>
                                      <p:cBhvr>
                                        <p:cTn id="116" dur="1" fill="hold">
                                          <p:stCondLst>
                                            <p:cond delay="0"/>
                                          </p:stCondLst>
                                        </p:cTn>
                                        <p:tgtEl>
                                          <p:spTgt spid="1248278"/>
                                        </p:tgtEl>
                                        <p:attrNameLst>
                                          <p:attrName>style.visibility</p:attrName>
                                        </p:attrNameLst>
                                      </p:cBhvr>
                                      <p:to>
                                        <p:strVal val="visible"/>
                                      </p:to>
                                    </p:set>
                                    <p:animEffect transition="in" filter="blinds(horizontal)">
                                      <p:cBhvr>
                                        <p:cTn id="117" dur="500"/>
                                        <p:tgtEl>
                                          <p:spTgt spid="1248278"/>
                                        </p:tgtEl>
                                      </p:cBhvr>
                                    </p:animEffect>
                                  </p:childTnLst>
                                </p:cTn>
                              </p:par>
                              <p:par>
                                <p:cTn id="118" presetID="3" presetClass="entr" presetSubtype="10" fill="hold" grpId="0" nodeType="withEffect">
                                  <p:stCondLst>
                                    <p:cond delay="0"/>
                                  </p:stCondLst>
                                  <p:childTnLst>
                                    <p:set>
                                      <p:cBhvr>
                                        <p:cTn id="119" dur="1" fill="hold">
                                          <p:stCondLst>
                                            <p:cond delay="0"/>
                                          </p:stCondLst>
                                        </p:cTn>
                                        <p:tgtEl>
                                          <p:spTgt spid="1248279"/>
                                        </p:tgtEl>
                                        <p:attrNameLst>
                                          <p:attrName>style.visibility</p:attrName>
                                        </p:attrNameLst>
                                      </p:cBhvr>
                                      <p:to>
                                        <p:strVal val="visible"/>
                                      </p:to>
                                    </p:set>
                                    <p:animEffect transition="in" filter="blinds(horizontal)">
                                      <p:cBhvr>
                                        <p:cTn id="120" dur="500"/>
                                        <p:tgtEl>
                                          <p:spTgt spid="1248279"/>
                                        </p:tgtEl>
                                      </p:cBhvr>
                                    </p:animEffect>
                                  </p:childTnLst>
                                </p:cTn>
                              </p:par>
                            </p:childTnLst>
                          </p:cTn>
                        </p:par>
                      </p:childTnLst>
                    </p:cTn>
                  </p:par>
                  <p:par>
                    <p:cTn id="121" fill="hold">
                      <p:stCondLst>
                        <p:cond delay="indefinite"/>
                      </p:stCondLst>
                      <p:childTnLst>
                        <p:par>
                          <p:cTn id="122" fill="hold">
                            <p:stCondLst>
                              <p:cond delay="0"/>
                            </p:stCondLst>
                            <p:childTnLst>
                              <p:par>
                                <p:cTn id="123" presetID="8" presetClass="entr" presetSubtype="16" fill="hold" nodeType="clickEffect">
                                  <p:stCondLst>
                                    <p:cond delay="0"/>
                                  </p:stCondLst>
                                  <p:childTnLst>
                                    <p:set>
                                      <p:cBhvr>
                                        <p:cTn id="124" dur="1" fill="hold">
                                          <p:stCondLst>
                                            <p:cond delay="0"/>
                                          </p:stCondLst>
                                        </p:cTn>
                                        <p:tgtEl>
                                          <p:spTgt spid="1248264"/>
                                        </p:tgtEl>
                                        <p:attrNameLst>
                                          <p:attrName>style.visibility</p:attrName>
                                        </p:attrNameLst>
                                      </p:cBhvr>
                                      <p:to>
                                        <p:strVal val="visible"/>
                                      </p:to>
                                    </p:set>
                                    <p:animEffect transition="in" filter="diamond(in)">
                                      <p:cBhvr>
                                        <p:cTn id="125" dur="2000"/>
                                        <p:tgtEl>
                                          <p:spTgt spid="1248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8267" grpId="0"/>
      <p:bldP spid="1248270" grpId="0" animBg="1"/>
      <p:bldP spid="1248271" grpId="0"/>
      <p:bldP spid="1248273" grpId="0" animBg="1"/>
      <p:bldP spid="1248274" grpId="0"/>
      <p:bldP spid="1248275" grpId="0"/>
      <p:bldP spid="1248276" grpId="0" animBg="1"/>
      <p:bldP spid="1248277" grpId="0"/>
      <p:bldP spid="1248278" grpId="0"/>
      <p:bldP spid="1248279" grpId="0" animBg="1"/>
      <p:bldP spid="1248280" grpId="0" animBg="1"/>
      <p:bldP spid="1248281" grpId="0" animBg="1"/>
      <p:bldP spid="1248282" grpId="0" animBg="1"/>
      <p:bldP spid="1248283" grpId="0" animBg="1"/>
      <p:bldP spid="1248284" grpId="0" animBg="1"/>
      <p:bldP spid="1248285" grpId="0" animBg="1"/>
      <p:bldP spid="1248286" grpId="0" animBg="1"/>
      <p:bldP spid="1248287" grpId="0" animBg="1"/>
      <p:bldP spid="1248290" grpId="0" animBg="1"/>
      <p:bldP spid="1248291" grpId="0" animBg="1"/>
      <p:bldP spid="1248292" grpId="0" animBg="1"/>
      <p:bldP spid="124829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5938" name="Picture 2"/>
          <p:cNvPicPr>
            <a:picLocks noChangeAspect="1" noChangeArrowheads="1"/>
          </p:cNvPicPr>
          <p:nvPr/>
        </p:nvPicPr>
        <p:blipFill>
          <a:blip r:embed="rId2"/>
          <a:srcRect/>
          <a:stretch>
            <a:fillRect/>
          </a:stretch>
        </p:blipFill>
        <p:spPr bwMode="auto">
          <a:xfrm>
            <a:off x="333375" y="452438"/>
            <a:ext cx="8477250" cy="595312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1362" name="Picture 2"/>
          <p:cNvPicPr>
            <a:picLocks noChangeAspect="1" noChangeArrowheads="1"/>
          </p:cNvPicPr>
          <p:nvPr/>
        </p:nvPicPr>
        <p:blipFill>
          <a:blip r:embed="rId2"/>
          <a:srcRect/>
          <a:stretch>
            <a:fillRect/>
          </a:stretch>
        </p:blipFill>
        <p:spPr bwMode="auto">
          <a:xfrm>
            <a:off x="381000" y="685800"/>
            <a:ext cx="8477250" cy="609600"/>
          </a:xfrm>
          <a:prstGeom prst="rect">
            <a:avLst/>
          </a:prstGeom>
          <a:noFill/>
          <a:ln w="9525">
            <a:noFill/>
            <a:miter lim="800000"/>
            <a:headEnd/>
            <a:tailEnd/>
          </a:ln>
          <a:effectLst/>
        </p:spPr>
      </p:pic>
      <p:pic>
        <p:nvPicPr>
          <p:cNvPr id="271363" name="Picture 3"/>
          <p:cNvPicPr>
            <a:picLocks noChangeAspect="1" noChangeArrowheads="1"/>
          </p:cNvPicPr>
          <p:nvPr/>
        </p:nvPicPr>
        <p:blipFill>
          <a:blip r:embed="rId3"/>
          <a:srcRect/>
          <a:stretch>
            <a:fillRect/>
          </a:stretch>
        </p:blipFill>
        <p:spPr bwMode="auto">
          <a:xfrm>
            <a:off x="381000" y="1524000"/>
            <a:ext cx="5981700" cy="1924050"/>
          </a:xfrm>
          <a:prstGeom prst="rect">
            <a:avLst/>
          </a:prstGeom>
          <a:noFill/>
          <a:ln w="9525">
            <a:noFill/>
            <a:miter lim="800000"/>
            <a:headEnd/>
            <a:tailEnd/>
          </a:ln>
          <a:effectLst/>
        </p:spPr>
      </p:pic>
      <p:pic>
        <p:nvPicPr>
          <p:cNvPr id="271364" name="Picture 4"/>
          <p:cNvPicPr>
            <a:picLocks noChangeAspect="1" noChangeArrowheads="1"/>
          </p:cNvPicPr>
          <p:nvPr/>
        </p:nvPicPr>
        <p:blipFill>
          <a:blip r:embed="rId4"/>
          <a:srcRect/>
          <a:stretch>
            <a:fillRect/>
          </a:stretch>
        </p:blipFill>
        <p:spPr bwMode="auto">
          <a:xfrm>
            <a:off x="6629400" y="1905000"/>
            <a:ext cx="2333625" cy="260985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Text Box 2"/>
          <p:cNvSpPr txBox="1">
            <a:spLocks noChangeArrowheads="1"/>
          </p:cNvSpPr>
          <p:nvPr/>
        </p:nvSpPr>
        <p:spPr bwMode="auto">
          <a:xfrm>
            <a:off x="685800" y="381000"/>
            <a:ext cx="6400800" cy="473075"/>
          </a:xfrm>
          <a:prstGeom prst="rect">
            <a:avLst/>
          </a:prstGeom>
          <a:noFill/>
          <a:ln w="9525">
            <a:noFill/>
            <a:miter lim="800000"/>
            <a:headEnd/>
            <a:tailEnd/>
          </a:ln>
        </p:spPr>
        <p:txBody>
          <a:bodyPr>
            <a:spAutoFit/>
          </a:bodyPr>
          <a:lstStyle/>
          <a:p>
            <a:pPr algn="l">
              <a:spcBef>
                <a:spcPct val="50000"/>
              </a:spcBef>
            </a:pPr>
            <a:r>
              <a:rPr lang="en-US" sz="2500" b="1" dirty="0">
                <a:solidFill>
                  <a:srgbClr val="FF0000"/>
                </a:solidFill>
                <a:latin typeface="VNI-Times" pitchFamily="2" charset="0"/>
              </a:rPr>
              <a:t>4.2.</a:t>
            </a:r>
            <a:r>
              <a:rPr lang="en-US" b="1" dirty="0">
                <a:solidFill>
                  <a:srgbClr val="FF0000"/>
                </a:solidFill>
                <a:latin typeface="VNI-Times" pitchFamily="2" charset="0"/>
              </a:rPr>
              <a:t> </a:t>
            </a:r>
            <a:r>
              <a:rPr lang="en-US" sz="2500" b="1" u="sng" dirty="0" err="1">
                <a:solidFill>
                  <a:srgbClr val="FF0000"/>
                </a:solidFill>
                <a:latin typeface="VNI-Times" pitchFamily="2" charset="0"/>
              </a:rPr>
              <a:t>Phöông</a:t>
            </a:r>
            <a:r>
              <a:rPr lang="en-US" sz="2500" b="1" u="sng" dirty="0">
                <a:solidFill>
                  <a:srgbClr val="FF0000"/>
                </a:solidFill>
                <a:latin typeface="VNI-Times" pitchFamily="2" charset="0"/>
              </a:rPr>
              <a:t> </a:t>
            </a:r>
            <a:r>
              <a:rPr lang="en-US" sz="2500" b="1" u="sng" dirty="0" err="1">
                <a:solidFill>
                  <a:srgbClr val="FF0000"/>
                </a:solidFill>
                <a:latin typeface="VNI-Times" pitchFamily="2" charset="0"/>
              </a:rPr>
              <a:t>trình</a:t>
            </a:r>
            <a:r>
              <a:rPr lang="en-US" sz="2500" b="1" u="sng" dirty="0">
                <a:solidFill>
                  <a:srgbClr val="FF0000"/>
                </a:solidFill>
                <a:latin typeface="VNI-Times" pitchFamily="2" charset="0"/>
              </a:rPr>
              <a:t> </a:t>
            </a:r>
            <a:r>
              <a:rPr lang="en-US" sz="2500" b="1" u="sng" dirty="0" err="1">
                <a:solidFill>
                  <a:srgbClr val="FF0000"/>
                </a:solidFill>
                <a:latin typeface="VNI-Times" pitchFamily="2" charset="0"/>
              </a:rPr>
              <a:t>cô</a:t>
            </a:r>
            <a:r>
              <a:rPr lang="en-US" sz="2500" b="1" u="sng" dirty="0">
                <a:solidFill>
                  <a:srgbClr val="FF0000"/>
                </a:solidFill>
                <a:latin typeface="VNI-Times" pitchFamily="2" charset="0"/>
              </a:rPr>
              <a:t> </a:t>
            </a:r>
            <a:r>
              <a:rPr lang="en-US" sz="2500" b="1" u="sng" dirty="0" err="1">
                <a:solidFill>
                  <a:srgbClr val="FF0000"/>
                </a:solidFill>
                <a:latin typeface="VNI-Times" pitchFamily="2" charset="0"/>
              </a:rPr>
              <a:t>baûn</a:t>
            </a:r>
            <a:r>
              <a:rPr lang="en-US" sz="2500" b="1" u="sng" dirty="0">
                <a:solidFill>
                  <a:srgbClr val="FF0000"/>
                </a:solidFill>
                <a:latin typeface="VNI-Times" pitchFamily="2" charset="0"/>
              </a:rPr>
              <a:t> </a:t>
            </a:r>
            <a:r>
              <a:rPr lang="en-US" sz="2500" b="1" u="sng" dirty="0" err="1">
                <a:solidFill>
                  <a:srgbClr val="FF0000"/>
                </a:solidFill>
                <a:latin typeface="VNI-Times" pitchFamily="2" charset="0"/>
              </a:rPr>
              <a:t>cuûa</a:t>
            </a:r>
            <a:r>
              <a:rPr lang="en-US" sz="2500" b="1" u="sng" dirty="0">
                <a:solidFill>
                  <a:srgbClr val="FF0000"/>
                </a:solidFill>
                <a:latin typeface="VNI-Times" pitchFamily="2" charset="0"/>
              </a:rPr>
              <a:t> </a:t>
            </a:r>
            <a:r>
              <a:rPr lang="en-US" sz="2500" b="1" u="sng" dirty="0" err="1">
                <a:solidFill>
                  <a:srgbClr val="FF0000"/>
                </a:solidFill>
                <a:latin typeface="VNI-Times" pitchFamily="2" charset="0"/>
              </a:rPr>
              <a:t>vaät</a:t>
            </a:r>
            <a:r>
              <a:rPr lang="en-US" sz="2500" b="1" u="sng" dirty="0">
                <a:solidFill>
                  <a:srgbClr val="FF0000"/>
                </a:solidFill>
                <a:latin typeface="VNI-Times" pitchFamily="2" charset="0"/>
              </a:rPr>
              <a:t> </a:t>
            </a:r>
            <a:r>
              <a:rPr lang="en-US" sz="2500" b="1" u="sng" dirty="0" err="1">
                <a:solidFill>
                  <a:srgbClr val="FF0000"/>
                </a:solidFill>
                <a:latin typeface="VNI-Times" pitchFamily="2" charset="0"/>
              </a:rPr>
              <a:t>raén</a:t>
            </a:r>
            <a:r>
              <a:rPr lang="en-US" sz="2500" b="1" u="sng" dirty="0">
                <a:solidFill>
                  <a:srgbClr val="FF0000"/>
                </a:solidFill>
                <a:latin typeface="VNI-Times" pitchFamily="2" charset="0"/>
              </a:rPr>
              <a:t> quay</a:t>
            </a:r>
            <a:r>
              <a:rPr lang="en-US" sz="2500" b="1" dirty="0">
                <a:solidFill>
                  <a:srgbClr val="FF0000"/>
                </a:solidFill>
                <a:latin typeface="VNI-Times" pitchFamily="2" charset="0"/>
              </a:rPr>
              <a:t> :</a:t>
            </a:r>
          </a:p>
        </p:txBody>
      </p:sp>
      <p:sp>
        <p:nvSpPr>
          <p:cNvPr id="909315" name="Freeform 3"/>
          <p:cNvSpPr>
            <a:spLocks/>
          </p:cNvSpPr>
          <p:nvPr/>
        </p:nvSpPr>
        <p:spPr bwMode="auto">
          <a:xfrm>
            <a:off x="381000" y="1752600"/>
            <a:ext cx="2300288" cy="2357438"/>
          </a:xfrm>
          <a:custGeom>
            <a:avLst/>
            <a:gdLst>
              <a:gd name="T0" fmla="*/ 294859139 w 1449"/>
              <a:gd name="T1" fmla="*/ 2116931797 h 1485"/>
              <a:gd name="T2" fmla="*/ 415826624 w 1449"/>
              <a:gd name="T3" fmla="*/ 1844754953 h 1485"/>
              <a:gd name="T4" fmla="*/ 476310466 w 1449"/>
              <a:gd name="T5" fmla="*/ 1028224027 h 1485"/>
              <a:gd name="T6" fmla="*/ 718245438 w 1449"/>
              <a:gd name="T7" fmla="*/ 786288857 h 1485"/>
              <a:gd name="T8" fmla="*/ 929938736 w 1449"/>
              <a:gd name="T9" fmla="*/ 574595756 h 1485"/>
              <a:gd name="T10" fmla="*/ 1232357449 w 1449"/>
              <a:gd name="T11" fmla="*/ 272176942 h 1485"/>
              <a:gd name="T12" fmla="*/ 1383566806 w 1449"/>
              <a:gd name="T13" fmla="*/ 151209407 h 1485"/>
              <a:gd name="T14" fmla="*/ 1565018035 w 1449"/>
              <a:gd name="T15" fmla="*/ 30241884 h 1485"/>
              <a:gd name="T16" fmla="*/ 1958162760 w 1449"/>
              <a:gd name="T17" fmla="*/ 181451278 h 1485"/>
              <a:gd name="T18" fmla="*/ 2147483647 w 1449"/>
              <a:gd name="T19" fmla="*/ 453628270 h 1485"/>
              <a:gd name="T20" fmla="*/ 2147483647 w 1449"/>
              <a:gd name="T21" fmla="*/ 756046985 h 1485"/>
              <a:gd name="T22" fmla="*/ 2147483647 w 1449"/>
              <a:gd name="T23" fmla="*/ 1088707770 h 1485"/>
              <a:gd name="T24" fmla="*/ 2147483647 w 1449"/>
              <a:gd name="T25" fmla="*/ 1935480568 h 1485"/>
              <a:gd name="T26" fmla="*/ 2147483647 w 1449"/>
              <a:gd name="T27" fmla="*/ 2147483647 h 1485"/>
              <a:gd name="T28" fmla="*/ 2147483647 w 1449"/>
              <a:gd name="T29" fmla="*/ 2147483647 h 1485"/>
              <a:gd name="T30" fmla="*/ 2147483647 w 1449"/>
              <a:gd name="T31" fmla="*/ 2147483647 h 1485"/>
              <a:gd name="T32" fmla="*/ 2147483647 w 1449"/>
              <a:gd name="T33" fmla="*/ 2147483647 h 1485"/>
              <a:gd name="T34" fmla="*/ 2147483647 w 1449"/>
              <a:gd name="T35" fmla="*/ 2147483647 h 1485"/>
              <a:gd name="T36" fmla="*/ 2147483647 w 1449"/>
              <a:gd name="T37" fmla="*/ 2147483647 h 1485"/>
              <a:gd name="T38" fmla="*/ 2147483647 w 1449"/>
              <a:gd name="T39" fmla="*/ 2147483647 h 1485"/>
              <a:gd name="T40" fmla="*/ 1474292421 w 1449"/>
              <a:gd name="T41" fmla="*/ 2147483647 h 1485"/>
              <a:gd name="T42" fmla="*/ 22682203 w 1449"/>
              <a:gd name="T43" fmla="*/ 2147483647 h 1485"/>
              <a:gd name="T44" fmla="*/ 173891604 w 1449"/>
              <a:gd name="T45" fmla="*/ 2147483647 h 1485"/>
              <a:gd name="T46" fmla="*/ 294859139 w 1449"/>
              <a:gd name="T47" fmla="*/ 2116931797 h 148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449"/>
              <a:gd name="T73" fmla="*/ 0 h 1485"/>
              <a:gd name="T74" fmla="*/ 1449 w 1449"/>
              <a:gd name="T75" fmla="*/ 1485 h 148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449" h="1485">
                <a:moveTo>
                  <a:pt x="117" y="840"/>
                </a:moveTo>
                <a:cubicBezTo>
                  <a:pt x="130" y="801"/>
                  <a:pt x="152" y="771"/>
                  <a:pt x="165" y="732"/>
                </a:cubicBezTo>
                <a:cubicBezTo>
                  <a:pt x="174" y="624"/>
                  <a:pt x="166" y="514"/>
                  <a:pt x="189" y="408"/>
                </a:cubicBezTo>
                <a:cubicBezTo>
                  <a:pt x="192" y="393"/>
                  <a:pt x="269" y="323"/>
                  <a:pt x="285" y="312"/>
                </a:cubicBezTo>
                <a:cubicBezTo>
                  <a:pt x="301" y="263"/>
                  <a:pt x="320" y="244"/>
                  <a:pt x="369" y="228"/>
                </a:cubicBezTo>
                <a:cubicBezTo>
                  <a:pt x="387" y="175"/>
                  <a:pt x="443" y="139"/>
                  <a:pt x="489" y="108"/>
                </a:cubicBezTo>
                <a:cubicBezTo>
                  <a:pt x="543" y="27"/>
                  <a:pt x="479" y="106"/>
                  <a:pt x="549" y="60"/>
                </a:cubicBezTo>
                <a:cubicBezTo>
                  <a:pt x="639" y="0"/>
                  <a:pt x="535" y="41"/>
                  <a:pt x="621" y="12"/>
                </a:cubicBezTo>
                <a:cubicBezTo>
                  <a:pt x="678" y="26"/>
                  <a:pt x="728" y="39"/>
                  <a:pt x="777" y="72"/>
                </a:cubicBezTo>
                <a:cubicBezTo>
                  <a:pt x="840" y="166"/>
                  <a:pt x="931" y="137"/>
                  <a:pt x="1017" y="180"/>
                </a:cubicBezTo>
                <a:cubicBezTo>
                  <a:pt x="1068" y="206"/>
                  <a:pt x="1121" y="266"/>
                  <a:pt x="1173" y="300"/>
                </a:cubicBezTo>
                <a:cubicBezTo>
                  <a:pt x="1185" y="359"/>
                  <a:pt x="1203" y="379"/>
                  <a:pt x="1221" y="432"/>
                </a:cubicBezTo>
                <a:cubicBezTo>
                  <a:pt x="1243" y="584"/>
                  <a:pt x="1257" y="642"/>
                  <a:pt x="1341" y="768"/>
                </a:cubicBezTo>
                <a:cubicBezTo>
                  <a:pt x="1365" y="805"/>
                  <a:pt x="1381" y="839"/>
                  <a:pt x="1401" y="876"/>
                </a:cubicBezTo>
                <a:cubicBezTo>
                  <a:pt x="1415" y="901"/>
                  <a:pt x="1449" y="948"/>
                  <a:pt x="1449" y="948"/>
                </a:cubicBezTo>
                <a:cubicBezTo>
                  <a:pt x="1430" y="1063"/>
                  <a:pt x="1424" y="1041"/>
                  <a:pt x="1305" y="1056"/>
                </a:cubicBezTo>
                <a:cubicBezTo>
                  <a:pt x="1281" y="1072"/>
                  <a:pt x="1242" y="1077"/>
                  <a:pt x="1233" y="1104"/>
                </a:cubicBezTo>
                <a:cubicBezTo>
                  <a:pt x="1216" y="1154"/>
                  <a:pt x="1232" y="1133"/>
                  <a:pt x="1185" y="1164"/>
                </a:cubicBezTo>
                <a:cubicBezTo>
                  <a:pt x="1168" y="1216"/>
                  <a:pt x="1155" y="1302"/>
                  <a:pt x="1113" y="1344"/>
                </a:cubicBezTo>
                <a:cubicBezTo>
                  <a:pt x="1084" y="1373"/>
                  <a:pt x="1041" y="1380"/>
                  <a:pt x="1005" y="1392"/>
                </a:cubicBezTo>
                <a:cubicBezTo>
                  <a:pt x="872" y="1436"/>
                  <a:pt x="725" y="1400"/>
                  <a:pt x="585" y="1404"/>
                </a:cubicBezTo>
                <a:cubicBezTo>
                  <a:pt x="329" y="1397"/>
                  <a:pt x="96" y="1485"/>
                  <a:pt x="9" y="1224"/>
                </a:cubicBezTo>
                <a:cubicBezTo>
                  <a:pt x="18" y="1135"/>
                  <a:pt x="0" y="1090"/>
                  <a:pt x="69" y="1044"/>
                </a:cubicBezTo>
                <a:cubicBezTo>
                  <a:pt x="91" y="979"/>
                  <a:pt x="103" y="908"/>
                  <a:pt x="117" y="840"/>
                </a:cubicBezTo>
                <a:close/>
              </a:path>
            </a:pathLst>
          </a:custGeom>
          <a:solidFill>
            <a:schemeClr val="accent6">
              <a:lumMod val="40000"/>
              <a:lumOff val="60000"/>
            </a:schemeClr>
          </a:solidFill>
          <a:ln w="9525">
            <a:solidFill>
              <a:schemeClr val="tx1"/>
            </a:solidFill>
            <a:round/>
            <a:headEnd/>
            <a:tailEnd/>
          </a:ln>
        </p:spPr>
        <p:txBody>
          <a:bodyPr/>
          <a:lstStyle/>
          <a:p>
            <a:endParaRPr lang="en-US"/>
          </a:p>
        </p:txBody>
      </p:sp>
      <p:sp>
        <p:nvSpPr>
          <p:cNvPr id="909316" name="Oval 4"/>
          <p:cNvSpPr>
            <a:spLocks noChangeArrowheads="1"/>
          </p:cNvSpPr>
          <p:nvPr/>
        </p:nvSpPr>
        <p:spPr bwMode="auto">
          <a:xfrm>
            <a:off x="228600" y="3048000"/>
            <a:ext cx="2049463" cy="533400"/>
          </a:xfrm>
          <a:prstGeom prst="ellipse">
            <a:avLst/>
          </a:prstGeom>
          <a:solidFill>
            <a:srgbClr val="FFFF00"/>
          </a:solidFill>
          <a:ln w="9525">
            <a:solidFill>
              <a:schemeClr val="tx1"/>
            </a:solidFill>
            <a:round/>
            <a:headEnd/>
            <a:tailEnd/>
          </a:ln>
        </p:spPr>
        <p:txBody>
          <a:bodyPr wrap="none" anchor="ctr"/>
          <a:lstStyle/>
          <a:p>
            <a:endParaRPr lang="en-US"/>
          </a:p>
        </p:txBody>
      </p:sp>
      <p:sp>
        <p:nvSpPr>
          <p:cNvPr id="909317" name="Oval 5"/>
          <p:cNvSpPr>
            <a:spLocks noChangeArrowheads="1"/>
          </p:cNvSpPr>
          <p:nvPr/>
        </p:nvSpPr>
        <p:spPr bwMode="auto">
          <a:xfrm>
            <a:off x="1905000" y="3505200"/>
            <a:ext cx="76200" cy="76200"/>
          </a:xfrm>
          <a:prstGeom prst="ellipse">
            <a:avLst/>
          </a:prstGeom>
          <a:solidFill>
            <a:schemeClr val="accent1"/>
          </a:solidFill>
          <a:ln w="57150">
            <a:solidFill>
              <a:schemeClr val="tx1"/>
            </a:solidFill>
            <a:round/>
            <a:headEnd/>
            <a:tailEnd/>
          </a:ln>
        </p:spPr>
        <p:txBody>
          <a:bodyPr wrap="none" anchor="ctr"/>
          <a:lstStyle/>
          <a:p>
            <a:endParaRPr lang="en-US"/>
          </a:p>
        </p:txBody>
      </p:sp>
      <p:sp>
        <p:nvSpPr>
          <p:cNvPr id="909318" name="Line 6"/>
          <p:cNvSpPr>
            <a:spLocks noChangeShapeType="1"/>
          </p:cNvSpPr>
          <p:nvPr/>
        </p:nvSpPr>
        <p:spPr bwMode="auto">
          <a:xfrm flipV="1">
            <a:off x="2057400" y="3352800"/>
            <a:ext cx="304800" cy="152400"/>
          </a:xfrm>
          <a:prstGeom prst="line">
            <a:avLst/>
          </a:prstGeom>
          <a:noFill/>
          <a:ln w="28575">
            <a:solidFill>
              <a:srgbClr val="0066FF"/>
            </a:solidFill>
            <a:round/>
            <a:headEnd/>
            <a:tailEnd type="arrow" w="med" len="med"/>
          </a:ln>
        </p:spPr>
        <p:txBody>
          <a:bodyPr/>
          <a:lstStyle/>
          <a:p>
            <a:endParaRPr lang="en-US"/>
          </a:p>
        </p:txBody>
      </p:sp>
      <p:sp>
        <p:nvSpPr>
          <p:cNvPr id="909319" name="Line 7"/>
          <p:cNvSpPr>
            <a:spLocks noChangeShapeType="1"/>
          </p:cNvSpPr>
          <p:nvPr/>
        </p:nvSpPr>
        <p:spPr bwMode="auto">
          <a:xfrm>
            <a:off x="1447800" y="3429000"/>
            <a:ext cx="0" cy="1524000"/>
          </a:xfrm>
          <a:prstGeom prst="line">
            <a:avLst/>
          </a:prstGeom>
          <a:noFill/>
          <a:ln w="28575">
            <a:solidFill>
              <a:schemeClr val="tx1"/>
            </a:solidFill>
            <a:prstDash val="dash"/>
            <a:round/>
            <a:headEnd/>
            <a:tailEnd/>
          </a:ln>
        </p:spPr>
        <p:txBody>
          <a:bodyPr/>
          <a:lstStyle/>
          <a:p>
            <a:endParaRPr lang="en-US"/>
          </a:p>
        </p:txBody>
      </p:sp>
      <p:sp>
        <p:nvSpPr>
          <p:cNvPr id="909320" name="AutoShape 8"/>
          <p:cNvSpPr>
            <a:spLocks noChangeArrowheads="1"/>
          </p:cNvSpPr>
          <p:nvPr/>
        </p:nvSpPr>
        <p:spPr bwMode="auto">
          <a:xfrm>
            <a:off x="1295400" y="4557713"/>
            <a:ext cx="381000" cy="228600"/>
          </a:xfrm>
          <a:prstGeom prst="curvedUpArrow">
            <a:avLst>
              <a:gd name="adj1" fmla="val 33333"/>
              <a:gd name="adj2" fmla="val 66667"/>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909321" name="Line 9"/>
          <p:cNvSpPr>
            <a:spLocks noChangeShapeType="1"/>
          </p:cNvSpPr>
          <p:nvPr/>
        </p:nvSpPr>
        <p:spPr bwMode="auto">
          <a:xfrm flipV="1">
            <a:off x="1371600" y="2438400"/>
            <a:ext cx="0" cy="685800"/>
          </a:xfrm>
          <a:prstGeom prst="line">
            <a:avLst/>
          </a:prstGeom>
          <a:noFill/>
          <a:ln w="28575">
            <a:solidFill>
              <a:schemeClr val="accent2"/>
            </a:solidFill>
            <a:round/>
            <a:headEnd/>
            <a:tailEnd type="triangle" w="med" len="med"/>
          </a:ln>
        </p:spPr>
        <p:txBody>
          <a:bodyPr/>
          <a:lstStyle/>
          <a:p>
            <a:endParaRPr lang="en-US"/>
          </a:p>
        </p:txBody>
      </p:sp>
      <p:sp>
        <p:nvSpPr>
          <p:cNvPr id="909322" name="Line 10"/>
          <p:cNvSpPr>
            <a:spLocks noChangeShapeType="1"/>
          </p:cNvSpPr>
          <p:nvPr/>
        </p:nvSpPr>
        <p:spPr bwMode="auto">
          <a:xfrm flipV="1">
            <a:off x="1371600" y="1524000"/>
            <a:ext cx="0" cy="1752600"/>
          </a:xfrm>
          <a:prstGeom prst="line">
            <a:avLst/>
          </a:prstGeom>
          <a:noFill/>
          <a:ln w="28575">
            <a:solidFill>
              <a:schemeClr val="tx2"/>
            </a:solidFill>
            <a:round/>
            <a:headEnd/>
            <a:tailEnd type="triangle" w="med" len="med"/>
          </a:ln>
        </p:spPr>
        <p:txBody>
          <a:bodyPr/>
          <a:lstStyle/>
          <a:p>
            <a:endParaRPr lang="en-US"/>
          </a:p>
        </p:txBody>
      </p:sp>
      <p:graphicFrame>
        <p:nvGraphicFramePr>
          <p:cNvPr id="909323" name="Object 11"/>
          <p:cNvGraphicFramePr>
            <a:graphicFrameLocks noGrp="1" noChangeAspect="1"/>
          </p:cNvGraphicFramePr>
          <p:nvPr>
            <p:ph sz="quarter" idx="1"/>
          </p:nvPr>
        </p:nvGraphicFramePr>
        <p:xfrm>
          <a:off x="1562100" y="1066800"/>
          <a:ext cx="342900" cy="685800"/>
        </p:xfrm>
        <a:graphic>
          <a:graphicData uri="http://schemas.openxmlformats.org/presentationml/2006/ole">
            <mc:AlternateContent xmlns:mc="http://schemas.openxmlformats.org/markup-compatibility/2006">
              <mc:Choice xmlns:v="urn:schemas-microsoft-com:vml" Requires="v">
                <p:oleObj name="Equation" r:id="rId2" imgW="126720" imgH="253800" progId="Equation.DSMT4">
                  <p:embed/>
                </p:oleObj>
              </mc:Choice>
              <mc:Fallback>
                <p:oleObj name="Equation" r:id="rId2" imgW="126720" imgH="253800" progId="Equation.DSMT4">
                  <p:embed/>
                  <p:pic>
                    <p:nvPicPr>
                      <p:cNvPr id="909323"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1066800"/>
                        <a:ext cx="3429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9324" name="Object 12"/>
          <p:cNvGraphicFramePr>
            <a:graphicFrameLocks noGrp="1" noChangeAspect="1"/>
          </p:cNvGraphicFramePr>
          <p:nvPr>
            <p:ph sz="quarter" idx="2"/>
          </p:nvPr>
        </p:nvGraphicFramePr>
        <p:xfrm>
          <a:off x="914400" y="2409825"/>
          <a:ext cx="503238" cy="609600"/>
        </p:xfrm>
        <a:graphic>
          <a:graphicData uri="http://schemas.openxmlformats.org/presentationml/2006/ole">
            <mc:AlternateContent xmlns:mc="http://schemas.openxmlformats.org/markup-compatibility/2006">
              <mc:Choice xmlns:v="urn:schemas-microsoft-com:vml" Requires="v">
                <p:oleObj name="Equation" r:id="rId4" imgW="177480" imgH="215640" progId="Equation.DSMT4">
                  <p:embed/>
                </p:oleObj>
              </mc:Choice>
              <mc:Fallback>
                <p:oleObj name="Equation" r:id="rId4" imgW="177480" imgH="215640" progId="Equation.DSMT4">
                  <p:embed/>
                  <p:pic>
                    <p:nvPicPr>
                      <p:cNvPr id="909324"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409825"/>
                        <a:ext cx="503238"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9325" name="Object 13"/>
          <p:cNvGraphicFramePr>
            <a:graphicFrameLocks noGrp="1" noChangeAspect="1"/>
          </p:cNvGraphicFramePr>
          <p:nvPr>
            <p:ph sz="quarter" idx="3"/>
          </p:nvPr>
        </p:nvGraphicFramePr>
        <p:xfrm>
          <a:off x="1447800" y="3200400"/>
          <a:ext cx="419100" cy="485775"/>
        </p:xfrm>
        <a:graphic>
          <a:graphicData uri="http://schemas.openxmlformats.org/presentationml/2006/ole">
            <mc:AlternateContent xmlns:mc="http://schemas.openxmlformats.org/markup-compatibility/2006">
              <mc:Choice xmlns:v="urn:schemas-microsoft-com:vml" Requires="v">
                <p:oleObj name="Equation" r:id="rId6" imgW="152280" imgH="215640" progId="Equation.DSMT4">
                  <p:embed/>
                </p:oleObj>
              </mc:Choice>
              <mc:Fallback>
                <p:oleObj name="Equation" r:id="rId6" imgW="152280" imgH="215640" progId="Equation.DSMT4">
                  <p:embed/>
                  <p:pic>
                    <p:nvPicPr>
                      <p:cNvPr id="909325"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3200400"/>
                        <a:ext cx="41910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9326" name="Object 14"/>
          <p:cNvGraphicFramePr>
            <a:graphicFrameLocks noGrp="1" noChangeAspect="1"/>
          </p:cNvGraphicFramePr>
          <p:nvPr>
            <p:ph sz="quarter" idx="4"/>
          </p:nvPr>
        </p:nvGraphicFramePr>
        <p:xfrm>
          <a:off x="2209800" y="2971800"/>
          <a:ext cx="527050" cy="609600"/>
        </p:xfrm>
        <a:graphic>
          <a:graphicData uri="http://schemas.openxmlformats.org/presentationml/2006/ole">
            <mc:AlternateContent xmlns:mc="http://schemas.openxmlformats.org/markup-compatibility/2006">
              <mc:Choice xmlns:v="urn:schemas-microsoft-com:vml" Requires="v">
                <p:oleObj name="Equation" r:id="rId8" imgW="152280" imgH="215640" progId="Equation.DSMT4">
                  <p:embed/>
                </p:oleObj>
              </mc:Choice>
              <mc:Fallback>
                <p:oleObj name="Equation" r:id="rId8" imgW="152280" imgH="215640" progId="Equation.DSMT4">
                  <p:embed/>
                  <p:pic>
                    <p:nvPicPr>
                      <p:cNvPr id="909326"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9800" y="2971800"/>
                        <a:ext cx="52705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9327" name="Object 15"/>
          <p:cNvGraphicFramePr>
            <a:graphicFrameLocks noChangeAspect="1"/>
          </p:cNvGraphicFramePr>
          <p:nvPr/>
        </p:nvGraphicFramePr>
        <p:xfrm>
          <a:off x="1752600" y="3429000"/>
          <a:ext cx="444500" cy="571500"/>
        </p:xfrm>
        <a:graphic>
          <a:graphicData uri="http://schemas.openxmlformats.org/presentationml/2006/ole">
            <mc:AlternateContent xmlns:mc="http://schemas.openxmlformats.org/markup-compatibility/2006">
              <mc:Choice xmlns:v="urn:schemas-microsoft-com:vml" Requires="v">
                <p:oleObj name="Equation" r:id="rId10" imgW="177480" imgH="228600" progId="Equation.DSMT4">
                  <p:embed/>
                </p:oleObj>
              </mc:Choice>
              <mc:Fallback>
                <p:oleObj name="Equation" r:id="rId10" imgW="177480" imgH="228600" progId="Equation.DSMT4">
                  <p:embed/>
                  <p:pic>
                    <p:nvPicPr>
                      <p:cNvPr id="909327"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52600" y="3429000"/>
                        <a:ext cx="4445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9328" name="Line 16"/>
          <p:cNvSpPr>
            <a:spLocks noChangeShapeType="1"/>
          </p:cNvSpPr>
          <p:nvPr/>
        </p:nvSpPr>
        <p:spPr bwMode="auto">
          <a:xfrm>
            <a:off x="1346200" y="3271838"/>
            <a:ext cx="558800" cy="195262"/>
          </a:xfrm>
          <a:prstGeom prst="line">
            <a:avLst/>
          </a:prstGeom>
          <a:noFill/>
          <a:ln w="9525">
            <a:solidFill>
              <a:schemeClr val="tx1"/>
            </a:solidFill>
            <a:round/>
            <a:headEnd/>
            <a:tailEnd type="arrow" w="med" len="med"/>
          </a:ln>
        </p:spPr>
        <p:txBody>
          <a:bodyPr/>
          <a:lstStyle/>
          <a:p>
            <a:endParaRPr lang="en-US"/>
          </a:p>
        </p:txBody>
      </p:sp>
      <p:sp>
        <p:nvSpPr>
          <p:cNvPr id="909329" name="Text Box 17"/>
          <p:cNvSpPr txBox="1">
            <a:spLocks noChangeArrowheads="1"/>
          </p:cNvSpPr>
          <p:nvPr/>
        </p:nvSpPr>
        <p:spPr bwMode="auto">
          <a:xfrm>
            <a:off x="990600" y="4481513"/>
            <a:ext cx="609600" cy="519112"/>
          </a:xfrm>
          <a:prstGeom prst="rect">
            <a:avLst/>
          </a:prstGeom>
          <a:noFill/>
          <a:ln w="9525">
            <a:noFill/>
            <a:miter lim="800000"/>
            <a:headEnd/>
            <a:tailEnd/>
          </a:ln>
        </p:spPr>
        <p:txBody>
          <a:bodyPr>
            <a:spAutoFit/>
          </a:bodyPr>
          <a:lstStyle/>
          <a:p>
            <a:pPr algn="l">
              <a:spcBef>
                <a:spcPct val="50000"/>
              </a:spcBef>
            </a:pPr>
            <a:r>
              <a:rPr lang="en-US" sz="2800">
                <a:latin typeface="VNI-Times" pitchFamily="2" charset="0"/>
                <a:sym typeface="Symbol" pitchFamily="18" charset="2"/>
              </a:rPr>
              <a:t></a:t>
            </a:r>
          </a:p>
        </p:txBody>
      </p:sp>
      <p:graphicFrame>
        <p:nvGraphicFramePr>
          <p:cNvPr id="909330" name="Object 18"/>
          <p:cNvGraphicFramePr>
            <a:graphicFrameLocks noChangeAspect="1"/>
          </p:cNvGraphicFramePr>
          <p:nvPr/>
        </p:nvGraphicFramePr>
        <p:xfrm>
          <a:off x="3352800" y="1828800"/>
          <a:ext cx="2057400" cy="836613"/>
        </p:xfrm>
        <a:graphic>
          <a:graphicData uri="http://schemas.openxmlformats.org/presentationml/2006/ole">
            <mc:AlternateContent xmlns:mc="http://schemas.openxmlformats.org/markup-compatibility/2006">
              <mc:Choice xmlns:v="urn:schemas-microsoft-com:vml" Requires="v">
                <p:oleObj name="Equation" r:id="rId12" imgW="749160" imgH="304560" progId="Equation.DSMT4">
                  <p:embed/>
                </p:oleObj>
              </mc:Choice>
              <mc:Fallback>
                <p:oleObj name="Equation" r:id="rId12" imgW="749160" imgH="304560" progId="Equation.DSMT4">
                  <p:embed/>
                  <p:pic>
                    <p:nvPicPr>
                      <p:cNvPr id="90933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52800" y="1828800"/>
                        <a:ext cx="2057400" cy="836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9331" name="Object 19"/>
          <p:cNvGraphicFramePr>
            <a:graphicFrameLocks noChangeAspect="1"/>
          </p:cNvGraphicFramePr>
          <p:nvPr/>
        </p:nvGraphicFramePr>
        <p:xfrm>
          <a:off x="3505200" y="3352800"/>
          <a:ext cx="3581400" cy="768350"/>
        </p:xfrm>
        <a:graphic>
          <a:graphicData uri="http://schemas.openxmlformats.org/presentationml/2006/ole">
            <mc:AlternateContent xmlns:mc="http://schemas.openxmlformats.org/markup-compatibility/2006">
              <mc:Choice xmlns:v="urn:schemas-microsoft-com:vml" Requires="v">
                <p:oleObj name="Equation" r:id="rId14" imgW="1422360" imgH="304560" progId="Equation.DSMT4">
                  <p:embed/>
                </p:oleObj>
              </mc:Choice>
              <mc:Fallback>
                <p:oleObj name="Equation" r:id="rId14" imgW="1422360" imgH="304560" progId="Equation.DSMT4">
                  <p:embed/>
                  <p:pic>
                    <p:nvPicPr>
                      <p:cNvPr id="909331"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05200" y="3352800"/>
                        <a:ext cx="3581400" cy="768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9332" name="Object 20"/>
          <p:cNvGraphicFramePr>
            <a:graphicFrameLocks noChangeAspect="1"/>
          </p:cNvGraphicFramePr>
          <p:nvPr/>
        </p:nvGraphicFramePr>
        <p:xfrm>
          <a:off x="4419600" y="4038600"/>
          <a:ext cx="1371600" cy="549275"/>
        </p:xfrm>
        <a:graphic>
          <a:graphicData uri="http://schemas.openxmlformats.org/presentationml/2006/ole">
            <mc:AlternateContent xmlns:mc="http://schemas.openxmlformats.org/markup-compatibility/2006">
              <mc:Choice xmlns:v="urn:schemas-microsoft-com:vml" Requires="v">
                <p:oleObj name="Equation" r:id="rId16" imgW="634680" imgH="253800" progId="Equation.DSMT4">
                  <p:embed/>
                </p:oleObj>
              </mc:Choice>
              <mc:Fallback>
                <p:oleObj name="Equation" r:id="rId16" imgW="634680" imgH="253800" progId="Equation.DSMT4">
                  <p:embed/>
                  <p:pic>
                    <p:nvPicPr>
                      <p:cNvPr id="909332" name="Object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19600" y="4038600"/>
                        <a:ext cx="1371600"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9333" name="Object 21"/>
          <p:cNvGraphicFramePr>
            <a:graphicFrameLocks noChangeAspect="1"/>
          </p:cNvGraphicFramePr>
          <p:nvPr/>
        </p:nvGraphicFramePr>
        <p:xfrm>
          <a:off x="3505200" y="4495800"/>
          <a:ext cx="4648200" cy="631825"/>
        </p:xfrm>
        <a:graphic>
          <a:graphicData uri="http://schemas.openxmlformats.org/presentationml/2006/ole">
            <mc:AlternateContent xmlns:mc="http://schemas.openxmlformats.org/markup-compatibility/2006">
              <mc:Choice xmlns:v="urn:schemas-microsoft-com:vml" Requires="v">
                <p:oleObj name="Equation" r:id="rId18" imgW="1866600" imgH="253800" progId="Equation.DSMT4">
                  <p:embed/>
                </p:oleObj>
              </mc:Choice>
              <mc:Fallback>
                <p:oleObj name="Equation" r:id="rId18" imgW="1866600" imgH="253800" progId="Equation.DSMT4">
                  <p:embed/>
                  <p:pic>
                    <p:nvPicPr>
                      <p:cNvPr id="909333" name="Object 2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05200" y="4495800"/>
                        <a:ext cx="4648200" cy="63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9334" name="Object 22"/>
          <p:cNvGraphicFramePr>
            <a:graphicFrameLocks noChangeAspect="1"/>
          </p:cNvGraphicFramePr>
          <p:nvPr>
            <p:extLst>
              <p:ext uri="{D42A27DB-BD31-4B8C-83A1-F6EECF244321}">
                <p14:modId xmlns:p14="http://schemas.microsoft.com/office/powerpoint/2010/main" val="3661508763"/>
              </p:ext>
            </p:extLst>
          </p:nvPr>
        </p:nvGraphicFramePr>
        <p:xfrm>
          <a:off x="3505200" y="5791200"/>
          <a:ext cx="3352800" cy="677863"/>
        </p:xfrm>
        <a:graphic>
          <a:graphicData uri="http://schemas.openxmlformats.org/presentationml/2006/ole">
            <mc:AlternateContent xmlns:mc="http://schemas.openxmlformats.org/markup-compatibility/2006">
              <mc:Choice xmlns:v="urn:schemas-microsoft-com:vml" Requires="v">
                <p:oleObj name="Equation" r:id="rId20" imgW="1193760" imgH="241200" progId="Equation.DSMT4">
                  <p:embed/>
                </p:oleObj>
              </mc:Choice>
              <mc:Fallback>
                <p:oleObj name="Equation" r:id="rId20" imgW="1193760" imgH="241200" progId="Equation.DSMT4">
                  <p:embed/>
                  <p:pic>
                    <p:nvPicPr>
                      <p:cNvPr id="909334" name="Object 2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505200" y="5791200"/>
                        <a:ext cx="3352800" cy="677863"/>
                      </a:xfrm>
                      <a:prstGeom prst="rect">
                        <a:avLst/>
                      </a:prstGeom>
                      <a:solidFill>
                        <a:srgbClr val="FFFF00"/>
                      </a:solidFill>
                    </p:spPr>
                  </p:pic>
                </p:oleObj>
              </mc:Fallback>
            </mc:AlternateContent>
          </a:graphicData>
        </a:graphic>
      </p:graphicFrame>
      <p:graphicFrame>
        <p:nvGraphicFramePr>
          <p:cNvPr id="909335" name="Object 23"/>
          <p:cNvGraphicFramePr>
            <a:graphicFrameLocks noChangeAspect="1"/>
          </p:cNvGraphicFramePr>
          <p:nvPr/>
        </p:nvGraphicFramePr>
        <p:xfrm>
          <a:off x="4648200" y="5410200"/>
          <a:ext cx="990600" cy="509588"/>
        </p:xfrm>
        <a:graphic>
          <a:graphicData uri="http://schemas.openxmlformats.org/presentationml/2006/ole">
            <mc:AlternateContent xmlns:mc="http://schemas.openxmlformats.org/markup-compatibility/2006">
              <mc:Choice xmlns:v="urn:schemas-microsoft-com:vml" Requires="v">
                <p:oleObj name="Equation" r:id="rId22" imgW="444240" imgH="228600" progId="Equation.DSMT4">
                  <p:embed/>
                </p:oleObj>
              </mc:Choice>
              <mc:Fallback>
                <p:oleObj name="Equation" r:id="rId22" imgW="444240" imgH="228600" progId="Equation.DSMT4">
                  <p:embed/>
                  <p:pic>
                    <p:nvPicPr>
                      <p:cNvPr id="909335" name="Object 2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648200" y="5410200"/>
                        <a:ext cx="990600" cy="509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9336" name="Text Box 24"/>
          <p:cNvSpPr txBox="1">
            <a:spLocks noChangeArrowheads="1"/>
          </p:cNvSpPr>
          <p:nvPr/>
        </p:nvSpPr>
        <p:spPr bwMode="auto">
          <a:xfrm>
            <a:off x="3124200" y="914400"/>
            <a:ext cx="52578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+Vaät raén ñang quay quanh truïc </a:t>
            </a:r>
            <a:r>
              <a:rPr lang="en-US" sz="2500">
                <a:latin typeface="VNI-Times" pitchFamily="2" charset="0"/>
                <a:sym typeface="Symbol" pitchFamily="18" charset="2"/>
              </a:rPr>
              <a:t>.</a:t>
            </a:r>
          </a:p>
        </p:txBody>
      </p:sp>
      <p:sp>
        <p:nvSpPr>
          <p:cNvPr id="909337" name="Text Box 25"/>
          <p:cNvSpPr txBox="1">
            <a:spLocks noChangeArrowheads="1"/>
          </p:cNvSpPr>
          <p:nvPr/>
        </p:nvSpPr>
        <p:spPr bwMode="auto">
          <a:xfrm>
            <a:off x="3200400" y="1371600"/>
            <a:ext cx="22098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Xeùt chaát ñieåm</a:t>
            </a:r>
          </a:p>
        </p:txBody>
      </p:sp>
      <p:graphicFrame>
        <p:nvGraphicFramePr>
          <p:cNvPr id="909338" name="Object 26"/>
          <p:cNvGraphicFramePr>
            <a:graphicFrameLocks noChangeAspect="1"/>
          </p:cNvGraphicFramePr>
          <p:nvPr/>
        </p:nvGraphicFramePr>
        <p:xfrm>
          <a:off x="5346700" y="1333500"/>
          <a:ext cx="444500" cy="571500"/>
        </p:xfrm>
        <a:graphic>
          <a:graphicData uri="http://schemas.openxmlformats.org/presentationml/2006/ole">
            <mc:AlternateContent xmlns:mc="http://schemas.openxmlformats.org/markup-compatibility/2006">
              <mc:Choice xmlns:v="urn:schemas-microsoft-com:vml" Requires="v">
                <p:oleObj name="Equation" r:id="rId24" imgW="177480" imgH="228600" progId="Equation.DSMT4">
                  <p:embed/>
                </p:oleObj>
              </mc:Choice>
              <mc:Fallback>
                <p:oleObj name="Equation" r:id="rId24" imgW="177480" imgH="228600" progId="Equation.DSMT4">
                  <p:embed/>
                  <p:pic>
                    <p:nvPicPr>
                      <p:cNvPr id="909338" name="Object 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46700" y="1333500"/>
                        <a:ext cx="4445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9339" name="Object 27"/>
          <p:cNvGraphicFramePr>
            <a:graphicFrameLocks noChangeAspect="1"/>
          </p:cNvGraphicFramePr>
          <p:nvPr/>
        </p:nvGraphicFramePr>
        <p:xfrm>
          <a:off x="7315200" y="1219200"/>
          <a:ext cx="398463" cy="563563"/>
        </p:xfrm>
        <a:graphic>
          <a:graphicData uri="http://schemas.openxmlformats.org/presentationml/2006/ole">
            <mc:AlternateContent xmlns:mc="http://schemas.openxmlformats.org/markup-compatibility/2006">
              <mc:Choice xmlns:v="urn:schemas-microsoft-com:vml" Requires="v">
                <p:oleObj name="Equation" r:id="rId25" imgW="152280" imgH="215640" progId="Equation.DSMT4">
                  <p:embed/>
                </p:oleObj>
              </mc:Choice>
              <mc:Fallback>
                <p:oleObj name="Equation" r:id="rId25" imgW="152280" imgH="215640" progId="Equation.DSMT4">
                  <p:embed/>
                  <p:pic>
                    <p:nvPicPr>
                      <p:cNvPr id="909339" name="Object 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15200" y="1219200"/>
                        <a:ext cx="398463" cy="563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9340" name="Text Box 28"/>
          <p:cNvSpPr txBox="1">
            <a:spLocks noChangeArrowheads="1"/>
          </p:cNvSpPr>
          <p:nvPr/>
        </p:nvSpPr>
        <p:spPr bwMode="auto">
          <a:xfrm>
            <a:off x="5791200" y="1371600"/>
            <a:ext cx="17526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coù vaän toác</a:t>
            </a:r>
            <a:r>
              <a:rPr lang="en-US">
                <a:latin typeface="VNI-Times" pitchFamily="2" charset="0"/>
              </a:rPr>
              <a:t> </a:t>
            </a:r>
          </a:p>
        </p:txBody>
      </p:sp>
      <p:sp>
        <p:nvSpPr>
          <p:cNvPr id="909341" name="Line 29"/>
          <p:cNvSpPr>
            <a:spLocks noChangeShapeType="1"/>
          </p:cNvSpPr>
          <p:nvPr/>
        </p:nvSpPr>
        <p:spPr bwMode="auto">
          <a:xfrm>
            <a:off x="5486400" y="2209800"/>
            <a:ext cx="533400" cy="0"/>
          </a:xfrm>
          <a:prstGeom prst="line">
            <a:avLst/>
          </a:prstGeom>
          <a:noFill/>
          <a:ln w="9525">
            <a:solidFill>
              <a:schemeClr val="tx1"/>
            </a:solidFill>
            <a:round/>
            <a:headEnd/>
            <a:tailEnd type="triangle" w="med" len="med"/>
          </a:ln>
        </p:spPr>
        <p:txBody>
          <a:bodyPr/>
          <a:lstStyle/>
          <a:p>
            <a:endParaRPr lang="en-US"/>
          </a:p>
        </p:txBody>
      </p:sp>
      <p:sp>
        <p:nvSpPr>
          <p:cNvPr id="909342" name="Text Box 30"/>
          <p:cNvSpPr txBox="1">
            <a:spLocks noChangeArrowheads="1"/>
          </p:cNvSpPr>
          <p:nvPr/>
        </p:nvSpPr>
        <p:spPr bwMode="auto">
          <a:xfrm>
            <a:off x="6096000" y="1981200"/>
            <a:ext cx="23622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Xaùc ñònh veùc tô</a:t>
            </a:r>
            <a:r>
              <a:rPr lang="en-US">
                <a:latin typeface="VNI-Times" pitchFamily="2" charset="0"/>
              </a:rPr>
              <a:t> </a:t>
            </a:r>
          </a:p>
        </p:txBody>
      </p:sp>
      <p:graphicFrame>
        <p:nvGraphicFramePr>
          <p:cNvPr id="909343" name="Object 31"/>
          <p:cNvGraphicFramePr>
            <a:graphicFrameLocks noChangeAspect="1"/>
          </p:cNvGraphicFramePr>
          <p:nvPr/>
        </p:nvGraphicFramePr>
        <p:xfrm>
          <a:off x="8445500" y="1905000"/>
          <a:ext cx="439738" cy="533400"/>
        </p:xfrm>
        <a:graphic>
          <a:graphicData uri="http://schemas.openxmlformats.org/presentationml/2006/ole">
            <mc:AlternateContent xmlns:mc="http://schemas.openxmlformats.org/markup-compatibility/2006">
              <mc:Choice xmlns:v="urn:schemas-microsoft-com:vml" Requires="v">
                <p:oleObj name="Equation" r:id="rId26" imgW="177480" imgH="215640" progId="Equation.DSMT4">
                  <p:embed/>
                </p:oleObj>
              </mc:Choice>
              <mc:Fallback>
                <p:oleObj name="Equation" r:id="rId26" imgW="177480" imgH="215640" progId="Equation.DSMT4">
                  <p:embed/>
                  <p:pic>
                    <p:nvPicPr>
                      <p:cNvPr id="909343"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5500" y="1905000"/>
                        <a:ext cx="43973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9344" name="Text Box 32"/>
          <p:cNvSpPr txBox="1">
            <a:spLocks noChangeArrowheads="1"/>
          </p:cNvSpPr>
          <p:nvPr/>
        </p:nvSpPr>
        <p:spPr bwMode="auto">
          <a:xfrm>
            <a:off x="3276600" y="2590800"/>
            <a:ext cx="5867400" cy="8540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r>
              <a:rPr lang="en-US" sz="2500">
                <a:latin typeface="VNI-Times" pitchFamily="2" charset="0"/>
              </a:rPr>
              <a:t>Momen ñoäng löôïng cuûa chaát ñieåm,theo ñònh nghóa</a:t>
            </a:r>
            <a:r>
              <a:rPr lang="en-US">
                <a:latin typeface="VNI-Times" pitchFamily="2" charset="0"/>
              </a:rPr>
              <a:t> :</a:t>
            </a:r>
          </a:p>
        </p:txBody>
      </p:sp>
      <p:sp>
        <p:nvSpPr>
          <p:cNvPr id="909345" name="Text Box 33"/>
          <p:cNvSpPr txBox="1">
            <a:spLocks noChangeArrowheads="1"/>
          </p:cNvSpPr>
          <p:nvPr/>
        </p:nvSpPr>
        <p:spPr bwMode="auto">
          <a:xfrm>
            <a:off x="4267200" y="5105400"/>
            <a:ext cx="4876800" cy="461665"/>
          </a:xfrm>
          <a:prstGeom prst="rect">
            <a:avLst/>
          </a:prstGeom>
          <a:noFill/>
          <a:ln w="9525">
            <a:noFill/>
            <a:miter lim="800000"/>
            <a:headEnd/>
            <a:tailEnd/>
          </a:ln>
        </p:spPr>
        <p:txBody>
          <a:bodyPr wrap="square">
            <a:spAutoFit/>
          </a:bodyPr>
          <a:lstStyle/>
          <a:p>
            <a:pPr algn="l">
              <a:spcBef>
                <a:spcPct val="50000"/>
              </a:spcBef>
            </a:pPr>
            <a:r>
              <a:rPr lang="en-US" sz="2400" dirty="0" err="1">
                <a:latin typeface="VNI-Times" pitchFamily="2" charset="0"/>
              </a:rPr>
              <a:t>Caùc</a:t>
            </a:r>
            <a:r>
              <a:rPr lang="en-US" sz="2400" dirty="0">
                <a:latin typeface="VNI-Times" pitchFamily="2" charset="0"/>
              </a:rPr>
              <a:t> </a:t>
            </a:r>
            <a:r>
              <a:rPr lang="en-US" sz="2400" dirty="0" err="1">
                <a:latin typeface="VNI-Times" pitchFamily="2" charset="0"/>
              </a:rPr>
              <a:t>chaát</a:t>
            </a:r>
            <a:r>
              <a:rPr lang="en-US" sz="2400" dirty="0">
                <a:latin typeface="VNI-Times" pitchFamily="2" charset="0"/>
              </a:rPr>
              <a:t> </a:t>
            </a:r>
            <a:r>
              <a:rPr lang="en-US" sz="2400" dirty="0" err="1">
                <a:latin typeface="VNI-Times" pitchFamily="2" charset="0"/>
              </a:rPr>
              <a:t>ñieåm</a:t>
            </a:r>
            <a:r>
              <a:rPr lang="en-US" sz="2400" dirty="0">
                <a:latin typeface="VNI-Times" pitchFamily="2" charset="0"/>
              </a:rPr>
              <a:t> </a:t>
            </a:r>
            <a:r>
              <a:rPr lang="en-US" sz="2400" dirty="0" err="1">
                <a:latin typeface="VNI-Times" pitchFamily="2" charset="0"/>
              </a:rPr>
              <a:t>coù</a:t>
            </a:r>
            <a:r>
              <a:rPr lang="en-US" sz="2400" dirty="0">
                <a:latin typeface="VNI-Times" pitchFamily="2" charset="0"/>
              </a:rPr>
              <a:t> </a:t>
            </a:r>
            <a:r>
              <a:rPr lang="en-US" sz="2400" dirty="0" err="1">
                <a:latin typeface="VNI-Times" pitchFamily="2" charset="0"/>
              </a:rPr>
              <a:t>cuøng</a:t>
            </a:r>
            <a:r>
              <a:rPr lang="en-US" sz="2400" dirty="0">
                <a:latin typeface="VNI-Times" pitchFamily="2" charset="0"/>
              </a:rPr>
              <a:t> </a:t>
            </a:r>
            <a:r>
              <a:rPr lang="en-US" sz="2400" dirty="0" err="1">
                <a:latin typeface="VNI-Times" pitchFamily="2" charset="0"/>
              </a:rPr>
              <a:t>vaän</a:t>
            </a:r>
            <a:r>
              <a:rPr lang="en-US" sz="2400" dirty="0">
                <a:latin typeface="VNI-Times" pitchFamily="2" charset="0"/>
              </a:rPr>
              <a:t> </a:t>
            </a:r>
            <a:r>
              <a:rPr lang="en-US" sz="2400" dirty="0" err="1">
                <a:latin typeface="VNI-Times" pitchFamily="2" charset="0"/>
              </a:rPr>
              <a:t>toác</a:t>
            </a:r>
            <a:r>
              <a:rPr lang="en-US" sz="2400" dirty="0">
                <a:latin typeface="VNI-Times" pitchFamily="2" charset="0"/>
              </a:rPr>
              <a:t> </a:t>
            </a:r>
            <a:r>
              <a:rPr lang="en-US" sz="2400" dirty="0" err="1">
                <a:latin typeface="VNI-Times" pitchFamily="2" charset="0"/>
              </a:rPr>
              <a:t>goùc</a:t>
            </a:r>
            <a:r>
              <a:rPr lang="en-US" sz="2400" dirty="0">
                <a:latin typeface="VNI-Times" pitchFamily="2" charset="0"/>
              </a:rPr>
              <a:t> :</a:t>
            </a:r>
          </a:p>
        </p:txBody>
      </p:sp>
      <p:sp>
        <p:nvSpPr>
          <p:cNvPr id="109602" name="Line 34"/>
          <p:cNvSpPr>
            <a:spLocks noChangeShapeType="1"/>
          </p:cNvSpPr>
          <p:nvPr/>
        </p:nvSpPr>
        <p:spPr bwMode="auto">
          <a:xfrm>
            <a:off x="3962400" y="3962400"/>
            <a:ext cx="0" cy="0"/>
          </a:xfrm>
          <a:prstGeom prst="line">
            <a:avLst/>
          </a:prstGeom>
          <a:noFill/>
          <a:ln w="9525">
            <a:solidFill>
              <a:schemeClr val="tx1"/>
            </a:solidFill>
            <a:round/>
            <a:headEnd/>
            <a:tailEnd/>
          </a:ln>
        </p:spPr>
        <p:txBody>
          <a:bodyPr/>
          <a:lstStyle/>
          <a:p>
            <a:endParaRPr lang="en-US"/>
          </a:p>
        </p:txBody>
      </p:sp>
      <p:sp>
        <p:nvSpPr>
          <p:cNvPr id="909347" name="Line 35"/>
          <p:cNvSpPr>
            <a:spLocks noChangeShapeType="1"/>
          </p:cNvSpPr>
          <p:nvPr/>
        </p:nvSpPr>
        <p:spPr bwMode="auto">
          <a:xfrm>
            <a:off x="3962400" y="3810000"/>
            <a:ext cx="0" cy="838200"/>
          </a:xfrm>
          <a:prstGeom prst="line">
            <a:avLst/>
          </a:prstGeom>
          <a:noFill/>
          <a:ln w="28575">
            <a:solidFill>
              <a:schemeClr val="folHlink"/>
            </a:solidFill>
            <a:prstDash val="dash"/>
            <a:round/>
            <a:headEnd/>
            <a:tailEnd type="arrow" w="med" len="med"/>
          </a:ln>
        </p:spPr>
        <p:txBody>
          <a:bodyPr/>
          <a:lstStyle/>
          <a:p>
            <a:endParaRPr lang="en-US"/>
          </a:p>
        </p:txBody>
      </p:sp>
      <p:sp>
        <p:nvSpPr>
          <p:cNvPr id="909348" name="Line 36"/>
          <p:cNvSpPr>
            <a:spLocks noChangeShapeType="1"/>
          </p:cNvSpPr>
          <p:nvPr/>
        </p:nvSpPr>
        <p:spPr bwMode="auto">
          <a:xfrm>
            <a:off x="3962400" y="4876800"/>
            <a:ext cx="0" cy="1143000"/>
          </a:xfrm>
          <a:prstGeom prst="line">
            <a:avLst/>
          </a:prstGeom>
          <a:noFill/>
          <a:ln w="28575">
            <a:solidFill>
              <a:schemeClr val="folHlink"/>
            </a:solidFill>
            <a:prstDash val="dash"/>
            <a:round/>
            <a:headEnd/>
            <a:tailEnd type="arrow" w="med" len="med"/>
          </a:ln>
        </p:spPr>
        <p:txBody>
          <a:bodyPr/>
          <a:lstStyle/>
          <a:p>
            <a:endParaRPr lang="en-US"/>
          </a:p>
        </p:txBody>
      </p:sp>
      <p:sp>
        <p:nvSpPr>
          <p:cNvPr id="909349" name="Text Box 37"/>
          <p:cNvSpPr txBox="1">
            <a:spLocks noChangeArrowheads="1"/>
          </p:cNvSpPr>
          <p:nvPr/>
        </p:nvSpPr>
        <p:spPr bwMode="auto">
          <a:xfrm>
            <a:off x="7315200" y="5943600"/>
            <a:ext cx="1066800" cy="473075"/>
          </a:xfrm>
          <a:prstGeom prst="rect">
            <a:avLst/>
          </a:prstGeom>
          <a:noFill/>
          <a:ln w="9525">
            <a:noFill/>
            <a:miter lim="800000"/>
            <a:headEnd/>
            <a:tailEnd/>
          </a:ln>
        </p:spPr>
        <p:txBody>
          <a:bodyPr>
            <a:spAutoFit/>
          </a:bodyPr>
          <a:lstStyle/>
          <a:p>
            <a:pPr algn="l">
              <a:spcBef>
                <a:spcPct val="50000"/>
              </a:spcBef>
            </a:pPr>
            <a:r>
              <a:rPr lang="en-US" sz="2500" dirty="0">
                <a:latin typeface="VNI-Times" pitchFamily="2" charset="0"/>
              </a:rPr>
              <a:t>(4.6)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9314"/>
                                        </p:tgtEl>
                                        <p:attrNameLst>
                                          <p:attrName>style.visibility</p:attrName>
                                        </p:attrNameLst>
                                      </p:cBhvr>
                                      <p:to>
                                        <p:strVal val="visible"/>
                                      </p:to>
                                    </p:set>
                                    <p:animEffect transition="in" filter="blinds(horizontal)">
                                      <p:cBhvr>
                                        <p:cTn id="7" dur="500"/>
                                        <p:tgtEl>
                                          <p:spTgt spid="9093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09320"/>
                                        </p:tgtEl>
                                        <p:attrNameLst>
                                          <p:attrName>style.visibility</p:attrName>
                                        </p:attrNameLst>
                                      </p:cBhvr>
                                      <p:to>
                                        <p:strVal val="visible"/>
                                      </p:to>
                                    </p:set>
                                    <p:animEffect transition="in" filter="box(in)">
                                      <p:cBhvr>
                                        <p:cTn id="12" dur="500"/>
                                        <p:tgtEl>
                                          <p:spTgt spid="909320"/>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909329"/>
                                        </p:tgtEl>
                                        <p:attrNameLst>
                                          <p:attrName>style.visibility</p:attrName>
                                        </p:attrNameLst>
                                      </p:cBhvr>
                                      <p:to>
                                        <p:strVal val="visible"/>
                                      </p:to>
                                    </p:set>
                                    <p:animEffect transition="in" filter="box(in)">
                                      <p:cBhvr>
                                        <p:cTn id="15" dur="500"/>
                                        <p:tgtEl>
                                          <p:spTgt spid="909329"/>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909319"/>
                                        </p:tgtEl>
                                        <p:attrNameLst>
                                          <p:attrName>style.visibility</p:attrName>
                                        </p:attrNameLst>
                                      </p:cBhvr>
                                      <p:to>
                                        <p:strVal val="visible"/>
                                      </p:to>
                                    </p:set>
                                    <p:animEffect transition="in" filter="box(in)">
                                      <p:cBhvr>
                                        <p:cTn id="18" dur="500"/>
                                        <p:tgtEl>
                                          <p:spTgt spid="909319"/>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909315"/>
                                        </p:tgtEl>
                                        <p:attrNameLst>
                                          <p:attrName>style.visibility</p:attrName>
                                        </p:attrNameLst>
                                      </p:cBhvr>
                                      <p:to>
                                        <p:strVal val="visible"/>
                                      </p:to>
                                    </p:set>
                                    <p:animEffect transition="in" filter="box(in)">
                                      <p:cBhvr>
                                        <p:cTn id="21" dur="500"/>
                                        <p:tgtEl>
                                          <p:spTgt spid="909315"/>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909336"/>
                                        </p:tgtEl>
                                        <p:attrNameLst>
                                          <p:attrName>style.visibility</p:attrName>
                                        </p:attrNameLst>
                                      </p:cBhvr>
                                      <p:to>
                                        <p:strVal val="visible"/>
                                      </p:to>
                                    </p:set>
                                    <p:animEffect transition="in" filter="box(in)">
                                      <p:cBhvr>
                                        <p:cTn id="24" dur="500"/>
                                        <p:tgtEl>
                                          <p:spTgt spid="909336"/>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909316"/>
                                        </p:tgtEl>
                                        <p:attrNameLst>
                                          <p:attrName>style.visibility</p:attrName>
                                        </p:attrNameLst>
                                      </p:cBhvr>
                                      <p:to>
                                        <p:strVal val="visible"/>
                                      </p:to>
                                    </p:set>
                                    <p:animEffect transition="in" filter="checkerboard(across)">
                                      <p:cBhvr>
                                        <p:cTn id="29" dur="500"/>
                                        <p:tgtEl>
                                          <p:spTgt spid="909316"/>
                                        </p:tgtEl>
                                      </p:cBhvr>
                                    </p:animEffect>
                                  </p:childTnLst>
                                </p:cTn>
                              </p:par>
                              <p:par>
                                <p:cTn id="30" presetID="5" presetClass="entr" presetSubtype="10" fill="hold" nodeType="withEffect">
                                  <p:stCondLst>
                                    <p:cond delay="0"/>
                                  </p:stCondLst>
                                  <p:childTnLst>
                                    <p:set>
                                      <p:cBhvr>
                                        <p:cTn id="31" dur="1" fill="hold">
                                          <p:stCondLst>
                                            <p:cond delay="0"/>
                                          </p:stCondLst>
                                        </p:cTn>
                                        <p:tgtEl>
                                          <p:spTgt spid="909325"/>
                                        </p:tgtEl>
                                        <p:attrNameLst>
                                          <p:attrName>style.visibility</p:attrName>
                                        </p:attrNameLst>
                                      </p:cBhvr>
                                      <p:to>
                                        <p:strVal val="visible"/>
                                      </p:to>
                                    </p:set>
                                    <p:animEffect transition="in" filter="checkerboard(across)">
                                      <p:cBhvr>
                                        <p:cTn id="32" dur="500"/>
                                        <p:tgtEl>
                                          <p:spTgt spid="909325"/>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909328"/>
                                        </p:tgtEl>
                                        <p:attrNameLst>
                                          <p:attrName>style.visibility</p:attrName>
                                        </p:attrNameLst>
                                      </p:cBhvr>
                                      <p:to>
                                        <p:strVal val="visible"/>
                                      </p:to>
                                    </p:set>
                                    <p:animEffect transition="in" filter="checkerboard(across)">
                                      <p:cBhvr>
                                        <p:cTn id="35" dur="500"/>
                                        <p:tgtEl>
                                          <p:spTgt spid="909328"/>
                                        </p:tgtEl>
                                      </p:cBhvr>
                                    </p:animEffect>
                                  </p:childTnLst>
                                </p:cTn>
                              </p:par>
                              <p:par>
                                <p:cTn id="36" presetID="5" presetClass="entr" presetSubtype="10" fill="hold" nodeType="withEffect">
                                  <p:stCondLst>
                                    <p:cond delay="0"/>
                                  </p:stCondLst>
                                  <p:childTnLst>
                                    <p:set>
                                      <p:cBhvr>
                                        <p:cTn id="37" dur="1" fill="hold">
                                          <p:stCondLst>
                                            <p:cond delay="0"/>
                                          </p:stCondLst>
                                        </p:cTn>
                                        <p:tgtEl>
                                          <p:spTgt spid="909326"/>
                                        </p:tgtEl>
                                        <p:attrNameLst>
                                          <p:attrName>style.visibility</p:attrName>
                                        </p:attrNameLst>
                                      </p:cBhvr>
                                      <p:to>
                                        <p:strVal val="visible"/>
                                      </p:to>
                                    </p:set>
                                    <p:animEffect transition="in" filter="checkerboard(across)">
                                      <p:cBhvr>
                                        <p:cTn id="38" dur="500"/>
                                        <p:tgtEl>
                                          <p:spTgt spid="909326"/>
                                        </p:tgtEl>
                                      </p:cBhvr>
                                    </p:animEffect>
                                  </p:childTnLst>
                                </p:cTn>
                              </p:par>
                              <p:par>
                                <p:cTn id="39" presetID="5" presetClass="entr" presetSubtype="10" fill="hold" grpId="1" nodeType="withEffect">
                                  <p:stCondLst>
                                    <p:cond delay="0"/>
                                  </p:stCondLst>
                                  <p:childTnLst>
                                    <p:set>
                                      <p:cBhvr>
                                        <p:cTn id="40" dur="1" fill="hold">
                                          <p:stCondLst>
                                            <p:cond delay="0"/>
                                          </p:stCondLst>
                                        </p:cTn>
                                        <p:tgtEl>
                                          <p:spTgt spid="909315"/>
                                        </p:tgtEl>
                                        <p:attrNameLst>
                                          <p:attrName>style.visibility</p:attrName>
                                        </p:attrNameLst>
                                      </p:cBhvr>
                                      <p:to>
                                        <p:strVal val="visible"/>
                                      </p:to>
                                    </p:set>
                                    <p:animEffect transition="in" filter="checkerboard(across)">
                                      <p:cBhvr>
                                        <p:cTn id="41" dur="500"/>
                                        <p:tgtEl>
                                          <p:spTgt spid="909315"/>
                                        </p:tgtEl>
                                      </p:cBhvr>
                                    </p:animEffect>
                                  </p:childTnLst>
                                </p:cTn>
                              </p:par>
                              <p:par>
                                <p:cTn id="42" presetID="5" presetClass="entr" presetSubtype="10" fill="hold" nodeType="withEffect">
                                  <p:stCondLst>
                                    <p:cond delay="0"/>
                                  </p:stCondLst>
                                  <p:childTnLst>
                                    <p:set>
                                      <p:cBhvr>
                                        <p:cTn id="43" dur="1" fill="hold">
                                          <p:stCondLst>
                                            <p:cond delay="0"/>
                                          </p:stCondLst>
                                        </p:cTn>
                                        <p:tgtEl>
                                          <p:spTgt spid="909327"/>
                                        </p:tgtEl>
                                        <p:attrNameLst>
                                          <p:attrName>style.visibility</p:attrName>
                                        </p:attrNameLst>
                                      </p:cBhvr>
                                      <p:to>
                                        <p:strVal val="visible"/>
                                      </p:to>
                                    </p:set>
                                    <p:animEffect transition="in" filter="checkerboard(across)">
                                      <p:cBhvr>
                                        <p:cTn id="44" dur="500"/>
                                        <p:tgtEl>
                                          <p:spTgt spid="909327"/>
                                        </p:tgtEl>
                                      </p:cBhvr>
                                    </p:animEffect>
                                  </p:childTnLst>
                                </p:cTn>
                              </p:par>
                              <p:par>
                                <p:cTn id="45" presetID="5" presetClass="entr" presetSubtype="10" fill="hold" nodeType="withEffect">
                                  <p:stCondLst>
                                    <p:cond delay="0"/>
                                  </p:stCondLst>
                                  <p:childTnLst>
                                    <p:set>
                                      <p:cBhvr>
                                        <p:cTn id="46" dur="1" fill="hold">
                                          <p:stCondLst>
                                            <p:cond delay="0"/>
                                          </p:stCondLst>
                                        </p:cTn>
                                        <p:tgtEl>
                                          <p:spTgt spid="909324"/>
                                        </p:tgtEl>
                                        <p:attrNameLst>
                                          <p:attrName>style.visibility</p:attrName>
                                        </p:attrNameLst>
                                      </p:cBhvr>
                                      <p:to>
                                        <p:strVal val="visible"/>
                                      </p:to>
                                    </p:set>
                                    <p:animEffect transition="in" filter="checkerboard(across)">
                                      <p:cBhvr>
                                        <p:cTn id="47" dur="500"/>
                                        <p:tgtEl>
                                          <p:spTgt spid="909324"/>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909322"/>
                                        </p:tgtEl>
                                        <p:attrNameLst>
                                          <p:attrName>style.visibility</p:attrName>
                                        </p:attrNameLst>
                                      </p:cBhvr>
                                      <p:to>
                                        <p:strVal val="visible"/>
                                      </p:to>
                                    </p:set>
                                    <p:animEffect transition="in" filter="checkerboard(across)">
                                      <p:cBhvr>
                                        <p:cTn id="50" dur="500"/>
                                        <p:tgtEl>
                                          <p:spTgt spid="909322"/>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909337"/>
                                        </p:tgtEl>
                                        <p:attrNameLst>
                                          <p:attrName>style.visibility</p:attrName>
                                        </p:attrNameLst>
                                      </p:cBhvr>
                                      <p:to>
                                        <p:strVal val="visible"/>
                                      </p:to>
                                    </p:set>
                                    <p:animEffect transition="in" filter="checkerboard(across)">
                                      <p:cBhvr>
                                        <p:cTn id="53" dur="500"/>
                                        <p:tgtEl>
                                          <p:spTgt spid="909337"/>
                                        </p:tgtEl>
                                      </p:cBhvr>
                                    </p:animEffect>
                                  </p:childTnLst>
                                </p:cTn>
                              </p:par>
                              <p:par>
                                <p:cTn id="54" presetID="5" presetClass="entr" presetSubtype="10" fill="hold" nodeType="withEffect">
                                  <p:stCondLst>
                                    <p:cond delay="0"/>
                                  </p:stCondLst>
                                  <p:childTnLst>
                                    <p:set>
                                      <p:cBhvr>
                                        <p:cTn id="55" dur="1" fill="hold">
                                          <p:stCondLst>
                                            <p:cond delay="0"/>
                                          </p:stCondLst>
                                        </p:cTn>
                                        <p:tgtEl>
                                          <p:spTgt spid="909338"/>
                                        </p:tgtEl>
                                        <p:attrNameLst>
                                          <p:attrName>style.visibility</p:attrName>
                                        </p:attrNameLst>
                                      </p:cBhvr>
                                      <p:to>
                                        <p:strVal val="visible"/>
                                      </p:to>
                                    </p:set>
                                    <p:animEffect transition="in" filter="checkerboard(across)">
                                      <p:cBhvr>
                                        <p:cTn id="56" dur="500"/>
                                        <p:tgtEl>
                                          <p:spTgt spid="909338"/>
                                        </p:tgtEl>
                                      </p:cBhvr>
                                    </p:animEffect>
                                  </p:childTnLst>
                                </p:cTn>
                              </p:par>
                              <p:par>
                                <p:cTn id="57" presetID="5" presetClass="entr" presetSubtype="10" fill="hold" grpId="0" nodeType="withEffect">
                                  <p:stCondLst>
                                    <p:cond delay="0"/>
                                  </p:stCondLst>
                                  <p:childTnLst>
                                    <p:set>
                                      <p:cBhvr>
                                        <p:cTn id="58" dur="1" fill="hold">
                                          <p:stCondLst>
                                            <p:cond delay="0"/>
                                          </p:stCondLst>
                                        </p:cTn>
                                        <p:tgtEl>
                                          <p:spTgt spid="909340"/>
                                        </p:tgtEl>
                                        <p:attrNameLst>
                                          <p:attrName>style.visibility</p:attrName>
                                        </p:attrNameLst>
                                      </p:cBhvr>
                                      <p:to>
                                        <p:strVal val="visible"/>
                                      </p:to>
                                    </p:set>
                                    <p:animEffect transition="in" filter="checkerboard(across)">
                                      <p:cBhvr>
                                        <p:cTn id="59" dur="500"/>
                                        <p:tgtEl>
                                          <p:spTgt spid="909340"/>
                                        </p:tgtEl>
                                      </p:cBhvr>
                                    </p:animEffect>
                                  </p:childTnLst>
                                </p:cTn>
                              </p:par>
                              <p:par>
                                <p:cTn id="60" presetID="5" presetClass="entr" presetSubtype="10" fill="hold" nodeType="withEffect">
                                  <p:stCondLst>
                                    <p:cond delay="0"/>
                                  </p:stCondLst>
                                  <p:childTnLst>
                                    <p:set>
                                      <p:cBhvr>
                                        <p:cTn id="61" dur="1" fill="hold">
                                          <p:stCondLst>
                                            <p:cond delay="0"/>
                                          </p:stCondLst>
                                        </p:cTn>
                                        <p:tgtEl>
                                          <p:spTgt spid="909339"/>
                                        </p:tgtEl>
                                        <p:attrNameLst>
                                          <p:attrName>style.visibility</p:attrName>
                                        </p:attrNameLst>
                                      </p:cBhvr>
                                      <p:to>
                                        <p:strVal val="visible"/>
                                      </p:to>
                                    </p:set>
                                    <p:animEffect transition="in" filter="checkerboard(across)">
                                      <p:cBhvr>
                                        <p:cTn id="62" dur="500"/>
                                        <p:tgtEl>
                                          <p:spTgt spid="90933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909318"/>
                                        </p:tgtEl>
                                        <p:attrNameLst>
                                          <p:attrName>style.visibility</p:attrName>
                                        </p:attrNameLst>
                                      </p:cBhvr>
                                      <p:to>
                                        <p:strVal val="visible"/>
                                      </p:to>
                                    </p:set>
                                    <p:animEffect transition="in" filter="blinds(horizontal)">
                                      <p:cBhvr>
                                        <p:cTn id="67" dur="500"/>
                                        <p:tgtEl>
                                          <p:spTgt spid="909318"/>
                                        </p:tgtEl>
                                      </p:cBhvr>
                                    </p:animEffect>
                                  </p:childTnLst>
                                </p:cTn>
                              </p:par>
                              <p:par>
                                <p:cTn id="68" presetID="3" presetClass="entr" presetSubtype="10" fill="hold" nodeType="withEffect">
                                  <p:stCondLst>
                                    <p:cond delay="0"/>
                                  </p:stCondLst>
                                  <p:childTnLst>
                                    <p:set>
                                      <p:cBhvr>
                                        <p:cTn id="69" dur="1" fill="hold">
                                          <p:stCondLst>
                                            <p:cond delay="0"/>
                                          </p:stCondLst>
                                        </p:cTn>
                                        <p:tgtEl>
                                          <p:spTgt spid="909326"/>
                                        </p:tgtEl>
                                        <p:attrNameLst>
                                          <p:attrName>style.visibility</p:attrName>
                                        </p:attrNameLst>
                                      </p:cBhvr>
                                      <p:to>
                                        <p:strVal val="visible"/>
                                      </p:to>
                                    </p:set>
                                    <p:animEffect transition="in" filter="blinds(horizontal)">
                                      <p:cBhvr>
                                        <p:cTn id="70" dur="500"/>
                                        <p:tgtEl>
                                          <p:spTgt spid="909326"/>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909317"/>
                                        </p:tgtEl>
                                        <p:attrNameLst>
                                          <p:attrName>style.visibility</p:attrName>
                                        </p:attrNameLst>
                                      </p:cBhvr>
                                      <p:to>
                                        <p:strVal val="visible"/>
                                      </p:to>
                                    </p:set>
                                    <p:animEffect transition="in" filter="blinds(horizontal)">
                                      <p:cBhvr>
                                        <p:cTn id="75" dur="500"/>
                                        <p:tgtEl>
                                          <p:spTgt spid="909317"/>
                                        </p:tgtEl>
                                      </p:cBhvr>
                                    </p:animEffect>
                                  </p:childTnLst>
                                </p:cTn>
                              </p:par>
                              <p:par>
                                <p:cTn id="76" presetID="3" presetClass="entr" presetSubtype="10" fill="hold" grpId="2" nodeType="withEffect">
                                  <p:stCondLst>
                                    <p:cond delay="0"/>
                                  </p:stCondLst>
                                  <p:childTnLst>
                                    <p:set>
                                      <p:cBhvr>
                                        <p:cTn id="77" dur="1" fill="hold">
                                          <p:stCondLst>
                                            <p:cond delay="0"/>
                                          </p:stCondLst>
                                        </p:cTn>
                                        <p:tgtEl>
                                          <p:spTgt spid="909315"/>
                                        </p:tgtEl>
                                        <p:attrNameLst>
                                          <p:attrName>style.visibility</p:attrName>
                                        </p:attrNameLst>
                                      </p:cBhvr>
                                      <p:to>
                                        <p:strVal val="visible"/>
                                      </p:to>
                                    </p:set>
                                    <p:animEffect transition="in" filter="blinds(horizontal)">
                                      <p:cBhvr>
                                        <p:cTn id="78" dur="500"/>
                                        <p:tgtEl>
                                          <p:spTgt spid="909315"/>
                                        </p:tgtEl>
                                      </p:cBhvr>
                                    </p:animEffect>
                                  </p:childTnLst>
                                </p:cTn>
                              </p:par>
                              <p:par>
                                <p:cTn id="79" presetID="3" presetClass="entr" presetSubtype="10" fill="hold" grpId="1" nodeType="withEffect">
                                  <p:stCondLst>
                                    <p:cond delay="0"/>
                                  </p:stCondLst>
                                  <p:childTnLst>
                                    <p:set>
                                      <p:cBhvr>
                                        <p:cTn id="80" dur="1" fill="hold">
                                          <p:stCondLst>
                                            <p:cond delay="0"/>
                                          </p:stCondLst>
                                        </p:cTn>
                                        <p:tgtEl>
                                          <p:spTgt spid="909322"/>
                                        </p:tgtEl>
                                        <p:attrNameLst>
                                          <p:attrName>style.visibility</p:attrName>
                                        </p:attrNameLst>
                                      </p:cBhvr>
                                      <p:to>
                                        <p:strVal val="visible"/>
                                      </p:to>
                                    </p:set>
                                    <p:animEffect transition="in" filter="blinds(horizontal)">
                                      <p:cBhvr>
                                        <p:cTn id="81" dur="500"/>
                                        <p:tgtEl>
                                          <p:spTgt spid="909322"/>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909321"/>
                                        </p:tgtEl>
                                        <p:attrNameLst>
                                          <p:attrName>style.visibility</p:attrName>
                                        </p:attrNameLst>
                                      </p:cBhvr>
                                      <p:to>
                                        <p:strVal val="visible"/>
                                      </p:to>
                                    </p:set>
                                    <p:animEffect transition="in" filter="blinds(horizontal)">
                                      <p:cBhvr>
                                        <p:cTn id="86" dur="500"/>
                                        <p:tgtEl>
                                          <p:spTgt spid="909321"/>
                                        </p:tgtEl>
                                      </p:cBhvr>
                                    </p:animEffect>
                                  </p:childTnLst>
                                </p:cTn>
                              </p:par>
                              <p:par>
                                <p:cTn id="87" presetID="3" presetClass="entr" presetSubtype="10" fill="hold" nodeType="withEffect">
                                  <p:stCondLst>
                                    <p:cond delay="0"/>
                                  </p:stCondLst>
                                  <p:childTnLst>
                                    <p:set>
                                      <p:cBhvr>
                                        <p:cTn id="88" dur="1" fill="hold">
                                          <p:stCondLst>
                                            <p:cond delay="0"/>
                                          </p:stCondLst>
                                        </p:cTn>
                                        <p:tgtEl>
                                          <p:spTgt spid="909323"/>
                                        </p:tgtEl>
                                        <p:attrNameLst>
                                          <p:attrName>style.visibility</p:attrName>
                                        </p:attrNameLst>
                                      </p:cBhvr>
                                      <p:to>
                                        <p:strVal val="visible"/>
                                      </p:to>
                                    </p:set>
                                    <p:animEffect transition="in" filter="blinds(horizontal)">
                                      <p:cBhvr>
                                        <p:cTn id="89" dur="500"/>
                                        <p:tgtEl>
                                          <p:spTgt spid="909323"/>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909330"/>
                                        </p:tgtEl>
                                        <p:attrNameLst>
                                          <p:attrName>style.visibility</p:attrName>
                                        </p:attrNameLst>
                                      </p:cBhvr>
                                      <p:to>
                                        <p:strVal val="visible"/>
                                      </p:to>
                                    </p:set>
                                    <p:animEffect transition="in" filter="blinds(horizontal)">
                                      <p:cBhvr>
                                        <p:cTn id="94" dur="500"/>
                                        <p:tgtEl>
                                          <p:spTgt spid="909330"/>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909341"/>
                                        </p:tgtEl>
                                        <p:attrNameLst>
                                          <p:attrName>style.visibility</p:attrName>
                                        </p:attrNameLst>
                                      </p:cBhvr>
                                      <p:to>
                                        <p:strVal val="visible"/>
                                      </p:to>
                                    </p:set>
                                    <p:animEffect transition="in" filter="blinds(horizontal)">
                                      <p:cBhvr>
                                        <p:cTn id="97" dur="500"/>
                                        <p:tgtEl>
                                          <p:spTgt spid="909341"/>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909342"/>
                                        </p:tgtEl>
                                        <p:attrNameLst>
                                          <p:attrName>style.visibility</p:attrName>
                                        </p:attrNameLst>
                                      </p:cBhvr>
                                      <p:to>
                                        <p:strVal val="visible"/>
                                      </p:to>
                                    </p:set>
                                    <p:animEffect transition="in" filter="blinds(horizontal)">
                                      <p:cBhvr>
                                        <p:cTn id="100" dur="500"/>
                                        <p:tgtEl>
                                          <p:spTgt spid="909342"/>
                                        </p:tgtEl>
                                      </p:cBhvr>
                                    </p:animEffect>
                                  </p:childTnLst>
                                </p:cTn>
                              </p:par>
                              <p:par>
                                <p:cTn id="101" presetID="3" presetClass="entr" presetSubtype="10" fill="hold" nodeType="withEffect">
                                  <p:stCondLst>
                                    <p:cond delay="0"/>
                                  </p:stCondLst>
                                  <p:childTnLst>
                                    <p:set>
                                      <p:cBhvr>
                                        <p:cTn id="102" dur="1" fill="hold">
                                          <p:stCondLst>
                                            <p:cond delay="0"/>
                                          </p:stCondLst>
                                        </p:cTn>
                                        <p:tgtEl>
                                          <p:spTgt spid="909343"/>
                                        </p:tgtEl>
                                        <p:attrNameLst>
                                          <p:attrName>style.visibility</p:attrName>
                                        </p:attrNameLst>
                                      </p:cBhvr>
                                      <p:to>
                                        <p:strVal val="visible"/>
                                      </p:to>
                                    </p:set>
                                    <p:animEffect transition="in" filter="blinds(horizontal)">
                                      <p:cBhvr>
                                        <p:cTn id="103" dur="500"/>
                                        <p:tgtEl>
                                          <p:spTgt spid="909343"/>
                                        </p:tgtEl>
                                      </p:cBhvr>
                                    </p:animEffect>
                                  </p:childTnLst>
                                </p:cTn>
                              </p:par>
                            </p:childTnLst>
                          </p:cTn>
                        </p:par>
                      </p:childTnLst>
                    </p:cTn>
                  </p:par>
                  <p:par>
                    <p:cTn id="104" fill="hold">
                      <p:stCondLst>
                        <p:cond delay="indefinite"/>
                      </p:stCondLst>
                      <p:childTnLst>
                        <p:par>
                          <p:cTn id="105" fill="hold">
                            <p:stCondLst>
                              <p:cond delay="0"/>
                            </p:stCondLst>
                            <p:childTnLst>
                              <p:par>
                                <p:cTn id="106" presetID="5" presetClass="entr" presetSubtype="10" fill="hold" grpId="0" nodeType="clickEffect">
                                  <p:stCondLst>
                                    <p:cond delay="0"/>
                                  </p:stCondLst>
                                  <p:childTnLst>
                                    <p:set>
                                      <p:cBhvr>
                                        <p:cTn id="107" dur="1" fill="hold">
                                          <p:stCondLst>
                                            <p:cond delay="0"/>
                                          </p:stCondLst>
                                        </p:cTn>
                                        <p:tgtEl>
                                          <p:spTgt spid="909344"/>
                                        </p:tgtEl>
                                        <p:attrNameLst>
                                          <p:attrName>style.visibility</p:attrName>
                                        </p:attrNameLst>
                                      </p:cBhvr>
                                      <p:to>
                                        <p:strVal val="visible"/>
                                      </p:to>
                                    </p:set>
                                    <p:animEffect transition="in" filter="checkerboard(across)">
                                      <p:cBhvr>
                                        <p:cTn id="108" dur="500"/>
                                        <p:tgtEl>
                                          <p:spTgt spid="909344"/>
                                        </p:tgtEl>
                                      </p:cBhvr>
                                    </p:animEffect>
                                  </p:childTnLst>
                                </p:cTn>
                              </p:par>
                              <p:par>
                                <p:cTn id="109" presetID="5" presetClass="entr" presetSubtype="10" fill="hold" nodeType="withEffect">
                                  <p:stCondLst>
                                    <p:cond delay="0"/>
                                  </p:stCondLst>
                                  <p:childTnLst>
                                    <p:set>
                                      <p:cBhvr>
                                        <p:cTn id="110" dur="1" fill="hold">
                                          <p:stCondLst>
                                            <p:cond delay="0"/>
                                          </p:stCondLst>
                                        </p:cTn>
                                        <p:tgtEl>
                                          <p:spTgt spid="909331"/>
                                        </p:tgtEl>
                                        <p:attrNameLst>
                                          <p:attrName>style.visibility</p:attrName>
                                        </p:attrNameLst>
                                      </p:cBhvr>
                                      <p:to>
                                        <p:strVal val="visible"/>
                                      </p:to>
                                    </p:set>
                                    <p:animEffect transition="in" filter="checkerboard(across)">
                                      <p:cBhvr>
                                        <p:cTn id="111" dur="500"/>
                                        <p:tgtEl>
                                          <p:spTgt spid="909331"/>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909347"/>
                                        </p:tgtEl>
                                        <p:attrNameLst>
                                          <p:attrName>style.visibility</p:attrName>
                                        </p:attrNameLst>
                                      </p:cBhvr>
                                      <p:to>
                                        <p:strVal val="visible"/>
                                      </p:to>
                                    </p:set>
                                    <p:animEffect transition="in" filter="blinds(horizontal)">
                                      <p:cBhvr>
                                        <p:cTn id="116" dur="500"/>
                                        <p:tgtEl>
                                          <p:spTgt spid="909347"/>
                                        </p:tgtEl>
                                      </p:cBhvr>
                                    </p:animEffect>
                                  </p:childTnLst>
                                </p:cTn>
                              </p:par>
                              <p:par>
                                <p:cTn id="117" presetID="3" presetClass="entr" presetSubtype="10" fill="hold" nodeType="withEffect">
                                  <p:stCondLst>
                                    <p:cond delay="0"/>
                                  </p:stCondLst>
                                  <p:childTnLst>
                                    <p:set>
                                      <p:cBhvr>
                                        <p:cTn id="118" dur="1" fill="hold">
                                          <p:stCondLst>
                                            <p:cond delay="0"/>
                                          </p:stCondLst>
                                        </p:cTn>
                                        <p:tgtEl>
                                          <p:spTgt spid="909332"/>
                                        </p:tgtEl>
                                        <p:attrNameLst>
                                          <p:attrName>style.visibility</p:attrName>
                                        </p:attrNameLst>
                                      </p:cBhvr>
                                      <p:to>
                                        <p:strVal val="visible"/>
                                      </p:to>
                                    </p:set>
                                    <p:animEffect transition="in" filter="blinds(horizontal)">
                                      <p:cBhvr>
                                        <p:cTn id="119" dur="500"/>
                                        <p:tgtEl>
                                          <p:spTgt spid="909332"/>
                                        </p:tgtEl>
                                      </p:cBhvr>
                                    </p:animEffect>
                                  </p:childTnLst>
                                </p:cTn>
                              </p:par>
                            </p:childTnLst>
                          </p:cTn>
                        </p:par>
                      </p:childTnLst>
                    </p:cTn>
                  </p:par>
                  <p:par>
                    <p:cTn id="120" fill="hold">
                      <p:stCondLst>
                        <p:cond delay="indefinite"/>
                      </p:stCondLst>
                      <p:childTnLst>
                        <p:par>
                          <p:cTn id="121" fill="hold">
                            <p:stCondLst>
                              <p:cond delay="0"/>
                            </p:stCondLst>
                            <p:childTnLst>
                              <p:par>
                                <p:cTn id="122" presetID="3" presetClass="entr" presetSubtype="10" fill="hold" nodeType="clickEffect">
                                  <p:stCondLst>
                                    <p:cond delay="0"/>
                                  </p:stCondLst>
                                  <p:childTnLst>
                                    <p:set>
                                      <p:cBhvr>
                                        <p:cTn id="123" dur="1" fill="hold">
                                          <p:stCondLst>
                                            <p:cond delay="0"/>
                                          </p:stCondLst>
                                        </p:cTn>
                                        <p:tgtEl>
                                          <p:spTgt spid="909333"/>
                                        </p:tgtEl>
                                        <p:attrNameLst>
                                          <p:attrName>style.visibility</p:attrName>
                                        </p:attrNameLst>
                                      </p:cBhvr>
                                      <p:to>
                                        <p:strVal val="visible"/>
                                      </p:to>
                                    </p:set>
                                    <p:animEffect transition="in" filter="blinds(horizontal)">
                                      <p:cBhvr>
                                        <p:cTn id="124" dur="500"/>
                                        <p:tgtEl>
                                          <p:spTgt spid="909333"/>
                                        </p:tgtEl>
                                      </p:cBhvr>
                                    </p:animEffect>
                                  </p:childTnLst>
                                </p:cTn>
                              </p:par>
                            </p:childTnLst>
                          </p:cTn>
                        </p:par>
                      </p:childTnLst>
                    </p:cTn>
                  </p:par>
                  <p:par>
                    <p:cTn id="125" fill="hold">
                      <p:stCondLst>
                        <p:cond delay="indefinite"/>
                      </p:stCondLst>
                      <p:childTnLst>
                        <p:par>
                          <p:cTn id="126" fill="hold">
                            <p:stCondLst>
                              <p:cond delay="0"/>
                            </p:stCondLst>
                            <p:childTnLst>
                              <p:par>
                                <p:cTn id="127" presetID="3" presetClass="entr" presetSubtype="10" fill="hold" grpId="0" nodeType="clickEffect">
                                  <p:stCondLst>
                                    <p:cond delay="0"/>
                                  </p:stCondLst>
                                  <p:childTnLst>
                                    <p:set>
                                      <p:cBhvr>
                                        <p:cTn id="128" dur="1" fill="hold">
                                          <p:stCondLst>
                                            <p:cond delay="0"/>
                                          </p:stCondLst>
                                        </p:cTn>
                                        <p:tgtEl>
                                          <p:spTgt spid="909345"/>
                                        </p:tgtEl>
                                        <p:attrNameLst>
                                          <p:attrName>style.visibility</p:attrName>
                                        </p:attrNameLst>
                                      </p:cBhvr>
                                      <p:to>
                                        <p:strVal val="visible"/>
                                      </p:to>
                                    </p:set>
                                    <p:animEffect transition="in" filter="blinds(horizontal)">
                                      <p:cBhvr>
                                        <p:cTn id="129" dur="500"/>
                                        <p:tgtEl>
                                          <p:spTgt spid="909345"/>
                                        </p:tgtEl>
                                      </p:cBhvr>
                                    </p:animEffect>
                                  </p:childTnLst>
                                </p:cTn>
                              </p:par>
                              <p:par>
                                <p:cTn id="130" presetID="3" presetClass="entr" presetSubtype="10" fill="hold" nodeType="withEffect">
                                  <p:stCondLst>
                                    <p:cond delay="0"/>
                                  </p:stCondLst>
                                  <p:childTnLst>
                                    <p:set>
                                      <p:cBhvr>
                                        <p:cTn id="131" dur="1" fill="hold">
                                          <p:stCondLst>
                                            <p:cond delay="0"/>
                                          </p:stCondLst>
                                        </p:cTn>
                                        <p:tgtEl>
                                          <p:spTgt spid="909335"/>
                                        </p:tgtEl>
                                        <p:attrNameLst>
                                          <p:attrName>style.visibility</p:attrName>
                                        </p:attrNameLst>
                                      </p:cBhvr>
                                      <p:to>
                                        <p:strVal val="visible"/>
                                      </p:to>
                                    </p:set>
                                    <p:animEffect transition="in" filter="blinds(horizontal)">
                                      <p:cBhvr>
                                        <p:cTn id="132" dur="500"/>
                                        <p:tgtEl>
                                          <p:spTgt spid="909335"/>
                                        </p:tgtEl>
                                      </p:cBhvr>
                                    </p:animEffect>
                                  </p:childTnLst>
                                </p:cTn>
                              </p:par>
                              <p:par>
                                <p:cTn id="133" presetID="3" presetClass="entr" presetSubtype="10" fill="hold" grpId="0" nodeType="withEffect">
                                  <p:stCondLst>
                                    <p:cond delay="0"/>
                                  </p:stCondLst>
                                  <p:childTnLst>
                                    <p:set>
                                      <p:cBhvr>
                                        <p:cTn id="134" dur="1" fill="hold">
                                          <p:stCondLst>
                                            <p:cond delay="0"/>
                                          </p:stCondLst>
                                        </p:cTn>
                                        <p:tgtEl>
                                          <p:spTgt spid="909348"/>
                                        </p:tgtEl>
                                        <p:attrNameLst>
                                          <p:attrName>style.visibility</p:attrName>
                                        </p:attrNameLst>
                                      </p:cBhvr>
                                      <p:to>
                                        <p:strVal val="visible"/>
                                      </p:to>
                                    </p:set>
                                    <p:animEffect transition="in" filter="blinds(horizontal)">
                                      <p:cBhvr>
                                        <p:cTn id="135" dur="500"/>
                                        <p:tgtEl>
                                          <p:spTgt spid="909348"/>
                                        </p:tgtEl>
                                      </p:cBhvr>
                                    </p:animEffect>
                                  </p:childTnLst>
                                </p:cTn>
                              </p:par>
                              <p:par>
                                <p:cTn id="136" presetID="3" presetClass="entr" presetSubtype="10" fill="hold" nodeType="withEffect">
                                  <p:stCondLst>
                                    <p:cond delay="0"/>
                                  </p:stCondLst>
                                  <p:childTnLst>
                                    <p:set>
                                      <p:cBhvr>
                                        <p:cTn id="137" dur="1" fill="hold">
                                          <p:stCondLst>
                                            <p:cond delay="0"/>
                                          </p:stCondLst>
                                        </p:cTn>
                                        <p:tgtEl>
                                          <p:spTgt spid="909334"/>
                                        </p:tgtEl>
                                        <p:attrNameLst>
                                          <p:attrName>style.visibility</p:attrName>
                                        </p:attrNameLst>
                                      </p:cBhvr>
                                      <p:to>
                                        <p:strVal val="visible"/>
                                      </p:to>
                                    </p:set>
                                    <p:animEffect transition="in" filter="blinds(horizontal)">
                                      <p:cBhvr>
                                        <p:cTn id="138" dur="500"/>
                                        <p:tgtEl>
                                          <p:spTgt spid="909334"/>
                                        </p:tgtEl>
                                      </p:cBhvr>
                                    </p:animEffect>
                                  </p:childTnLst>
                                </p:cTn>
                              </p:par>
                              <p:par>
                                <p:cTn id="139" presetID="3" presetClass="entr" presetSubtype="10" fill="hold" grpId="0" nodeType="withEffect">
                                  <p:stCondLst>
                                    <p:cond delay="0"/>
                                  </p:stCondLst>
                                  <p:childTnLst>
                                    <p:set>
                                      <p:cBhvr>
                                        <p:cTn id="140" dur="1" fill="hold">
                                          <p:stCondLst>
                                            <p:cond delay="0"/>
                                          </p:stCondLst>
                                        </p:cTn>
                                        <p:tgtEl>
                                          <p:spTgt spid="909349"/>
                                        </p:tgtEl>
                                        <p:attrNameLst>
                                          <p:attrName>style.visibility</p:attrName>
                                        </p:attrNameLst>
                                      </p:cBhvr>
                                      <p:to>
                                        <p:strVal val="visible"/>
                                      </p:to>
                                    </p:set>
                                    <p:animEffect transition="in" filter="blinds(horizontal)">
                                      <p:cBhvr>
                                        <p:cTn id="141" dur="500"/>
                                        <p:tgtEl>
                                          <p:spTgt spid="909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9314" grpId="0"/>
      <p:bldP spid="909315" grpId="0" animBg="1"/>
      <p:bldP spid="909315" grpId="1" animBg="1"/>
      <p:bldP spid="909315" grpId="2" animBg="1"/>
      <p:bldP spid="909316" grpId="0" animBg="1"/>
      <p:bldP spid="909317" grpId="0" animBg="1"/>
      <p:bldP spid="909318" grpId="0" animBg="1"/>
      <p:bldP spid="909319" grpId="0" animBg="1"/>
      <p:bldP spid="909320" grpId="0" animBg="1"/>
      <p:bldP spid="909321" grpId="0" animBg="1"/>
      <p:bldP spid="909322" grpId="0" animBg="1"/>
      <p:bldP spid="909322" grpId="1" animBg="1"/>
      <p:bldP spid="909328" grpId="0" animBg="1"/>
      <p:bldP spid="909329" grpId="0"/>
      <p:bldP spid="909336" grpId="0"/>
      <p:bldP spid="909337" grpId="0"/>
      <p:bldP spid="909340" grpId="0"/>
      <p:bldP spid="909341" grpId="0" animBg="1"/>
      <p:bldP spid="909342" grpId="0"/>
      <p:bldP spid="909344" grpId="0"/>
      <p:bldP spid="909345" grpId="0"/>
      <p:bldP spid="909347" grpId="0" animBg="1"/>
      <p:bldP spid="909348" grpId="0" animBg="1"/>
      <p:bldP spid="90934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0338" name="Object 2"/>
          <p:cNvGraphicFramePr>
            <a:graphicFrameLocks noGrp="1" noChangeAspect="1"/>
          </p:cNvGraphicFramePr>
          <p:nvPr>
            <p:ph sz="quarter" idx="1"/>
          </p:nvPr>
        </p:nvGraphicFramePr>
        <p:xfrm>
          <a:off x="2743200" y="131763"/>
          <a:ext cx="2895600" cy="585787"/>
        </p:xfrm>
        <a:graphic>
          <a:graphicData uri="http://schemas.openxmlformats.org/presentationml/2006/ole">
            <mc:AlternateContent xmlns:mc="http://schemas.openxmlformats.org/markup-compatibility/2006">
              <mc:Choice xmlns:v="urn:schemas-microsoft-com:vml" Requires="v">
                <p:oleObj name="Equation" r:id="rId2" imgW="1193760" imgH="241200" progId="Equation.DSMT4">
                  <p:embed/>
                </p:oleObj>
              </mc:Choice>
              <mc:Fallback>
                <p:oleObj name="Equation" r:id="rId2" imgW="1193760" imgH="241200" progId="Equation.DSMT4">
                  <p:embed/>
                  <p:pic>
                    <p:nvPicPr>
                      <p:cNvPr id="91033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31763"/>
                        <a:ext cx="2895600" cy="585787"/>
                      </a:xfrm>
                      <a:prstGeom prst="rect">
                        <a:avLst/>
                      </a:prstGeom>
                      <a:solidFill>
                        <a:srgbClr val="FFFF99"/>
                      </a:solidFill>
                    </p:spPr>
                  </p:pic>
                </p:oleObj>
              </mc:Fallback>
            </mc:AlternateContent>
          </a:graphicData>
        </a:graphic>
      </p:graphicFrame>
      <p:graphicFrame>
        <p:nvGraphicFramePr>
          <p:cNvPr id="910339" name="Object 3"/>
          <p:cNvGraphicFramePr>
            <a:graphicFrameLocks noGrp="1" noChangeAspect="1"/>
          </p:cNvGraphicFramePr>
          <p:nvPr>
            <p:ph sz="quarter" idx="2"/>
          </p:nvPr>
        </p:nvGraphicFramePr>
        <p:xfrm>
          <a:off x="1371600" y="962025"/>
          <a:ext cx="2743200" cy="942975"/>
        </p:xfrm>
        <a:graphic>
          <a:graphicData uri="http://schemas.openxmlformats.org/presentationml/2006/ole">
            <mc:AlternateContent xmlns:mc="http://schemas.openxmlformats.org/markup-compatibility/2006">
              <mc:Choice xmlns:v="urn:schemas-microsoft-com:vml" Requires="v">
                <p:oleObj name="Equation" r:id="rId4" imgW="1257120" imgH="431640" progId="Equation.DSMT4">
                  <p:embed/>
                </p:oleObj>
              </mc:Choice>
              <mc:Fallback>
                <p:oleObj name="Equation" r:id="rId4" imgW="1257120" imgH="431640" progId="Equation.DSMT4">
                  <p:embed/>
                  <p:pic>
                    <p:nvPicPr>
                      <p:cNvPr id="91033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962025"/>
                        <a:ext cx="2743200"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0340" name="Object 4"/>
          <p:cNvGraphicFramePr>
            <a:graphicFrameLocks noGrp="1" noChangeAspect="1"/>
          </p:cNvGraphicFramePr>
          <p:nvPr>
            <p:ph sz="quarter" idx="3"/>
          </p:nvPr>
        </p:nvGraphicFramePr>
        <p:xfrm>
          <a:off x="1524000" y="1905000"/>
          <a:ext cx="1752600" cy="625475"/>
        </p:xfrm>
        <a:graphic>
          <a:graphicData uri="http://schemas.openxmlformats.org/presentationml/2006/ole">
            <mc:AlternateContent xmlns:mc="http://schemas.openxmlformats.org/markup-compatibility/2006">
              <mc:Choice xmlns:v="urn:schemas-microsoft-com:vml" Requires="v">
                <p:oleObj name="Equation" r:id="rId6" imgW="711000" imgH="253800" progId="Equation.DSMT4">
                  <p:embed/>
                </p:oleObj>
              </mc:Choice>
              <mc:Fallback>
                <p:oleObj name="Equation" r:id="rId6" imgW="711000" imgH="253800" progId="Equation.DSMT4">
                  <p:embed/>
                  <p:pic>
                    <p:nvPicPr>
                      <p:cNvPr id="91034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1905000"/>
                        <a:ext cx="1752600" cy="62547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0341" name="Text Box 5"/>
          <p:cNvSpPr txBox="1">
            <a:spLocks noChangeArrowheads="1"/>
          </p:cNvSpPr>
          <p:nvPr/>
        </p:nvSpPr>
        <p:spPr bwMode="auto">
          <a:xfrm>
            <a:off x="990600" y="669925"/>
            <a:ext cx="81534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Momen ñoäng löôïng cuûa vaät raén quay ñoái vôùi truïc  </a:t>
            </a:r>
            <a:r>
              <a:rPr lang="en-US" sz="2500">
                <a:latin typeface="VNI-Times" pitchFamily="2" charset="0"/>
                <a:sym typeface="Symbol" pitchFamily="18" charset="2"/>
              </a:rPr>
              <a:t> :</a:t>
            </a:r>
          </a:p>
        </p:txBody>
      </p:sp>
      <p:graphicFrame>
        <p:nvGraphicFramePr>
          <p:cNvPr id="910342" name="Object 6"/>
          <p:cNvGraphicFramePr>
            <a:graphicFrameLocks noGrp="1" noChangeAspect="1"/>
          </p:cNvGraphicFramePr>
          <p:nvPr>
            <p:ph sz="quarter" idx="4"/>
          </p:nvPr>
        </p:nvGraphicFramePr>
        <p:xfrm>
          <a:off x="3195638" y="2527300"/>
          <a:ext cx="3052762" cy="596900"/>
        </p:xfrm>
        <a:graphic>
          <a:graphicData uri="http://schemas.openxmlformats.org/presentationml/2006/ole">
            <mc:AlternateContent xmlns:mc="http://schemas.openxmlformats.org/markup-compatibility/2006">
              <mc:Choice xmlns:v="urn:schemas-microsoft-com:vml" Requires="v">
                <p:oleObj name="Equation" r:id="rId8" imgW="1104840" imgH="215640" progId="Equation.DSMT4">
                  <p:embed/>
                </p:oleObj>
              </mc:Choice>
              <mc:Fallback>
                <p:oleObj name="Equation" r:id="rId8" imgW="1104840" imgH="215640" progId="Equation.DSMT4">
                  <p:embed/>
                  <p:pic>
                    <p:nvPicPr>
                      <p:cNvPr id="910342"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95638" y="2527300"/>
                        <a:ext cx="3052762" cy="596900"/>
                      </a:xfrm>
                      <a:prstGeom prst="rect">
                        <a:avLst/>
                      </a:prstGeom>
                      <a:solidFill>
                        <a:srgbClr val="FFFF99"/>
                      </a:solidFill>
                    </p:spPr>
                  </p:pic>
                </p:oleObj>
              </mc:Fallback>
            </mc:AlternateContent>
          </a:graphicData>
        </a:graphic>
      </p:graphicFrame>
      <p:graphicFrame>
        <p:nvGraphicFramePr>
          <p:cNvPr id="910343" name="Object 7"/>
          <p:cNvGraphicFramePr>
            <a:graphicFrameLocks noChangeAspect="1"/>
          </p:cNvGraphicFramePr>
          <p:nvPr/>
        </p:nvGraphicFramePr>
        <p:xfrm>
          <a:off x="4191000" y="3105150"/>
          <a:ext cx="2743200" cy="628650"/>
        </p:xfrm>
        <a:graphic>
          <a:graphicData uri="http://schemas.openxmlformats.org/presentationml/2006/ole">
            <mc:AlternateContent xmlns:mc="http://schemas.openxmlformats.org/markup-compatibility/2006">
              <mc:Choice xmlns:v="urn:schemas-microsoft-com:vml" Requires="v">
                <p:oleObj name="Equation" r:id="rId10" imgW="1015920" imgH="253800" progId="Equation.DSMT4">
                  <p:embed/>
                </p:oleObj>
              </mc:Choice>
              <mc:Fallback>
                <p:oleObj name="Equation" r:id="rId10" imgW="1015920" imgH="253800" progId="Equation.DSMT4">
                  <p:embed/>
                  <p:pic>
                    <p:nvPicPr>
                      <p:cNvPr id="910343"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91000" y="3105150"/>
                        <a:ext cx="2743200"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0344" name="Object 8"/>
          <p:cNvGraphicFramePr>
            <a:graphicFrameLocks noChangeAspect="1"/>
          </p:cNvGraphicFramePr>
          <p:nvPr/>
        </p:nvGraphicFramePr>
        <p:xfrm>
          <a:off x="2514600" y="3935413"/>
          <a:ext cx="2514600" cy="1017587"/>
        </p:xfrm>
        <a:graphic>
          <a:graphicData uri="http://schemas.openxmlformats.org/presentationml/2006/ole">
            <mc:AlternateContent xmlns:mc="http://schemas.openxmlformats.org/markup-compatibility/2006">
              <mc:Choice xmlns:v="urn:schemas-microsoft-com:vml" Requires="v">
                <p:oleObj name="Equation" r:id="rId12" imgW="1066680" imgH="431640" progId="Equation.DSMT4">
                  <p:embed/>
                </p:oleObj>
              </mc:Choice>
              <mc:Fallback>
                <p:oleObj name="Equation" r:id="rId12" imgW="1066680" imgH="431640" progId="Equation.DSMT4">
                  <p:embed/>
                  <p:pic>
                    <p:nvPicPr>
                      <p:cNvPr id="910344"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14600" y="3935413"/>
                        <a:ext cx="2514600" cy="1017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0345" name="Object 9"/>
          <p:cNvGraphicFramePr>
            <a:graphicFrameLocks noChangeAspect="1"/>
          </p:cNvGraphicFramePr>
          <p:nvPr/>
        </p:nvGraphicFramePr>
        <p:xfrm>
          <a:off x="1828800" y="4927600"/>
          <a:ext cx="1143000" cy="863600"/>
        </p:xfrm>
        <a:graphic>
          <a:graphicData uri="http://schemas.openxmlformats.org/presentationml/2006/ole">
            <mc:AlternateContent xmlns:mc="http://schemas.openxmlformats.org/markup-compatibility/2006">
              <mc:Choice xmlns:v="urn:schemas-microsoft-com:vml" Requires="v">
                <p:oleObj name="Equation" r:id="rId14" imgW="571320" imgH="431640" progId="Equation.DSMT4">
                  <p:embed/>
                </p:oleObj>
              </mc:Choice>
              <mc:Fallback>
                <p:oleObj name="Equation" r:id="rId14" imgW="571320" imgH="431640" progId="Equation.DSMT4">
                  <p:embed/>
                  <p:pic>
                    <p:nvPicPr>
                      <p:cNvPr id="910345"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28800" y="4927600"/>
                        <a:ext cx="11430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0346" name="Object 10"/>
          <p:cNvGraphicFramePr>
            <a:graphicFrameLocks noChangeAspect="1"/>
          </p:cNvGraphicFramePr>
          <p:nvPr/>
        </p:nvGraphicFramePr>
        <p:xfrm>
          <a:off x="4648200" y="5192713"/>
          <a:ext cx="1600200" cy="723900"/>
        </p:xfrm>
        <a:graphic>
          <a:graphicData uri="http://schemas.openxmlformats.org/presentationml/2006/ole">
            <mc:AlternateContent xmlns:mc="http://schemas.openxmlformats.org/markup-compatibility/2006">
              <mc:Choice xmlns:v="urn:schemas-microsoft-com:vml" Requires="v">
                <p:oleObj name="Equation" r:id="rId16" imgW="533160" imgH="241200" progId="Equation.DSMT4">
                  <p:embed/>
                </p:oleObj>
              </mc:Choice>
              <mc:Fallback>
                <p:oleObj name="Equation" r:id="rId16" imgW="533160" imgH="241200" progId="Equation.DSMT4">
                  <p:embed/>
                  <p:pic>
                    <p:nvPicPr>
                      <p:cNvPr id="910346" name="Object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48200" y="5192713"/>
                        <a:ext cx="1600200" cy="723900"/>
                      </a:xfrm>
                      <a:prstGeom prst="rect">
                        <a:avLst/>
                      </a:prstGeom>
                      <a:solidFill>
                        <a:srgbClr val="FFFF99"/>
                      </a:solidFill>
                      <a:ln w="9525">
                        <a:solidFill>
                          <a:srgbClr val="0066FF"/>
                        </a:solidFill>
                        <a:miter lim="800000"/>
                        <a:headEnd/>
                        <a:tailEnd/>
                      </a:ln>
                    </p:spPr>
                  </p:pic>
                </p:oleObj>
              </mc:Fallback>
            </mc:AlternateContent>
          </a:graphicData>
        </a:graphic>
      </p:graphicFrame>
      <p:sp>
        <p:nvSpPr>
          <p:cNvPr id="910347" name="AutoShape 11"/>
          <p:cNvSpPr>
            <a:spLocks noChangeArrowheads="1"/>
          </p:cNvSpPr>
          <p:nvPr/>
        </p:nvSpPr>
        <p:spPr bwMode="auto">
          <a:xfrm>
            <a:off x="304800" y="898525"/>
            <a:ext cx="533400" cy="76200"/>
          </a:xfrm>
          <a:prstGeom prst="rightArrow">
            <a:avLst>
              <a:gd name="adj1" fmla="val 50000"/>
              <a:gd name="adj2" fmla="val 175000"/>
            </a:avLst>
          </a:prstGeom>
          <a:solidFill>
            <a:schemeClr val="accent1"/>
          </a:solidFill>
          <a:ln w="9525">
            <a:solidFill>
              <a:schemeClr val="tx1"/>
            </a:solidFill>
            <a:miter lim="800000"/>
            <a:headEnd/>
            <a:tailEnd/>
          </a:ln>
        </p:spPr>
        <p:txBody>
          <a:bodyPr wrap="none" anchor="ctr"/>
          <a:lstStyle/>
          <a:p>
            <a:endParaRPr lang="en-US"/>
          </a:p>
        </p:txBody>
      </p:sp>
      <p:sp>
        <p:nvSpPr>
          <p:cNvPr id="910348" name="Text Box 12"/>
          <p:cNvSpPr txBox="1">
            <a:spLocks noChangeArrowheads="1"/>
          </p:cNvSpPr>
          <p:nvPr/>
        </p:nvSpPr>
        <p:spPr bwMode="auto">
          <a:xfrm>
            <a:off x="838200" y="1905000"/>
            <a:ext cx="9144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Ñaët </a:t>
            </a:r>
          </a:p>
        </p:txBody>
      </p:sp>
      <p:sp>
        <p:nvSpPr>
          <p:cNvPr id="910349" name="Text Box 13"/>
          <p:cNvSpPr txBox="1">
            <a:spLocks noChangeArrowheads="1"/>
          </p:cNvSpPr>
          <p:nvPr/>
        </p:nvSpPr>
        <p:spPr bwMode="auto">
          <a:xfrm>
            <a:off x="3429000" y="1965325"/>
            <a:ext cx="5715000" cy="473075"/>
          </a:xfrm>
          <a:prstGeom prst="rect">
            <a:avLst/>
          </a:prstGeom>
          <a:solidFill>
            <a:schemeClr val="accent6">
              <a:lumMod val="40000"/>
              <a:lumOff val="60000"/>
            </a:schemeClr>
          </a:solidFill>
          <a:ln w="9525">
            <a:noFill/>
            <a:miter lim="800000"/>
            <a:headEnd/>
            <a:tailEnd/>
          </a:ln>
        </p:spPr>
        <p:txBody>
          <a:bodyPr>
            <a:spAutoFit/>
          </a:bodyPr>
          <a:lstStyle/>
          <a:p>
            <a:pPr algn="l">
              <a:spcBef>
                <a:spcPct val="50000"/>
              </a:spcBef>
            </a:pPr>
            <a:r>
              <a:rPr lang="en-US" sz="2500" dirty="0">
                <a:latin typeface="VNI-Times" pitchFamily="2" charset="0"/>
              </a:rPr>
              <a:t>: </a:t>
            </a:r>
            <a:r>
              <a:rPr lang="en-US" sz="2500" dirty="0" err="1">
                <a:solidFill>
                  <a:srgbClr val="0000FF"/>
                </a:solidFill>
                <a:latin typeface="VNI-Times" pitchFamily="2" charset="0"/>
              </a:rPr>
              <a:t>Momen</a:t>
            </a:r>
            <a:r>
              <a:rPr lang="en-US" sz="2500" dirty="0">
                <a:solidFill>
                  <a:srgbClr val="0000FF"/>
                </a:solidFill>
                <a:latin typeface="VNI-Times" pitchFamily="2" charset="0"/>
              </a:rPr>
              <a:t> </a:t>
            </a:r>
            <a:r>
              <a:rPr lang="en-US" sz="2500" dirty="0" err="1">
                <a:solidFill>
                  <a:srgbClr val="0000FF"/>
                </a:solidFill>
                <a:latin typeface="VNI-Times" pitchFamily="2" charset="0"/>
              </a:rPr>
              <a:t>quaùn</a:t>
            </a:r>
            <a:r>
              <a:rPr lang="en-US" sz="2500" dirty="0">
                <a:solidFill>
                  <a:srgbClr val="0000FF"/>
                </a:solidFill>
                <a:latin typeface="VNI-Times" pitchFamily="2" charset="0"/>
              </a:rPr>
              <a:t> </a:t>
            </a:r>
            <a:r>
              <a:rPr lang="en-US" sz="2500" dirty="0" err="1">
                <a:solidFill>
                  <a:srgbClr val="0000FF"/>
                </a:solidFill>
                <a:latin typeface="VNI-Times" pitchFamily="2" charset="0"/>
              </a:rPr>
              <a:t>tính</a:t>
            </a:r>
            <a:r>
              <a:rPr lang="en-US" sz="2500" dirty="0">
                <a:solidFill>
                  <a:srgbClr val="0000FF"/>
                </a:solidFill>
                <a:latin typeface="VNI-Times" pitchFamily="2" charset="0"/>
              </a:rPr>
              <a:t> </a:t>
            </a:r>
            <a:r>
              <a:rPr lang="en-US" sz="2500" dirty="0" err="1">
                <a:solidFill>
                  <a:srgbClr val="0000FF"/>
                </a:solidFill>
                <a:latin typeface="VNI-Times" pitchFamily="2" charset="0"/>
              </a:rPr>
              <a:t>cuûa</a:t>
            </a:r>
            <a:r>
              <a:rPr lang="en-US" sz="2500" dirty="0">
                <a:solidFill>
                  <a:srgbClr val="0000FF"/>
                </a:solidFill>
                <a:latin typeface="VNI-Times" pitchFamily="2" charset="0"/>
              </a:rPr>
              <a:t> </a:t>
            </a:r>
            <a:r>
              <a:rPr lang="en-US" sz="2500" dirty="0" err="1">
                <a:solidFill>
                  <a:srgbClr val="0000FF"/>
                </a:solidFill>
                <a:latin typeface="VNI-Times" pitchFamily="2" charset="0"/>
              </a:rPr>
              <a:t>vaät</a:t>
            </a:r>
            <a:r>
              <a:rPr lang="en-US" sz="2500" dirty="0">
                <a:solidFill>
                  <a:srgbClr val="0000FF"/>
                </a:solidFill>
                <a:latin typeface="VNI-Times" pitchFamily="2" charset="0"/>
              </a:rPr>
              <a:t> </a:t>
            </a:r>
            <a:r>
              <a:rPr lang="en-US" sz="2500" dirty="0" err="1">
                <a:solidFill>
                  <a:srgbClr val="0000FF"/>
                </a:solidFill>
                <a:latin typeface="VNI-Times" pitchFamily="2" charset="0"/>
              </a:rPr>
              <a:t>ñoái</a:t>
            </a:r>
            <a:r>
              <a:rPr lang="en-US" sz="2500" dirty="0">
                <a:solidFill>
                  <a:srgbClr val="0000FF"/>
                </a:solidFill>
                <a:latin typeface="VNI-Times" pitchFamily="2" charset="0"/>
              </a:rPr>
              <a:t> </a:t>
            </a:r>
            <a:r>
              <a:rPr lang="en-US" sz="2500" dirty="0" err="1">
                <a:solidFill>
                  <a:srgbClr val="0000FF"/>
                </a:solidFill>
                <a:latin typeface="VNI-Times" pitchFamily="2" charset="0"/>
              </a:rPr>
              <a:t>vôùi</a:t>
            </a:r>
            <a:r>
              <a:rPr lang="en-US" sz="2500" dirty="0">
                <a:solidFill>
                  <a:srgbClr val="0000FF"/>
                </a:solidFill>
                <a:latin typeface="VNI-Times" pitchFamily="2" charset="0"/>
              </a:rPr>
              <a:t> </a:t>
            </a:r>
            <a:r>
              <a:rPr lang="en-US" sz="2500" dirty="0" err="1">
                <a:solidFill>
                  <a:srgbClr val="0000FF"/>
                </a:solidFill>
                <a:latin typeface="VNI-Times" pitchFamily="2" charset="0"/>
              </a:rPr>
              <a:t>truïc</a:t>
            </a:r>
            <a:r>
              <a:rPr lang="en-US" sz="2500" dirty="0">
                <a:solidFill>
                  <a:srgbClr val="0000FF"/>
                </a:solidFill>
                <a:latin typeface="VNI-Times" pitchFamily="2" charset="0"/>
              </a:rPr>
              <a:t> </a:t>
            </a:r>
            <a:r>
              <a:rPr lang="en-US" sz="2500" dirty="0">
                <a:solidFill>
                  <a:srgbClr val="0000FF"/>
                </a:solidFill>
                <a:latin typeface="VNI-Times" pitchFamily="2" charset="0"/>
                <a:sym typeface="Symbol" pitchFamily="18" charset="2"/>
              </a:rPr>
              <a:t></a:t>
            </a:r>
            <a:r>
              <a:rPr lang="en-US" sz="2500" dirty="0">
                <a:latin typeface="VNI-Times" pitchFamily="2" charset="0"/>
              </a:rPr>
              <a:t> </a:t>
            </a:r>
          </a:p>
        </p:txBody>
      </p:sp>
      <p:sp>
        <p:nvSpPr>
          <p:cNvPr id="910350" name="Line 14"/>
          <p:cNvSpPr>
            <a:spLocks noChangeShapeType="1"/>
          </p:cNvSpPr>
          <p:nvPr/>
        </p:nvSpPr>
        <p:spPr bwMode="auto">
          <a:xfrm>
            <a:off x="1143000" y="2755900"/>
            <a:ext cx="762000" cy="0"/>
          </a:xfrm>
          <a:prstGeom prst="line">
            <a:avLst/>
          </a:prstGeom>
          <a:noFill/>
          <a:ln w="9525">
            <a:solidFill>
              <a:schemeClr val="tx1"/>
            </a:solidFill>
            <a:round/>
            <a:headEnd/>
            <a:tailEnd type="triangle" w="med" len="med"/>
          </a:ln>
        </p:spPr>
        <p:txBody>
          <a:bodyPr/>
          <a:lstStyle/>
          <a:p>
            <a:endParaRPr lang="en-US"/>
          </a:p>
        </p:txBody>
      </p:sp>
      <p:sp>
        <p:nvSpPr>
          <p:cNvPr id="910351" name="Text Box 15"/>
          <p:cNvSpPr txBox="1">
            <a:spLocks noChangeArrowheads="1"/>
          </p:cNvSpPr>
          <p:nvPr/>
        </p:nvSpPr>
        <p:spPr bwMode="auto">
          <a:xfrm>
            <a:off x="1066800" y="3181350"/>
            <a:ext cx="32766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Tröôøng hôïp toång quaùt :</a:t>
            </a:r>
          </a:p>
        </p:txBody>
      </p:sp>
      <p:sp>
        <p:nvSpPr>
          <p:cNvPr id="910352" name="Line 16"/>
          <p:cNvSpPr>
            <a:spLocks noChangeShapeType="1"/>
          </p:cNvSpPr>
          <p:nvPr/>
        </p:nvSpPr>
        <p:spPr bwMode="auto">
          <a:xfrm>
            <a:off x="3200400" y="3657600"/>
            <a:ext cx="0" cy="533400"/>
          </a:xfrm>
          <a:prstGeom prst="line">
            <a:avLst/>
          </a:prstGeom>
          <a:noFill/>
          <a:ln w="38100">
            <a:solidFill>
              <a:schemeClr val="folHlink"/>
            </a:solidFill>
            <a:round/>
            <a:headEnd/>
            <a:tailEnd type="arrow" w="med" len="med"/>
          </a:ln>
        </p:spPr>
        <p:txBody>
          <a:bodyPr/>
          <a:lstStyle/>
          <a:p>
            <a:endParaRPr lang="en-US"/>
          </a:p>
        </p:txBody>
      </p:sp>
      <p:sp>
        <p:nvSpPr>
          <p:cNvPr id="910353" name="Text Box 17"/>
          <p:cNvSpPr txBox="1">
            <a:spLocks noChangeArrowheads="1"/>
          </p:cNvSpPr>
          <p:nvPr/>
        </p:nvSpPr>
        <p:spPr bwMode="auto">
          <a:xfrm>
            <a:off x="990600" y="5165725"/>
            <a:ext cx="6858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Ñaët </a:t>
            </a:r>
          </a:p>
        </p:txBody>
      </p:sp>
      <p:sp>
        <p:nvSpPr>
          <p:cNvPr id="910355" name="Line 19"/>
          <p:cNvSpPr>
            <a:spLocks noChangeShapeType="1"/>
          </p:cNvSpPr>
          <p:nvPr/>
        </p:nvSpPr>
        <p:spPr bwMode="auto">
          <a:xfrm>
            <a:off x="3200400" y="5715000"/>
            <a:ext cx="838200" cy="0"/>
          </a:xfrm>
          <a:prstGeom prst="line">
            <a:avLst/>
          </a:prstGeom>
          <a:noFill/>
          <a:ln w="28575">
            <a:solidFill>
              <a:schemeClr val="folHlink"/>
            </a:solidFill>
            <a:round/>
            <a:headEnd/>
            <a:tailEnd type="arrow" w="med" len="med"/>
          </a:ln>
        </p:spPr>
        <p:txBody>
          <a:bodyPr/>
          <a:lstStyle/>
          <a:p>
            <a:endParaRPr lang="en-US"/>
          </a:p>
        </p:txBody>
      </p:sp>
      <p:sp>
        <p:nvSpPr>
          <p:cNvPr id="910356" name="Text Box 20"/>
          <p:cNvSpPr txBox="1">
            <a:spLocks noChangeArrowheads="1"/>
          </p:cNvSpPr>
          <p:nvPr/>
        </p:nvSpPr>
        <p:spPr bwMode="auto">
          <a:xfrm>
            <a:off x="6629400" y="5334000"/>
            <a:ext cx="1143000" cy="473075"/>
          </a:xfrm>
          <a:prstGeom prst="rect">
            <a:avLst/>
          </a:prstGeom>
          <a:noFill/>
          <a:ln w="9525">
            <a:noFill/>
            <a:miter lim="800000"/>
            <a:headEnd/>
            <a:tailEnd/>
          </a:ln>
        </p:spPr>
        <p:txBody>
          <a:bodyPr>
            <a:spAutoFit/>
          </a:bodyPr>
          <a:lstStyle/>
          <a:p>
            <a:pPr algn="l">
              <a:spcBef>
                <a:spcPct val="50000"/>
              </a:spcBef>
            </a:pPr>
            <a:r>
              <a:rPr lang="en-US" sz="2500" dirty="0">
                <a:latin typeface="VNI-Times" pitchFamily="2" charset="0"/>
              </a:rPr>
              <a:t>(4.7)</a:t>
            </a:r>
          </a:p>
        </p:txBody>
      </p:sp>
      <p:sp>
        <p:nvSpPr>
          <p:cNvPr id="910357" name="Text Box 21"/>
          <p:cNvSpPr txBox="1">
            <a:spLocks noChangeArrowheads="1"/>
          </p:cNvSpPr>
          <p:nvPr/>
        </p:nvSpPr>
        <p:spPr bwMode="auto">
          <a:xfrm>
            <a:off x="1676400" y="6156325"/>
            <a:ext cx="7467600" cy="473075"/>
          </a:xfrm>
          <a:prstGeom prst="rect">
            <a:avLst/>
          </a:prstGeom>
          <a:noFill/>
          <a:ln w="9525">
            <a:noFill/>
            <a:miter lim="800000"/>
            <a:headEnd/>
            <a:tailEnd/>
          </a:ln>
        </p:spPr>
        <p:txBody>
          <a:bodyPr>
            <a:spAutoFit/>
          </a:bodyPr>
          <a:lstStyle/>
          <a:p>
            <a:pPr algn="l">
              <a:spcBef>
                <a:spcPct val="50000"/>
              </a:spcBef>
            </a:pPr>
            <a:r>
              <a:rPr lang="en-US" sz="2500" b="1" i="1" dirty="0" err="1">
                <a:latin typeface="VNI-Times" pitchFamily="2" charset="0"/>
              </a:rPr>
              <a:t>Phöông</a:t>
            </a:r>
            <a:r>
              <a:rPr lang="en-US" sz="2500" b="1" i="1" dirty="0">
                <a:latin typeface="VNI-Times" pitchFamily="2" charset="0"/>
              </a:rPr>
              <a:t> </a:t>
            </a:r>
            <a:r>
              <a:rPr lang="en-US" sz="2500" b="1" i="1" dirty="0" err="1">
                <a:latin typeface="VNI-Times" pitchFamily="2" charset="0"/>
              </a:rPr>
              <a:t>trình</a:t>
            </a:r>
            <a:r>
              <a:rPr lang="en-US" sz="2500" b="1" i="1" dirty="0">
                <a:latin typeface="VNI-Times" pitchFamily="2" charset="0"/>
              </a:rPr>
              <a:t> </a:t>
            </a:r>
            <a:r>
              <a:rPr lang="en-US" sz="2500" b="1" i="1" dirty="0" err="1">
                <a:latin typeface="VNI-Times" pitchFamily="2" charset="0"/>
              </a:rPr>
              <a:t>cô</a:t>
            </a:r>
            <a:r>
              <a:rPr lang="en-US" sz="2500" b="1" i="1" dirty="0">
                <a:latin typeface="VNI-Times" pitchFamily="2" charset="0"/>
              </a:rPr>
              <a:t> </a:t>
            </a:r>
            <a:r>
              <a:rPr lang="en-US" sz="2500" b="1" i="1" dirty="0" err="1">
                <a:latin typeface="VNI-Times" pitchFamily="2" charset="0"/>
              </a:rPr>
              <a:t>baûn</a:t>
            </a:r>
            <a:r>
              <a:rPr lang="en-US" sz="2500" b="1" i="1" dirty="0">
                <a:latin typeface="VNI-Times" pitchFamily="2" charset="0"/>
              </a:rPr>
              <a:t> </a:t>
            </a:r>
            <a:r>
              <a:rPr lang="en-US" sz="2500" b="1" i="1" dirty="0" err="1">
                <a:latin typeface="VNI-Times" pitchFamily="2" charset="0"/>
              </a:rPr>
              <a:t>cuûa</a:t>
            </a:r>
            <a:r>
              <a:rPr lang="en-US" sz="2500" b="1" i="1" dirty="0">
                <a:latin typeface="VNI-Times" pitchFamily="2" charset="0"/>
              </a:rPr>
              <a:t> </a:t>
            </a:r>
            <a:r>
              <a:rPr lang="en-US" sz="2500" b="1" i="1" dirty="0" err="1">
                <a:latin typeface="VNI-Times" pitchFamily="2" charset="0"/>
              </a:rPr>
              <a:t>chuyeån</a:t>
            </a:r>
            <a:r>
              <a:rPr lang="en-US" sz="2500" b="1" i="1" dirty="0">
                <a:latin typeface="VNI-Times" pitchFamily="2" charset="0"/>
              </a:rPr>
              <a:t> </a:t>
            </a:r>
            <a:r>
              <a:rPr lang="en-US" sz="2500" b="1" i="1" dirty="0" err="1">
                <a:latin typeface="VNI-Times" pitchFamily="2" charset="0"/>
              </a:rPr>
              <a:t>ñoäng</a:t>
            </a:r>
            <a:r>
              <a:rPr lang="en-US" sz="2500" b="1" i="1" dirty="0">
                <a:latin typeface="VNI-Times" pitchFamily="2" charset="0"/>
              </a:rPr>
              <a:t> quay </a:t>
            </a:r>
            <a:r>
              <a:rPr lang="en-US" sz="2500" b="1" i="1" dirty="0" err="1">
                <a:latin typeface="VNI-Times" pitchFamily="2" charset="0"/>
              </a:rPr>
              <a:t>vaät</a:t>
            </a:r>
            <a:r>
              <a:rPr lang="en-US" sz="2500" b="1" i="1" dirty="0">
                <a:latin typeface="VNI-Times" pitchFamily="2" charset="0"/>
              </a:rPr>
              <a:t> </a:t>
            </a:r>
            <a:r>
              <a:rPr lang="en-US" sz="2500" b="1" i="1" dirty="0" err="1">
                <a:latin typeface="VNI-Times" pitchFamily="2" charset="0"/>
              </a:rPr>
              <a:t>raén</a:t>
            </a:r>
            <a:r>
              <a:rPr lang="en-US" sz="2500" b="1" i="1" dirty="0">
                <a:latin typeface="VNI-Times" pitchFamily="2" charset="0"/>
              </a:rPr>
              <a:t> .</a:t>
            </a:r>
          </a:p>
        </p:txBody>
      </p:sp>
      <p:sp>
        <p:nvSpPr>
          <p:cNvPr id="910358" name="Line 22"/>
          <p:cNvSpPr>
            <a:spLocks noChangeShapeType="1"/>
          </p:cNvSpPr>
          <p:nvPr/>
        </p:nvSpPr>
        <p:spPr bwMode="auto">
          <a:xfrm>
            <a:off x="5334000" y="5927725"/>
            <a:ext cx="0" cy="457200"/>
          </a:xfrm>
          <a:prstGeom prst="line">
            <a:avLst/>
          </a:prstGeom>
          <a:noFill/>
          <a:ln w="28575">
            <a:solidFill>
              <a:srgbClr val="0066FF"/>
            </a:solidFill>
            <a:round/>
            <a:headEnd type="arrow" w="med" len="med"/>
            <a:tailEnd/>
          </a:ln>
        </p:spPr>
        <p:txBody>
          <a:bodyPr/>
          <a:lstStyle/>
          <a:p>
            <a:endParaRPr lang="en-US"/>
          </a:p>
        </p:txBody>
      </p:sp>
      <p:sp>
        <p:nvSpPr>
          <p:cNvPr id="110614" name="Line 23"/>
          <p:cNvSpPr>
            <a:spLocks noChangeShapeType="1"/>
          </p:cNvSpPr>
          <p:nvPr/>
        </p:nvSpPr>
        <p:spPr bwMode="auto">
          <a:xfrm>
            <a:off x="3200400" y="4724400"/>
            <a:ext cx="0" cy="990600"/>
          </a:xfrm>
          <a:prstGeom prst="line">
            <a:avLst/>
          </a:prstGeom>
          <a:noFill/>
          <a:ln w="28575">
            <a:solidFill>
              <a:schemeClr val="folHlink"/>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10338"/>
                                        </p:tgtEl>
                                        <p:attrNameLst>
                                          <p:attrName>style.visibility</p:attrName>
                                        </p:attrNameLst>
                                      </p:cBhvr>
                                      <p:to>
                                        <p:strVal val="visible"/>
                                      </p:to>
                                    </p:set>
                                    <p:animEffect transition="in" filter="blinds(horizontal)">
                                      <p:cBhvr>
                                        <p:cTn id="7" dur="500"/>
                                        <p:tgtEl>
                                          <p:spTgt spid="91033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10347"/>
                                        </p:tgtEl>
                                        <p:attrNameLst>
                                          <p:attrName>style.visibility</p:attrName>
                                        </p:attrNameLst>
                                      </p:cBhvr>
                                      <p:to>
                                        <p:strVal val="visible"/>
                                      </p:to>
                                    </p:set>
                                    <p:animEffect transition="in" filter="checkerboard(across)">
                                      <p:cBhvr>
                                        <p:cTn id="12" dur="500"/>
                                        <p:tgtEl>
                                          <p:spTgt spid="910347"/>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910341"/>
                                        </p:tgtEl>
                                        <p:attrNameLst>
                                          <p:attrName>style.visibility</p:attrName>
                                        </p:attrNameLst>
                                      </p:cBhvr>
                                      <p:to>
                                        <p:strVal val="visible"/>
                                      </p:to>
                                    </p:set>
                                    <p:animEffect transition="in" filter="checkerboard(across)">
                                      <p:cBhvr>
                                        <p:cTn id="15" dur="500"/>
                                        <p:tgtEl>
                                          <p:spTgt spid="910341"/>
                                        </p:tgtEl>
                                      </p:cBhvr>
                                    </p:animEffect>
                                  </p:childTnLst>
                                </p:cTn>
                              </p:par>
                              <p:par>
                                <p:cTn id="16" presetID="5" presetClass="entr" presetSubtype="10" fill="hold" nodeType="withEffect">
                                  <p:stCondLst>
                                    <p:cond delay="0"/>
                                  </p:stCondLst>
                                  <p:childTnLst>
                                    <p:set>
                                      <p:cBhvr>
                                        <p:cTn id="17" dur="1" fill="hold">
                                          <p:stCondLst>
                                            <p:cond delay="0"/>
                                          </p:stCondLst>
                                        </p:cTn>
                                        <p:tgtEl>
                                          <p:spTgt spid="910339"/>
                                        </p:tgtEl>
                                        <p:attrNameLst>
                                          <p:attrName>style.visibility</p:attrName>
                                        </p:attrNameLst>
                                      </p:cBhvr>
                                      <p:to>
                                        <p:strVal val="visible"/>
                                      </p:to>
                                    </p:set>
                                    <p:animEffect transition="in" filter="checkerboard(across)">
                                      <p:cBhvr>
                                        <p:cTn id="18" dur="500"/>
                                        <p:tgtEl>
                                          <p:spTgt spid="910339"/>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910348"/>
                                        </p:tgtEl>
                                        <p:attrNameLst>
                                          <p:attrName>style.visibility</p:attrName>
                                        </p:attrNameLst>
                                      </p:cBhvr>
                                      <p:to>
                                        <p:strVal val="visible"/>
                                      </p:to>
                                    </p:set>
                                    <p:animEffect transition="in" filter="checkerboard(across)">
                                      <p:cBhvr>
                                        <p:cTn id="23" dur="500"/>
                                        <p:tgtEl>
                                          <p:spTgt spid="910348"/>
                                        </p:tgtEl>
                                      </p:cBhvr>
                                    </p:animEffect>
                                  </p:childTnLst>
                                </p:cTn>
                              </p:par>
                              <p:par>
                                <p:cTn id="24" presetID="5" presetClass="entr" presetSubtype="10" fill="hold" nodeType="withEffect">
                                  <p:stCondLst>
                                    <p:cond delay="0"/>
                                  </p:stCondLst>
                                  <p:childTnLst>
                                    <p:set>
                                      <p:cBhvr>
                                        <p:cTn id="25" dur="1" fill="hold">
                                          <p:stCondLst>
                                            <p:cond delay="0"/>
                                          </p:stCondLst>
                                        </p:cTn>
                                        <p:tgtEl>
                                          <p:spTgt spid="910340"/>
                                        </p:tgtEl>
                                        <p:attrNameLst>
                                          <p:attrName>style.visibility</p:attrName>
                                        </p:attrNameLst>
                                      </p:cBhvr>
                                      <p:to>
                                        <p:strVal val="visible"/>
                                      </p:to>
                                    </p:set>
                                    <p:animEffect transition="in" filter="checkerboard(across)">
                                      <p:cBhvr>
                                        <p:cTn id="26" dur="500"/>
                                        <p:tgtEl>
                                          <p:spTgt spid="910340"/>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910349"/>
                                        </p:tgtEl>
                                        <p:attrNameLst>
                                          <p:attrName>style.visibility</p:attrName>
                                        </p:attrNameLst>
                                      </p:cBhvr>
                                      <p:to>
                                        <p:strVal val="visible"/>
                                      </p:to>
                                    </p:set>
                                    <p:animEffect transition="in" filter="checkerboard(across)">
                                      <p:cBhvr>
                                        <p:cTn id="29" dur="500"/>
                                        <p:tgtEl>
                                          <p:spTgt spid="910349"/>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1" nodeType="clickEffect">
                                  <p:stCondLst>
                                    <p:cond delay="0"/>
                                  </p:stCondLst>
                                  <p:childTnLst>
                                    <p:set>
                                      <p:cBhvr>
                                        <p:cTn id="33" dur="1" fill="hold">
                                          <p:stCondLst>
                                            <p:cond delay="0"/>
                                          </p:stCondLst>
                                        </p:cTn>
                                        <p:tgtEl>
                                          <p:spTgt spid="910348"/>
                                        </p:tgtEl>
                                        <p:attrNameLst>
                                          <p:attrName>style.visibility</p:attrName>
                                        </p:attrNameLst>
                                      </p:cBhvr>
                                      <p:to>
                                        <p:strVal val="visible"/>
                                      </p:to>
                                    </p:set>
                                    <p:animEffect transition="in" filter="checkerboard(across)">
                                      <p:cBhvr>
                                        <p:cTn id="34" dur="500"/>
                                        <p:tgtEl>
                                          <p:spTgt spid="910348"/>
                                        </p:tgtEl>
                                      </p:cBhvr>
                                    </p:animEffect>
                                  </p:childTnLst>
                                </p:cTn>
                              </p:par>
                              <p:par>
                                <p:cTn id="35" presetID="5" presetClass="entr" presetSubtype="10" fill="hold" nodeType="withEffect">
                                  <p:stCondLst>
                                    <p:cond delay="0"/>
                                  </p:stCondLst>
                                  <p:childTnLst>
                                    <p:set>
                                      <p:cBhvr>
                                        <p:cTn id="36" dur="1" fill="hold">
                                          <p:stCondLst>
                                            <p:cond delay="0"/>
                                          </p:stCondLst>
                                        </p:cTn>
                                        <p:tgtEl>
                                          <p:spTgt spid="910340"/>
                                        </p:tgtEl>
                                        <p:attrNameLst>
                                          <p:attrName>style.visibility</p:attrName>
                                        </p:attrNameLst>
                                      </p:cBhvr>
                                      <p:to>
                                        <p:strVal val="visible"/>
                                      </p:to>
                                    </p:set>
                                    <p:animEffect transition="in" filter="checkerboard(across)">
                                      <p:cBhvr>
                                        <p:cTn id="37" dur="500"/>
                                        <p:tgtEl>
                                          <p:spTgt spid="910340"/>
                                        </p:tgtEl>
                                      </p:cBhvr>
                                    </p:animEffect>
                                  </p:childTnLst>
                                </p:cTn>
                              </p:par>
                              <p:par>
                                <p:cTn id="38" presetID="5" presetClass="entr" presetSubtype="10" fill="hold" grpId="1" nodeType="withEffect">
                                  <p:stCondLst>
                                    <p:cond delay="0"/>
                                  </p:stCondLst>
                                  <p:childTnLst>
                                    <p:set>
                                      <p:cBhvr>
                                        <p:cTn id="39" dur="1" fill="hold">
                                          <p:stCondLst>
                                            <p:cond delay="0"/>
                                          </p:stCondLst>
                                        </p:cTn>
                                        <p:tgtEl>
                                          <p:spTgt spid="910349"/>
                                        </p:tgtEl>
                                        <p:attrNameLst>
                                          <p:attrName>style.visibility</p:attrName>
                                        </p:attrNameLst>
                                      </p:cBhvr>
                                      <p:to>
                                        <p:strVal val="visible"/>
                                      </p:to>
                                    </p:set>
                                    <p:animEffect transition="in" filter="checkerboard(across)">
                                      <p:cBhvr>
                                        <p:cTn id="40" dur="500"/>
                                        <p:tgtEl>
                                          <p:spTgt spid="910349"/>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910350"/>
                                        </p:tgtEl>
                                        <p:attrNameLst>
                                          <p:attrName>style.visibility</p:attrName>
                                        </p:attrNameLst>
                                      </p:cBhvr>
                                      <p:to>
                                        <p:strVal val="visible"/>
                                      </p:to>
                                    </p:set>
                                    <p:animEffect transition="in" filter="checkerboard(across)">
                                      <p:cBhvr>
                                        <p:cTn id="43" dur="500"/>
                                        <p:tgtEl>
                                          <p:spTgt spid="910350"/>
                                        </p:tgtEl>
                                      </p:cBhvr>
                                    </p:animEffect>
                                  </p:childTnLst>
                                </p:cTn>
                              </p:par>
                              <p:par>
                                <p:cTn id="44" presetID="5" presetClass="entr" presetSubtype="10" fill="hold" nodeType="withEffect">
                                  <p:stCondLst>
                                    <p:cond delay="0"/>
                                  </p:stCondLst>
                                  <p:childTnLst>
                                    <p:set>
                                      <p:cBhvr>
                                        <p:cTn id="45" dur="1" fill="hold">
                                          <p:stCondLst>
                                            <p:cond delay="0"/>
                                          </p:stCondLst>
                                        </p:cTn>
                                        <p:tgtEl>
                                          <p:spTgt spid="910342"/>
                                        </p:tgtEl>
                                        <p:attrNameLst>
                                          <p:attrName>style.visibility</p:attrName>
                                        </p:attrNameLst>
                                      </p:cBhvr>
                                      <p:to>
                                        <p:strVal val="visible"/>
                                      </p:to>
                                    </p:set>
                                    <p:animEffect transition="in" filter="checkerboard(across)">
                                      <p:cBhvr>
                                        <p:cTn id="46" dur="500"/>
                                        <p:tgtEl>
                                          <p:spTgt spid="910342"/>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910351"/>
                                        </p:tgtEl>
                                        <p:attrNameLst>
                                          <p:attrName>style.visibility</p:attrName>
                                        </p:attrNameLst>
                                      </p:cBhvr>
                                      <p:to>
                                        <p:strVal val="visible"/>
                                      </p:to>
                                    </p:set>
                                    <p:animEffect transition="in" filter="checkerboard(across)">
                                      <p:cBhvr>
                                        <p:cTn id="51" dur="500"/>
                                        <p:tgtEl>
                                          <p:spTgt spid="910351"/>
                                        </p:tgtEl>
                                      </p:cBhvr>
                                    </p:animEffect>
                                  </p:childTnLst>
                                </p:cTn>
                              </p:par>
                              <p:par>
                                <p:cTn id="52" presetID="5" presetClass="entr" presetSubtype="10" fill="hold" nodeType="withEffect">
                                  <p:stCondLst>
                                    <p:cond delay="0"/>
                                  </p:stCondLst>
                                  <p:childTnLst>
                                    <p:set>
                                      <p:cBhvr>
                                        <p:cTn id="53" dur="1" fill="hold">
                                          <p:stCondLst>
                                            <p:cond delay="0"/>
                                          </p:stCondLst>
                                        </p:cTn>
                                        <p:tgtEl>
                                          <p:spTgt spid="910343"/>
                                        </p:tgtEl>
                                        <p:attrNameLst>
                                          <p:attrName>style.visibility</p:attrName>
                                        </p:attrNameLst>
                                      </p:cBhvr>
                                      <p:to>
                                        <p:strVal val="visible"/>
                                      </p:to>
                                    </p:set>
                                    <p:animEffect transition="in" filter="checkerboard(across)">
                                      <p:cBhvr>
                                        <p:cTn id="54" dur="500"/>
                                        <p:tgtEl>
                                          <p:spTgt spid="910343"/>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910352"/>
                                        </p:tgtEl>
                                        <p:attrNameLst>
                                          <p:attrName>style.visibility</p:attrName>
                                        </p:attrNameLst>
                                      </p:cBhvr>
                                      <p:to>
                                        <p:strVal val="visible"/>
                                      </p:to>
                                    </p:set>
                                    <p:animEffect transition="in" filter="blinds(horizontal)">
                                      <p:cBhvr>
                                        <p:cTn id="59" dur="500"/>
                                        <p:tgtEl>
                                          <p:spTgt spid="910352"/>
                                        </p:tgtEl>
                                      </p:cBhvr>
                                    </p:animEffect>
                                  </p:childTnLst>
                                </p:cTn>
                              </p:par>
                              <p:par>
                                <p:cTn id="60" presetID="3" presetClass="entr" presetSubtype="10" fill="hold" nodeType="withEffect">
                                  <p:stCondLst>
                                    <p:cond delay="0"/>
                                  </p:stCondLst>
                                  <p:childTnLst>
                                    <p:set>
                                      <p:cBhvr>
                                        <p:cTn id="61" dur="1" fill="hold">
                                          <p:stCondLst>
                                            <p:cond delay="0"/>
                                          </p:stCondLst>
                                        </p:cTn>
                                        <p:tgtEl>
                                          <p:spTgt spid="910344"/>
                                        </p:tgtEl>
                                        <p:attrNameLst>
                                          <p:attrName>style.visibility</p:attrName>
                                        </p:attrNameLst>
                                      </p:cBhvr>
                                      <p:to>
                                        <p:strVal val="visible"/>
                                      </p:to>
                                    </p:set>
                                    <p:animEffect transition="in" filter="blinds(horizontal)">
                                      <p:cBhvr>
                                        <p:cTn id="62" dur="500"/>
                                        <p:tgtEl>
                                          <p:spTgt spid="910344"/>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910345"/>
                                        </p:tgtEl>
                                        <p:attrNameLst>
                                          <p:attrName>style.visibility</p:attrName>
                                        </p:attrNameLst>
                                      </p:cBhvr>
                                      <p:to>
                                        <p:strVal val="visible"/>
                                      </p:to>
                                    </p:set>
                                    <p:animEffect transition="in" filter="blinds(horizontal)">
                                      <p:cBhvr>
                                        <p:cTn id="67" dur="500"/>
                                        <p:tgtEl>
                                          <p:spTgt spid="910345"/>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910353"/>
                                        </p:tgtEl>
                                        <p:attrNameLst>
                                          <p:attrName>style.visibility</p:attrName>
                                        </p:attrNameLst>
                                      </p:cBhvr>
                                      <p:to>
                                        <p:strVal val="visible"/>
                                      </p:to>
                                    </p:set>
                                    <p:animEffect transition="in" filter="blinds(horizontal)">
                                      <p:cBhvr>
                                        <p:cTn id="70" dur="500"/>
                                        <p:tgtEl>
                                          <p:spTgt spid="910353"/>
                                        </p:tgtEl>
                                      </p:cBhvr>
                                    </p:animEffect>
                                  </p:childTnLst>
                                </p:cTn>
                              </p:par>
                              <p:par>
                                <p:cTn id="71" presetID="4" presetClass="entr" presetSubtype="16" fill="hold" grpId="0" nodeType="withEffect">
                                  <p:stCondLst>
                                    <p:cond delay="0"/>
                                  </p:stCondLst>
                                  <p:childTnLst>
                                    <p:set>
                                      <p:cBhvr>
                                        <p:cTn id="72" dur="1" fill="hold">
                                          <p:stCondLst>
                                            <p:cond delay="0"/>
                                          </p:stCondLst>
                                        </p:cTn>
                                        <p:tgtEl>
                                          <p:spTgt spid="910355"/>
                                        </p:tgtEl>
                                        <p:attrNameLst>
                                          <p:attrName>style.visibility</p:attrName>
                                        </p:attrNameLst>
                                      </p:cBhvr>
                                      <p:to>
                                        <p:strVal val="visible"/>
                                      </p:to>
                                    </p:set>
                                    <p:animEffect transition="in" filter="box(in)">
                                      <p:cBhvr>
                                        <p:cTn id="73" dur="500"/>
                                        <p:tgtEl>
                                          <p:spTgt spid="910355"/>
                                        </p:tgtEl>
                                      </p:cBhvr>
                                    </p:animEffect>
                                  </p:childTnLst>
                                </p:cTn>
                              </p:par>
                              <p:par>
                                <p:cTn id="74" presetID="4" presetClass="entr" presetSubtype="16" fill="hold" nodeType="withEffect">
                                  <p:stCondLst>
                                    <p:cond delay="0"/>
                                  </p:stCondLst>
                                  <p:childTnLst>
                                    <p:set>
                                      <p:cBhvr>
                                        <p:cTn id="75" dur="1" fill="hold">
                                          <p:stCondLst>
                                            <p:cond delay="0"/>
                                          </p:stCondLst>
                                        </p:cTn>
                                        <p:tgtEl>
                                          <p:spTgt spid="910346"/>
                                        </p:tgtEl>
                                        <p:attrNameLst>
                                          <p:attrName>style.visibility</p:attrName>
                                        </p:attrNameLst>
                                      </p:cBhvr>
                                      <p:to>
                                        <p:strVal val="visible"/>
                                      </p:to>
                                    </p:set>
                                    <p:animEffect transition="in" filter="box(in)">
                                      <p:cBhvr>
                                        <p:cTn id="76" dur="500"/>
                                        <p:tgtEl>
                                          <p:spTgt spid="910346"/>
                                        </p:tgtEl>
                                      </p:cBhvr>
                                    </p:animEffect>
                                  </p:childTnLst>
                                </p:cTn>
                              </p:par>
                              <p:par>
                                <p:cTn id="77" presetID="4" presetClass="entr" presetSubtype="16" fill="hold" grpId="0" nodeType="withEffect">
                                  <p:stCondLst>
                                    <p:cond delay="0"/>
                                  </p:stCondLst>
                                  <p:childTnLst>
                                    <p:set>
                                      <p:cBhvr>
                                        <p:cTn id="78" dur="1" fill="hold">
                                          <p:stCondLst>
                                            <p:cond delay="0"/>
                                          </p:stCondLst>
                                        </p:cTn>
                                        <p:tgtEl>
                                          <p:spTgt spid="910356"/>
                                        </p:tgtEl>
                                        <p:attrNameLst>
                                          <p:attrName>style.visibility</p:attrName>
                                        </p:attrNameLst>
                                      </p:cBhvr>
                                      <p:to>
                                        <p:strVal val="visible"/>
                                      </p:to>
                                    </p:set>
                                    <p:animEffect transition="in" filter="box(in)">
                                      <p:cBhvr>
                                        <p:cTn id="79" dur="500"/>
                                        <p:tgtEl>
                                          <p:spTgt spid="910356"/>
                                        </p:tgtEl>
                                      </p:cBhvr>
                                    </p:animEffect>
                                  </p:childTnLst>
                                </p:cTn>
                              </p:par>
                            </p:childTnLst>
                          </p:cTn>
                        </p:par>
                      </p:childTnLst>
                    </p:cTn>
                  </p:par>
                  <p:par>
                    <p:cTn id="80" fill="hold">
                      <p:stCondLst>
                        <p:cond delay="indefinite"/>
                      </p:stCondLst>
                      <p:childTnLst>
                        <p:par>
                          <p:cTn id="81" fill="hold">
                            <p:stCondLst>
                              <p:cond delay="0"/>
                            </p:stCondLst>
                            <p:childTnLst>
                              <p:par>
                                <p:cTn id="82" presetID="8" presetClass="entr" presetSubtype="16" fill="hold" grpId="0" nodeType="clickEffect">
                                  <p:stCondLst>
                                    <p:cond delay="0"/>
                                  </p:stCondLst>
                                  <p:childTnLst>
                                    <p:set>
                                      <p:cBhvr>
                                        <p:cTn id="83" dur="1" fill="hold">
                                          <p:stCondLst>
                                            <p:cond delay="0"/>
                                          </p:stCondLst>
                                        </p:cTn>
                                        <p:tgtEl>
                                          <p:spTgt spid="910358"/>
                                        </p:tgtEl>
                                        <p:attrNameLst>
                                          <p:attrName>style.visibility</p:attrName>
                                        </p:attrNameLst>
                                      </p:cBhvr>
                                      <p:to>
                                        <p:strVal val="visible"/>
                                      </p:to>
                                    </p:set>
                                    <p:animEffect transition="in" filter="diamond(in)">
                                      <p:cBhvr>
                                        <p:cTn id="84" dur="2000"/>
                                        <p:tgtEl>
                                          <p:spTgt spid="910358"/>
                                        </p:tgtEl>
                                      </p:cBhvr>
                                    </p:animEffect>
                                  </p:childTnLst>
                                </p:cTn>
                              </p:par>
                              <p:par>
                                <p:cTn id="85" presetID="8" presetClass="entr" presetSubtype="16" fill="hold" grpId="0" nodeType="withEffect">
                                  <p:stCondLst>
                                    <p:cond delay="0"/>
                                  </p:stCondLst>
                                  <p:childTnLst>
                                    <p:set>
                                      <p:cBhvr>
                                        <p:cTn id="86" dur="1" fill="hold">
                                          <p:stCondLst>
                                            <p:cond delay="0"/>
                                          </p:stCondLst>
                                        </p:cTn>
                                        <p:tgtEl>
                                          <p:spTgt spid="910357"/>
                                        </p:tgtEl>
                                        <p:attrNameLst>
                                          <p:attrName>style.visibility</p:attrName>
                                        </p:attrNameLst>
                                      </p:cBhvr>
                                      <p:to>
                                        <p:strVal val="visible"/>
                                      </p:to>
                                    </p:set>
                                    <p:animEffect transition="in" filter="diamond(in)">
                                      <p:cBhvr>
                                        <p:cTn id="87" dur="2000"/>
                                        <p:tgtEl>
                                          <p:spTgt spid="910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0341" grpId="0"/>
      <p:bldP spid="910347" grpId="0" animBg="1"/>
      <p:bldP spid="910348" grpId="0"/>
      <p:bldP spid="910348" grpId="1"/>
      <p:bldP spid="910349" grpId="0" animBg="1"/>
      <p:bldP spid="910349" grpId="1" animBg="1"/>
      <p:bldP spid="910350" grpId="0" animBg="1"/>
      <p:bldP spid="910351" grpId="0"/>
      <p:bldP spid="910352" grpId="0" animBg="1"/>
      <p:bldP spid="910353" grpId="0"/>
      <p:bldP spid="910355" grpId="0" animBg="1"/>
      <p:bldP spid="910356" grpId="0"/>
      <p:bldP spid="910357" grpId="0"/>
      <p:bldP spid="91035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p:cNvGraphicFramePr>
            <a:graphicFrameLocks noChangeAspect="1"/>
          </p:cNvGraphicFramePr>
          <p:nvPr>
            <p:extLst>
              <p:ext uri="{D42A27DB-BD31-4B8C-83A1-F6EECF244321}">
                <p14:modId xmlns:p14="http://schemas.microsoft.com/office/powerpoint/2010/main" val="1017443793"/>
              </p:ext>
            </p:extLst>
          </p:nvPr>
        </p:nvGraphicFramePr>
        <p:xfrm>
          <a:off x="2602832" y="1066800"/>
          <a:ext cx="2273968" cy="1028700"/>
        </p:xfrm>
        <a:graphic>
          <a:graphicData uri="http://schemas.openxmlformats.org/presentationml/2006/ole">
            <mc:AlternateContent xmlns:mc="http://schemas.openxmlformats.org/markup-compatibility/2006">
              <mc:Choice xmlns:v="urn:schemas-microsoft-com:vml" Requires="v">
                <p:oleObj name="Equation" r:id="rId2" imgW="533169" imgH="241195" progId="Equation.DSMT4">
                  <p:embed/>
                </p:oleObj>
              </mc:Choice>
              <mc:Fallback>
                <p:oleObj name="Equation" r:id="rId2" imgW="533169" imgH="241195" progId="Equation.DSMT4">
                  <p:embed/>
                  <p:pic>
                    <p:nvPicPr>
                      <p:cNvPr id="7"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2832" y="1066800"/>
                        <a:ext cx="2273968" cy="1028700"/>
                      </a:xfrm>
                      <a:prstGeom prst="rect">
                        <a:avLst/>
                      </a:prstGeom>
                      <a:solidFill>
                        <a:srgbClr val="FFFF99"/>
                      </a:solidFill>
                      <a:ln w="9525">
                        <a:solidFill>
                          <a:srgbClr val="0066FF"/>
                        </a:solidFill>
                        <a:miter lim="800000"/>
                        <a:headEnd/>
                        <a:tailEnd/>
                      </a:ln>
                    </p:spPr>
                  </p:pic>
                </p:oleObj>
              </mc:Fallback>
            </mc:AlternateContent>
          </a:graphicData>
        </a:graphic>
      </p:graphicFrame>
      <p:sp>
        <p:nvSpPr>
          <p:cNvPr id="8" name="TextBox 7"/>
          <p:cNvSpPr txBox="1"/>
          <p:nvPr/>
        </p:nvSpPr>
        <p:spPr>
          <a:xfrm>
            <a:off x="609600" y="2286000"/>
            <a:ext cx="8153400" cy="4401205"/>
          </a:xfrm>
          <a:prstGeom prst="rect">
            <a:avLst/>
          </a:prstGeom>
          <a:noFill/>
        </p:spPr>
        <p:txBody>
          <a:bodyPr wrap="square" rtlCol="0">
            <a:spAutoFit/>
          </a:bodyPr>
          <a:lstStyle/>
          <a:p>
            <a:r>
              <a:rPr lang="en-US" sz="2800" dirty="0">
                <a:latin typeface="Times" pitchFamily="18" charset="0"/>
                <a:cs typeface="Times" pitchFamily="18" charset="0"/>
              </a:rPr>
              <a:t>M = r. F : </a:t>
            </a:r>
            <a:r>
              <a:rPr lang="en-US" sz="2800" dirty="0" err="1">
                <a:latin typeface="Times" pitchFamily="18" charset="0"/>
                <a:cs typeface="Times" pitchFamily="18" charset="0"/>
              </a:rPr>
              <a:t>Mô</a:t>
            </a:r>
            <a:r>
              <a:rPr lang="en-US" sz="2800" dirty="0">
                <a:latin typeface="Times" pitchFamily="18" charset="0"/>
                <a:cs typeface="Times" pitchFamily="18" charset="0"/>
              </a:rPr>
              <a:t> men </a:t>
            </a:r>
            <a:r>
              <a:rPr lang="en-US" sz="2800" dirty="0" err="1">
                <a:latin typeface="Times" pitchFamily="18" charset="0"/>
                <a:cs typeface="Times" pitchFamily="18" charset="0"/>
              </a:rPr>
              <a:t>lực</a:t>
            </a:r>
            <a:endParaRPr lang="en-US" sz="2800" dirty="0">
              <a:latin typeface="Times" pitchFamily="18" charset="0"/>
              <a:cs typeface="Times" pitchFamily="18" charset="0"/>
            </a:endParaRPr>
          </a:p>
          <a:p>
            <a:endParaRPr lang="en-US" sz="2800" dirty="0">
              <a:latin typeface="Times" pitchFamily="18" charset="0"/>
              <a:cs typeface="Times" pitchFamily="18" charset="0"/>
            </a:endParaRPr>
          </a:p>
          <a:p>
            <a:r>
              <a:rPr lang="en-US" sz="2800" dirty="0">
                <a:latin typeface="Times" pitchFamily="18" charset="0"/>
                <a:cs typeface="Times" pitchFamily="18" charset="0"/>
              </a:rPr>
              <a:t>I: </a:t>
            </a:r>
            <a:r>
              <a:rPr lang="en-US" sz="2800" dirty="0" err="1">
                <a:latin typeface="Times" pitchFamily="18" charset="0"/>
                <a:cs typeface="Times" pitchFamily="18" charset="0"/>
              </a:rPr>
              <a:t>Momen</a:t>
            </a:r>
            <a:r>
              <a:rPr lang="en-US" sz="2800" dirty="0">
                <a:latin typeface="Times" pitchFamily="18" charset="0"/>
                <a:cs typeface="Times" pitchFamily="18" charset="0"/>
              </a:rPr>
              <a:t> </a:t>
            </a:r>
            <a:r>
              <a:rPr lang="en-US" sz="2800" dirty="0" err="1">
                <a:latin typeface="Times" pitchFamily="18" charset="0"/>
                <a:cs typeface="Times" pitchFamily="18" charset="0"/>
              </a:rPr>
              <a:t>quán</a:t>
            </a:r>
            <a:r>
              <a:rPr lang="en-US" sz="2800" dirty="0">
                <a:latin typeface="Times" pitchFamily="18" charset="0"/>
                <a:cs typeface="Times" pitchFamily="18" charset="0"/>
              </a:rPr>
              <a:t> </a:t>
            </a:r>
            <a:r>
              <a:rPr lang="en-US" sz="2800" dirty="0" err="1">
                <a:latin typeface="Times" pitchFamily="18" charset="0"/>
                <a:cs typeface="Times" pitchFamily="18" charset="0"/>
              </a:rPr>
              <a:t>tính</a:t>
            </a:r>
            <a:endParaRPr lang="en-US" sz="2800" dirty="0">
              <a:latin typeface="Times" pitchFamily="18" charset="0"/>
              <a:cs typeface="Times" pitchFamily="18" charset="0"/>
            </a:endParaRPr>
          </a:p>
          <a:p>
            <a:endParaRPr lang="en-US" sz="2800" dirty="0">
              <a:latin typeface="Times" pitchFamily="18" charset="0"/>
              <a:cs typeface="Times" pitchFamily="18" charset="0"/>
            </a:endParaRPr>
          </a:p>
          <a:p>
            <a:r>
              <a:rPr lang="el-GR" sz="2800" dirty="0">
                <a:latin typeface="Times" pitchFamily="18" charset="0"/>
                <a:cs typeface="Times" pitchFamily="18" charset="0"/>
              </a:rPr>
              <a:t>β</a:t>
            </a:r>
            <a:r>
              <a:rPr lang="en-US" sz="2800" dirty="0">
                <a:latin typeface="Times" pitchFamily="18" charset="0"/>
                <a:cs typeface="Times" pitchFamily="18" charset="0"/>
              </a:rPr>
              <a:t> = </a:t>
            </a:r>
            <a:r>
              <a:rPr lang="en-US" sz="2800" dirty="0" err="1">
                <a:latin typeface="Times" pitchFamily="18" charset="0"/>
                <a:cs typeface="Times" pitchFamily="18" charset="0"/>
              </a:rPr>
              <a:t>a/r</a:t>
            </a:r>
            <a:r>
              <a:rPr lang="en-US" sz="2800" dirty="0">
                <a:latin typeface="Times" pitchFamily="18" charset="0"/>
                <a:cs typeface="Times" pitchFamily="18" charset="0"/>
              </a:rPr>
              <a:t> : </a:t>
            </a:r>
            <a:r>
              <a:rPr lang="en-US" sz="2800" dirty="0" err="1">
                <a:latin typeface="Times" pitchFamily="18" charset="0"/>
                <a:cs typeface="Times" pitchFamily="18" charset="0"/>
              </a:rPr>
              <a:t>Gia</a:t>
            </a:r>
            <a:r>
              <a:rPr lang="en-US" sz="2800" dirty="0">
                <a:latin typeface="Times" pitchFamily="18" charset="0"/>
                <a:cs typeface="Times" pitchFamily="18" charset="0"/>
              </a:rPr>
              <a:t> </a:t>
            </a:r>
            <a:r>
              <a:rPr lang="en-US" sz="2800" dirty="0" err="1">
                <a:latin typeface="Times" pitchFamily="18" charset="0"/>
                <a:cs typeface="Times" pitchFamily="18" charset="0"/>
              </a:rPr>
              <a:t>tốc</a:t>
            </a:r>
            <a:r>
              <a:rPr lang="en-US" sz="2800" dirty="0">
                <a:latin typeface="Times" pitchFamily="18" charset="0"/>
                <a:cs typeface="Times" pitchFamily="18" charset="0"/>
              </a:rPr>
              <a:t> </a:t>
            </a:r>
            <a:r>
              <a:rPr lang="en-US" sz="2800" dirty="0" err="1">
                <a:latin typeface="Times" pitchFamily="18" charset="0"/>
                <a:cs typeface="Times" pitchFamily="18" charset="0"/>
              </a:rPr>
              <a:t>góc</a:t>
            </a:r>
            <a:endParaRPr lang="en-US" sz="2800" dirty="0">
              <a:latin typeface="Times" pitchFamily="18" charset="0"/>
              <a:cs typeface="Times" pitchFamily="18" charset="0"/>
            </a:endParaRPr>
          </a:p>
          <a:p>
            <a:r>
              <a:rPr lang="en-US" sz="2800" b="1" i="1" dirty="0" err="1">
                <a:latin typeface="Times" pitchFamily="18" charset="0"/>
                <a:cs typeface="Times" pitchFamily="18" charset="0"/>
              </a:rPr>
              <a:t>Lưu</a:t>
            </a:r>
            <a:r>
              <a:rPr lang="en-US" sz="2800" b="1" i="1" dirty="0">
                <a:latin typeface="Times" pitchFamily="18" charset="0"/>
                <a:cs typeface="Times" pitchFamily="18" charset="0"/>
              </a:rPr>
              <a:t> ý</a:t>
            </a:r>
            <a:r>
              <a:rPr lang="en-US" sz="2800" b="1" dirty="0">
                <a:latin typeface="Times" pitchFamily="18" charset="0"/>
                <a:cs typeface="Times" pitchFamily="18" charset="0"/>
              </a:rPr>
              <a:t>: </a:t>
            </a:r>
            <a:r>
              <a:rPr lang="en-US" sz="2800" b="1" dirty="0" err="1">
                <a:latin typeface="Times" pitchFamily="18" charset="0"/>
                <a:cs typeface="Times" pitchFamily="18" charset="0"/>
              </a:rPr>
              <a:t>Các</a:t>
            </a:r>
            <a:r>
              <a:rPr lang="en-US" sz="2800" b="1" dirty="0">
                <a:latin typeface="Times" pitchFamily="18" charset="0"/>
                <a:cs typeface="Times" pitchFamily="18" charset="0"/>
              </a:rPr>
              <a:t> </a:t>
            </a:r>
            <a:r>
              <a:rPr lang="en-US" sz="2800" b="1" dirty="0" err="1">
                <a:latin typeface="Times" pitchFamily="18" charset="0"/>
                <a:cs typeface="Times" pitchFamily="18" charset="0"/>
              </a:rPr>
              <a:t>vật</a:t>
            </a:r>
            <a:r>
              <a:rPr lang="en-US" sz="2800" b="1" dirty="0">
                <a:latin typeface="Times" pitchFamily="18" charset="0"/>
                <a:cs typeface="Times" pitchFamily="18" charset="0"/>
              </a:rPr>
              <a:t> </a:t>
            </a:r>
            <a:r>
              <a:rPr lang="en-US" sz="2800" b="1" dirty="0" err="1">
                <a:latin typeface="Times" pitchFamily="18" charset="0"/>
                <a:cs typeface="Times" pitchFamily="18" charset="0"/>
              </a:rPr>
              <a:t>có</a:t>
            </a:r>
            <a:r>
              <a:rPr lang="en-US" sz="2800" b="1" dirty="0">
                <a:latin typeface="Times" pitchFamily="18" charset="0"/>
                <a:cs typeface="Times" pitchFamily="18" charset="0"/>
              </a:rPr>
              <a:t> </a:t>
            </a:r>
            <a:r>
              <a:rPr lang="en-US" sz="2800" b="1" dirty="0" err="1">
                <a:latin typeface="Times" pitchFamily="18" charset="0"/>
                <a:cs typeface="Times" pitchFamily="18" charset="0"/>
              </a:rPr>
              <a:t>góc</a:t>
            </a:r>
            <a:r>
              <a:rPr lang="en-US" sz="2800" b="1" dirty="0">
                <a:latin typeface="Times" pitchFamily="18" charset="0"/>
                <a:cs typeface="Times" pitchFamily="18" charset="0"/>
              </a:rPr>
              <a:t> </a:t>
            </a:r>
            <a:r>
              <a:rPr lang="en-US" sz="2800" b="1" dirty="0" err="1">
                <a:latin typeface="Times" pitchFamily="18" charset="0"/>
                <a:cs typeface="Times" pitchFamily="18" charset="0"/>
              </a:rPr>
              <a:t>quét</a:t>
            </a:r>
            <a:r>
              <a:rPr lang="en-US" sz="2800" b="1" dirty="0">
                <a:latin typeface="Times" pitchFamily="18" charset="0"/>
                <a:cs typeface="Times" pitchFamily="18" charset="0"/>
              </a:rPr>
              <a:t> </a:t>
            </a:r>
            <a:r>
              <a:rPr lang="en-US" sz="2800" b="1" dirty="0" err="1">
                <a:latin typeface="Times" pitchFamily="18" charset="0"/>
                <a:cs typeface="Times" pitchFamily="18" charset="0"/>
              </a:rPr>
              <a:t>như</a:t>
            </a:r>
            <a:r>
              <a:rPr lang="en-US" sz="2800" b="1" dirty="0">
                <a:latin typeface="Times" pitchFamily="18" charset="0"/>
                <a:cs typeface="Times" pitchFamily="18" charset="0"/>
              </a:rPr>
              <a:t> </a:t>
            </a:r>
            <a:r>
              <a:rPr lang="en-US" sz="2800" b="1" dirty="0" err="1">
                <a:latin typeface="Times" pitchFamily="18" charset="0"/>
                <a:cs typeface="Times" pitchFamily="18" charset="0"/>
              </a:rPr>
              <a:t>nhau</a:t>
            </a:r>
            <a:r>
              <a:rPr lang="en-US" sz="2800" b="1" dirty="0">
                <a:latin typeface="Times" pitchFamily="18" charset="0"/>
                <a:cs typeface="Times" pitchFamily="18" charset="0"/>
              </a:rPr>
              <a:t> </a:t>
            </a:r>
            <a:r>
              <a:rPr lang="en-US" sz="2800" b="1" dirty="0" err="1">
                <a:latin typeface="Times" pitchFamily="18" charset="0"/>
                <a:cs typeface="Times" pitchFamily="18" charset="0"/>
              </a:rPr>
              <a:t>trong</a:t>
            </a:r>
            <a:r>
              <a:rPr lang="en-US" sz="2800" b="1" dirty="0">
                <a:latin typeface="Times" pitchFamily="18" charset="0"/>
                <a:cs typeface="Times" pitchFamily="18" charset="0"/>
              </a:rPr>
              <a:t> </a:t>
            </a:r>
            <a:r>
              <a:rPr lang="en-US" sz="2800" b="1" dirty="0" err="1">
                <a:latin typeface="Times" pitchFamily="18" charset="0"/>
                <a:cs typeface="Times" pitchFamily="18" charset="0"/>
              </a:rPr>
              <a:t>cùng</a:t>
            </a:r>
            <a:r>
              <a:rPr lang="en-US" sz="2800" b="1" dirty="0">
                <a:latin typeface="Times" pitchFamily="18" charset="0"/>
                <a:cs typeface="Times" pitchFamily="18" charset="0"/>
              </a:rPr>
              <a:t> </a:t>
            </a:r>
            <a:r>
              <a:rPr lang="en-US" sz="2800" b="1" dirty="0" err="1">
                <a:latin typeface="Times" pitchFamily="18" charset="0"/>
                <a:cs typeface="Times" pitchFamily="18" charset="0"/>
              </a:rPr>
              <a:t>thời</a:t>
            </a:r>
            <a:r>
              <a:rPr lang="en-US" sz="2800" b="1" dirty="0">
                <a:latin typeface="Times" pitchFamily="18" charset="0"/>
                <a:cs typeface="Times" pitchFamily="18" charset="0"/>
              </a:rPr>
              <a:t> </a:t>
            </a:r>
            <a:r>
              <a:rPr lang="en-US" sz="2800" b="1" dirty="0" err="1">
                <a:latin typeface="Times" pitchFamily="18" charset="0"/>
                <a:cs typeface="Times" pitchFamily="18" charset="0"/>
              </a:rPr>
              <a:t>gian</a:t>
            </a:r>
            <a:r>
              <a:rPr lang="en-US" sz="2800" b="1" dirty="0">
                <a:latin typeface="Times" pitchFamily="18" charset="0"/>
                <a:cs typeface="Times" pitchFamily="18" charset="0"/>
              </a:rPr>
              <a:t> </a:t>
            </a:r>
            <a:r>
              <a:rPr lang="en-US" sz="2800" b="1" dirty="0" err="1">
                <a:latin typeface="Times" pitchFamily="18" charset="0"/>
                <a:cs typeface="Times" pitchFamily="18" charset="0"/>
              </a:rPr>
              <a:t>thì</a:t>
            </a:r>
            <a:r>
              <a:rPr lang="en-US" sz="2800" b="1" dirty="0">
                <a:latin typeface="Times" pitchFamily="18" charset="0"/>
                <a:cs typeface="Times" pitchFamily="18" charset="0"/>
              </a:rPr>
              <a:t> </a:t>
            </a:r>
            <a:r>
              <a:rPr lang="en-US" sz="2800" b="1" dirty="0" err="1">
                <a:latin typeface="Times" pitchFamily="18" charset="0"/>
                <a:cs typeface="Times" pitchFamily="18" charset="0"/>
              </a:rPr>
              <a:t>có</a:t>
            </a:r>
            <a:r>
              <a:rPr lang="en-US" sz="2800" b="1" dirty="0">
                <a:latin typeface="Times" pitchFamily="18" charset="0"/>
                <a:cs typeface="Times" pitchFamily="18" charset="0"/>
              </a:rPr>
              <a:t> </a:t>
            </a:r>
            <a:r>
              <a:rPr lang="en-US" sz="2800" b="1" dirty="0" err="1">
                <a:latin typeface="Times" pitchFamily="18" charset="0"/>
                <a:cs typeface="Times" pitchFamily="18" charset="0"/>
              </a:rPr>
              <a:t>cùng</a:t>
            </a:r>
            <a:r>
              <a:rPr lang="en-US" sz="2800" b="1" dirty="0">
                <a:latin typeface="Times" pitchFamily="18" charset="0"/>
                <a:cs typeface="Times" pitchFamily="18" charset="0"/>
              </a:rPr>
              <a:t> </a:t>
            </a:r>
            <a:r>
              <a:rPr lang="en-US" sz="2800" b="1" dirty="0" err="1">
                <a:latin typeface="Times" pitchFamily="18" charset="0"/>
                <a:cs typeface="Times" pitchFamily="18" charset="0"/>
              </a:rPr>
              <a:t>gia</a:t>
            </a:r>
            <a:r>
              <a:rPr lang="en-US" sz="2800" b="1" dirty="0">
                <a:latin typeface="Times" pitchFamily="18" charset="0"/>
                <a:cs typeface="Times" pitchFamily="18" charset="0"/>
              </a:rPr>
              <a:t> </a:t>
            </a:r>
            <a:r>
              <a:rPr lang="en-US" sz="2800" b="1" dirty="0" err="1">
                <a:latin typeface="Times" pitchFamily="18" charset="0"/>
                <a:cs typeface="Times" pitchFamily="18" charset="0"/>
              </a:rPr>
              <a:t>tốc</a:t>
            </a:r>
            <a:r>
              <a:rPr lang="en-US" sz="2800" b="1" dirty="0">
                <a:latin typeface="Times" pitchFamily="18" charset="0"/>
                <a:cs typeface="Times" pitchFamily="18" charset="0"/>
              </a:rPr>
              <a:t> </a:t>
            </a:r>
            <a:r>
              <a:rPr lang="en-US" sz="2800" b="1" dirty="0" err="1">
                <a:latin typeface="Times" pitchFamily="18" charset="0"/>
                <a:cs typeface="Times" pitchFamily="18" charset="0"/>
              </a:rPr>
              <a:t>góc</a:t>
            </a:r>
            <a:endParaRPr lang="en-US" sz="2800" b="1" dirty="0">
              <a:latin typeface="Times" pitchFamily="18" charset="0"/>
              <a:cs typeface="Times" pitchFamily="18" charset="0"/>
            </a:endParaRPr>
          </a:p>
          <a:p>
            <a:endParaRPr lang="en-US" sz="2800" dirty="0">
              <a:latin typeface="Times" pitchFamily="18" charset="0"/>
              <a:cs typeface="Times" pitchFamily="18" charset="0"/>
            </a:endParaRPr>
          </a:p>
          <a:p>
            <a:r>
              <a:rPr lang="en-US" sz="2800" dirty="0">
                <a:latin typeface="Times" pitchFamily="18" charset="0"/>
                <a:cs typeface="Times" pitchFamily="18" charset="0"/>
              </a:rPr>
              <a:t>r: </a:t>
            </a:r>
            <a:r>
              <a:rPr lang="en-US" sz="2800" dirty="0" err="1">
                <a:latin typeface="Times" pitchFamily="18" charset="0"/>
                <a:cs typeface="Times" pitchFamily="18" charset="0"/>
              </a:rPr>
              <a:t>bán</a:t>
            </a:r>
            <a:r>
              <a:rPr lang="en-US" sz="2800" dirty="0">
                <a:latin typeface="Times" pitchFamily="18" charset="0"/>
                <a:cs typeface="Times" pitchFamily="18" charset="0"/>
              </a:rPr>
              <a:t> </a:t>
            </a:r>
            <a:r>
              <a:rPr lang="en-US" sz="2800" dirty="0" err="1">
                <a:latin typeface="Times" pitchFamily="18" charset="0"/>
                <a:cs typeface="Times" pitchFamily="18" charset="0"/>
              </a:rPr>
              <a:t>kính</a:t>
            </a:r>
            <a:r>
              <a:rPr lang="en-US" sz="2800" dirty="0">
                <a:latin typeface="Times" pitchFamily="18" charset="0"/>
                <a:cs typeface="Times" pitchFamily="18" charset="0"/>
              </a:rPr>
              <a:t> </a:t>
            </a:r>
            <a:r>
              <a:rPr lang="en-US" sz="2800" dirty="0" err="1">
                <a:latin typeface="Times" pitchFamily="18" charset="0"/>
                <a:cs typeface="Times" pitchFamily="18" charset="0"/>
              </a:rPr>
              <a:t>quỹ</a:t>
            </a:r>
            <a:r>
              <a:rPr lang="en-US" sz="2800" dirty="0">
                <a:latin typeface="Times" pitchFamily="18" charset="0"/>
                <a:cs typeface="Times" pitchFamily="18" charset="0"/>
              </a:rPr>
              <a:t> </a:t>
            </a:r>
            <a:r>
              <a:rPr lang="en-US" sz="2800" dirty="0" err="1">
                <a:latin typeface="Times" pitchFamily="18" charset="0"/>
                <a:cs typeface="Times" pitchFamily="18" charset="0"/>
              </a:rPr>
              <a:t>đạo</a:t>
            </a:r>
            <a:r>
              <a:rPr lang="en-US" sz="2800" dirty="0">
                <a:latin typeface="Times" pitchFamily="18" charset="0"/>
                <a:cs typeface="Times" pitchFamily="18" charset="0"/>
              </a:rPr>
              <a:t>, </a:t>
            </a:r>
            <a:r>
              <a:rPr lang="en-US" sz="2800" dirty="0" err="1">
                <a:latin typeface="Times" pitchFamily="18" charset="0"/>
                <a:cs typeface="Times" pitchFamily="18" charset="0"/>
              </a:rPr>
              <a:t>tính</a:t>
            </a:r>
            <a:r>
              <a:rPr lang="en-US" sz="2800" dirty="0">
                <a:latin typeface="Times" pitchFamily="18" charset="0"/>
                <a:cs typeface="Times" pitchFamily="18" charset="0"/>
              </a:rPr>
              <a:t> </a:t>
            </a:r>
            <a:r>
              <a:rPr lang="en-US" sz="2800" dirty="0" err="1">
                <a:latin typeface="Times" pitchFamily="18" charset="0"/>
                <a:cs typeface="Times" pitchFamily="18" charset="0"/>
              </a:rPr>
              <a:t>từ</a:t>
            </a:r>
            <a:r>
              <a:rPr lang="en-US" sz="2800" dirty="0">
                <a:latin typeface="Times" pitchFamily="18" charset="0"/>
                <a:cs typeface="Times" pitchFamily="18" charset="0"/>
              </a:rPr>
              <a:t> </a:t>
            </a:r>
            <a:r>
              <a:rPr lang="en-US" sz="2800" dirty="0" err="1">
                <a:latin typeface="Times" pitchFamily="18" charset="0"/>
                <a:cs typeface="Times" pitchFamily="18" charset="0"/>
              </a:rPr>
              <a:t>trục</a:t>
            </a:r>
            <a:r>
              <a:rPr lang="en-US" sz="2800" dirty="0">
                <a:latin typeface="Times" pitchFamily="18" charset="0"/>
                <a:cs typeface="Times" pitchFamily="18" charset="0"/>
              </a:rPr>
              <a:t> quay </a:t>
            </a:r>
            <a:r>
              <a:rPr lang="en-US" sz="2800" dirty="0" err="1">
                <a:latin typeface="Times" pitchFamily="18" charset="0"/>
                <a:cs typeface="Times" pitchFamily="18" charset="0"/>
              </a:rPr>
              <a:t>đến</a:t>
            </a:r>
            <a:r>
              <a:rPr lang="en-US" sz="2800" dirty="0">
                <a:latin typeface="Times" pitchFamily="18" charset="0"/>
                <a:cs typeface="Times" pitchFamily="18" charset="0"/>
              </a:rPr>
              <a:t> </a:t>
            </a:r>
            <a:r>
              <a:rPr lang="en-US" sz="2800" dirty="0" err="1">
                <a:latin typeface="Times" pitchFamily="18" charset="0"/>
                <a:cs typeface="Times" pitchFamily="18" charset="0"/>
              </a:rPr>
              <a:t>giá</a:t>
            </a:r>
            <a:r>
              <a:rPr lang="en-US" sz="2800" dirty="0">
                <a:latin typeface="Times" pitchFamily="18" charset="0"/>
                <a:cs typeface="Times" pitchFamily="18" charset="0"/>
              </a:rPr>
              <a:t> </a:t>
            </a:r>
            <a:r>
              <a:rPr lang="en-US" sz="2800" dirty="0" err="1">
                <a:latin typeface="Times" pitchFamily="18" charset="0"/>
                <a:cs typeface="Times" pitchFamily="18" charset="0"/>
              </a:rPr>
              <a:t>của</a:t>
            </a:r>
            <a:r>
              <a:rPr lang="en-US" sz="2800" dirty="0">
                <a:latin typeface="Times" pitchFamily="18" charset="0"/>
                <a:cs typeface="Times" pitchFamily="18" charset="0"/>
              </a:rPr>
              <a:t> </a:t>
            </a:r>
            <a:r>
              <a:rPr lang="en-US" sz="2800" dirty="0" err="1">
                <a:latin typeface="Times" pitchFamily="18" charset="0"/>
                <a:cs typeface="Times" pitchFamily="18" charset="0"/>
              </a:rPr>
              <a:t>lực</a:t>
            </a:r>
            <a:endParaRPr lang="en-US" sz="2800" dirty="0">
              <a:latin typeface="Times" pitchFamily="18" charset="0"/>
              <a:cs typeface="Times" pitchFamily="18" charset="0"/>
            </a:endParaRPr>
          </a:p>
          <a:p>
            <a:endParaRPr lang="en-US" sz="2800" dirty="0">
              <a:latin typeface="Times" pitchFamily="18" charset="0"/>
              <a:cs typeface="Times" pitchFamily="18" charset="0"/>
            </a:endParaRPr>
          </a:p>
        </p:txBody>
      </p:sp>
    </p:spTree>
    <p:extLst>
      <p:ext uri="{BB962C8B-B14F-4D97-AF65-F5344CB8AC3E}">
        <p14:creationId xmlns:p14="http://schemas.microsoft.com/office/powerpoint/2010/main" val="99453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72" name="Text Box 2"/>
          <p:cNvSpPr txBox="1">
            <a:spLocks noChangeArrowheads="1"/>
          </p:cNvSpPr>
          <p:nvPr/>
        </p:nvSpPr>
        <p:spPr bwMode="auto">
          <a:xfrm>
            <a:off x="609600" y="304800"/>
            <a:ext cx="41910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 Momen quaùn tính :</a:t>
            </a:r>
          </a:p>
        </p:txBody>
      </p:sp>
      <p:graphicFrame>
        <p:nvGraphicFramePr>
          <p:cNvPr id="911363" name="Object 3"/>
          <p:cNvGraphicFramePr>
            <a:graphicFrameLocks noGrp="1" noChangeAspect="1"/>
          </p:cNvGraphicFramePr>
          <p:nvPr>
            <p:ph sz="quarter" idx="1"/>
          </p:nvPr>
        </p:nvGraphicFramePr>
        <p:xfrm>
          <a:off x="609600" y="1176338"/>
          <a:ext cx="1676400" cy="598487"/>
        </p:xfrm>
        <a:graphic>
          <a:graphicData uri="http://schemas.openxmlformats.org/presentationml/2006/ole">
            <mc:AlternateContent xmlns:mc="http://schemas.openxmlformats.org/markup-compatibility/2006">
              <mc:Choice xmlns:v="urn:schemas-microsoft-com:vml" Requires="v">
                <p:oleObj name="Equation" r:id="rId2" imgW="711000" imgH="253800" progId="Equation.DSMT4">
                  <p:embed/>
                </p:oleObj>
              </mc:Choice>
              <mc:Fallback>
                <p:oleObj name="Equation" r:id="rId2" imgW="711000" imgH="253800" progId="Equation.DSMT4">
                  <p:embed/>
                  <p:pic>
                    <p:nvPicPr>
                      <p:cNvPr id="911363"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176338"/>
                        <a:ext cx="1676400" cy="59848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364" name="Object 4"/>
          <p:cNvGraphicFramePr>
            <a:graphicFrameLocks noGrp="1" noChangeAspect="1"/>
          </p:cNvGraphicFramePr>
          <p:nvPr>
            <p:ph sz="quarter" idx="2"/>
          </p:nvPr>
        </p:nvGraphicFramePr>
        <p:xfrm>
          <a:off x="6248400" y="2743200"/>
          <a:ext cx="838200" cy="487363"/>
        </p:xfrm>
        <a:graphic>
          <a:graphicData uri="http://schemas.openxmlformats.org/presentationml/2006/ole">
            <mc:AlternateContent xmlns:mc="http://schemas.openxmlformats.org/markup-compatibility/2006">
              <mc:Choice xmlns:v="urn:schemas-microsoft-com:vml" Requires="v">
                <p:oleObj name="Equation" r:id="rId4" imgW="393480" imgH="228600" progId="Equation.DSMT4">
                  <p:embed/>
                </p:oleObj>
              </mc:Choice>
              <mc:Fallback>
                <p:oleObj name="Equation" r:id="rId4" imgW="393480" imgH="228600" progId="Equation.DSMT4">
                  <p:embed/>
                  <p:pic>
                    <p:nvPicPr>
                      <p:cNvPr id="91136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2743200"/>
                        <a:ext cx="838200"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365" name="Object 5"/>
          <p:cNvGraphicFramePr>
            <a:graphicFrameLocks noGrp="1" noChangeAspect="1"/>
          </p:cNvGraphicFramePr>
          <p:nvPr>
            <p:ph sz="quarter" idx="3"/>
          </p:nvPr>
        </p:nvGraphicFramePr>
        <p:xfrm>
          <a:off x="304800" y="3854450"/>
          <a:ext cx="1828800" cy="962025"/>
        </p:xfrm>
        <a:graphic>
          <a:graphicData uri="http://schemas.openxmlformats.org/presentationml/2006/ole">
            <mc:AlternateContent xmlns:mc="http://schemas.openxmlformats.org/markup-compatibility/2006">
              <mc:Choice xmlns:v="urn:schemas-microsoft-com:vml" Requires="v">
                <p:oleObj name="Equation" r:id="rId6" imgW="723600" imgH="380880" progId="Equation.DSMT4">
                  <p:embed/>
                </p:oleObj>
              </mc:Choice>
              <mc:Fallback>
                <p:oleObj name="Equation" r:id="rId6" imgW="723600" imgH="380880" progId="Equation.DSMT4">
                  <p:embed/>
                  <p:pic>
                    <p:nvPicPr>
                      <p:cNvPr id="911365"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3854450"/>
                        <a:ext cx="1828800" cy="962025"/>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673" name="AutoShape 6"/>
          <p:cNvSpPr>
            <a:spLocks noChangeArrowheads="1"/>
          </p:cNvSpPr>
          <p:nvPr/>
        </p:nvSpPr>
        <p:spPr bwMode="auto">
          <a:xfrm>
            <a:off x="3429000" y="304800"/>
            <a:ext cx="457200" cy="4572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911367" name="Text Box 7"/>
          <p:cNvSpPr txBox="1">
            <a:spLocks noChangeArrowheads="1"/>
          </p:cNvSpPr>
          <p:nvPr/>
        </p:nvSpPr>
        <p:spPr bwMode="auto">
          <a:xfrm>
            <a:off x="5257800" y="1981200"/>
            <a:ext cx="3581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Ñôn vò cuûa I trong heä SI ?</a:t>
            </a:r>
          </a:p>
        </p:txBody>
      </p:sp>
      <p:graphicFrame>
        <p:nvGraphicFramePr>
          <p:cNvPr id="113669" name="Object 8"/>
          <p:cNvGraphicFramePr>
            <a:graphicFrameLocks noGrp="1" noChangeAspect="1"/>
          </p:cNvGraphicFramePr>
          <p:nvPr>
            <p:ph sz="quarter" idx="4"/>
          </p:nvPr>
        </p:nvGraphicFramePr>
        <p:xfrm>
          <a:off x="2971800" y="4343400"/>
          <a:ext cx="1141413" cy="862013"/>
        </p:xfrm>
        <a:graphic>
          <a:graphicData uri="http://schemas.openxmlformats.org/presentationml/2006/ole">
            <mc:AlternateContent xmlns:mc="http://schemas.openxmlformats.org/markup-compatibility/2006">
              <mc:Choice xmlns:v="urn:schemas-microsoft-com:vml" Requires="v">
                <p:oleObj name="Equation" r:id="rId8" imgW="520560" imgH="393480" progId="Equation.DSMT4">
                  <p:embed/>
                </p:oleObj>
              </mc:Choice>
              <mc:Fallback>
                <p:oleObj name="Equation" r:id="rId8" imgW="520560" imgH="393480" progId="Equation.DSMT4">
                  <p:embed/>
                  <p:pic>
                    <p:nvPicPr>
                      <p:cNvPr id="113669"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1800" y="4343400"/>
                        <a:ext cx="1141413" cy="862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670" name="Object 9"/>
          <p:cNvGraphicFramePr>
            <a:graphicFrameLocks noChangeAspect="1"/>
          </p:cNvGraphicFramePr>
          <p:nvPr/>
        </p:nvGraphicFramePr>
        <p:xfrm>
          <a:off x="5562600" y="3960813"/>
          <a:ext cx="2057400" cy="1012825"/>
        </p:xfrm>
        <a:graphic>
          <a:graphicData uri="http://schemas.openxmlformats.org/presentationml/2006/ole">
            <mc:AlternateContent xmlns:mc="http://schemas.openxmlformats.org/markup-compatibility/2006">
              <mc:Choice xmlns:v="urn:schemas-microsoft-com:vml" Requires="v">
                <p:oleObj name="Equation" r:id="rId10" imgW="774360" imgH="380880" progId="Equation.DSMT4">
                  <p:embed/>
                </p:oleObj>
              </mc:Choice>
              <mc:Fallback>
                <p:oleObj name="Equation" r:id="rId10" imgW="774360" imgH="380880" progId="Equation.DSMT4">
                  <p:embed/>
                  <p:pic>
                    <p:nvPicPr>
                      <p:cNvPr id="11367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62600" y="3960813"/>
                        <a:ext cx="2057400" cy="10128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370" name="Text Box 10"/>
          <p:cNvSpPr txBox="1">
            <a:spLocks noChangeArrowheads="1"/>
          </p:cNvSpPr>
          <p:nvPr/>
        </p:nvSpPr>
        <p:spPr bwMode="auto">
          <a:xfrm>
            <a:off x="3048000" y="990600"/>
            <a:ext cx="1600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r  </a:t>
            </a:r>
            <a:r>
              <a:rPr lang="en-US" sz="2400">
                <a:latin typeface="VNI-Times" pitchFamily="2" charset="0"/>
                <a:sym typeface="Symbol" pitchFamily="18" charset="2"/>
              </a:rPr>
              <a:t> Quay</a:t>
            </a:r>
          </a:p>
        </p:txBody>
      </p:sp>
      <p:sp>
        <p:nvSpPr>
          <p:cNvPr id="911371" name="Text Box 11"/>
          <p:cNvSpPr txBox="1">
            <a:spLocks noChangeArrowheads="1"/>
          </p:cNvSpPr>
          <p:nvPr/>
        </p:nvSpPr>
        <p:spPr bwMode="auto">
          <a:xfrm>
            <a:off x="2895600" y="1447800"/>
            <a:ext cx="2133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Khoái löôïng m</a:t>
            </a:r>
          </a:p>
        </p:txBody>
      </p:sp>
      <p:sp>
        <p:nvSpPr>
          <p:cNvPr id="911372" name="Line 12"/>
          <p:cNvSpPr>
            <a:spLocks noChangeShapeType="1"/>
          </p:cNvSpPr>
          <p:nvPr/>
        </p:nvSpPr>
        <p:spPr bwMode="auto">
          <a:xfrm>
            <a:off x="2438400" y="1447800"/>
            <a:ext cx="2438400" cy="0"/>
          </a:xfrm>
          <a:prstGeom prst="line">
            <a:avLst/>
          </a:prstGeom>
          <a:noFill/>
          <a:ln w="9525">
            <a:solidFill>
              <a:schemeClr val="tx1"/>
            </a:solidFill>
            <a:round/>
            <a:headEnd/>
            <a:tailEnd type="arrow" w="med" len="med"/>
          </a:ln>
        </p:spPr>
        <p:txBody>
          <a:bodyPr/>
          <a:lstStyle/>
          <a:p>
            <a:endParaRPr lang="en-US"/>
          </a:p>
        </p:txBody>
      </p:sp>
      <p:sp>
        <p:nvSpPr>
          <p:cNvPr id="911373" name="Text Box 13"/>
          <p:cNvSpPr txBox="1">
            <a:spLocks noChangeArrowheads="1"/>
          </p:cNvSpPr>
          <p:nvPr/>
        </p:nvSpPr>
        <p:spPr bwMode="auto">
          <a:xfrm>
            <a:off x="5181600" y="1219200"/>
            <a:ext cx="2743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Momen quaùn tính</a:t>
            </a:r>
          </a:p>
        </p:txBody>
      </p:sp>
      <p:sp>
        <p:nvSpPr>
          <p:cNvPr id="113679" name="Text Box 14"/>
          <p:cNvSpPr txBox="1">
            <a:spLocks noChangeArrowheads="1"/>
          </p:cNvSpPr>
          <p:nvPr/>
        </p:nvSpPr>
        <p:spPr bwMode="auto">
          <a:xfrm>
            <a:off x="4038600" y="304800"/>
            <a:ext cx="3657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Taïi sao goïi nhö vaäy ?</a:t>
            </a:r>
          </a:p>
        </p:txBody>
      </p:sp>
      <p:sp>
        <p:nvSpPr>
          <p:cNvPr id="911375" name="AutoShape 15"/>
          <p:cNvSpPr>
            <a:spLocks noChangeArrowheads="1"/>
          </p:cNvSpPr>
          <p:nvPr/>
        </p:nvSpPr>
        <p:spPr bwMode="auto">
          <a:xfrm>
            <a:off x="4724400" y="2057400"/>
            <a:ext cx="457200" cy="4572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911376" name="Text Box 16"/>
          <p:cNvSpPr txBox="1">
            <a:spLocks noChangeArrowheads="1"/>
          </p:cNvSpPr>
          <p:nvPr/>
        </p:nvSpPr>
        <p:spPr bwMode="auto">
          <a:xfrm>
            <a:off x="990600" y="2339975"/>
            <a:ext cx="2743200" cy="822325"/>
          </a:xfrm>
          <a:prstGeom prst="rect">
            <a:avLst/>
          </a:prstGeom>
          <a:noFill/>
          <a:ln w="9525">
            <a:noFill/>
            <a:miter lim="800000"/>
            <a:headEnd/>
            <a:tailEnd/>
          </a:ln>
        </p:spPr>
        <p:txBody>
          <a:bodyPr>
            <a:spAutoFit/>
          </a:bodyPr>
          <a:lstStyle/>
          <a:p>
            <a:pPr algn="l">
              <a:spcBef>
                <a:spcPct val="50000"/>
              </a:spcBef>
            </a:pPr>
            <a:r>
              <a:rPr lang="en-US" sz="2400" i="1">
                <a:latin typeface="VNI-Times" pitchFamily="2" charset="0"/>
              </a:rPr>
              <a:t>Vaät chaát                      phaân boá lieân tuïc</a:t>
            </a:r>
          </a:p>
        </p:txBody>
      </p:sp>
      <p:sp>
        <p:nvSpPr>
          <p:cNvPr id="911377" name="Line 17"/>
          <p:cNvSpPr>
            <a:spLocks noChangeShapeType="1"/>
          </p:cNvSpPr>
          <p:nvPr/>
        </p:nvSpPr>
        <p:spPr bwMode="auto">
          <a:xfrm>
            <a:off x="838200" y="2057400"/>
            <a:ext cx="0" cy="1524000"/>
          </a:xfrm>
          <a:prstGeom prst="line">
            <a:avLst/>
          </a:prstGeom>
          <a:noFill/>
          <a:ln w="9525">
            <a:solidFill>
              <a:schemeClr val="tx1"/>
            </a:solidFill>
            <a:round/>
            <a:headEnd/>
            <a:tailEnd type="arrow" w="med" len="med"/>
          </a:ln>
        </p:spPr>
        <p:txBody>
          <a:bodyPr/>
          <a:lstStyle/>
          <a:p>
            <a:endParaRPr lang="en-US"/>
          </a:p>
        </p:txBody>
      </p:sp>
      <p:sp>
        <p:nvSpPr>
          <p:cNvPr id="911378" name="AutoShape 18"/>
          <p:cNvSpPr>
            <a:spLocks noChangeArrowheads="1"/>
          </p:cNvSpPr>
          <p:nvPr/>
        </p:nvSpPr>
        <p:spPr bwMode="auto">
          <a:xfrm>
            <a:off x="5943600" y="2514600"/>
            <a:ext cx="228600" cy="457200"/>
          </a:xfrm>
          <a:prstGeom prst="curvedRightArrow">
            <a:avLst>
              <a:gd name="adj1" fmla="val 40000"/>
              <a:gd name="adj2" fmla="val 80000"/>
              <a:gd name="adj3" fmla="val 33333"/>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911379" name="Object 19"/>
          <p:cNvGraphicFramePr>
            <a:graphicFrameLocks noChangeAspect="1"/>
          </p:cNvGraphicFramePr>
          <p:nvPr/>
        </p:nvGraphicFramePr>
        <p:xfrm>
          <a:off x="1143000" y="3025775"/>
          <a:ext cx="1447800" cy="555625"/>
        </p:xfrm>
        <a:graphic>
          <a:graphicData uri="http://schemas.openxmlformats.org/presentationml/2006/ole">
            <mc:AlternateContent xmlns:mc="http://schemas.openxmlformats.org/markup-compatibility/2006">
              <mc:Choice xmlns:v="urn:schemas-microsoft-com:vml" Requires="v">
                <p:oleObj name="Equation" r:id="rId12" imgW="596880" imgH="228600" progId="Equation.DSMT4">
                  <p:embed/>
                </p:oleObj>
              </mc:Choice>
              <mc:Fallback>
                <p:oleObj name="Equation" r:id="rId12" imgW="596880" imgH="228600" progId="Equation.DSMT4">
                  <p:embed/>
                  <p:pic>
                    <p:nvPicPr>
                      <p:cNvPr id="911379"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43000" y="3025775"/>
                        <a:ext cx="1447800"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684" name="Text Box 20"/>
          <p:cNvSpPr txBox="1">
            <a:spLocks noChangeArrowheads="1"/>
          </p:cNvSpPr>
          <p:nvPr/>
        </p:nvSpPr>
        <p:spPr bwMode="auto">
          <a:xfrm>
            <a:off x="2667000" y="3810000"/>
            <a:ext cx="2514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Khoái löôïng rieâng </a:t>
            </a:r>
          </a:p>
        </p:txBody>
      </p:sp>
      <p:sp>
        <p:nvSpPr>
          <p:cNvPr id="113685" name="Line 21"/>
          <p:cNvSpPr>
            <a:spLocks noChangeShapeType="1"/>
          </p:cNvSpPr>
          <p:nvPr/>
        </p:nvSpPr>
        <p:spPr bwMode="auto">
          <a:xfrm>
            <a:off x="2438400" y="4343400"/>
            <a:ext cx="2743200" cy="0"/>
          </a:xfrm>
          <a:prstGeom prst="line">
            <a:avLst/>
          </a:prstGeom>
          <a:noFill/>
          <a:ln w="9525">
            <a:solidFill>
              <a:schemeClr val="tx1"/>
            </a:solidFill>
            <a:round/>
            <a:headEnd/>
            <a:tailEnd type="triangle" w="med" len="med"/>
          </a:ln>
        </p:spPr>
        <p:txBody>
          <a:bodyPr/>
          <a:lstStyle/>
          <a:p>
            <a:endParaRPr lang="en-US"/>
          </a:p>
        </p:txBody>
      </p:sp>
      <p:sp>
        <p:nvSpPr>
          <p:cNvPr id="113686" name="Text Box 22"/>
          <p:cNvSpPr txBox="1">
            <a:spLocks noChangeArrowheads="1"/>
          </p:cNvSpPr>
          <p:nvPr/>
        </p:nvSpPr>
        <p:spPr bwMode="auto">
          <a:xfrm>
            <a:off x="3810000" y="5334000"/>
            <a:ext cx="4876800" cy="457200"/>
          </a:xfrm>
          <a:prstGeom prst="rect">
            <a:avLst/>
          </a:prstGeom>
          <a:noFill/>
          <a:ln w="9525">
            <a:noFill/>
            <a:miter lim="800000"/>
            <a:headEnd/>
            <a:tailEnd/>
          </a:ln>
        </p:spPr>
        <p:txBody>
          <a:bodyPr wrap="square">
            <a:spAutoFit/>
          </a:bodyPr>
          <a:lstStyle/>
          <a:p>
            <a:pPr algn="l">
              <a:spcBef>
                <a:spcPct val="50000"/>
              </a:spcBef>
            </a:pPr>
            <a:r>
              <a:rPr lang="en-US" sz="2400" dirty="0">
                <a:latin typeface="VNI-Times" pitchFamily="2" charset="0"/>
                <a:sym typeface="Symbol" pitchFamily="18" charset="2"/>
              </a:rPr>
              <a:t> , r </a:t>
            </a:r>
            <a:r>
              <a:rPr lang="en-US" sz="2400" dirty="0" err="1">
                <a:latin typeface="VNI-Times" pitchFamily="2" charset="0"/>
                <a:sym typeface="Symbol" pitchFamily="18" charset="2"/>
              </a:rPr>
              <a:t>laø</a:t>
            </a:r>
            <a:r>
              <a:rPr lang="en-US" sz="2400" dirty="0">
                <a:latin typeface="VNI-Times" pitchFamily="2" charset="0"/>
                <a:sym typeface="Symbol" pitchFamily="18" charset="2"/>
              </a:rPr>
              <a:t> </a:t>
            </a:r>
            <a:r>
              <a:rPr lang="en-US" sz="2400" dirty="0" err="1">
                <a:latin typeface="VNI-Times" pitchFamily="2" charset="0"/>
                <a:sym typeface="Symbol" pitchFamily="18" charset="2"/>
              </a:rPr>
              <a:t>haøm</a:t>
            </a:r>
            <a:r>
              <a:rPr lang="en-US" sz="2400" dirty="0">
                <a:latin typeface="VNI-Times" pitchFamily="2" charset="0"/>
                <a:sym typeface="Symbol" pitchFamily="18" charset="2"/>
              </a:rPr>
              <a:t> </a:t>
            </a:r>
            <a:r>
              <a:rPr lang="en-US" sz="2400" dirty="0" err="1">
                <a:latin typeface="VNI-Times" pitchFamily="2" charset="0"/>
                <a:sym typeface="Symbol" pitchFamily="18" charset="2"/>
              </a:rPr>
              <a:t>cuûa</a:t>
            </a:r>
            <a:r>
              <a:rPr lang="en-US" sz="2400" dirty="0">
                <a:latin typeface="VNI-Times" pitchFamily="2" charset="0"/>
                <a:sym typeface="Symbol" pitchFamily="18" charset="2"/>
              </a:rPr>
              <a:t> </a:t>
            </a:r>
            <a:r>
              <a:rPr lang="en-US" sz="2400" dirty="0" err="1">
                <a:latin typeface="VNI-Times" pitchFamily="2" charset="0"/>
                <a:sym typeface="Symbol" pitchFamily="18" charset="2"/>
              </a:rPr>
              <a:t>caùc</a:t>
            </a:r>
            <a:r>
              <a:rPr lang="en-US" sz="2400" dirty="0">
                <a:latin typeface="VNI-Times" pitchFamily="2" charset="0"/>
                <a:sym typeface="Symbol" pitchFamily="18" charset="2"/>
              </a:rPr>
              <a:t> </a:t>
            </a:r>
            <a:r>
              <a:rPr lang="en-US" sz="2400" dirty="0" err="1">
                <a:latin typeface="VNI-Times" pitchFamily="2" charset="0"/>
                <a:sym typeface="Symbol" pitchFamily="18" charset="2"/>
              </a:rPr>
              <a:t>toïa</a:t>
            </a:r>
            <a:r>
              <a:rPr lang="en-US" sz="2400" dirty="0">
                <a:latin typeface="VNI-Times" pitchFamily="2" charset="0"/>
                <a:sym typeface="Symbol" pitchFamily="18" charset="2"/>
              </a:rPr>
              <a:t> </a:t>
            </a:r>
            <a:r>
              <a:rPr lang="en-US" sz="2400" dirty="0" err="1">
                <a:latin typeface="VNI-Times" pitchFamily="2" charset="0"/>
                <a:sym typeface="Symbol" pitchFamily="18" charset="2"/>
              </a:rPr>
              <a:t>ñoä</a:t>
            </a:r>
            <a:r>
              <a:rPr lang="en-US" sz="2400" dirty="0">
                <a:latin typeface="VNI-Times" pitchFamily="2" charset="0"/>
                <a:sym typeface="Symbol" pitchFamily="18" charset="2"/>
              </a:rPr>
              <a:t> ( </a:t>
            </a:r>
            <a:r>
              <a:rPr lang="en-US" sz="2400" dirty="0" err="1">
                <a:latin typeface="VNI-Times" pitchFamily="2" charset="0"/>
                <a:sym typeface="Symbol" pitchFamily="18" charset="2"/>
              </a:rPr>
              <a:t>x,y,z</a:t>
            </a:r>
            <a:r>
              <a:rPr lang="en-US" sz="2400" dirty="0">
                <a:latin typeface="VNI-Times" pitchFamily="2" charset="0"/>
                <a:sym typeface="Symbol" pitchFamily="18" charset="2"/>
              </a:rPr>
              <a:t> )</a:t>
            </a:r>
          </a:p>
        </p:txBody>
      </p:sp>
      <p:sp>
        <p:nvSpPr>
          <p:cNvPr id="911383" name="Text Box 23"/>
          <p:cNvSpPr txBox="1">
            <a:spLocks noChangeArrowheads="1"/>
          </p:cNvSpPr>
          <p:nvPr/>
        </p:nvSpPr>
        <p:spPr bwMode="auto">
          <a:xfrm>
            <a:off x="457200" y="5089525"/>
            <a:ext cx="1981200" cy="369332"/>
          </a:xfrm>
          <a:prstGeom prst="rect">
            <a:avLst/>
          </a:prstGeom>
          <a:noFill/>
          <a:ln w="9525">
            <a:noFill/>
            <a:miter lim="800000"/>
            <a:headEnd/>
            <a:tailEnd/>
          </a:ln>
        </p:spPr>
        <p:txBody>
          <a:bodyPr>
            <a:spAutoFit/>
          </a:bodyPr>
          <a:lstStyle/>
          <a:p>
            <a:pPr algn="l">
              <a:spcBef>
                <a:spcPct val="50000"/>
              </a:spcBef>
            </a:pPr>
            <a:r>
              <a:rPr lang="en-US" dirty="0">
                <a:latin typeface="VNI-Times" pitchFamily="2" charset="0"/>
              </a:rPr>
              <a:t>(4.8)</a:t>
            </a:r>
          </a:p>
        </p:txBody>
      </p:sp>
      <p:sp>
        <p:nvSpPr>
          <p:cNvPr id="113688" name="Text Box 24"/>
          <p:cNvSpPr txBox="1">
            <a:spLocks noChangeArrowheads="1"/>
          </p:cNvSpPr>
          <p:nvPr/>
        </p:nvSpPr>
        <p:spPr bwMode="auto">
          <a:xfrm>
            <a:off x="7696200" y="4343400"/>
            <a:ext cx="1447800" cy="369332"/>
          </a:xfrm>
          <a:prstGeom prst="rect">
            <a:avLst/>
          </a:prstGeom>
          <a:noFill/>
          <a:ln w="9525">
            <a:noFill/>
            <a:miter lim="800000"/>
            <a:headEnd/>
            <a:tailEnd/>
          </a:ln>
        </p:spPr>
        <p:txBody>
          <a:bodyPr>
            <a:spAutoFit/>
          </a:bodyPr>
          <a:lstStyle/>
          <a:p>
            <a:pPr algn="l">
              <a:spcBef>
                <a:spcPct val="50000"/>
              </a:spcBef>
            </a:pPr>
            <a:r>
              <a:rPr lang="en-US" dirty="0">
                <a:latin typeface="VNI-Times" pitchFamily="2" charset="0"/>
              </a:rPr>
              <a:t>(4.9)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11363"/>
                                        </p:tgtEl>
                                        <p:attrNameLst>
                                          <p:attrName>style.visibility</p:attrName>
                                        </p:attrNameLst>
                                      </p:cBhvr>
                                      <p:to>
                                        <p:strVal val="visible"/>
                                      </p:to>
                                    </p:set>
                                    <p:animEffect transition="in" filter="blinds(horizontal)">
                                      <p:cBhvr>
                                        <p:cTn id="7" dur="500"/>
                                        <p:tgtEl>
                                          <p:spTgt spid="91136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11372"/>
                                        </p:tgtEl>
                                        <p:attrNameLst>
                                          <p:attrName>style.visibility</p:attrName>
                                        </p:attrNameLst>
                                      </p:cBhvr>
                                      <p:to>
                                        <p:strVal val="visible"/>
                                      </p:to>
                                    </p:set>
                                    <p:animEffect transition="in" filter="blinds(horizontal)">
                                      <p:cBhvr>
                                        <p:cTn id="10" dur="500"/>
                                        <p:tgtEl>
                                          <p:spTgt spid="91137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11370"/>
                                        </p:tgtEl>
                                        <p:attrNameLst>
                                          <p:attrName>style.visibility</p:attrName>
                                        </p:attrNameLst>
                                      </p:cBhvr>
                                      <p:to>
                                        <p:strVal val="visible"/>
                                      </p:to>
                                    </p:set>
                                    <p:animEffect transition="in" filter="blinds(horizontal)">
                                      <p:cBhvr>
                                        <p:cTn id="13" dur="500"/>
                                        <p:tgtEl>
                                          <p:spTgt spid="91137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11371"/>
                                        </p:tgtEl>
                                        <p:attrNameLst>
                                          <p:attrName>style.visibility</p:attrName>
                                        </p:attrNameLst>
                                      </p:cBhvr>
                                      <p:to>
                                        <p:strVal val="visible"/>
                                      </p:to>
                                    </p:set>
                                    <p:animEffect transition="in" filter="blinds(horizontal)">
                                      <p:cBhvr>
                                        <p:cTn id="16" dur="500"/>
                                        <p:tgtEl>
                                          <p:spTgt spid="91137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911373"/>
                                        </p:tgtEl>
                                        <p:attrNameLst>
                                          <p:attrName>style.visibility</p:attrName>
                                        </p:attrNameLst>
                                      </p:cBhvr>
                                      <p:to>
                                        <p:strVal val="visible"/>
                                      </p:to>
                                    </p:set>
                                    <p:animEffect transition="in" filter="blinds(horizontal)">
                                      <p:cBhvr>
                                        <p:cTn id="19" dur="500"/>
                                        <p:tgtEl>
                                          <p:spTgt spid="911373"/>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911375"/>
                                        </p:tgtEl>
                                        <p:attrNameLst>
                                          <p:attrName>style.visibility</p:attrName>
                                        </p:attrNameLst>
                                      </p:cBhvr>
                                      <p:to>
                                        <p:strVal val="visible"/>
                                      </p:to>
                                    </p:set>
                                    <p:animEffect transition="in" filter="blinds(horizontal)">
                                      <p:cBhvr>
                                        <p:cTn id="24" dur="500"/>
                                        <p:tgtEl>
                                          <p:spTgt spid="911375"/>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911367"/>
                                        </p:tgtEl>
                                        <p:attrNameLst>
                                          <p:attrName>style.visibility</p:attrName>
                                        </p:attrNameLst>
                                      </p:cBhvr>
                                      <p:to>
                                        <p:strVal val="visible"/>
                                      </p:to>
                                    </p:set>
                                    <p:animEffect transition="in" filter="blinds(horizontal)">
                                      <p:cBhvr>
                                        <p:cTn id="27" dur="500"/>
                                        <p:tgtEl>
                                          <p:spTgt spid="91136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11378"/>
                                        </p:tgtEl>
                                        <p:attrNameLst>
                                          <p:attrName>style.visibility</p:attrName>
                                        </p:attrNameLst>
                                      </p:cBhvr>
                                      <p:to>
                                        <p:strVal val="visible"/>
                                      </p:to>
                                    </p:set>
                                    <p:animEffect transition="in" filter="blinds(horizontal)">
                                      <p:cBhvr>
                                        <p:cTn id="32" dur="500"/>
                                        <p:tgtEl>
                                          <p:spTgt spid="911378"/>
                                        </p:tgtEl>
                                      </p:cBhvr>
                                    </p:animEffect>
                                  </p:childTnLst>
                                </p:cTn>
                              </p:par>
                              <p:par>
                                <p:cTn id="33" presetID="3" presetClass="entr" presetSubtype="10" fill="hold" nodeType="withEffect">
                                  <p:stCondLst>
                                    <p:cond delay="0"/>
                                  </p:stCondLst>
                                  <p:childTnLst>
                                    <p:set>
                                      <p:cBhvr>
                                        <p:cTn id="34" dur="1" fill="hold">
                                          <p:stCondLst>
                                            <p:cond delay="0"/>
                                          </p:stCondLst>
                                        </p:cTn>
                                        <p:tgtEl>
                                          <p:spTgt spid="911364"/>
                                        </p:tgtEl>
                                        <p:attrNameLst>
                                          <p:attrName>style.visibility</p:attrName>
                                        </p:attrNameLst>
                                      </p:cBhvr>
                                      <p:to>
                                        <p:strVal val="visible"/>
                                      </p:to>
                                    </p:set>
                                    <p:animEffect transition="in" filter="blinds(horizontal)">
                                      <p:cBhvr>
                                        <p:cTn id="35" dur="500"/>
                                        <p:tgtEl>
                                          <p:spTgt spid="91136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911376"/>
                                        </p:tgtEl>
                                        <p:attrNameLst>
                                          <p:attrName>style.visibility</p:attrName>
                                        </p:attrNameLst>
                                      </p:cBhvr>
                                      <p:to>
                                        <p:strVal val="visible"/>
                                      </p:to>
                                    </p:set>
                                    <p:animEffect transition="in" filter="blinds(horizontal)">
                                      <p:cBhvr>
                                        <p:cTn id="40" dur="500"/>
                                        <p:tgtEl>
                                          <p:spTgt spid="911376"/>
                                        </p:tgtEl>
                                      </p:cBhvr>
                                    </p:animEffect>
                                  </p:childTnLst>
                                </p:cTn>
                              </p:par>
                              <p:par>
                                <p:cTn id="41" presetID="3" presetClass="entr" presetSubtype="10" fill="hold" nodeType="withEffect">
                                  <p:stCondLst>
                                    <p:cond delay="0"/>
                                  </p:stCondLst>
                                  <p:childTnLst>
                                    <p:set>
                                      <p:cBhvr>
                                        <p:cTn id="42" dur="1" fill="hold">
                                          <p:stCondLst>
                                            <p:cond delay="0"/>
                                          </p:stCondLst>
                                        </p:cTn>
                                        <p:tgtEl>
                                          <p:spTgt spid="911379"/>
                                        </p:tgtEl>
                                        <p:attrNameLst>
                                          <p:attrName>style.visibility</p:attrName>
                                        </p:attrNameLst>
                                      </p:cBhvr>
                                      <p:to>
                                        <p:strVal val="visible"/>
                                      </p:to>
                                    </p:set>
                                    <p:animEffect transition="in" filter="blinds(horizontal)">
                                      <p:cBhvr>
                                        <p:cTn id="43" dur="500"/>
                                        <p:tgtEl>
                                          <p:spTgt spid="911379"/>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911377"/>
                                        </p:tgtEl>
                                        <p:attrNameLst>
                                          <p:attrName>style.visibility</p:attrName>
                                        </p:attrNameLst>
                                      </p:cBhvr>
                                      <p:to>
                                        <p:strVal val="visible"/>
                                      </p:to>
                                    </p:set>
                                    <p:animEffect transition="in" filter="blinds(horizontal)">
                                      <p:cBhvr>
                                        <p:cTn id="46" dur="500"/>
                                        <p:tgtEl>
                                          <p:spTgt spid="911377"/>
                                        </p:tgtEl>
                                      </p:cBhvr>
                                    </p:animEffect>
                                  </p:childTnLst>
                                </p:cTn>
                              </p:par>
                              <p:par>
                                <p:cTn id="47" presetID="3" presetClass="entr" presetSubtype="10" fill="hold" nodeType="withEffect">
                                  <p:stCondLst>
                                    <p:cond delay="0"/>
                                  </p:stCondLst>
                                  <p:childTnLst>
                                    <p:set>
                                      <p:cBhvr>
                                        <p:cTn id="48" dur="1" fill="hold">
                                          <p:stCondLst>
                                            <p:cond delay="0"/>
                                          </p:stCondLst>
                                        </p:cTn>
                                        <p:tgtEl>
                                          <p:spTgt spid="911365"/>
                                        </p:tgtEl>
                                        <p:attrNameLst>
                                          <p:attrName>style.visibility</p:attrName>
                                        </p:attrNameLst>
                                      </p:cBhvr>
                                      <p:to>
                                        <p:strVal val="visible"/>
                                      </p:to>
                                    </p:set>
                                    <p:animEffect transition="in" filter="blinds(horizontal)">
                                      <p:cBhvr>
                                        <p:cTn id="49" dur="500"/>
                                        <p:tgtEl>
                                          <p:spTgt spid="911365"/>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911383"/>
                                        </p:tgtEl>
                                        <p:attrNameLst>
                                          <p:attrName>style.visibility</p:attrName>
                                        </p:attrNameLst>
                                      </p:cBhvr>
                                      <p:to>
                                        <p:strVal val="visible"/>
                                      </p:to>
                                    </p:set>
                                    <p:animEffect transition="in" filter="blinds(horizontal)">
                                      <p:cBhvr>
                                        <p:cTn id="52" dur="500"/>
                                        <p:tgtEl>
                                          <p:spTgt spid="911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67" grpId="0"/>
      <p:bldP spid="911370" grpId="0"/>
      <p:bldP spid="911371" grpId="0"/>
      <p:bldP spid="911372" grpId="0" animBg="1"/>
      <p:bldP spid="911373" grpId="0"/>
      <p:bldP spid="911375" grpId="0" animBg="1"/>
      <p:bldP spid="911376" grpId="0"/>
      <p:bldP spid="911377" grpId="0" animBg="1"/>
      <p:bldP spid="911378" grpId="0" animBg="1"/>
      <p:bldP spid="91138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Text Box 2"/>
          <p:cNvSpPr txBox="1">
            <a:spLocks noChangeArrowheads="1"/>
          </p:cNvSpPr>
          <p:nvPr/>
        </p:nvSpPr>
        <p:spPr bwMode="auto">
          <a:xfrm>
            <a:off x="685800" y="381000"/>
            <a:ext cx="6781800" cy="457200"/>
          </a:xfrm>
          <a:prstGeom prst="rect">
            <a:avLst/>
          </a:prstGeom>
          <a:noFill/>
          <a:ln w="9525">
            <a:noFill/>
            <a:miter lim="800000"/>
            <a:headEnd/>
            <a:tailEnd/>
          </a:ln>
        </p:spPr>
        <p:txBody>
          <a:bodyPr>
            <a:spAutoFit/>
          </a:bodyPr>
          <a:lstStyle/>
          <a:p>
            <a:pPr algn="l">
              <a:spcBef>
                <a:spcPct val="50000"/>
              </a:spcBef>
            </a:pPr>
            <a:r>
              <a:rPr lang="en-US" sz="2400" b="1" dirty="0">
                <a:solidFill>
                  <a:srgbClr val="FF0000"/>
                </a:solidFill>
                <a:latin typeface="VNI-Times" pitchFamily="2" charset="0"/>
              </a:rPr>
              <a:t>4.3.</a:t>
            </a:r>
            <a:r>
              <a:rPr lang="en-US" sz="2400" b="1" u="sng" dirty="0">
                <a:solidFill>
                  <a:srgbClr val="FF0000"/>
                </a:solidFill>
                <a:latin typeface="VNI-Times" pitchFamily="2" charset="0"/>
              </a:rPr>
              <a:t>Tính </a:t>
            </a:r>
            <a:r>
              <a:rPr lang="en-US" sz="2400" b="1" u="sng" dirty="0" err="1">
                <a:solidFill>
                  <a:srgbClr val="FF0000"/>
                </a:solidFill>
                <a:latin typeface="VNI-Times" pitchFamily="2" charset="0"/>
              </a:rPr>
              <a:t>momen</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quaùn</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tính</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cuûa</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moät</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soá</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vaät</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raén</a:t>
            </a:r>
            <a:r>
              <a:rPr lang="en-US" sz="2400" b="1" u="sng" dirty="0">
                <a:solidFill>
                  <a:srgbClr val="FF0000"/>
                </a:solidFill>
                <a:latin typeface="VNI-Times" pitchFamily="2" charset="0"/>
              </a:rPr>
              <a:t> :</a:t>
            </a:r>
          </a:p>
        </p:txBody>
      </p:sp>
      <p:sp>
        <p:nvSpPr>
          <p:cNvPr id="114693" name="Text Box 3"/>
          <p:cNvSpPr txBox="1">
            <a:spLocks noChangeArrowheads="1"/>
          </p:cNvSpPr>
          <p:nvPr/>
        </p:nvSpPr>
        <p:spPr bwMode="auto">
          <a:xfrm>
            <a:off x="381000" y="1066800"/>
            <a:ext cx="8763000" cy="1200329"/>
          </a:xfrm>
          <a:prstGeom prst="rect">
            <a:avLst/>
          </a:prstGeom>
          <a:noFill/>
          <a:ln w="9525">
            <a:noFill/>
            <a:miter lim="800000"/>
            <a:headEnd/>
            <a:tailEnd/>
          </a:ln>
        </p:spPr>
        <p:txBody>
          <a:bodyPr>
            <a:spAutoFit/>
          </a:bodyPr>
          <a:lstStyle/>
          <a:p>
            <a:pPr algn="l">
              <a:spcBef>
                <a:spcPct val="50000"/>
              </a:spcBef>
            </a:pPr>
            <a:r>
              <a:rPr lang="en-US" sz="2400" dirty="0">
                <a:latin typeface="VNI-Times" pitchFamily="2" charset="0"/>
              </a:rPr>
              <a:t>1/ </a:t>
            </a:r>
            <a:r>
              <a:rPr lang="en-US" sz="2400" dirty="0" err="1">
                <a:latin typeface="VNI-Times" pitchFamily="2" charset="0"/>
              </a:rPr>
              <a:t>Tính</a:t>
            </a:r>
            <a:r>
              <a:rPr lang="en-US" sz="2400" dirty="0">
                <a:latin typeface="VNI-Times" pitchFamily="2" charset="0"/>
              </a:rPr>
              <a:t> </a:t>
            </a:r>
            <a:r>
              <a:rPr lang="en-US" sz="2400" dirty="0" err="1">
                <a:latin typeface="VNI-Times" pitchFamily="2" charset="0"/>
              </a:rPr>
              <a:t>momen</a:t>
            </a:r>
            <a:r>
              <a:rPr lang="en-US" sz="2400" dirty="0">
                <a:latin typeface="VNI-Times" pitchFamily="2" charset="0"/>
              </a:rPr>
              <a:t> </a:t>
            </a:r>
            <a:r>
              <a:rPr lang="en-US" sz="2400" dirty="0" err="1">
                <a:latin typeface="VNI-Times" pitchFamily="2" charset="0"/>
              </a:rPr>
              <a:t>quaùn</a:t>
            </a:r>
            <a:r>
              <a:rPr lang="en-US" sz="2400" dirty="0">
                <a:latin typeface="VNI-Times" pitchFamily="2" charset="0"/>
              </a:rPr>
              <a:t> </a:t>
            </a:r>
            <a:r>
              <a:rPr lang="en-US" sz="2400" dirty="0" err="1">
                <a:latin typeface="VNI-Times" pitchFamily="2" charset="0"/>
              </a:rPr>
              <a:t>tính</a:t>
            </a:r>
            <a:r>
              <a:rPr lang="en-US" sz="2400" dirty="0">
                <a:latin typeface="VNI-Times" pitchFamily="2" charset="0"/>
              </a:rPr>
              <a:t> </a:t>
            </a:r>
            <a:r>
              <a:rPr lang="en-US" sz="2400" dirty="0" err="1">
                <a:latin typeface="VNI-Times" pitchFamily="2" charset="0"/>
              </a:rPr>
              <a:t>cuûa</a:t>
            </a:r>
            <a:r>
              <a:rPr lang="en-US" sz="2400" dirty="0">
                <a:latin typeface="VNI-Times" pitchFamily="2" charset="0"/>
              </a:rPr>
              <a:t> </a:t>
            </a:r>
            <a:r>
              <a:rPr lang="en-US" sz="2400" dirty="0" err="1">
                <a:latin typeface="VNI-Times" pitchFamily="2" charset="0"/>
              </a:rPr>
              <a:t>moät</a:t>
            </a:r>
            <a:r>
              <a:rPr lang="en-US" sz="2400" dirty="0">
                <a:latin typeface="VNI-Times" pitchFamily="2" charset="0"/>
              </a:rPr>
              <a:t> </a:t>
            </a:r>
            <a:r>
              <a:rPr lang="en-US" sz="2400" b="1" u="sng" dirty="0" err="1">
                <a:latin typeface="VNI-Times" pitchFamily="2" charset="0"/>
              </a:rPr>
              <a:t>vaønh</a:t>
            </a:r>
            <a:r>
              <a:rPr lang="en-US" sz="2400" b="1" u="sng" dirty="0">
                <a:latin typeface="VNI-Times" pitchFamily="2" charset="0"/>
              </a:rPr>
              <a:t> </a:t>
            </a:r>
            <a:r>
              <a:rPr lang="en-US" sz="2400" b="1" u="sng" dirty="0" err="1">
                <a:latin typeface="VNI-Times" pitchFamily="2" charset="0"/>
              </a:rPr>
              <a:t>troøn</a:t>
            </a:r>
            <a:r>
              <a:rPr lang="en-US" sz="2400" b="1" u="sng" dirty="0">
                <a:latin typeface="VNI-Times" pitchFamily="2" charset="0"/>
              </a:rPr>
              <a:t> </a:t>
            </a:r>
            <a:r>
              <a:rPr lang="en-US" sz="2400" b="1" u="sng" dirty="0" err="1">
                <a:latin typeface="VNI-Times" pitchFamily="2" charset="0"/>
              </a:rPr>
              <a:t>ñoàng</a:t>
            </a:r>
            <a:r>
              <a:rPr lang="en-US" sz="2400" b="1" u="sng" dirty="0">
                <a:latin typeface="VNI-Times" pitchFamily="2" charset="0"/>
              </a:rPr>
              <a:t> </a:t>
            </a:r>
            <a:r>
              <a:rPr lang="en-US" sz="2400" b="1" u="sng" dirty="0" err="1">
                <a:latin typeface="VNI-Times" pitchFamily="2" charset="0"/>
              </a:rPr>
              <a:t>chaát</a:t>
            </a:r>
            <a:r>
              <a:rPr lang="en-US" sz="2400" b="1" u="sng" dirty="0">
                <a:latin typeface="VNI-Times" pitchFamily="2" charset="0"/>
              </a:rPr>
              <a:t> </a:t>
            </a:r>
            <a:r>
              <a:rPr lang="en-US" sz="2400" dirty="0" err="1">
                <a:latin typeface="VNI-Times" pitchFamily="2" charset="0"/>
              </a:rPr>
              <a:t>khoái</a:t>
            </a:r>
            <a:r>
              <a:rPr lang="en-US" sz="2400" dirty="0">
                <a:latin typeface="VNI-Times" pitchFamily="2" charset="0"/>
              </a:rPr>
              <a:t> </a:t>
            </a:r>
            <a:r>
              <a:rPr lang="en-US" sz="2400" dirty="0" err="1">
                <a:latin typeface="VNI-Times" pitchFamily="2" charset="0"/>
              </a:rPr>
              <a:t>löôïng</a:t>
            </a:r>
            <a:r>
              <a:rPr lang="en-US" sz="2400" dirty="0">
                <a:latin typeface="VNI-Times" pitchFamily="2" charset="0"/>
              </a:rPr>
              <a:t> </a:t>
            </a:r>
            <a:r>
              <a:rPr lang="en-US" sz="2400" dirty="0" err="1">
                <a:latin typeface="VNI-Times" pitchFamily="2" charset="0"/>
              </a:rPr>
              <a:t>M,baùn</a:t>
            </a:r>
            <a:r>
              <a:rPr lang="en-US" sz="2400" dirty="0">
                <a:latin typeface="VNI-Times" pitchFamily="2" charset="0"/>
              </a:rPr>
              <a:t> </a:t>
            </a:r>
            <a:r>
              <a:rPr lang="en-US" sz="2400" dirty="0" err="1">
                <a:latin typeface="VNI-Times" pitchFamily="2" charset="0"/>
              </a:rPr>
              <a:t>kính</a:t>
            </a:r>
            <a:r>
              <a:rPr lang="en-US" sz="2400" dirty="0">
                <a:latin typeface="VNI-Times" pitchFamily="2" charset="0"/>
              </a:rPr>
              <a:t> </a:t>
            </a:r>
            <a:r>
              <a:rPr lang="en-US" sz="2400" dirty="0" err="1">
                <a:latin typeface="VNI-Times" pitchFamily="2" charset="0"/>
              </a:rPr>
              <a:t>R,ñoái</a:t>
            </a:r>
            <a:r>
              <a:rPr lang="en-US" sz="2400" dirty="0">
                <a:latin typeface="VNI-Times" pitchFamily="2" charset="0"/>
              </a:rPr>
              <a:t> </a:t>
            </a:r>
            <a:r>
              <a:rPr lang="en-US" sz="2400" dirty="0" err="1">
                <a:latin typeface="VNI-Times" pitchFamily="2" charset="0"/>
              </a:rPr>
              <a:t>vôùi</a:t>
            </a:r>
            <a:r>
              <a:rPr lang="en-US" sz="2400" dirty="0">
                <a:latin typeface="VNI-Times" pitchFamily="2" charset="0"/>
              </a:rPr>
              <a:t> </a:t>
            </a:r>
            <a:r>
              <a:rPr lang="en-US" sz="2400" dirty="0" err="1">
                <a:latin typeface="VNI-Times" pitchFamily="2" charset="0"/>
              </a:rPr>
              <a:t>truïc</a:t>
            </a:r>
            <a:r>
              <a:rPr lang="en-US" sz="2400" dirty="0">
                <a:latin typeface="VNI-Times" pitchFamily="2" charset="0"/>
              </a:rPr>
              <a:t> </a:t>
            </a:r>
            <a:r>
              <a:rPr lang="en-US" sz="2400" dirty="0" err="1">
                <a:latin typeface="VNI-Times" pitchFamily="2" charset="0"/>
              </a:rPr>
              <a:t>vuoâng</a:t>
            </a:r>
            <a:r>
              <a:rPr lang="en-US" sz="2400" dirty="0">
                <a:latin typeface="VNI-Times" pitchFamily="2" charset="0"/>
              </a:rPr>
              <a:t> </a:t>
            </a:r>
            <a:r>
              <a:rPr lang="en-US" sz="2400" dirty="0" err="1">
                <a:latin typeface="VNI-Times" pitchFamily="2" charset="0"/>
              </a:rPr>
              <a:t>goùc</a:t>
            </a:r>
            <a:r>
              <a:rPr lang="en-US" sz="2400" dirty="0">
                <a:latin typeface="VNI-Times" pitchFamily="2" charset="0"/>
              </a:rPr>
              <a:t> </a:t>
            </a:r>
            <a:r>
              <a:rPr lang="en-US" sz="2400" dirty="0" err="1">
                <a:latin typeface="VNI-Times" pitchFamily="2" charset="0"/>
              </a:rPr>
              <a:t>vôùi</a:t>
            </a:r>
            <a:r>
              <a:rPr lang="en-US" sz="2400" dirty="0">
                <a:latin typeface="VNI-Times" pitchFamily="2" charset="0"/>
              </a:rPr>
              <a:t> </a:t>
            </a:r>
            <a:r>
              <a:rPr lang="en-US" sz="2400" dirty="0" err="1">
                <a:latin typeface="VNI-Times" pitchFamily="2" charset="0"/>
              </a:rPr>
              <a:t>maët</a:t>
            </a:r>
            <a:r>
              <a:rPr lang="en-US" sz="2400" dirty="0">
                <a:latin typeface="VNI-Times" pitchFamily="2" charset="0"/>
              </a:rPr>
              <a:t> </a:t>
            </a:r>
            <a:r>
              <a:rPr lang="en-US" sz="2400" dirty="0" err="1">
                <a:latin typeface="VNI-Times" pitchFamily="2" charset="0"/>
              </a:rPr>
              <a:t>phaúng</a:t>
            </a:r>
            <a:r>
              <a:rPr lang="en-US" sz="2400" dirty="0">
                <a:latin typeface="VNI-Times" pitchFamily="2" charset="0"/>
              </a:rPr>
              <a:t> </a:t>
            </a:r>
            <a:r>
              <a:rPr lang="en-US" sz="2400" dirty="0" err="1">
                <a:latin typeface="VNI-Times" pitchFamily="2" charset="0"/>
              </a:rPr>
              <a:t>vaønh,ñi</a:t>
            </a:r>
            <a:r>
              <a:rPr lang="en-US" sz="2400" dirty="0">
                <a:latin typeface="VNI-Times" pitchFamily="2" charset="0"/>
              </a:rPr>
              <a:t> qua </a:t>
            </a:r>
            <a:r>
              <a:rPr lang="en-US" sz="2400" dirty="0" err="1">
                <a:latin typeface="VNI-Times" pitchFamily="2" charset="0"/>
              </a:rPr>
              <a:t>khoái</a:t>
            </a:r>
            <a:r>
              <a:rPr lang="en-US" sz="2400" dirty="0">
                <a:latin typeface="VNI-Times" pitchFamily="2" charset="0"/>
              </a:rPr>
              <a:t> </a:t>
            </a:r>
            <a:r>
              <a:rPr lang="en-US" sz="2400" dirty="0" err="1">
                <a:latin typeface="VNI-Times" pitchFamily="2" charset="0"/>
              </a:rPr>
              <a:t>taâm</a:t>
            </a:r>
            <a:r>
              <a:rPr lang="en-US" sz="2400" dirty="0">
                <a:latin typeface="VNI-Times" pitchFamily="2" charset="0"/>
              </a:rPr>
              <a:t> </a:t>
            </a:r>
            <a:r>
              <a:rPr lang="en-US" sz="2400" dirty="0" err="1">
                <a:latin typeface="VNI-Times" pitchFamily="2" charset="0"/>
              </a:rPr>
              <a:t>vaønh</a:t>
            </a:r>
            <a:r>
              <a:rPr lang="en-US" sz="2400" dirty="0">
                <a:latin typeface="VNI-Times" pitchFamily="2" charset="0"/>
              </a:rPr>
              <a:t>.</a:t>
            </a:r>
          </a:p>
        </p:txBody>
      </p:sp>
      <p:pic>
        <p:nvPicPr>
          <p:cNvPr id="114694" name="Picture 4"/>
          <p:cNvPicPr>
            <a:picLocks noChangeAspect="1" noChangeArrowheads="1"/>
          </p:cNvPicPr>
          <p:nvPr/>
        </p:nvPicPr>
        <p:blipFill>
          <a:blip r:embed="rId2"/>
          <a:srcRect/>
          <a:stretch>
            <a:fillRect/>
          </a:stretch>
        </p:blipFill>
        <p:spPr bwMode="auto">
          <a:xfrm>
            <a:off x="457200" y="2209800"/>
            <a:ext cx="2514600" cy="2497138"/>
          </a:xfrm>
          <a:prstGeom prst="rect">
            <a:avLst/>
          </a:prstGeom>
          <a:noFill/>
          <a:ln w="9525">
            <a:noFill/>
            <a:miter lim="800000"/>
            <a:headEnd/>
            <a:tailEnd/>
          </a:ln>
        </p:spPr>
      </p:pic>
      <p:graphicFrame>
        <p:nvGraphicFramePr>
          <p:cNvPr id="912389" name="Object 5"/>
          <p:cNvGraphicFramePr>
            <a:graphicFrameLocks noGrp="1" noChangeAspect="1"/>
          </p:cNvGraphicFramePr>
          <p:nvPr>
            <p:ph sz="half" idx="1"/>
          </p:nvPr>
        </p:nvGraphicFramePr>
        <p:xfrm>
          <a:off x="4267200" y="2895600"/>
          <a:ext cx="4495800" cy="892175"/>
        </p:xfrm>
        <a:graphic>
          <a:graphicData uri="http://schemas.openxmlformats.org/presentationml/2006/ole">
            <mc:AlternateContent xmlns:mc="http://schemas.openxmlformats.org/markup-compatibility/2006">
              <mc:Choice xmlns:v="urn:schemas-microsoft-com:vml" Requires="v">
                <p:oleObj name="Equation" r:id="rId3" imgW="1917360" imgH="380880" progId="Equation.DSMT4">
                  <p:embed/>
                </p:oleObj>
              </mc:Choice>
              <mc:Fallback>
                <p:oleObj name="Equation" r:id="rId3" imgW="1917360" imgH="380880" progId="Equation.DSMT4">
                  <p:embed/>
                  <p:pic>
                    <p:nvPicPr>
                      <p:cNvPr id="91238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2895600"/>
                        <a:ext cx="4495800" cy="892175"/>
                      </a:xfrm>
                      <a:prstGeom prst="rect">
                        <a:avLst/>
                      </a:prstGeom>
                      <a:solidFill>
                        <a:srgbClr val="FFFF00"/>
                      </a:solidFill>
                    </p:spPr>
                  </p:pic>
                </p:oleObj>
              </mc:Fallback>
            </mc:AlternateContent>
          </a:graphicData>
        </a:graphic>
      </p:graphicFrame>
      <p:graphicFrame>
        <p:nvGraphicFramePr>
          <p:cNvPr id="114691" name="Object 6"/>
          <p:cNvGraphicFramePr>
            <a:graphicFrameLocks noGrp="1" noChangeAspect="1"/>
          </p:cNvGraphicFramePr>
          <p:nvPr>
            <p:ph sz="half" idx="2"/>
          </p:nvPr>
        </p:nvGraphicFramePr>
        <p:xfrm>
          <a:off x="4876800" y="2286000"/>
          <a:ext cx="838200" cy="376238"/>
        </p:xfrm>
        <a:graphic>
          <a:graphicData uri="http://schemas.openxmlformats.org/presentationml/2006/ole">
            <mc:AlternateContent xmlns:mc="http://schemas.openxmlformats.org/markup-compatibility/2006">
              <mc:Choice xmlns:v="urn:schemas-microsoft-com:vml" Requires="v">
                <p:oleObj name="Equation" r:id="rId5" imgW="368280" imgH="164880" progId="Equation.DSMT4">
                  <p:embed/>
                </p:oleObj>
              </mc:Choice>
              <mc:Fallback>
                <p:oleObj name="Equation" r:id="rId5" imgW="368280" imgH="164880" progId="Equation.DSMT4">
                  <p:embed/>
                  <p:pic>
                    <p:nvPicPr>
                      <p:cNvPr id="114691"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2286000"/>
                        <a:ext cx="838200" cy="376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4695" name="AutoShape 7"/>
          <p:cNvSpPr>
            <a:spLocks noChangeArrowheads="1"/>
          </p:cNvSpPr>
          <p:nvPr/>
        </p:nvSpPr>
        <p:spPr bwMode="auto">
          <a:xfrm>
            <a:off x="3886200" y="2438400"/>
            <a:ext cx="609600" cy="1524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p>
            <a:endParaRPr lang="en-US"/>
          </a:p>
        </p:txBody>
      </p:sp>
      <p:pic>
        <p:nvPicPr>
          <p:cNvPr id="114696" name="Picture 8"/>
          <p:cNvPicPr>
            <a:picLocks noChangeAspect="1" noChangeArrowheads="1"/>
          </p:cNvPicPr>
          <p:nvPr/>
        </p:nvPicPr>
        <p:blipFill>
          <a:blip r:embed="rId7"/>
          <a:srcRect/>
          <a:stretch>
            <a:fillRect/>
          </a:stretch>
        </p:blipFill>
        <p:spPr bwMode="auto">
          <a:xfrm>
            <a:off x="6953250" y="4267200"/>
            <a:ext cx="1833563" cy="2362200"/>
          </a:xfrm>
          <a:prstGeom prst="rect">
            <a:avLst/>
          </a:prstGeom>
          <a:noFill/>
          <a:ln w="9525">
            <a:noFill/>
            <a:miter lim="800000"/>
            <a:headEnd/>
            <a:tailEnd/>
          </a:ln>
        </p:spPr>
      </p:pic>
      <p:sp>
        <p:nvSpPr>
          <p:cNvPr id="114697" name="AutoShape 9"/>
          <p:cNvSpPr>
            <a:spLocks noChangeArrowheads="1"/>
          </p:cNvSpPr>
          <p:nvPr/>
        </p:nvSpPr>
        <p:spPr bwMode="auto">
          <a:xfrm>
            <a:off x="381000" y="4800600"/>
            <a:ext cx="381000" cy="3810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14698" name="Text Box 10"/>
          <p:cNvSpPr txBox="1">
            <a:spLocks noChangeArrowheads="1"/>
          </p:cNvSpPr>
          <p:nvPr/>
        </p:nvSpPr>
        <p:spPr bwMode="auto">
          <a:xfrm>
            <a:off x="990600" y="4800600"/>
            <a:ext cx="5257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114699" name="AutoShape 11"/>
          <p:cNvSpPr>
            <a:spLocks noChangeArrowheads="1"/>
          </p:cNvSpPr>
          <p:nvPr/>
        </p:nvSpPr>
        <p:spPr bwMode="auto">
          <a:xfrm>
            <a:off x="1600200" y="4876800"/>
            <a:ext cx="533400" cy="228600"/>
          </a:xfrm>
          <a:prstGeom prst="rightArrow">
            <a:avLst>
              <a:gd name="adj1" fmla="val 50000"/>
              <a:gd name="adj2" fmla="val 58333"/>
            </a:avLst>
          </a:prstGeom>
          <a:solidFill>
            <a:schemeClr val="accent1"/>
          </a:solidFill>
          <a:ln w="9525">
            <a:solidFill>
              <a:schemeClr val="tx1"/>
            </a:solidFill>
            <a:miter lim="800000"/>
            <a:headEnd/>
            <a:tailEnd/>
          </a:ln>
        </p:spPr>
        <p:txBody>
          <a:bodyPr wrap="none" anchor="ctr"/>
          <a:lstStyle/>
          <a:p>
            <a:endParaRPr lang="en-US"/>
          </a:p>
        </p:txBody>
      </p:sp>
      <p:sp>
        <p:nvSpPr>
          <p:cNvPr id="912396" name="Text Box 12"/>
          <p:cNvSpPr txBox="1">
            <a:spLocks noChangeArrowheads="1"/>
          </p:cNvSpPr>
          <p:nvPr/>
        </p:nvSpPr>
        <p:spPr bwMode="auto">
          <a:xfrm>
            <a:off x="2209800" y="4724400"/>
            <a:ext cx="4343400" cy="155257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Keát quaû khoâng phuï thuoäc beà daøy cuûa vaønh troøn                              </a:t>
            </a:r>
            <a:r>
              <a:rPr lang="en-US" sz="2400">
                <a:latin typeface="VNI-Times" pitchFamily="2" charset="0"/>
                <a:sym typeface="Symbol" pitchFamily="18" charset="2"/>
              </a:rPr>
              <a:t> Cuõng ñuùng ñoái vôùi oáng truï baùn kính 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12389"/>
                                        </p:tgtEl>
                                        <p:attrNameLst>
                                          <p:attrName>style.visibility</p:attrName>
                                        </p:attrNameLst>
                                      </p:cBhvr>
                                      <p:to>
                                        <p:strVal val="visible"/>
                                      </p:to>
                                    </p:set>
                                    <p:animEffect transition="in" filter="blinds(horizontal)">
                                      <p:cBhvr>
                                        <p:cTn id="7" dur="500"/>
                                        <p:tgtEl>
                                          <p:spTgt spid="91238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12396"/>
                                        </p:tgtEl>
                                        <p:attrNameLst>
                                          <p:attrName>style.visibility</p:attrName>
                                        </p:attrNameLst>
                                      </p:cBhvr>
                                      <p:to>
                                        <p:strVal val="visible"/>
                                      </p:to>
                                    </p:set>
                                    <p:animEffect transition="in" filter="blinds(horizontal)">
                                      <p:cBhvr>
                                        <p:cTn id="12" dur="500"/>
                                        <p:tgtEl>
                                          <p:spTgt spid="912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39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9" name="Text Box 2"/>
          <p:cNvSpPr txBox="1">
            <a:spLocks noChangeArrowheads="1"/>
          </p:cNvSpPr>
          <p:nvPr/>
        </p:nvSpPr>
        <p:spPr bwMode="auto">
          <a:xfrm>
            <a:off x="228600" y="228600"/>
            <a:ext cx="7391400" cy="118745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2/ Momen quaùn tính cuûa moät thanh ñoàng chaát daøi L,khoái löôïng M,ñoái vôùi truïc quay vuoâng goùc vôùi thanh,ñi qua khoái taâm.</a:t>
            </a:r>
          </a:p>
        </p:txBody>
      </p:sp>
      <p:pic>
        <p:nvPicPr>
          <p:cNvPr id="115720" name="Picture 3"/>
          <p:cNvPicPr>
            <a:picLocks noChangeAspect="1" noChangeArrowheads="1"/>
          </p:cNvPicPr>
          <p:nvPr/>
        </p:nvPicPr>
        <p:blipFill>
          <a:blip r:embed="rId2"/>
          <a:srcRect/>
          <a:stretch>
            <a:fillRect/>
          </a:stretch>
        </p:blipFill>
        <p:spPr bwMode="auto">
          <a:xfrm>
            <a:off x="0" y="1600200"/>
            <a:ext cx="2940050" cy="3048000"/>
          </a:xfrm>
          <a:prstGeom prst="rect">
            <a:avLst/>
          </a:prstGeom>
          <a:noFill/>
          <a:ln w="9525">
            <a:noFill/>
            <a:miter lim="800000"/>
            <a:headEnd/>
            <a:tailEnd/>
          </a:ln>
        </p:spPr>
      </p:pic>
      <p:graphicFrame>
        <p:nvGraphicFramePr>
          <p:cNvPr id="115714" name="Object 4"/>
          <p:cNvGraphicFramePr>
            <a:graphicFrameLocks noGrp="1" noChangeAspect="1"/>
          </p:cNvGraphicFramePr>
          <p:nvPr>
            <p:ph sz="quarter" idx="1"/>
          </p:nvPr>
        </p:nvGraphicFramePr>
        <p:xfrm>
          <a:off x="4114800" y="1212850"/>
          <a:ext cx="2438400" cy="849313"/>
        </p:xfrm>
        <a:graphic>
          <a:graphicData uri="http://schemas.openxmlformats.org/presentationml/2006/ole">
            <mc:AlternateContent xmlns:mc="http://schemas.openxmlformats.org/markup-compatibility/2006">
              <mc:Choice xmlns:v="urn:schemas-microsoft-com:vml" Requires="v">
                <p:oleObj name="Equation" r:id="rId3" imgW="1130040" imgH="393480" progId="Equation.DSMT4">
                  <p:embed/>
                </p:oleObj>
              </mc:Choice>
              <mc:Fallback>
                <p:oleObj name="Equation" r:id="rId3" imgW="1130040" imgH="393480" progId="Equation.DSMT4">
                  <p:embed/>
                  <p:pic>
                    <p:nvPicPr>
                      <p:cNvPr id="11571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1212850"/>
                        <a:ext cx="2438400" cy="849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5715" name="Object 5"/>
          <p:cNvGraphicFramePr>
            <a:graphicFrameLocks noGrp="1" noChangeAspect="1"/>
          </p:cNvGraphicFramePr>
          <p:nvPr>
            <p:ph sz="quarter" idx="2"/>
          </p:nvPr>
        </p:nvGraphicFramePr>
        <p:xfrm>
          <a:off x="4038600" y="2057400"/>
          <a:ext cx="762000" cy="311150"/>
        </p:xfrm>
        <a:graphic>
          <a:graphicData uri="http://schemas.openxmlformats.org/presentationml/2006/ole">
            <mc:AlternateContent xmlns:mc="http://schemas.openxmlformats.org/markup-compatibility/2006">
              <mc:Choice xmlns:v="urn:schemas-microsoft-com:vml" Requires="v">
                <p:oleObj name="Equation" r:id="rId5" imgW="342720" imgH="139680" progId="Equation.DSMT4">
                  <p:embed/>
                </p:oleObj>
              </mc:Choice>
              <mc:Fallback>
                <p:oleObj name="Equation" r:id="rId5" imgW="342720" imgH="139680" progId="Equation.DSMT4">
                  <p:embed/>
                  <p:pic>
                    <p:nvPicPr>
                      <p:cNvPr id="11571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2057400"/>
                        <a:ext cx="762000" cy="311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3414" name="Object 6"/>
          <p:cNvGraphicFramePr>
            <a:graphicFrameLocks noGrp="1" noChangeAspect="1"/>
          </p:cNvGraphicFramePr>
          <p:nvPr>
            <p:ph sz="quarter" idx="3"/>
          </p:nvPr>
        </p:nvGraphicFramePr>
        <p:xfrm>
          <a:off x="3352800" y="2233613"/>
          <a:ext cx="3657600" cy="1430337"/>
        </p:xfrm>
        <a:graphic>
          <a:graphicData uri="http://schemas.openxmlformats.org/presentationml/2006/ole">
            <mc:AlternateContent xmlns:mc="http://schemas.openxmlformats.org/markup-compatibility/2006">
              <mc:Choice xmlns:v="urn:schemas-microsoft-com:vml" Requires="v">
                <p:oleObj name="Equation" r:id="rId7" imgW="1752480" imgH="685800" progId="Equation.DSMT4">
                  <p:embed/>
                </p:oleObj>
              </mc:Choice>
              <mc:Fallback>
                <p:oleObj name="Equation" r:id="rId7" imgW="1752480" imgH="685800" progId="Equation.DSMT4">
                  <p:embed/>
                  <p:pic>
                    <p:nvPicPr>
                      <p:cNvPr id="913414"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2233613"/>
                        <a:ext cx="3657600" cy="1430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3415" name="Object 7"/>
          <p:cNvGraphicFramePr>
            <a:graphicFrameLocks noGrp="1" noChangeAspect="1"/>
          </p:cNvGraphicFramePr>
          <p:nvPr>
            <p:ph sz="quarter" idx="4"/>
          </p:nvPr>
        </p:nvGraphicFramePr>
        <p:xfrm>
          <a:off x="3657600" y="3505200"/>
          <a:ext cx="3281363" cy="1352550"/>
        </p:xfrm>
        <a:graphic>
          <a:graphicData uri="http://schemas.openxmlformats.org/presentationml/2006/ole">
            <mc:AlternateContent xmlns:mc="http://schemas.openxmlformats.org/markup-compatibility/2006">
              <mc:Choice xmlns:v="urn:schemas-microsoft-com:vml" Requires="v">
                <p:oleObj name="Equation" r:id="rId9" imgW="1663560" imgH="685800" progId="Equation.DSMT4">
                  <p:embed/>
                </p:oleObj>
              </mc:Choice>
              <mc:Fallback>
                <p:oleObj name="Equation" r:id="rId9" imgW="1663560" imgH="685800" progId="Equation.DSMT4">
                  <p:embed/>
                  <p:pic>
                    <p:nvPicPr>
                      <p:cNvPr id="913415"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57600" y="3505200"/>
                        <a:ext cx="3281363" cy="1352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3416" name="Object 8"/>
          <p:cNvGraphicFramePr>
            <a:graphicFrameLocks noChangeAspect="1"/>
          </p:cNvGraphicFramePr>
          <p:nvPr/>
        </p:nvGraphicFramePr>
        <p:xfrm>
          <a:off x="4800600" y="5029200"/>
          <a:ext cx="1600200" cy="827088"/>
        </p:xfrm>
        <a:graphic>
          <a:graphicData uri="http://schemas.openxmlformats.org/presentationml/2006/ole">
            <mc:AlternateContent xmlns:mc="http://schemas.openxmlformats.org/markup-compatibility/2006">
              <mc:Choice xmlns:v="urn:schemas-microsoft-com:vml" Requires="v">
                <p:oleObj name="Equation" r:id="rId11" imgW="761760" imgH="393480" progId="Equation.DSMT4">
                  <p:embed/>
                </p:oleObj>
              </mc:Choice>
              <mc:Fallback>
                <p:oleObj name="Equation" r:id="rId11" imgW="761760" imgH="393480" progId="Equation.DSMT4">
                  <p:embed/>
                  <p:pic>
                    <p:nvPicPr>
                      <p:cNvPr id="913416"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00600" y="5029200"/>
                        <a:ext cx="1600200" cy="827088"/>
                      </a:xfrm>
                      <a:prstGeom prst="rect">
                        <a:avLst/>
                      </a:prstGeom>
                      <a:solidFill>
                        <a:srgbClr val="FFFF00"/>
                      </a:solidFill>
                      <a:ln w="9525">
                        <a:solidFill>
                          <a:srgbClr val="FF6600"/>
                        </a:solidFill>
                        <a:miter lim="800000"/>
                        <a:headEnd/>
                        <a:tailEnd/>
                      </a:ln>
                    </p:spPr>
                  </p:pic>
                </p:oleObj>
              </mc:Fallback>
            </mc:AlternateContent>
          </a:graphicData>
        </a:graphic>
      </p:graphicFrame>
      <p:sp>
        <p:nvSpPr>
          <p:cNvPr id="115721" name="AutoShape 9"/>
          <p:cNvSpPr>
            <a:spLocks noChangeArrowheads="1"/>
          </p:cNvSpPr>
          <p:nvPr/>
        </p:nvSpPr>
        <p:spPr bwMode="auto">
          <a:xfrm>
            <a:off x="3276600" y="1600200"/>
            <a:ext cx="381000" cy="152400"/>
          </a:xfrm>
          <a:prstGeom prst="rightArrow">
            <a:avLst>
              <a:gd name="adj1" fmla="val 50000"/>
              <a:gd name="adj2" fmla="val 625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13414"/>
                                        </p:tgtEl>
                                        <p:attrNameLst>
                                          <p:attrName>style.visibility</p:attrName>
                                        </p:attrNameLst>
                                      </p:cBhvr>
                                      <p:to>
                                        <p:strVal val="visible"/>
                                      </p:to>
                                    </p:set>
                                    <p:animEffect transition="in" filter="blinds(horizontal)">
                                      <p:cBhvr>
                                        <p:cTn id="7" dur="500"/>
                                        <p:tgtEl>
                                          <p:spTgt spid="9134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13415"/>
                                        </p:tgtEl>
                                        <p:attrNameLst>
                                          <p:attrName>style.visibility</p:attrName>
                                        </p:attrNameLst>
                                      </p:cBhvr>
                                      <p:to>
                                        <p:strVal val="visible"/>
                                      </p:to>
                                    </p:set>
                                    <p:animEffect transition="in" filter="blinds(horizontal)">
                                      <p:cBhvr>
                                        <p:cTn id="12" dur="500"/>
                                        <p:tgtEl>
                                          <p:spTgt spid="9134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13416"/>
                                        </p:tgtEl>
                                        <p:attrNameLst>
                                          <p:attrName>style.visibility</p:attrName>
                                        </p:attrNameLst>
                                      </p:cBhvr>
                                      <p:to>
                                        <p:strVal val="visible"/>
                                      </p:to>
                                    </p:set>
                                    <p:animEffect transition="in" filter="blinds(horizontal)">
                                      <p:cBhvr>
                                        <p:cTn id="17" dur="500"/>
                                        <p:tgtEl>
                                          <p:spTgt spid="913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47" name="Picture 2"/>
          <p:cNvPicPr>
            <a:picLocks noChangeAspect="1" noChangeArrowheads="1"/>
          </p:cNvPicPr>
          <p:nvPr/>
        </p:nvPicPr>
        <p:blipFill>
          <a:blip r:embed="rId2"/>
          <a:srcRect/>
          <a:stretch>
            <a:fillRect/>
          </a:stretch>
        </p:blipFill>
        <p:spPr bwMode="auto">
          <a:xfrm>
            <a:off x="533400" y="1295400"/>
            <a:ext cx="1838325" cy="3124200"/>
          </a:xfrm>
          <a:prstGeom prst="rect">
            <a:avLst/>
          </a:prstGeom>
          <a:noFill/>
          <a:ln w="9525">
            <a:noFill/>
            <a:miter lim="800000"/>
            <a:headEnd/>
            <a:tailEnd/>
          </a:ln>
        </p:spPr>
      </p:pic>
      <p:sp>
        <p:nvSpPr>
          <p:cNvPr id="116748" name="Text Box 3"/>
          <p:cNvSpPr txBox="1">
            <a:spLocks noChangeArrowheads="1"/>
          </p:cNvSpPr>
          <p:nvPr/>
        </p:nvSpPr>
        <p:spPr bwMode="auto">
          <a:xfrm>
            <a:off x="990600" y="381000"/>
            <a:ext cx="7467600" cy="830997"/>
          </a:xfrm>
          <a:prstGeom prst="rect">
            <a:avLst/>
          </a:prstGeom>
          <a:noFill/>
          <a:ln w="9525">
            <a:noFill/>
            <a:miter lim="800000"/>
            <a:headEnd/>
            <a:tailEnd/>
          </a:ln>
        </p:spPr>
        <p:txBody>
          <a:bodyPr>
            <a:spAutoFit/>
          </a:bodyPr>
          <a:lstStyle/>
          <a:p>
            <a:pPr algn="l">
              <a:spcBef>
                <a:spcPct val="50000"/>
              </a:spcBef>
            </a:pPr>
            <a:r>
              <a:rPr lang="en-US" sz="2400" dirty="0">
                <a:latin typeface="VNI-Times" pitchFamily="2" charset="0"/>
              </a:rPr>
              <a:t>3/ </a:t>
            </a:r>
            <a:r>
              <a:rPr lang="en-US" sz="2400" dirty="0" err="1">
                <a:latin typeface="VNI-Times" pitchFamily="2" charset="0"/>
              </a:rPr>
              <a:t>Tính</a:t>
            </a:r>
            <a:r>
              <a:rPr lang="en-US" sz="2400" dirty="0">
                <a:latin typeface="VNI-Times" pitchFamily="2" charset="0"/>
              </a:rPr>
              <a:t> </a:t>
            </a:r>
            <a:r>
              <a:rPr lang="en-US" sz="2400" dirty="0" err="1">
                <a:latin typeface="VNI-Times" pitchFamily="2" charset="0"/>
              </a:rPr>
              <a:t>momen</a:t>
            </a:r>
            <a:r>
              <a:rPr lang="en-US" sz="2400" dirty="0">
                <a:latin typeface="VNI-Times" pitchFamily="2" charset="0"/>
              </a:rPr>
              <a:t> </a:t>
            </a:r>
            <a:r>
              <a:rPr lang="en-US" sz="2400" dirty="0" err="1">
                <a:latin typeface="VNI-Times" pitchFamily="2" charset="0"/>
              </a:rPr>
              <a:t>quaùn</a:t>
            </a:r>
            <a:r>
              <a:rPr lang="en-US" sz="2400" dirty="0">
                <a:latin typeface="VNI-Times" pitchFamily="2" charset="0"/>
              </a:rPr>
              <a:t> </a:t>
            </a:r>
            <a:r>
              <a:rPr lang="en-US" sz="2400" dirty="0" err="1">
                <a:latin typeface="VNI-Times" pitchFamily="2" charset="0"/>
              </a:rPr>
              <a:t>tính</a:t>
            </a:r>
            <a:r>
              <a:rPr lang="en-US" sz="2400" dirty="0">
                <a:latin typeface="VNI-Times" pitchFamily="2" charset="0"/>
              </a:rPr>
              <a:t> </a:t>
            </a:r>
            <a:r>
              <a:rPr lang="en-US" sz="2400" dirty="0" err="1">
                <a:latin typeface="VNI-Times" pitchFamily="2" charset="0"/>
              </a:rPr>
              <a:t>cuûa</a:t>
            </a:r>
            <a:r>
              <a:rPr lang="en-US" sz="2400" dirty="0">
                <a:latin typeface="VNI-Times" pitchFamily="2" charset="0"/>
              </a:rPr>
              <a:t> </a:t>
            </a:r>
            <a:r>
              <a:rPr lang="en-US" sz="2400" b="1" u="sng" dirty="0" err="1">
                <a:latin typeface="VNI-Times" pitchFamily="2" charset="0"/>
              </a:rPr>
              <a:t>hình</a:t>
            </a:r>
            <a:r>
              <a:rPr lang="en-US" sz="2400" b="1" u="sng" dirty="0">
                <a:latin typeface="VNI-Times" pitchFamily="2" charset="0"/>
              </a:rPr>
              <a:t> </a:t>
            </a:r>
            <a:r>
              <a:rPr lang="en-US" sz="2400" b="1" u="sng" dirty="0" err="1">
                <a:latin typeface="VNI-Times" pitchFamily="2" charset="0"/>
              </a:rPr>
              <a:t>truï</a:t>
            </a:r>
            <a:r>
              <a:rPr lang="en-US" sz="2400" b="1" u="sng" dirty="0">
                <a:latin typeface="VNI-Times" pitchFamily="2" charset="0"/>
              </a:rPr>
              <a:t> </a:t>
            </a:r>
            <a:r>
              <a:rPr lang="en-US" sz="2400" b="1" u="sng" dirty="0" err="1">
                <a:latin typeface="VNI-Times" pitchFamily="2" charset="0"/>
              </a:rPr>
              <a:t>ñaëc</a:t>
            </a:r>
            <a:r>
              <a:rPr lang="en-US" sz="2400" dirty="0">
                <a:latin typeface="VNI-Times" pitchFamily="2" charset="0"/>
              </a:rPr>
              <a:t> </a:t>
            </a:r>
            <a:r>
              <a:rPr lang="en-US" sz="2400" dirty="0" err="1">
                <a:latin typeface="VNI-Times" pitchFamily="2" charset="0"/>
              </a:rPr>
              <a:t>baùn</a:t>
            </a:r>
            <a:r>
              <a:rPr lang="en-US" sz="2400" dirty="0">
                <a:latin typeface="VNI-Times" pitchFamily="2" charset="0"/>
              </a:rPr>
              <a:t> </a:t>
            </a:r>
            <a:r>
              <a:rPr lang="en-US" sz="2400" dirty="0" err="1">
                <a:latin typeface="VNI-Times" pitchFamily="2" charset="0"/>
              </a:rPr>
              <a:t>kính</a:t>
            </a:r>
            <a:r>
              <a:rPr lang="en-US" sz="2400" dirty="0">
                <a:latin typeface="VNI-Times" pitchFamily="2" charset="0"/>
              </a:rPr>
              <a:t> </a:t>
            </a:r>
            <a:r>
              <a:rPr lang="en-US" sz="2400" dirty="0" err="1">
                <a:latin typeface="VNI-Times" pitchFamily="2" charset="0"/>
              </a:rPr>
              <a:t>R,khoái</a:t>
            </a:r>
            <a:r>
              <a:rPr lang="en-US" sz="2400" dirty="0">
                <a:latin typeface="VNI-Times" pitchFamily="2" charset="0"/>
              </a:rPr>
              <a:t> </a:t>
            </a:r>
            <a:r>
              <a:rPr lang="en-US" sz="2400" dirty="0" err="1">
                <a:latin typeface="VNI-Times" pitchFamily="2" charset="0"/>
              </a:rPr>
              <a:t>löôïng</a:t>
            </a:r>
            <a:r>
              <a:rPr lang="en-US" sz="2400" dirty="0">
                <a:latin typeface="VNI-Times" pitchFamily="2" charset="0"/>
              </a:rPr>
              <a:t> </a:t>
            </a:r>
            <a:r>
              <a:rPr lang="en-US" sz="2400" dirty="0" err="1">
                <a:latin typeface="VNI-Times" pitchFamily="2" charset="0"/>
              </a:rPr>
              <a:t>M,daøi</a:t>
            </a:r>
            <a:r>
              <a:rPr lang="en-US" sz="2400" dirty="0">
                <a:latin typeface="VNI-Times" pitchFamily="2" charset="0"/>
              </a:rPr>
              <a:t> </a:t>
            </a:r>
            <a:r>
              <a:rPr lang="en-US" sz="2400" dirty="0" err="1">
                <a:latin typeface="VNI-Times" pitchFamily="2" charset="0"/>
              </a:rPr>
              <a:t>L,qua</a:t>
            </a:r>
            <a:r>
              <a:rPr lang="en-US" sz="2400" dirty="0">
                <a:latin typeface="VNI-Times" pitchFamily="2" charset="0"/>
              </a:rPr>
              <a:t> </a:t>
            </a:r>
            <a:r>
              <a:rPr lang="en-US" sz="2400" dirty="0" err="1">
                <a:latin typeface="VNI-Times" pitchFamily="2" charset="0"/>
              </a:rPr>
              <a:t>truïc</a:t>
            </a:r>
            <a:r>
              <a:rPr lang="en-US" sz="2400" dirty="0">
                <a:latin typeface="VNI-Times" pitchFamily="2" charset="0"/>
              </a:rPr>
              <a:t> z qua </a:t>
            </a:r>
            <a:r>
              <a:rPr lang="en-US" sz="2400" dirty="0" err="1">
                <a:latin typeface="VNI-Times" pitchFamily="2" charset="0"/>
              </a:rPr>
              <a:t>khoái</a:t>
            </a:r>
            <a:r>
              <a:rPr lang="en-US" sz="2400" dirty="0">
                <a:latin typeface="VNI-Times" pitchFamily="2" charset="0"/>
              </a:rPr>
              <a:t> </a:t>
            </a:r>
            <a:r>
              <a:rPr lang="en-US" sz="2400" dirty="0" err="1">
                <a:latin typeface="VNI-Times" pitchFamily="2" charset="0"/>
              </a:rPr>
              <a:t>taâm</a:t>
            </a:r>
            <a:r>
              <a:rPr lang="en-US" sz="2400" dirty="0">
                <a:latin typeface="VNI-Times" pitchFamily="2" charset="0"/>
              </a:rPr>
              <a:t> </a:t>
            </a:r>
            <a:r>
              <a:rPr lang="en-US" sz="2400" dirty="0" err="1">
                <a:latin typeface="VNI-Times" pitchFamily="2" charset="0"/>
              </a:rPr>
              <a:t>hình</a:t>
            </a:r>
            <a:r>
              <a:rPr lang="en-US" sz="2400" dirty="0">
                <a:latin typeface="VNI-Times" pitchFamily="2" charset="0"/>
              </a:rPr>
              <a:t> </a:t>
            </a:r>
            <a:r>
              <a:rPr lang="en-US" sz="2400" dirty="0" err="1">
                <a:latin typeface="VNI-Times" pitchFamily="2" charset="0"/>
              </a:rPr>
              <a:t>truï</a:t>
            </a:r>
            <a:r>
              <a:rPr lang="en-US" sz="2400" dirty="0">
                <a:latin typeface="VNI-Times" pitchFamily="2" charset="0"/>
              </a:rPr>
              <a:t>.</a:t>
            </a:r>
          </a:p>
        </p:txBody>
      </p:sp>
      <p:graphicFrame>
        <p:nvGraphicFramePr>
          <p:cNvPr id="914436" name="Object 4"/>
          <p:cNvGraphicFramePr>
            <a:graphicFrameLocks noGrp="1" noChangeAspect="1"/>
          </p:cNvGraphicFramePr>
          <p:nvPr>
            <p:ph sz="quarter" idx="1"/>
          </p:nvPr>
        </p:nvGraphicFramePr>
        <p:xfrm>
          <a:off x="4114800" y="2189163"/>
          <a:ext cx="3124200" cy="554037"/>
        </p:xfrm>
        <a:graphic>
          <a:graphicData uri="http://schemas.openxmlformats.org/presentationml/2006/ole">
            <mc:AlternateContent xmlns:mc="http://schemas.openxmlformats.org/markup-compatibility/2006">
              <mc:Choice xmlns:v="urn:schemas-microsoft-com:vml" Requires="v">
                <p:oleObj name="Equation" r:id="rId3" imgW="1434960" imgH="253800" progId="Equation.DSMT4">
                  <p:embed/>
                </p:oleObj>
              </mc:Choice>
              <mc:Fallback>
                <p:oleObj name="Equation" r:id="rId3" imgW="1434960" imgH="253800" progId="Equation.DSMT4">
                  <p:embed/>
                  <p:pic>
                    <p:nvPicPr>
                      <p:cNvPr id="91443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2189163"/>
                        <a:ext cx="3124200"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4437" name="Object 5"/>
          <p:cNvGraphicFramePr>
            <a:graphicFrameLocks noGrp="1" noChangeAspect="1"/>
          </p:cNvGraphicFramePr>
          <p:nvPr>
            <p:ph sz="quarter" idx="2"/>
          </p:nvPr>
        </p:nvGraphicFramePr>
        <p:xfrm>
          <a:off x="5029200" y="3300413"/>
          <a:ext cx="3276600" cy="460375"/>
        </p:xfrm>
        <a:graphic>
          <a:graphicData uri="http://schemas.openxmlformats.org/presentationml/2006/ole">
            <mc:AlternateContent xmlns:mc="http://schemas.openxmlformats.org/markup-compatibility/2006">
              <mc:Choice xmlns:v="urn:schemas-microsoft-com:vml" Requires="v">
                <p:oleObj name="Equation" r:id="rId5" imgW="1447560" imgH="203040" progId="Equation.DSMT4">
                  <p:embed/>
                </p:oleObj>
              </mc:Choice>
              <mc:Fallback>
                <p:oleObj name="Equation" r:id="rId5" imgW="1447560" imgH="203040" progId="Equation.DSMT4">
                  <p:embed/>
                  <p:pic>
                    <p:nvPicPr>
                      <p:cNvPr id="91443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3300413"/>
                        <a:ext cx="32766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4438" name="Object 6"/>
          <p:cNvGraphicFramePr>
            <a:graphicFrameLocks noGrp="1" noChangeAspect="1"/>
          </p:cNvGraphicFramePr>
          <p:nvPr>
            <p:ph sz="quarter" idx="3"/>
          </p:nvPr>
        </p:nvGraphicFramePr>
        <p:xfrm>
          <a:off x="3124200" y="3581400"/>
          <a:ext cx="4267200" cy="1096963"/>
        </p:xfrm>
        <a:graphic>
          <a:graphicData uri="http://schemas.openxmlformats.org/presentationml/2006/ole">
            <mc:AlternateContent xmlns:mc="http://schemas.openxmlformats.org/markup-compatibility/2006">
              <mc:Choice xmlns:v="urn:schemas-microsoft-com:vml" Requires="v">
                <p:oleObj name="Equation" r:id="rId7" imgW="1879560" imgH="482400" progId="Equation.DSMT4">
                  <p:embed/>
                </p:oleObj>
              </mc:Choice>
              <mc:Fallback>
                <p:oleObj name="Equation" r:id="rId7" imgW="1879560" imgH="482400" progId="Equation.DSMT4">
                  <p:embed/>
                  <p:pic>
                    <p:nvPicPr>
                      <p:cNvPr id="914438"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3581400"/>
                        <a:ext cx="4267200" cy="1096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4439" name="Object 7"/>
          <p:cNvGraphicFramePr>
            <a:graphicFrameLocks noGrp="1" noChangeAspect="1"/>
          </p:cNvGraphicFramePr>
          <p:nvPr>
            <p:ph sz="quarter" idx="4"/>
          </p:nvPr>
        </p:nvGraphicFramePr>
        <p:xfrm>
          <a:off x="7391400" y="3657600"/>
          <a:ext cx="1524000" cy="858838"/>
        </p:xfrm>
        <a:graphic>
          <a:graphicData uri="http://schemas.openxmlformats.org/presentationml/2006/ole">
            <mc:AlternateContent xmlns:mc="http://schemas.openxmlformats.org/markup-compatibility/2006">
              <mc:Choice xmlns:v="urn:schemas-microsoft-com:vml" Requires="v">
                <p:oleObj name="Equation" r:id="rId9" imgW="698400" imgH="393480" progId="Equation.DSMT4">
                  <p:embed/>
                </p:oleObj>
              </mc:Choice>
              <mc:Fallback>
                <p:oleObj name="Equation" r:id="rId9" imgW="698400" imgH="393480" progId="Equation.DSMT4">
                  <p:embed/>
                  <p:pic>
                    <p:nvPicPr>
                      <p:cNvPr id="914439"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91400" y="3657600"/>
                        <a:ext cx="1524000" cy="858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742" name="Object 8"/>
          <p:cNvGraphicFramePr>
            <a:graphicFrameLocks noChangeAspect="1"/>
          </p:cNvGraphicFramePr>
          <p:nvPr/>
        </p:nvGraphicFramePr>
        <p:xfrm>
          <a:off x="3429000" y="4746625"/>
          <a:ext cx="1143000" cy="358775"/>
        </p:xfrm>
        <a:graphic>
          <a:graphicData uri="http://schemas.openxmlformats.org/presentationml/2006/ole">
            <mc:AlternateContent xmlns:mc="http://schemas.openxmlformats.org/markup-compatibility/2006">
              <mc:Choice xmlns:v="urn:schemas-microsoft-com:vml" Requires="v">
                <p:oleObj name="Equation" r:id="rId11" imgW="647640" imgH="203040" progId="Equation.DSMT4">
                  <p:embed/>
                </p:oleObj>
              </mc:Choice>
              <mc:Fallback>
                <p:oleObj name="Equation" r:id="rId11" imgW="647640" imgH="203040" progId="Equation.DSMT4">
                  <p:embed/>
                  <p:pic>
                    <p:nvPicPr>
                      <p:cNvPr id="116742"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29000" y="4746625"/>
                        <a:ext cx="1143000"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743" name="Object 9"/>
          <p:cNvGraphicFramePr>
            <a:graphicFrameLocks noChangeAspect="1"/>
          </p:cNvGraphicFramePr>
          <p:nvPr>
            <p:extLst>
              <p:ext uri="{D42A27DB-BD31-4B8C-83A1-F6EECF244321}">
                <p14:modId xmlns:p14="http://schemas.microsoft.com/office/powerpoint/2010/main" val="3974160019"/>
              </p:ext>
            </p:extLst>
          </p:nvPr>
        </p:nvGraphicFramePr>
        <p:xfrm>
          <a:off x="5410200" y="4616450"/>
          <a:ext cx="1828800" cy="717550"/>
        </p:xfrm>
        <a:graphic>
          <a:graphicData uri="http://schemas.openxmlformats.org/presentationml/2006/ole">
            <mc:AlternateContent xmlns:mc="http://schemas.openxmlformats.org/markup-compatibility/2006">
              <mc:Choice xmlns:v="urn:schemas-microsoft-com:vml" Requires="v">
                <p:oleObj name="Equation" r:id="rId13" imgW="1002960" imgH="393480" progId="Equation.DSMT4">
                  <p:embed/>
                </p:oleObj>
              </mc:Choice>
              <mc:Fallback>
                <p:oleObj name="Equation" r:id="rId13" imgW="1002960" imgH="393480" progId="Equation.DSMT4">
                  <p:embed/>
                  <p:pic>
                    <p:nvPicPr>
                      <p:cNvPr id="116743"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10200" y="4616450"/>
                        <a:ext cx="1828800"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4442" name="Object 10"/>
          <p:cNvGraphicFramePr>
            <a:graphicFrameLocks noChangeAspect="1"/>
          </p:cNvGraphicFramePr>
          <p:nvPr/>
        </p:nvGraphicFramePr>
        <p:xfrm>
          <a:off x="7086600" y="5562600"/>
          <a:ext cx="1447800" cy="787400"/>
        </p:xfrm>
        <a:graphic>
          <a:graphicData uri="http://schemas.openxmlformats.org/presentationml/2006/ole">
            <mc:AlternateContent xmlns:mc="http://schemas.openxmlformats.org/markup-compatibility/2006">
              <mc:Choice xmlns:v="urn:schemas-microsoft-com:vml" Requires="v">
                <p:oleObj name="Equation" r:id="rId15" imgW="723600" imgH="393480" progId="Equation.DSMT4">
                  <p:embed/>
                </p:oleObj>
              </mc:Choice>
              <mc:Fallback>
                <p:oleObj name="Equation" r:id="rId15" imgW="723600" imgH="393480" progId="Equation.DSMT4">
                  <p:embed/>
                  <p:pic>
                    <p:nvPicPr>
                      <p:cNvPr id="914442"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86600" y="5562600"/>
                        <a:ext cx="1447800" cy="787400"/>
                      </a:xfrm>
                      <a:prstGeom prst="rect">
                        <a:avLst/>
                      </a:prstGeom>
                      <a:solidFill>
                        <a:srgbClr val="FFFF00"/>
                      </a:solidFill>
                      <a:ln w="9525">
                        <a:solidFill>
                          <a:srgbClr val="0000FF"/>
                        </a:solidFill>
                        <a:miter lim="800000"/>
                        <a:headEnd/>
                        <a:tailEnd/>
                      </a:ln>
                    </p:spPr>
                  </p:pic>
                </p:oleObj>
              </mc:Fallback>
            </mc:AlternateContent>
          </a:graphicData>
        </a:graphic>
      </p:graphicFrame>
      <p:graphicFrame>
        <p:nvGraphicFramePr>
          <p:cNvPr id="116745" name="Object 11"/>
          <p:cNvGraphicFramePr>
            <a:graphicFrameLocks noChangeAspect="1"/>
          </p:cNvGraphicFramePr>
          <p:nvPr/>
        </p:nvGraphicFramePr>
        <p:xfrm>
          <a:off x="6629400" y="1752600"/>
          <a:ext cx="1066800" cy="461963"/>
        </p:xfrm>
        <a:graphic>
          <a:graphicData uri="http://schemas.openxmlformats.org/presentationml/2006/ole">
            <mc:AlternateContent xmlns:mc="http://schemas.openxmlformats.org/markup-compatibility/2006">
              <mc:Choice xmlns:v="urn:schemas-microsoft-com:vml" Requires="v">
                <p:oleObj name="Equation" r:id="rId17" imgW="469800" imgH="203040" progId="Equation.DSMT4">
                  <p:embed/>
                </p:oleObj>
              </mc:Choice>
              <mc:Fallback>
                <p:oleObj name="Equation" r:id="rId17" imgW="469800" imgH="203040" progId="Equation.DSMT4">
                  <p:embed/>
                  <p:pic>
                    <p:nvPicPr>
                      <p:cNvPr id="116745"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29400" y="1752600"/>
                        <a:ext cx="1066800"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749" name="AutoShape 12"/>
          <p:cNvSpPr>
            <a:spLocks noChangeArrowheads="1"/>
          </p:cNvSpPr>
          <p:nvPr/>
        </p:nvSpPr>
        <p:spPr bwMode="auto">
          <a:xfrm>
            <a:off x="3276600" y="1524000"/>
            <a:ext cx="457200" cy="152400"/>
          </a:xfrm>
          <a:prstGeom prst="rightArrow">
            <a:avLst>
              <a:gd name="adj1" fmla="val 50000"/>
              <a:gd name="adj2" fmla="val 75000"/>
            </a:avLst>
          </a:prstGeom>
          <a:solidFill>
            <a:schemeClr val="accent1"/>
          </a:solidFill>
          <a:ln w="9525">
            <a:solidFill>
              <a:schemeClr val="tx1"/>
            </a:solidFill>
            <a:miter lim="800000"/>
            <a:headEnd/>
            <a:tailEnd/>
          </a:ln>
        </p:spPr>
        <p:txBody>
          <a:bodyPr wrap="none" anchor="ctr"/>
          <a:lstStyle/>
          <a:p>
            <a:endParaRPr lang="en-US"/>
          </a:p>
        </p:txBody>
      </p:sp>
      <p:sp>
        <p:nvSpPr>
          <p:cNvPr id="116750" name="Text Box 13"/>
          <p:cNvSpPr txBox="1">
            <a:spLocks noChangeArrowheads="1"/>
          </p:cNvSpPr>
          <p:nvPr/>
        </p:nvSpPr>
        <p:spPr bwMode="auto">
          <a:xfrm>
            <a:off x="3886200" y="1371600"/>
            <a:ext cx="48768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Xeùt hình truï coù baùn kính,daøy vaø chieáu daøi laàn löôït laø </a:t>
            </a:r>
          </a:p>
        </p:txBody>
      </p:sp>
      <p:graphicFrame>
        <p:nvGraphicFramePr>
          <p:cNvPr id="116746" name="Object 14"/>
          <p:cNvGraphicFramePr>
            <a:graphicFrameLocks noChangeAspect="1"/>
          </p:cNvGraphicFramePr>
          <p:nvPr/>
        </p:nvGraphicFramePr>
        <p:xfrm>
          <a:off x="5715000" y="2895600"/>
          <a:ext cx="357188" cy="387350"/>
        </p:xfrm>
        <a:graphic>
          <a:graphicData uri="http://schemas.openxmlformats.org/presentationml/2006/ole">
            <mc:AlternateContent xmlns:mc="http://schemas.openxmlformats.org/markup-compatibility/2006">
              <mc:Choice xmlns:v="urn:schemas-microsoft-com:vml" Requires="v">
                <p:oleObj name="Equation" r:id="rId19" imgW="152280" imgH="164880" progId="Equation.DSMT4">
                  <p:embed/>
                </p:oleObj>
              </mc:Choice>
              <mc:Fallback>
                <p:oleObj name="Equation" r:id="rId19" imgW="152280" imgH="164880" progId="Equation.DSMT4">
                  <p:embed/>
                  <p:pic>
                    <p:nvPicPr>
                      <p:cNvPr id="116746" name="Object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15000" y="2895600"/>
                        <a:ext cx="357188"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751" name="Text Box 15"/>
          <p:cNvSpPr txBox="1">
            <a:spLocks noChangeArrowheads="1"/>
          </p:cNvSpPr>
          <p:nvPr/>
        </p:nvSpPr>
        <p:spPr bwMode="auto">
          <a:xfrm>
            <a:off x="3429000" y="2743200"/>
            <a:ext cx="4267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Khoái löôïng rieâng</a:t>
            </a:r>
          </a:p>
        </p:txBody>
      </p:sp>
      <p:sp>
        <p:nvSpPr>
          <p:cNvPr id="116752" name="Line 16"/>
          <p:cNvSpPr>
            <a:spLocks noChangeShapeType="1"/>
          </p:cNvSpPr>
          <p:nvPr/>
        </p:nvSpPr>
        <p:spPr bwMode="auto">
          <a:xfrm>
            <a:off x="6248400" y="3048000"/>
            <a:ext cx="0" cy="0"/>
          </a:xfrm>
          <a:prstGeom prst="line">
            <a:avLst/>
          </a:prstGeom>
          <a:noFill/>
          <a:ln w="9525">
            <a:solidFill>
              <a:schemeClr val="tx1"/>
            </a:solidFill>
            <a:round/>
            <a:headEnd/>
            <a:tailEnd type="triangle" w="med" len="med"/>
          </a:ln>
        </p:spPr>
        <p:txBody>
          <a:bodyPr/>
          <a:lstStyle/>
          <a:p>
            <a:endParaRPr lang="en-US"/>
          </a:p>
        </p:txBody>
      </p:sp>
      <p:sp>
        <p:nvSpPr>
          <p:cNvPr id="116753" name="Line 17"/>
          <p:cNvSpPr>
            <a:spLocks noChangeShapeType="1"/>
          </p:cNvSpPr>
          <p:nvPr/>
        </p:nvSpPr>
        <p:spPr bwMode="auto">
          <a:xfrm>
            <a:off x="4724400" y="4932363"/>
            <a:ext cx="533400" cy="0"/>
          </a:xfrm>
          <a:prstGeom prst="line">
            <a:avLst/>
          </a:prstGeom>
          <a:noFill/>
          <a:ln w="9525">
            <a:solidFill>
              <a:schemeClr val="tx1"/>
            </a:solidFill>
            <a:round/>
            <a:headEnd/>
            <a:tailEnd type="triangle" w="med" len="med"/>
          </a:ln>
        </p:spPr>
        <p:txBody>
          <a:bodyPr/>
          <a:lstStyle/>
          <a:p>
            <a:endParaRPr lang="en-US"/>
          </a:p>
        </p:txBody>
      </p:sp>
      <p:sp>
        <p:nvSpPr>
          <p:cNvPr id="116754" name="Line 18"/>
          <p:cNvSpPr>
            <a:spLocks noChangeShapeType="1"/>
          </p:cNvSpPr>
          <p:nvPr/>
        </p:nvSpPr>
        <p:spPr bwMode="auto">
          <a:xfrm>
            <a:off x="4419600" y="3276600"/>
            <a:ext cx="0" cy="304800"/>
          </a:xfrm>
          <a:prstGeom prst="line">
            <a:avLst/>
          </a:prstGeom>
          <a:noFill/>
          <a:ln w="9525">
            <a:solidFill>
              <a:schemeClr val="tx1"/>
            </a:solidFill>
            <a:round/>
            <a:headEnd/>
            <a:tailEnd/>
          </a:ln>
        </p:spPr>
        <p:txBody>
          <a:bodyPr/>
          <a:lstStyle/>
          <a:p>
            <a:endParaRPr lang="en-US"/>
          </a:p>
        </p:txBody>
      </p:sp>
      <p:sp>
        <p:nvSpPr>
          <p:cNvPr id="116755" name="Line 19"/>
          <p:cNvSpPr>
            <a:spLocks noChangeShapeType="1"/>
          </p:cNvSpPr>
          <p:nvPr/>
        </p:nvSpPr>
        <p:spPr bwMode="auto">
          <a:xfrm>
            <a:off x="4419600" y="3581400"/>
            <a:ext cx="381000" cy="0"/>
          </a:xfrm>
          <a:prstGeom prst="line">
            <a:avLst/>
          </a:prstGeom>
          <a:noFill/>
          <a:ln w="9525">
            <a:solidFill>
              <a:schemeClr val="tx1"/>
            </a:solidFill>
            <a:round/>
            <a:headEnd/>
            <a:tailEnd type="arrow" w="med" len="med"/>
          </a:ln>
        </p:spPr>
        <p:txBody>
          <a:bodyPr/>
          <a:lstStyle/>
          <a:p>
            <a:endParaRPr lang="en-US"/>
          </a:p>
        </p:txBody>
      </p:sp>
      <p:sp>
        <p:nvSpPr>
          <p:cNvPr id="914452" name="Line 20"/>
          <p:cNvSpPr>
            <a:spLocks noChangeShapeType="1"/>
          </p:cNvSpPr>
          <p:nvPr/>
        </p:nvSpPr>
        <p:spPr bwMode="auto">
          <a:xfrm>
            <a:off x="7467600" y="4191000"/>
            <a:ext cx="0" cy="1295400"/>
          </a:xfrm>
          <a:prstGeom prst="line">
            <a:avLst/>
          </a:prstGeom>
          <a:noFill/>
          <a:ln w="9525">
            <a:solidFill>
              <a:schemeClr val="tx1"/>
            </a:solidFill>
            <a:round/>
            <a:headEnd/>
            <a:tailEnd type="arrow" w="med" len="med"/>
          </a:ln>
        </p:spPr>
        <p:txBody>
          <a:bodyPr/>
          <a:lstStyle/>
          <a:p>
            <a:endParaRPr lang="en-US"/>
          </a:p>
        </p:txBody>
      </p:sp>
      <p:sp>
        <p:nvSpPr>
          <p:cNvPr id="116757" name="AutoShape 21"/>
          <p:cNvSpPr>
            <a:spLocks noChangeArrowheads="1"/>
          </p:cNvSpPr>
          <p:nvPr/>
        </p:nvSpPr>
        <p:spPr bwMode="auto">
          <a:xfrm>
            <a:off x="304800" y="4953000"/>
            <a:ext cx="457200" cy="3810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16758" name="Text Box 22"/>
          <p:cNvSpPr txBox="1">
            <a:spLocks noChangeArrowheads="1"/>
          </p:cNvSpPr>
          <p:nvPr/>
        </p:nvSpPr>
        <p:spPr bwMode="auto">
          <a:xfrm>
            <a:off x="990600" y="4953000"/>
            <a:ext cx="2209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Nhaän xeùt gì ?</a:t>
            </a:r>
          </a:p>
        </p:txBody>
      </p:sp>
      <p:sp>
        <p:nvSpPr>
          <p:cNvPr id="116759" name="AutoShape 23"/>
          <p:cNvSpPr>
            <a:spLocks noChangeArrowheads="1"/>
          </p:cNvSpPr>
          <p:nvPr/>
        </p:nvSpPr>
        <p:spPr bwMode="auto">
          <a:xfrm>
            <a:off x="304800" y="5715000"/>
            <a:ext cx="381000" cy="304800"/>
          </a:xfrm>
          <a:prstGeom prst="curvedRightArrow">
            <a:avLst>
              <a:gd name="adj1" fmla="val 20000"/>
              <a:gd name="adj2" fmla="val 40000"/>
              <a:gd name="adj3" fmla="val 41667"/>
            </a:avLst>
          </a:prstGeom>
          <a:solidFill>
            <a:schemeClr val="accent1"/>
          </a:solidFill>
          <a:ln w="9525">
            <a:solidFill>
              <a:schemeClr val="tx1"/>
            </a:solidFill>
            <a:miter lim="800000"/>
            <a:headEnd/>
            <a:tailEnd/>
          </a:ln>
        </p:spPr>
        <p:txBody>
          <a:bodyPr wrap="none" anchor="ctr"/>
          <a:lstStyle/>
          <a:p>
            <a:endParaRPr lang="en-US"/>
          </a:p>
        </p:txBody>
      </p:sp>
      <p:sp>
        <p:nvSpPr>
          <p:cNvPr id="914456" name="Text Box 24"/>
          <p:cNvSpPr txBox="1">
            <a:spLocks noChangeArrowheads="1"/>
          </p:cNvSpPr>
          <p:nvPr/>
        </p:nvSpPr>
        <p:spPr bwMode="auto">
          <a:xfrm>
            <a:off x="838200" y="5410200"/>
            <a:ext cx="6019800" cy="118745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Keát quaû khoâng phuï thuoäc chieàu daøi hình truï          .</a:t>
            </a:r>
            <a:r>
              <a:rPr lang="en-US" sz="2400">
                <a:latin typeface="VNI-Times" pitchFamily="2" charset="0"/>
                <a:sym typeface="Symbol" pitchFamily="18" charset="2"/>
              </a:rPr>
              <a:t> Cuõng ñuùng ñoái vôùi moät ñóa baùn kính R,             khoái löôïng 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14436"/>
                                        </p:tgtEl>
                                        <p:attrNameLst>
                                          <p:attrName>style.visibility</p:attrName>
                                        </p:attrNameLst>
                                      </p:cBhvr>
                                      <p:to>
                                        <p:strVal val="visible"/>
                                      </p:to>
                                    </p:set>
                                    <p:animEffect transition="in" filter="blinds(horizontal)">
                                      <p:cBhvr>
                                        <p:cTn id="7" dur="500"/>
                                        <p:tgtEl>
                                          <p:spTgt spid="9144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14437"/>
                                        </p:tgtEl>
                                        <p:attrNameLst>
                                          <p:attrName>style.visibility</p:attrName>
                                        </p:attrNameLst>
                                      </p:cBhvr>
                                      <p:to>
                                        <p:strVal val="visible"/>
                                      </p:to>
                                    </p:set>
                                    <p:animEffect transition="in" filter="blinds(horizontal)">
                                      <p:cBhvr>
                                        <p:cTn id="12" dur="500"/>
                                        <p:tgtEl>
                                          <p:spTgt spid="91443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14438"/>
                                        </p:tgtEl>
                                        <p:attrNameLst>
                                          <p:attrName>style.visibility</p:attrName>
                                        </p:attrNameLst>
                                      </p:cBhvr>
                                      <p:to>
                                        <p:strVal val="visible"/>
                                      </p:to>
                                    </p:set>
                                    <p:animEffect transition="in" filter="blinds(horizontal)">
                                      <p:cBhvr>
                                        <p:cTn id="17" dur="500"/>
                                        <p:tgtEl>
                                          <p:spTgt spid="91443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14439"/>
                                        </p:tgtEl>
                                        <p:attrNameLst>
                                          <p:attrName>style.visibility</p:attrName>
                                        </p:attrNameLst>
                                      </p:cBhvr>
                                      <p:to>
                                        <p:strVal val="visible"/>
                                      </p:to>
                                    </p:set>
                                    <p:animEffect transition="in" filter="blinds(horizontal)">
                                      <p:cBhvr>
                                        <p:cTn id="22" dur="500"/>
                                        <p:tgtEl>
                                          <p:spTgt spid="91443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14452"/>
                                        </p:tgtEl>
                                        <p:attrNameLst>
                                          <p:attrName>style.visibility</p:attrName>
                                        </p:attrNameLst>
                                      </p:cBhvr>
                                      <p:to>
                                        <p:strVal val="visible"/>
                                      </p:to>
                                    </p:set>
                                    <p:animEffect transition="in" filter="blinds(horizontal)">
                                      <p:cBhvr>
                                        <p:cTn id="27" dur="500"/>
                                        <p:tgtEl>
                                          <p:spTgt spid="91445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14442"/>
                                        </p:tgtEl>
                                        <p:attrNameLst>
                                          <p:attrName>style.visibility</p:attrName>
                                        </p:attrNameLst>
                                      </p:cBhvr>
                                      <p:to>
                                        <p:strVal val="visible"/>
                                      </p:to>
                                    </p:set>
                                    <p:animEffect transition="in" filter="blinds(horizontal)">
                                      <p:cBhvr>
                                        <p:cTn id="32" dur="500"/>
                                        <p:tgtEl>
                                          <p:spTgt spid="91444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14456">
                                            <p:txEl>
                                              <p:pRg st="0" end="0"/>
                                            </p:txEl>
                                          </p:spTgt>
                                        </p:tgtEl>
                                        <p:attrNameLst>
                                          <p:attrName>style.visibility</p:attrName>
                                        </p:attrNameLst>
                                      </p:cBhvr>
                                      <p:to>
                                        <p:strVal val="visible"/>
                                      </p:to>
                                    </p:set>
                                    <p:animEffect transition="in" filter="blinds(horizontal)">
                                      <p:cBhvr>
                                        <p:cTn id="37" dur="500"/>
                                        <p:tgtEl>
                                          <p:spTgt spid="91445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45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074" name="Text Box 2"/>
          <p:cNvSpPr txBox="1">
            <a:spLocks noChangeArrowheads="1"/>
          </p:cNvSpPr>
          <p:nvPr/>
        </p:nvSpPr>
        <p:spPr bwMode="auto">
          <a:xfrm>
            <a:off x="1219200" y="381000"/>
            <a:ext cx="6248400" cy="457200"/>
          </a:xfrm>
          <a:prstGeom prst="rect">
            <a:avLst/>
          </a:prstGeom>
          <a:noFill/>
          <a:ln w="9525">
            <a:noFill/>
            <a:miter lim="800000"/>
            <a:headEnd/>
            <a:tailEnd/>
          </a:ln>
        </p:spPr>
        <p:txBody>
          <a:bodyPr>
            <a:spAutoFit/>
          </a:bodyPr>
          <a:lstStyle/>
          <a:p>
            <a:pPr algn="l">
              <a:spcBef>
                <a:spcPct val="50000"/>
              </a:spcBef>
            </a:pPr>
            <a:r>
              <a:rPr lang="en-US" sz="2400" b="1" dirty="0">
                <a:solidFill>
                  <a:srgbClr val="FF0000"/>
                </a:solidFill>
                <a:latin typeface="VNI-Times" pitchFamily="2" charset="0"/>
              </a:rPr>
              <a:t>4.1.</a:t>
            </a:r>
            <a:r>
              <a:rPr lang="en-US" sz="2400" b="1" u="sng" dirty="0">
                <a:solidFill>
                  <a:srgbClr val="FF0000"/>
                </a:solidFill>
                <a:latin typeface="VNI-Times" pitchFamily="2" charset="0"/>
              </a:rPr>
              <a:t>Vaät </a:t>
            </a:r>
            <a:r>
              <a:rPr lang="en-US" sz="2400" b="1" u="sng" dirty="0" err="1">
                <a:solidFill>
                  <a:srgbClr val="FF0000"/>
                </a:solidFill>
                <a:latin typeface="VNI-Times" pitchFamily="2" charset="0"/>
              </a:rPr>
              <a:t>raén</a:t>
            </a:r>
            <a:r>
              <a:rPr lang="en-US" sz="2400" b="1" u="sng" dirty="0">
                <a:solidFill>
                  <a:srgbClr val="FF0000"/>
                </a:solidFill>
                <a:latin typeface="VNI-Times" pitchFamily="2" charset="0"/>
              </a:rPr>
              <a:t> - </a:t>
            </a:r>
            <a:r>
              <a:rPr lang="en-US" sz="2400" b="1" u="sng" dirty="0" err="1">
                <a:solidFill>
                  <a:srgbClr val="FF0000"/>
                </a:solidFill>
                <a:latin typeface="VNI-Times" pitchFamily="2" charset="0"/>
              </a:rPr>
              <a:t>Khoái</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taâm</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vaät</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raén</a:t>
            </a:r>
            <a:r>
              <a:rPr lang="en-US" sz="2400" b="1" u="sng" dirty="0">
                <a:solidFill>
                  <a:srgbClr val="FF0000"/>
                </a:solidFill>
                <a:latin typeface="VNI-Times" pitchFamily="2" charset="0"/>
              </a:rPr>
              <a:t> .</a:t>
            </a:r>
          </a:p>
        </p:txBody>
      </p:sp>
      <p:sp>
        <p:nvSpPr>
          <p:cNvPr id="899075" name="Freeform 3"/>
          <p:cNvSpPr>
            <a:spLocks/>
          </p:cNvSpPr>
          <p:nvPr/>
        </p:nvSpPr>
        <p:spPr bwMode="auto">
          <a:xfrm>
            <a:off x="4724400" y="4648200"/>
            <a:ext cx="1047750" cy="1201738"/>
          </a:xfrm>
          <a:custGeom>
            <a:avLst/>
            <a:gdLst>
              <a:gd name="T0" fmla="*/ 214212507 w 660"/>
              <a:gd name="T1" fmla="*/ 383063885 h 757"/>
              <a:gd name="T2" fmla="*/ 451107207 w 660"/>
              <a:gd name="T3" fmla="*/ 1058466121 h 757"/>
              <a:gd name="T4" fmla="*/ 516631245 w 660"/>
              <a:gd name="T5" fmla="*/ 1159272380 h 757"/>
              <a:gd name="T6" fmla="*/ 685482445 w 660"/>
              <a:gd name="T7" fmla="*/ 1292841468 h 757"/>
              <a:gd name="T8" fmla="*/ 753527432 w 660"/>
              <a:gd name="T9" fmla="*/ 1496973349 h 757"/>
              <a:gd name="T10" fmla="*/ 1126509030 w 660"/>
              <a:gd name="T11" fmla="*/ 1867437543 h 757"/>
              <a:gd name="T12" fmla="*/ 1630541681 w 660"/>
              <a:gd name="T13" fmla="*/ 1665825025 h 757"/>
              <a:gd name="T14" fmla="*/ 1565017643 w 660"/>
              <a:gd name="T15" fmla="*/ 720764953 h 757"/>
              <a:gd name="T16" fmla="*/ 1260078056 w 660"/>
              <a:gd name="T17" fmla="*/ 448588053 h 757"/>
              <a:gd name="T18" fmla="*/ 1159271843 w 660"/>
              <a:gd name="T19" fmla="*/ 383063885 h 757"/>
              <a:gd name="T20" fmla="*/ 889614430 w 660"/>
              <a:gd name="T21" fmla="*/ 178931954 h 757"/>
              <a:gd name="T22" fmla="*/ 246975320 w 660"/>
              <a:gd name="T23" fmla="*/ 955140499 h 75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0"/>
              <a:gd name="T37" fmla="*/ 0 h 757"/>
              <a:gd name="T38" fmla="*/ 660 w 660"/>
              <a:gd name="T39" fmla="*/ 757 h 75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0" h="757">
                <a:moveTo>
                  <a:pt x="85" y="152"/>
                </a:moveTo>
                <a:cubicBezTo>
                  <a:pt x="96" y="346"/>
                  <a:pt x="42" y="373"/>
                  <a:pt x="179" y="420"/>
                </a:cubicBezTo>
                <a:cubicBezTo>
                  <a:pt x="188" y="433"/>
                  <a:pt x="193" y="450"/>
                  <a:pt x="205" y="460"/>
                </a:cubicBezTo>
                <a:cubicBezTo>
                  <a:pt x="264" y="507"/>
                  <a:pt x="235" y="429"/>
                  <a:pt x="272" y="513"/>
                </a:cubicBezTo>
                <a:cubicBezTo>
                  <a:pt x="283" y="539"/>
                  <a:pt x="299" y="594"/>
                  <a:pt x="299" y="594"/>
                </a:cubicBezTo>
                <a:cubicBezTo>
                  <a:pt x="318" y="741"/>
                  <a:pt x="304" y="721"/>
                  <a:pt x="447" y="741"/>
                </a:cubicBezTo>
                <a:cubicBezTo>
                  <a:pt x="548" y="732"/>
                  <a:pt x="616" y="757"/>
                  <a:pt x="647" y="661"/>
                </a:cubicBezTo>
                <a:cubicBezTo>
                  <a:pt x="641" y="536"/>
                  <a:pt x="660" y="405"/>
                  <a:pt x="621" y="286"/>
                </a:cubicBezTo>
                <a:cubicBezTo>
                  <a:pt x="604" y="236"/>
                  <a:pt x="533" y="201"/>
                  <a:pt x="500" y="178"/>
                </a:cubicBezTo>
                <a:cubicBezTo>
                  <a:pt x="487" y="169"/>
                  <a:pt x="460" y="152"/>
                  <a:pt x="460" y="152"/>
                </a:cubicBezTo>
                <a:cubicBezTo>
                  <a:pt x="429" y="105"/>
                  <a:pt x="406" y="90"/>
                  <a:pt x="353" y="71"/>
                </a:cubicBezTo>
                <a:cubicBezTo>
                  <a:pt x="0" y="90"/>
                  <a:pt x="98" y="0"/>
                  <a:pt x="98" y="379"/>
                </a:cubicBezTo>
              </a:path>
            </a:pathLst>
          </a:custGeom>
          <a:solidFill>
            <a:schemeClr val="accent6">
              <a:lumMod val="40000"/>
              <a:lumOff val="60000"/>
            </a:schemeClr>
          </a:solidFill>
          <a:ln w="9525">
            <a:solidFill>
              <a:schemeClr val="tx1"/>
            </a:solidFill>
            <a:round/>
            <a:headEnd/>
            <a:tailEnd/>
          </a:ln>
        </p:spPr>
        <p:txBody>
          <a:bodyPr/>
          <a:lstStyle/>
          <a:p>
            <a:endParaRPr lang="en-US"/>
          </a:p>
        </p:txBody>
      </p:sp>
      <p:sp>
        <p:nvSpPr>
          <p:cNvPr id="899076" name="Freeform 4"/>
          <p:cNvSpPr>
            <a:spLocks/>
          </p:cNvSpPr>
          <p:nvPr/>
        </p:nvSpPr>
        <p:spPr bwMode="auto">
          <a:xfrm>
            <a:off x="6146800" y="3984625"/>
            <a:ext cx="1047750" cy="1201738"/>
          </a:xfrm>
          <a:custGeom>
            <a:avLst/>
            <a:gdLst>
              <a:gd name="T0" fmla="*/ 214212507 w 660"/>
              <a:gd name="T1" fmla="*/ 383063885 h 757"/>
              <a:gd name="T2" fmla="*/ 451107207 w 660"/>
              <a:gd name="T3" fmla="*/ 1058466121 h 757"/>
              <a:gd name="T4" fmla="*/ 516631245 w 660"/>
              <a:gd name="T5" fmla="*/ 1159272380 h 757"/>
              <a:gd name="T6" fmla="*/ 685482445 w 660"/>
              <a:gd name="T7" fmla="*/ 1292841468 h 757"/>
              <a:gd name="T8" fmla="*/ 753527432 w 660"/>
              <a:gd name="T9" fmla="*/ 1496973349 h 757"/>
              <a:gd name="T10" fmla="*/ 1126509030 w 660"/>
              <a:gd name="T11" fmla="*/ 1867437543 h 757"/>
              <a:gd name="T12" fmla="*/ 1630541681 w 660"/>
              <a:gd name="T13" fmla="*/ 1665825025 h 757"/>
              <a:gd name="T14" fmla="*/ 1565017643 w 660"/>
              <a:gd name="T15" fmla="*/ 720764953 h 757"/>
              <a:gd name="T16" fmla="*/ 1260078056 w 660"/>
              <a:gd name="T17" fmla="*/ 448588053 h 757"/>
              <a:gd name="T18" fmla="*/ 1159271843 w 660"/>
              <a:gd name="T19" fmla="*/ 383063885 h 757"/>
              <a:gd name="T20" fmla="*/ 889614430 w 660"/>
              <a:gd name="T21" fmla="*/ 178931954 h 757"/>
              <a:gd name="T22" fmla="*/ 246975320 w 660"/>
              <a:gd name="T23" fmla="*/ 955140499 h 75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0"/>
              <a:gd name="T37" fmla="*/ 0 h 757"/>
              <a:gd name="T38" fmla="*/ 660 w 660"/>
              <a:gd name="T39" fmla="*/ 757 h 75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0" h="757">
                <a:moveTo>
                  <a:pt x="85" y="152"/>
                </a:moveTo>
                <a:cubicBezTo>
                  <a:pt x="96" y="346"/>
                  <a:pt x="42" y="373"/>
                  <a:pt x="179" y="420"/>
                </a:cubicBezTo>
                <a:cubicBezTo>
                  <a:pt x="188" y="433"/>
                  <a:pt x="193" y="450"/>
                  <a:pt x="205" y="460"/>
                </a:cubicBezTo>
                <a:cubicBezTo>
                  <a:pt x="264" y="507"/>
                  <a:pt x="235" y="429"/>
                  <a:pt x="272" y="513"/>
                </a:cubicBezTo>
                <a:cubicBezTo>
                  <a:pt x="283" y="539"/>
                  <a:pt x="299" y="594"/>
                  <a:pt x="299" y="594"/>
                </a:cubicBezTo>
                <a:cubicBezTo>
                  <a:pt x="318" y="741"/>
                  <a:pt x="304" y="721"/>
                  <a:pt x="447" y="741"/>
                </a:cubicBezTo>
                <a:cubicBezTo>
                  <a:pt x="548" y="732"/>
                  <a:pt x="616" y="757"/>
                  <a:pt x="647" y="661"/>
                </a:cubicBezTo>
                <a:cubicBezTo>
                  <a:pt x="641" y="536"/>
                  <a:pt x="660" y="405"/>
                  <a:pt x="621" y="286"/>
                </a:cubicBezTo>
                <a:cubicBezTo>
                  <a:pt x="604" y="236"/>
                  <a:pt x="533" y="201"/>
                  <a:pt x="500" y="178"/>
                </a:cubicBezTo>
                <a:cubicBezTo>
                  <a:pt x="487" y="169"/>
                  <a:pt x="460" y="152"/>
                  <a:pt x="460" y="152"/>
                </a:cubicBezTo>
                <a:cubicBezTo>
                  <a:pt x="429" y="105"/>
                  <a:pt x="406" y="90"/>
                  <a:pt x="353" y="71"/>
                </a:cubicBezTo>
                <a:cubicBezTo>
                  <a:pt x="0" y="90"/>
                  <a:pt x="98" y="0"/>
                  <a:pt x="98" y="379"/>
                </a:cubicBezTo>
              </a:path>
            </a:pathLst>
          </a:custGeom>
          <a:solidFill>
            <a:schemeClr val="accent6">
              <a:lumMod val="40000"/>
              <a:lumOff val="60000"/>
            </a:schemeClr>
          </a:solidFill>
          <a:ln w="9525">
            <a:solidFill>
              <a:schemeClr val="tx1"/>
            </a:solidFill>
            <a:round/>
            <a:headEnd/>
            <a:tailEnd/>
          </a:ln>
        </p:spPr>
        <p:txBody>
          <a:bodyPr/>
          <a:lstStyle/>
          <a:p>
            <a:endParaRPr lang="en-US"/>
          </a:p>
        </p:txBody>
      </p:sp>
      <p:sp>
        <p:nvSpPr>
          <p:cNvPr id="899077" name="Freeform 5"/>
          <p:cNvSpPr>
            <a:spLocks/>
          </p:cNvSpPr>
          <p:nvPr/>
        </p:nvSpPr>
        <p:spPr bwMode="auto">
          <a:xfrm>
            <a:off x="7804150" y="4746625"/>
            <a:ext cx="1047750" cy="1201738"/>
          </a:xfrm>
          <a:custGeom>
            <a:avLst/>
            <a:gdLst>
              <a:gd name="T0" fmla="*/ 214212507 w 660"/>
              <a:gd name="T1" fmla="*/ 383063885 h 757"/>
              <a:gd name="T2" fmla="*/ 451107207 w 660"/>
              <a:gd name="T3" fmla="*/ 1058466121 h 757"/>
              <a:gd name="T4" fmla="*/ 516631245 w 660"/>
              <a:gd name="T5" fmla="*/ 1159272380 h 757"/>
              <a:gd name="T6" fmla="*/ 685482445 w 660"/>
              <a:gd name="T7" fmla="*/ 1292841468 h 757"/>
              <a:gd name="T8" fmla="*/ 753527432 w 660"/>
              <a:gd name="T9" fmla="*/ 1496973349 h 757"/>
              <a:gd name="T10" fmla="*/ 1126509030 w 660"/>
              <a:gd name="T11" fmla="*/ 1867437543 h 757"/>
              <a:gd name="T12" fmla="*/ 1630541681 w 660"/>
              <a:gd name="T13" fmla="*/ 1665825025 h 757"/>
              <a:gd name="T14" fmla="*/ 1565017643 w 660"/>
              <a:gd name="T15" fmla="*/ 720764953 h 757"/>
              <a:gd name="T16" fmla="*/ 1260078056 w 660"/>
              <a:gd name="T17" fmla="*/ 448588053 h 757"/>
              <a:gd name="T18" fmla="*/ 1159271843 w 660"/>
              <a:gd name="T19" fmla="*/ 383063885 h 757"/>
              <a:gd name="T20" fmla="*/ 889614430 w 660"/>
              <a:gd name="T21" fmla="*/ 178931954 h 757"/>
              <a:gd name="T22" fmla="*/ 246975320 w 660"/>
              <a:gd name="T23" fmla="*/ 955140499 h 75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0"/>
              <a:gd name="T37" fmla="*/ 0 h 757"/>
              <a:gd name="T38" fmla="*/ 660 w 660"/>
              <a:gd name="T39" fmla="*/ 757 h 75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0" h="757">
                <a:moveTo>
                  <a:pt x="85" y="152"/>
                </a:moveTo>
                <a:cubicBezTo>
                  <a:pt x="96" y="346"/>
                  <a:pt x="42" y="373"/>
                  <a:pt x="179" y="420"/>
                </a:cubicBezTo>
                <a:cubicBezTo>
                  <a:pt x="188" y="433"/>
                  <a:pt x="193" y="450"/>
                  <a:pt x="205" y="460"/>
                </a:cubicBezTo>
                <a:cubicBezTo>
                  <a:pt x="264" y="507"/>
                  <a:pt x="235" y="429"/>
                  <a:pt x="272" y="513"/>
                </a:cubicBezTo>
                <a:cubicBezTo>
                  <a:pt x="283" y="539"/>
                  <a:pt x="299" y="594"/>
                  <a:pt x="299" y="594"/>
                </a:cubicBezTo>
                <a:cubicBezTo>
                  <a:pt x="318" y="741"/>
                  <a:pt x="304" y="721"/>
                  <a:pt x="447" y="741"/>
                </a:cubicBezTo>
                <a:cubicBezTo>
                  <a:pt x="548" y="732"/>
                  <a:pt x="616" y="757"/>
                  <a:pt x="647" y="661"/>
                </a:cubicBezTo>
                <a:cubicBezTo>
                  <a:pt x="641" y="536"/>
                  <a:pt x="660" y="405"/>
                  <a:pt x="621" y="286"/>
                </a:cubicBezTo>
                <a:cubicBezTo>
                  <a:pt x="604" y="236"/>
                  <a:pt x="533" y="201"/>
                  <a:pt x="500" y="178"/>
                </a:cubicBezTo>
                <a:cubicBezTo>
                  <a:pt x="487" y="169"/>
                  <a:pt x="460" y="152"/>
                  <a:pt x="460" y="152"/>
                </a:cubicBezTo>
                <a:cubicBezTo>
                  <a:pt x="429" y="105"/>
                  <a:pt x="406" y="90"/>
                  <a:pt x="353" y="71"/>
                </a:cubicBezTo>
                <a:cubicBezTo>
                  <a:pt x="0" y="90"/>
                  <a:pt x="98" y="0"/>
                  <a:pt x="98" y="379"/>
                </a:cubicBezTo>
              </a:path>
            </a:pathLst>
          </a:custGeom>
          <a:solidFill>
            <a:schemeClr val="accent6">
              <a:lumMod val="40000"/>
              <a:lumOff val="60000"/>
            </a:schemeClr>
          </a:solidFill>
          <a:ln w="9525">
            <a:solidFill>
              <a:schemeClr val="accent1"/>
            </a:solidFill>
            <a:round/>
            <a:headEnd/>
            <a:tailEnd/>
          </a:ln>
        </p:spPr>
        <p:txBody>
          <a:bodyPr/>
          <a:lstStyle/>
          <a:p>
            <a:endParaRPr lang="en-US"/>
          </a:p>
        </p:txBody>
      </p:sp>
      <p:sp>
        <p:nvSpPr>
          <p:cNvPr id="899078" name="Line 6"/>
          <p:cNvSpPr>
            <a:spLocks noChangeShapeType="1"/>
          </p:cNvSpPr>
          <p:nvPr/>
        </p:nvSpPr>
        <p:spPr bwMode="auto">
          <a:xfrm flipV="1">
            <a:off x="5257800" y="5508625"/>
            <a:ext cx="457200" cy="304800"/>
          </a:xfrm>
          <a:prstGeom prst="line">
            <a:avLst/>
          </a:prstGeom>
          <a:noFill/>
          <a:ln w="38100">
            <a:solidFill>
              <a:srgbClr val="FF0000"/>
            </a:solidFill>
            <a:round/>
            <a:headEnd/>
            <a:tailEnd/>
          </a:ln>
        </p:spPr>
        <p:txBody>
          <a:bodyPr/>
          <a:lstStyle/>
          <a:p>
            <a:endParaRPr lang="en-US"/>
          </a:p>
        </p:txBody>
      </p:sp>
      <p:sp>
        <p:nvSpPr>
          <p:cNvPr id="899079" name="Line 7"/>
          <p:cNvSpPr>
            <a:spLocks noChangeShapeType="1"/>
          </p:cNvSpPr>
          <p:nvPr/>
        </p:nvSpPr>
        <p:spPr bwMode="auto">
          <a:xfrm flipV="1">
            <a:off x="6705600" y="4800600"/>
            <a:ext cx="457200" cy="304800"/>
          </a:xfrm>
          <a:prstGeom prst="line">
            <a:avLst/>
          </a:prstGeom>
          <a:noFill/>
          <a:ln w="38100">
            <a:solidFill>
              <a:srgbClr val="FF0000"/>
            </a:solidFill>
            <a:round/>
            <a:headEnd/>
            <a:tailEnd/>
          </a:ln>
        </p:spPr>
        <p:txBody>
          <a:bodyPr/>
          <a:lstStyle/>
          <a:p>
            <a:endParaRPr lang="en-US"/>
          </a:p>
        </p:txBody>
      </p:sp>
      <p:sp>
        <p:nvSpPr>
          <p:cNvPr id="899080" name="Line 8"/>
          <p:cNvSpPr>
            <a:spLocks noChangeShapeType="1"/>
          </p:cNvSpPr>
          <p:nvPr/>
        </p:nvSpPr>
        <p:spPr bwMode="auto">
          <a:xfrm flipV="1">
            <a:off x="8382000" y="5562600"/>
            <a:ext cx="457200" cy="304800"/>
          </a:xfrm>
          <a:prstGeom prst="line">
            <a:avLst/>
          </a:prstGeom>
          <a:noFill/>
          <a:ln w="38100">
            <a:solidFill>
              <a:srgbClr val="FF0000"/>
            </a:solidFill>
            <a:round/>
            <a:headEnd/>
            <a:tailEnd/>
          </a:ln>
        </p:spPr>
        <p:txBody>
          <a:bodyPr/>
          <a:lstStyle/>
          <a:p>
            <a:endParaRPr lang="en-US"/>
          </a:p>
        </p:txBody>
      </p:sp>
      <p:cxnSp>
        <p:nvCxnSpPr>
          <p:cNvPr id="899081" name="AutoShape 9"/>
          <p:cNvCxnSpPr>
            <a:cxnSpLocks noChangeShapeType="1"/>
            <a:stCxn id="899075" idx="10"/>
            <a:endCxn id="899076" idx="0"/>
          </p:cNvCxnSpPr>
          <p:nvPr/>
        </p:nvCxnSpPr>
        <p:spPr bwMode="auto">
          <a:xfrm rot="-5400000">
            <a:off x="5515769" y="3994944"/>
            <a:ext cx="534988" cy="996950"/>
          </a:xfrm>
          <a:prstGeom prst="curvedConnector2">
            <a:avLst/>
          </a:prstGeom>
          <a:noFill/>
          <a:ln w="9525">
            <a:solidFill>
              <a:schemeClr val="tx1"/>
            </a:solidFill>
            <a:prstDash val="dash"/>
            <a:round/>
            <a:headEnd/>
            <a:tailEnd type="arrow" w="med" len="med"/>
          </a:ln>
        </p:spPr>
      </p:cxnSp>
      <p:cxnSp>
        <p:nvCxnSpPr>
          <p:cNvPr id="899082" name="AutoShape 10"/>
          <p:cNvCxnSpPr>
            <a:cxnSpLocks noChangeShapeType="1"/>
            <a:stCxn id="899076" idx="9"/>
            <a:endCxn id="899077" idx="7"/>
          </p:cNvCxnSpPr>
          <p:nvPr/>
        </p:nvCxnSpPr>
        <p:spPr bwMode="auto">
          <a:xfrm rot="5400000" flipV="1">
            <a:off x="7346156" y="3756819"/>
            <a:ext cx="974725" cy="1912938"/>
          </a:xfrm>
          <a:prstGeom prst="curvedConnector4">
            <a:avLst>
              <a:gd name="adj1" fmla="val -48208"/>
              <a:gd name="adj2" fmla="val 115185"/>
            </a:avLst>
          </a:prstGeom>
          <a:noFill/>
          <a:ln w="9525">
            <a:solidFill>
              <a:schemeClr val="tx1"/>
            </a:solidFill>
            <a:prstDash val="dash"/>
            <a:round/>
            <a:headEnd/>
            <a:tailEnd type="triangle" w="med" len="med"/>
          </a:ln>
        </p:spPr>
      </p:cxnSp>
      <p:sp>
        <p:nvSpPr>
          <p:cNvPr id="899083" name="Text Box 11"/>
          <p:cNvSpPr txBox="1">
            <a:spLocks noChangeArrowheads="1"/>
          </p:cNvSpPr>
          <p:nvPr/>
        </p:nvSpPr>
        <p:spPr bwMode="auto">
          <a:xfrm>
            <a:off x="304800" y="990600"/>
            <a:ext cx="8382000" cy="1425575"/>
          </a:xfrm>
          <a:prstGeom prst="rect">
            <a:avLst/>
          </a:prstGeom>
          <a:noFill/>
          <a:ln w="9525">
            <a:noFill/>
            <a:miter lim="800000"/>
            <a:headEnd/>
            <a:tailEnd/>
          </a:ln>
        </p:spPr>
        <p:txBody>
          <a:bodyPr>
            <a:spAutoFit/>
          </a:bodyPr>
          <a:lstStyle/>
          <a:p>
            <a:pPr algn="l">
              <a:spcBef>
                <a:spcPct val="50000"/>
              </a:spcBef>
              <a:buFontTx/>
              <a:buChar char="•"/>
            </a:pPr>
            <a:r>
              <a:rPr lang="en-US" sz="2500" dirty="0">
                <a:latin typeface="VNI-Times" pitchFamily="2" charset="0"/>
              </a:rPr>
              <a:t>* </a:t>
            </a:r>
            <a:r>
              <a:rPr lang="en-US" sz="2500" u="sng" dirty="0" err="1">
                <a:latin typeface="VNI-Times" pitchFamily="2" charset="0"/>
              </a:rPr>
              <a:t>Vaät</a:t>
            </a:r>
            <a:r>
              <a:rPr lang="en-US" sz="2500" u="sng" dirty="0">
                <a:latin typeface="VNI-Times" pitchFamily="2" charset="0"/>
              </a:rPr>
              <a:t> </a:t>
            </a:r>
            <a:r>
              <a:rPr lang="en-US" sz="2500" u="sng" dirty="0" err="1">
                <a:latin typeface="VNI-Times" pitchFamily="2" charset="0"/>
              </a:rPr>
              <a:t>raén</a:t>
            </a:r>
            <a:r>
              <a:rPr lang="en-US" sz="2500" dirty="0">
                <a:latin typeface="VNI-Times" pitchFamily="2" charset="0"/>
              </a:rPr>
              <a:t> :</a:t>
            </a:r>
          </a:p>
          <a:p>
            <a:pPr algn="l">
              <a:spcBef>
                <a:spcPct val="50000"/>
              </a:spcBef>
              <a:buFontTx/>
              <a:buChar char="•"/>
            </a:pPr>
            <a:r>
              <a:rPr lang="en-US" sz="2500" dirty="0" err="1">
                <a:latin typeface="VNI-Times" pitchFamily="2" charset="0"/>
              </a:rPr>
              <a:t>Heä</a:t>
            </a:r>
            <a:r>
              <a:rPr lang="en-US" sz="2500" dirty="0">
                <a:latin typeface="VNI-Times" pitchFamily="2" charset="0"/>
              </a:rPr>
              <a:t> </a:t>
            </a:r>
            <a:r>
              <a:rPr lang="en-US" sz="2500" dirty="0" err="1">
                <a:latin typeface="VNI-Times" pitchFamily="2" charset="0"/>
              </a:rPr>
              <a:t>caùc</a:t>
            </a:r>
            <a:r>
              <a:rPr lang="en-US" sz="2500" dirty="0">
                <a:latin typeface="VNI-Times" pitchFamily="2" charset="0"/>
              </a:rPr>
              <a:t> </a:t>
            </a:r>
            <a:r>
              <a:rPr lang="en-US" sz="2500" dirty="0" err="1">
                <a:latin typeface="VNI-Times" pitchFamily="2" charset="0"/>
              </a:rPr>
              <a:t>chaát</a:t>
            </a:r>
            <a:r>
              <a:rPr lang="en-US" sz="2500" dirty="0">
                <a:latin typeface="VNI-Times" pitchFamily="2" charset="0"/>
              </a:rPr>
              <a:t> </a:t>
            </a:r>
            <a:r>
              <a:rPr lang="en-US" sz="2500" dirty="0" err="1">
                <a:latin typeface="VNI-Times" pitchFamily="2" charset="0"/>
              </a:rPr>
              <a:t>ñieåm</a:t>
            </a:r>
            <a:r>
              <a:rPr lang="en-US" sz="2500" dirty="0">
                <a:latin typeface="VNI-Times" pitchFamily="2" charset="0"/>
              </a:rPr>
              <a:t> </a:t>
            </a:r>
            <a:r>
              <a:rPr lang="en-US" sz="2500" dirty="0" err="1">
                <a:latin typeface="VNI-Times" pitchFamily="2" charset="0"/>
              </a:rPr>
              <a:t>vôùi</a:t>
            </a:r>
            <a:r>
              <a:rPr lang="en-US" sz="2500" dirty="0">
                <a:latin typeface="VNI-Times" pitchFamily="2" charset="0"/>
              </a:rPr>
              <a:t> </a:t>
            </a:r>
            <a:r>
              <a:rPr lang="en-US" sz="2500" dirty="0" err="1">
                <a:latin typeface="VNI-Times" pitchFamily="2" charset="0"/>
              </a:rPr>
              <a:t>khoûang</a:t>
            </a:r>
            <a:r>
              <a:rPr lang="en-US" sz="2500" dirty="0">
                <a:latin typeface="VNI-Times" pitchFamily="2" charset="0"/>
              </a:rPr>
              <a:t> </a:t>
            </a:r>
            <a:r>
              <a:rPr lang="en-US" sz="2500" dirty="0" err="1">
                <a:latin typeface="VNI-Times" pitchFamily="2" charset="0"/>
              </a:rPr>
              <a:t>caùch</a:t>
            </a:r>
            <a:r>
              <a:rPr lang="en-US" sz="2500" dirty="0">
                <a:latin typeface="VNI-Times" pitchFamily="2" charset="0"/>
              </a:rPr>
              <a:t> </a:t>
            </a:r>
            <a:r>
              <a:rPr lang="en-US" sz="2500" dirty="0" err="1">
                <a:latin typeface="VNI-Times" pitchFamily="2" charset="0"/>
              </a:rPr>
              <a:t>khoâng</a:t>
            </a:r>
            <a:r>
              <a:rPr lang="en-US" sz="2500" dirty="0">
                <a:latin typeface="VNI-Times" pitchFamily="2" charset="0"/>
              </a:rPr>
              <a:t> </a:t>
            </a:r>
            <a:r>
              <a:rPr lang="en-US" sz="2500" dirty="0" err="1">
                <a:latin typeface="VNI-Times" pitchFamily="2" charset="0"/>
              </a:rPr>
              <a:t>thay</a:t>
            </a:r>
            <a:r>
              <a:rPr lang="en-US" sz="2500" dirty="0">
                <a:latin typeface="VNI-Times" pitchFamily="2" charset="0"/>
              </a:rPr>
              <a:t> </a:t>
            </a:r>
            <a:r>
              <a:rPr lang="en-US" sz="2500" dirty="0" err="1">
                <a:latin typeface="VNI-Times" pitchFamily="2" charset="0"/>
              </a:rPr>
              <a:t>ñoåi</a:t>
            </a:r>
            <a:r>
              <a:rPr lang="en-US" sz="2500" dirty="0">
                <a:latin typeface="VNI-Times" pitchFamily="2" charset="0"/>
              </a:rPr>
              <a:t> </a:t>
            </a:r>
            <a:r>
              <a:rPr lang="en-US" sz="2500" dirty="0" err="1">
                <a:latin typeface="VNI-Times" pitchFamily="2" charset="0"/>
              </a:rPr>
              <a:t>trong</a:t>
            </a:r>
            <a:r>
              <a:rPr lang="en-US" sz="2500" dirty="0">
                <a:latin typeface="VNI-Times" pitchFamily="2" charset="0"/>
              </a:rPr>
              <a:t> </a:t>
            </a:r>
            <a:r>
              <a:rPr lang="en-US" sz="2500" dirty="0" err="1">
                <a:latin typeface="VNI-Times" pitchFamily="2" charset="0"/>
              </a:rPr>
              <a:t>quaù</a:t>
            </a:r>
            <a:r>
              <a:rPr lang="en-US" sz="2500" dirty="0">
                <a:latin typeface="VNI-Times" pitchFamily="2" charset="0"/>
              </a:rPr>
              <a:t>                  </a:t>
            </a:r>
            <a:r>
              <a:rPr lang="en-US" sz="2500" dirty="0" err="1">
                <a:latin typeface="VNI-Times" pitchFamily="2" charset="0"/>
              </a:rPr>
              <a:t>trình</a:t>
            </a:r>
            <a:r>
              <a:rPr lang="en-US" sz="2500" dirty="0">
                <a:latin typeface="VNI-Times" pitchFamily="2" charset="0"/>
              </a:rPr>
              <a:t> </a:t>
            </a:r>
            <a:r>
              <a:rPr lang="en-US" sz="2500" dirty="0" err="1">
                <a:latin typeface="VNI-Times" pitchFamily="2" charset="0"/>
              </a:rPr>
              <a:t>chuyeån</a:t>
            </a:r>
            <a:r>
              <a:rPr lang="en-US" sz="2500" dirty="0">
                <a:latin typeface="VNI-Times" pitchFamily="2" charset="0"/>
              </a:rPr>
              <a:t> </a:t>
            </a:r>
            <a:r>
              <a:rPr lang="en-US" sz="2500" dirty="0" err="1">
                <a:latin typeface="VNI-Times" pitchFamily="2" charset="0"/>
              </a:rPr>
              <a:t>ñoäng</a:t>
            </a:r>
            <a:r>
              <a:rPr lang="en-US" sz="2500" dirty="0">
                <a:latin typeface="VNI-Times" pitchFamily="2" charset="0"/>
              </a:rPr>
              <a:t> </a:t>
            </a:r>
            <a:r>
              <a:rPr lang="en-US" sz="2500" dirty="0" err="1">
                <a:latin typeface="VNI-Times" pitchFamily="2" charset="0"/>
              </a:rPr>
              <a:t>cuûa</a:t>
            </a:r>
            <a:r>
              <a:rPr lang="en-US" sz="2500" dirty="0">
                <a:latin typeface="VNI-Times" pitchFamily="2" charset="0"/>
              </a:rPr>
              <a:t> </a:t>
            </a:r>
            <a:r>
              <a:rPr lang="en-US" sz="2500" dirty="0" err="1">
                <a:latin typeface="VNI-Times" pitchFamily="2" charset="0"/>
              </a:rPr>
              <a:t>vaät</a:t>
            </a:r>
            <a:r>
              <a:rPr lang="en-US" sz="2500" dirty="0">
                <a:latin typeface="VNI-Times" pitchFamily="2" charset="0"/>
              </a:rPr>
              <a:t> : </a:t>
            </a:r>
          </a:p>
        </p:txBody>
      </p:sp>
      <p:graphicFrame>
        <p:nvGraphicFramePr>
          <p:cNvPr id="899084" name="Object 12"/>
          <p:cNvGraphicFramePr>
            <a:graphicFrameLocks noGrp="1" noChangeAspect="1"/>
          </p:cNvGraphicFramePr>
          <p:nvPr>
            <p:ph sz="quarter" idx="1"/>
          </p:nvPr>
        </p:nvGraphicFramePr>
        <p:xfrm>
          <a:off x="609600" y="3197225"/>
          <a:ext cx="1447800" cy="911225"/>
        </p:xfrm>
        <a:graphic>
          <a:graphicData uri="http://schemas.openxmlformats.org/presentationml/2006/ole">
            <mc:AlternateContent xmlns:mc="http://schemas.openxmlformats.org/markup-compatibility/2006">
              <mc:Choice xmlns:v="urn:schemas-microsoft-com:vml" Requires="v">
                <p:oleObj name="Equation" r:id="rId2" imgW="685800" imgH="431640" progId="Equation.DSMT4">
                  <p:embed/>
                </p:oleObj>
              </mc:Choice>
              <mc:Fallback>
                <p:oleObj name="Equation" r:id="rId2" imgW="685800" imgH="431640" progId="Equation.DSMT4">
                  <p:embed/>
                  <p:pic>
                    <p:nvPicPr>
                      <p:cNvPr id="899084"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197225"/>
                        <a:ext cx="1447800"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9085" name="Object 13"/>
          <p:cNvGraphicFramePr>
            <a:graphicFrameLocks noGrp="1" noChangeAspect="1"/>
          </p:cNvGraphicFramePr>
          <p:nvPr>
            <p:ph sz="quarter" idx="2"/>
          </p:nvPr>
        </p:nvGraphicFramePr>
        <p:xfrm>
          <a:off x="2514600" y="3219450"/>
          <a:ext cx="1371600" cy="952500"/>
        </p:xfrm>
        <a:graphic>
          <a:graphicData uri="http://schemas.openxmlformats.org/presentationml/2006/ole">
            <mc:AlternateContent xmlns:mc="http://schemas.openxmlformats.org/markup-compatibility/2006">
              <mc:Choice xmlns:v="urn:schemas-microsoft-com:vml" Requires="v">
                <p:oleObj name="Equation" r:id="rId4" imgW="622080" imgH="431640" progId="Equation.DSMT4">
                  <p:embed/>
                </p:oleObj>
              </mc:Choice>
              <mc:Fallback>
                <p:oleObj name="Equation" r:id="rId4" imgW="622080" imgH="431640" progId="Equation.DSMT4">
                  <p:embed/>
                  <p:pic>
                    <p:nvPicPr>
                      <p:cNvPr id="899085"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3219450"/>
                        <a:ext cx="137160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60" name="Object 14"/>
          <p:cNvGraphicFramePr>
            <a:graphicFrameLocks noGrp="1" noChangeAspect="1"/>
          </p:cNvGraphicFramePr>
          <p:nvPr>
            <p:ph sz="quarter" idx="3"/>
          </p:nvPr>
        </p:nvGraphicFramePr>
        <p:xfrm>
          <a:off x="1295400" y="2417763"/>
          <a:ext cx="2743200" cy="554037"/>
        </p:xfrm>
        <a:graphic>
          <a:graphicData uri="http://schemas.openxmlformats.org/presentationml/2006/ole">
            <mc:AlternateContent xmlns:mc="http://schemas.openxmlformats.org/markup-compatibility/2006">
              <mc:Choice xmlns:v="urn:schemas-microsoft-com:vml" Requires="v">
                <p:oleObj name="Equation" r:id="rId6" imgW="1320480" imgH="266400" progId="Equation.DSMT4">
                  <p:embed/>
                </p:oleObj>
              </mc:Choice>
              <mc:Fallback>
                <p:oleObj name="Equation" r:id="rId6" imgW="1320480" imgH="266400" progId="Equation.DSMT4">
                  <p:embed/>
                  <p:pic>
                    <p:nvPicPr>
                      <p:cNvPr id="9626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2417763"/>
                        <a:ext cx="2743200" cy="554037"/>
                      </a:xfrm>
                      <a:prstGeom prst="rect">
                        <a:avLst/>
                      </a:prstGeom>
                      <a:noFill/>
                      <a:ln w="9525">
                        <a:solidFill>
                          <a:srgbClr val="0066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9087" name="Text Box 15"/>
          <p:cNvSpPr txBox="1">
            <a:spLocks noChangeArrowheads="1"/>
          </p:cNvSpPr>
          <p:nvPr/>
        </p:nvSpPr>
        <p:spPr bwMode="auto">
          <a:xfrm>
            <a:off x="609600" y="4114800"/>
            <a:ext cx="4038600" cy="473075"/>
          </a:xfrm>
          <a:prstGeom prst="rect">
            <a:avLst/>
          </a:prstGeom>
          <a:noFill/>
          <a:ln w="9525">
            <a:noFill/>
            <a:miter lim="800000"/>
            <a:headEnd/>
            <a:tailEnd/>
          </a:ln>
        </p:spPr>
        <p:txBody>
          <a:bodyPr>
            <a:spAutoFit/>
          </a:bodyPr>
          <a:lstStyle/>
          <a:p>
            <a:pPr algn="l">
              <a:spcBef>
                <a:spcPct val="50000"/>
              </a:spcBef>
              <a:buFontTx/>
              <a:buChar char="•"/>
            </a:pPr>
            <a:r>
              <a:rPr lang="en-US" sz="2400">
                <a:latin typeface="VNI-Times" pitchFamily="2" charset="0"/>
              </a:rPr>
              <a:t>* </a:t>
            </a:r>
            <a:r>
              <a:rPr lang="en-US" sz="2500" u="sng">
                <a:latin typeface="VNI-Times" pitchFamily="2" charset="0"/>
              </a:rPr>
              <a:t>Chuyeån ñoäng tònh tieán:</a:t>
            </a:r>
          </a:p>
        </p:txBody>
      </p:sp>
      <p:sp>
        <p:nvSpPr>
          <p:cNvPr id="899088" name="Text Box 16"/>
          <p:cNvSpPr txBox="1">
            <a:spLocks noChangeArrowheads="1"/>
          </p:cNvSpPr>
          <p:nvPr/>
        </p:nvSpPr>
        <p:spPr bwMode="auto">
          <a:xfrm>
            <a:off x="304800" y="4953000"/>
            <a:ext cx="4419600" cy="1235075"/>
          </a:xfrm>
          <a:prstGeom prst="rect">
            <a:avLst/>
          </a:prstGeom>
          <a:noFill/>
          <a:ln w="9525">
            <a:noFill/>
            <a:miter lim="800000"/>
            <a:headEnd/>
            <a:tailEnd/>
          </a:ln>
        </p:spPr>
        <p:txBody>
          <a:bodyPr>
            <a:spAutoFit/>
          </a:bodyPr>
          <a:lstStyle/>
          <a:p>
            <a:pPr algn="l">
              <a:spcBef>
                <a:spcPct val="50000"/>
              </a:spcBef>
              <a:buFontTx/>
              <a:buChar char="•"/>
            </a:pPr>
            <a:r>
              <a:rPr lang="en-US" sz="2500">
                <a:latin typeface="VNI-Times" pitchFamily="2" charset="0"/>
              </a:rPr>
              <a:t>Baát kyø ñöôøng thaúng naøo  thuoäc vaät ñeàu chuyeån ñoäng song song vôùi chính noù.</a:t>
            </a:r>
          </a:p>
        </p:txBody>
      </p:sp>
      <p:sp>
        <p:nvSpPr>
          <p:cNvPr id="899089" name="Freeform 17"/>
          <p:cNvSpPr>
            <a:spLocks/>
          </p:cNvSpPr>
          <p:nvPr/>
        </p:nvSpPr>
        <p:spPr bwMode="auto">
          <a:xfrm>
            <a:off x="5486400" y="2514600"/>
            <a:ext cx="1600200" cy="1295400"/>
          </a:xfrm>
          <a:custGeom>
            <a:avLst/>
            <a:gdLst>
              <a:gd name="T0" fmla="*/ 499664841 w 660"/>
              <a:gd name="T1" fmla="*/ 445102484 h 757"/>
              <a:gd name="T2" fmla="*/ 1052238094 w 660"/>
              <a:gd name="T3" fmla="*/ 1229887358 h 757"/>
              <a:gd name="T4" fmla="*/ 1205076534 w 660"/>
              <a:gd name="T5" fmla="*/ 1347019202 h 757"/>
              <a:gd name="T6" fmla="*/ 1598929553 w 660"/>
              <a:gd name="T7" fmla="*/ 1502219024 h 757"/>
              <a:gd name="T8" fmla="*/ 1757647513 w 660"/>
              <a:gd name="T9" fmla="*/ 1739412334 h 757"/>
              <a:gd name="T10" fmla="*/ 2147483647 w 660"/>
              <a:gd name="T11" fmla="*/ 2147483647 h 757"/>
              <a:gd name="T12" fmla="*/ 2147483647 w 660"/>
              <a:gd name="T13" fmla="*/ 1935608473 h 757"/>
              <a:gd name="T14" fmla="*/ 2147483647 w 660"/>
              <a:gd name="T15" fmla="*/ 837494012 h 757"/>
              <a:gd name="T16" fmla="*/ 2147483647 w 660"/>
              <a:gd name="T17" fmla="*/ 521238546 h 757"/>
              <a:gd name="T18" fmla="*/ 2147483647 w 660"/>
              <a:gd name="T19" fmla="*/ 445102484 h 757"/>
              <a:gd name="T20" fmla="*/ 2075083434 w 660"/>
              <a:gd name="T21" fmla="*/ 207909120 h 757"/>
              <a:gd name="T22" fmla="*/ 576084061 w 660"/>
              <a:gd name="T23" fmla="*/ 1109827603 h 75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0"/>
              <a:gd name="T37" fmla="*/ 0 h 757"/>
              <a:gd name="T38" fmla="*/ 660 w 660"/>
              <a:gd name="T39" fmla="*/ 757 h 75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0" h="757">
                <a:moveTo>
                  <a:pt x="85" y="152"/>
                </a:moveTo>
                <a:cubicBezTo>
                  <a:pt x="96" y="346"/>
                  <a:pt x="42" y="373"/>
                  <a:pt x="179" y="420"/>
                </a:cubicBezTo>
                <a:cubicBezTo>
                  <a:pt x="188" y="433"/>
                  <a:pt x="193" y="450"/>
                  <a:pt x="205" y="460"/>
                </a:cubicBezTo>
                <a:cubicBezTo>
                  <a:pt x="264" y="507"/>
                  <a:pt x="235" y="429"/>
                  <a:pt x="272" y="513"/>
                </a:cubicBezTo>
                <a:cubicBezTo>
                  <a:pt x="283" y="539"/>
                  <a:pt x="299" y="594"/>
                  <a:pt x="299" y="594"/>
                </a:cubicBezTo>
                <a:cubicBezTo>
                  <a:pt x="318" y="741"/>
                  <a:pt x="304" y="721"/>
                  <a:pt x="447" y="741"/>
                </a:cubicBezTo>
                <a:cubicBezTo>
                  <a:pt x="548" y="732"/>
                  <a:pt x="616" y="757"/>
                  <a:pt x="647" y="661"/>
                </a:cubicBezTo>
                <a:cubicBezTo>
                  <a:pt x="641" y="536"/>
                  <a:pt x="660" y="405"/>
                  <a:pt x="621" y="286"/>
                </a:cubicBezTo>
                <a:cubicBezTo>
                  <a:pt x="604" y="236"/>
                  <a:pt x="533" y="201"/>
                  <a:pt x="500" y="178"/>
                </a:cubicBezTo>
                <a:cubicBezTo>
                  <a:pt x="487" y="169"/>
                  <a:pt x="460" y="152"/>
                  <a:pt x="460" y="152"/>
                </a:cubicBezTo>
                <a:cubicBezTo>
                  <a:pt x="429" y="105"/>
                  <a:pt x="406" y="90"/>
                  <a:pt x="353" y="71"/>
                </a:cubicBezTo>
                <a:cubicBezTo>
                  <a:pt x="0" y="90"/>
                  <a:pt x="98" y="0"/>
                  <a:pt x="98" y="379"/>
                </a:cubicBezTo>
              </a:path>
            </a:pathLst>
          </a:custGeom>
          <a:solidFill>
            <a:schemeClr val="accent6">
              <a:lumMod val="40000"/>
              <a:lumOff val="60000"/>
            </a:schemeClr>
          </a:solidFill>
          <a:ln w="9525">
            <a:solidFill>
              <a:schemeClr val="tx1"/>
            </a:solidFill>
            <a:round/>
            <a:headEnd/>
            <a:tailEnd/>
          </a:ln>
        </p:spPr>
        <p:txBody>
          <a:bodyPr/>
          <a:lstStyle/>
          <a:p>
            <a:endParaRPr lang="en-US"/>
          </a:p>
        </p:txBody>
      </p:sp>
      <p:sp>
        <p:nvSpPr>
          <p:cNvPr id="899090" name="Oval 18"/>
          <p:cNvSpPr>
            <a:spLocks noChangeArrowheads="1"/>
          </p:cNvSpPr>
          <p:nvPr/>
        </p:nvSpPr>
        <p:spPr bwMode="auto">
          <a:xfrm>
            <a:off x="5943600" y="2895600"/>
            <a:ext cx="762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99091" name="Oval 19"/>
          <p:cNvSpPr>
            <a:spLocks noChangeArrowheads="1"/>
          </p:cNvSpPr>
          <p:nvPr/>
        </p:nvSpPr>
        <p:spPr bwMode="auto">
          <a:xfrm>
            <a:off x="6553200" y="3048000"/>
            <a:ext cx="762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99092" name="Oval 20"/>
          <p:cNvSpPr>
            <a:spLocks noChangeArrowheads="1"/>
          </p:cNvSpPr>
          <p:nvPr/>
        </p:nvSpPr>
        <p:spPr bwMode="auto">
          <a:xfrm>
            <a:off x="6705600" y="3352800"/>
            <a:ext cx="762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99093" name="Oval 21"/>
          <p:cNvSpPr>
            <a:spLocks noChangeArrowheads="1"/>
          </p:cNvSpPr>
          <p:nvPr/>
        </p:nvSpPr>
        <p:spPr bwMode="auto">
          <a:xfrm>
            <a:off x="6400800" y="3505200"/>
            <a:ext cx="762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99094" name="Line 22"/>
          <p:cNvSpPr>
            <a:spLocks noChangeShapeType="1"/>
          </p:cNvSpPr>
          <p:nvPr/>
        </p:nvSpPr>
        <p:spPr bwMode="auto">
          <a:xfrm flipH="1">
            <a:off x="6477000" y="3124200"/>
            <a:ext cx="76200" cy="381000"/>
          </a:xfrm>
          <a:prstGeom prst="line">
            <a:avLst/>
          </a:prstGeom>
          <a:noFill/>
          <a:ln w="38100">
            <a:solidFill>
              <a:srgbClr val="FF0000"/>
            </a:solidFill>
            <a:round/>
            <a:headEnd/>
            <a:tailEnd/>
          </a:ln>
        </p:spPr>
        <p:txBody>
          <a:bodyPr/>
          <a:lstStyle/>
          <a:p>
            <a:endParaRPr lang="en-US"/>
          </a:p>
        </p:txBody>
      </p:sp>
      <p:graphicFrame>
        <p:nvGraphicFramePr>
          <p:cNvPr id="96261" name="Object 23"/>
          <p:cNvGraphicFramePr>
            <a:graphicFrameLocks noGrp="1" noChangeAspect="1"/>
          </p:cNvGraphicFramePr>
          <p:nvPr>
            <p:ph sz="quarter" idx="4"/>
          </p:nvPr>
        </p:nvGraphicFramePr>
        <p:xfrm>
          <a:off x="5862638" y="3505200"/>
          <a:ext cx="385762" cy="407988"/>
        </p:xfrm>
        <a:graphic>
          <a:graphicData uri="http://schemas.openxmlformats.org/presentationml/2006/ole">
            <mc:AlternateContent xmlns:mc="http://schemas.openxmlformats.org/markup-compatibility/2006">
              <mc:Choice xmlns:v="urn:schemas-microsoft-com:vml" Requires="v">
                <p:oleObj name="Equation" r:id="rId8" imgW="215640" imgH="228600" progId="Equation.DSMT4">
                  <p:embed/>
                </p:oleObj>
              </mc:Choice>
              <mc:Fallback>
                <p:oleObj name="Equation" r:id="rId8" imgW="215640" imgH="228600" progId="Equation.DSMT4">
                  <p:embed/>
                  <p:pic>
                    <p:nvPicPr>
                      <p:cNvPr id="96261" name="Object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62638" y="3505200"/>
                        <a:ext cx="385762"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62" name="Object 24"/>
          <p:cNvGraphicFramePr>
            <a:graphicFrameLocks noChangeAspect="1"/>
          </p:cNvGraphicFramePr>
          <p:nvPr/>
        </p:nvGraphicFramePr>
        <p:xfrm>
          <a:off x="6705600" y="2743200"/>
          <a:ext cx="425450" cy="425450"/>
        </p:xfrm>
        <a:graphic>
          <a:graphicData uri="http://schemas.openxmlformats.org/presentationml/2006/ole">
            <mc:AlternateContent xmlns:mc="http://schemas.openxmlformats.org/markup-compatibility/2006">
              <mc:Choice xmlns:v="urn:schemas-microsoft-com:vml" Requires="v">
                <p:oleObj name="Equation" r:id="rId10" imgW="241200" imgH="241200" progId="Equation.DSMT4">
                  <p:embed/>
                </p:oleObj>
              </mc:Choice>
              <mc:Fallback>
                <p:oleObj name="Equation" r:id="rId10" imgW="241200" imgH="241200" progId="Equation.DSMT4">
                  <p:embed/>
                  <p:pic>
                    <p:nvPicPr>
                      <p:cNvPr id="96262" name="Object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05600" y="2743200"/>
                        <a:ext cx="425450"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9074"/>
                                        </p:tgtEl>
                                        <p:attrNameLst>
                                          <p:attrName>style.visibility</p:attrName>
                                        </p:attrNameLst>
                                      </p:cBhvr>
                                      <p:to>
                                        <p:strVal val="visible"/>
                                      </p:to>
                                    </p:set>
                                    <p:animEffect transition="in" filter="blinds(horizontal)">
                                      <p:cBhvr>
                                        <p:cTn id="7" dur="500"/>
                                        <p:tgtEl>
                                          <p:spTgt spid="89907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99083"/>
                                        </p:tgtEl>
                                        <p:attrNameLst>
                                          <p:attrName>style.visibility</p:attrName>
                                        </p:attrNameLst>
                                      </p:cBhvr>
                                      <p:to>
                                        <p:strVal val="visible"/>
                                      </p:to>
                                    </p:set>
                                    <p:animEffect transition="in" filter="blinds(horizontal)">
                                      <p:cBhvr>
                                        <p:cTn id="12" dur="500"/>
                                        <p:tgtEl>
                                          <p:spTgt spid="89908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99089"/>
                                        </p:tgtEl>
                                        <p:attrNameLst>
                                          <p:attrName>style.visibility</p:attrName>
                                        </p:attrNameLst>
                                      </p:cBhvr>
                                      <p:to>
                                        <p:strVal val="visible"/>
                                      </p:to>
                                    </p:set>
                                    <p:animEffect transition="in" filter="box(in)">
                                      <p:cBhvr>
                                        <p:cTn id="17" dur="500"/>
                                        <p:tgtEl>
                                          <p:spTgt spid="899089"/>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899090"/>
                                        </p:tgtEl>
                                        <p:attrNameLst>
                                          <p:attrName>style.visibility</p:attrName>
                                        </p:attrNameLst>
                                      </p:cBhvr>
                                      <p:to>
                                        <p:strVal val="visible"/>
                                      </p:to>
                                    </p:set>
                                    <p:animEffect transition="in" filter="box(in)">
                                      <p:cBhvr>
                                        <p:cTn id="20" dur="500"/>
                                        <p:tgtEl>
                                          <p:spTgt spid="899090"/>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899091"/>
                                        </p:tgtEl>
                                        <p:attrNameLst>
                                          <p:attrName>style.visibility</p:attrName>
                                        </p:attrNameLst>
                                      </p:cBhvr>
                                      <p:to>
                                        <p:strVal val="visible"/>
                                      </p:to>
                                    </p:set>
                                    <p:animEffect transition="in" filter="box(in)">
                                      <p:cBhvr>
                                        <p:cTn id="23" dur="500"/>
                                        <p:tgtEl>
                                          <p:spTgt spid="899091"/>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899092"/>
                                        </p:tgtEl>
                                        <p:attrNameLst>
                                          <p:attrName>style.visibility</p:attrName>
                                        </p:attrNameLst>
                                      </p:cBhvr>
                                      <p:to>
                                        <p:strVal val="visible"/>
                                      </p:to>
                                    </p:set>
                                    <p:animEffect transition="in" filter="box(in)">
                                      <p:cBhvr>
                                        <p:cTn id="26" dur="500"/>
                                        <p:tgtEl>
                                          <p:spTgt spid="899092"/>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899093"/>
                                        </p:tgtEl>
                                        <p:attrNameLst>
                                          <p:attrName>style.visibility</p:attrName>
                                        </p:attrNameLst>
                                      </p:cBhvr>
                                      <p:to>
                                        <p:strVal val="visible"/>
                                      </p:to>
                                    </p:set>
                                    <p:animEffect transition="in" filter="box(in)">
                                      <p:cBhvr>
                                        <p:cTn id="29" dur="500"/>
                                        <p:tgtEl>
                                          <p:spTgt spid="899093"/>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899094"/>
                                        </p:tgtEl>
                                        <p:attrNameLst>
                                          <p:attrName>style.visibility</p:attrName>
                                        </p:attrNameLst>
                                      </p:cBhvr>
                                      <p:to>
                                        <p:strVal val="visible"/>
                                      </p:to>
                                    </p:set>
                                    <p:animEffect transition="in" filter="box(in)">
                                      <p:cBhvr>
                                        <p:cTn id="32" dur="500"/>
                                        <p:tgtEl>
                                          <p:spTgt spid="899094"/>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899084"/>
                                        </p:tgtEl>
                                        <p:attrNameLst>
                                          <p:attrName>style.visibility</p:attrName>
                                        </p:attrNameLst>
                                      </p:cBhvr>
                                      <p:to>
                                        <p:strVal val="visible"/>
                                      </p:to>
                                    </p:set>
                                    <p:animEffect transition="in" filter="box(in)">
                                      <p:cBhvr>
                                        <p:cTn id="37" dur="500"/>
                                        <p:tgtEl>
                                          <p:spTgt spid="899084"/>
                                        </p:tgtEl>
                                      </p:cBhvr>
                                    </p:animEffect>
                                  </p:childTnLst>
                                </p:cTn>
                              </p:par>
                              <p:par>
                                <p:cTn id="38" presetID="4" presetClass="entr" presetSubtype="16" fill="hold" nodeType="withEffect">
                                  <p:stCondLst>
                                    <p:cond delay="0"/>
                                  </p:stCondLst>
                                  <p:childTnLst>
                                    <p:set>
                                      <p:cBhvr>
                                        <p:cTn id="39" dur="1" fill="hold">
                                          <p:stCondLst>
                                            <p:cond delay="0"/>
                                          </p:stCondLst>
                                        </p:cTn>
                                        <p:tgtEl>
                                          <p:spTgt spid="899085"/>
                                        </p:tgtEl>
                                        <p:attrNameLst>
                                          <p:attrName>style.visibility</p:attrName>
                                        </p:attrNameLst>
                                      </p:cBhvr>
                                      <p:to>
                                        <p:strVal val="visible"/>
                                      </p:to>
                                    </p:set>
                                    <p:animEffect transition="in" filter="box(in)">
                                      <p:cBhvr>
                                        <p:cTn id="40" dur="500"/>
                                        <p:tgtEl>
                                          <p:spTgt spid="89908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899087"/>
                                        </p:tgtEl>
                                        <p:attrNameLst>
                                          <p:attrName>style.visibility</p:attrName>
                                        </p:attrNameLst>
                                      </p:cBhvr>
                                      <p:to>
                                        <p:strVal val="visible"/>
                                      </p:to>
                                    </p:set>
                                    <p:animEffect transition="in" filter="blinds(horizontal)">
                                      <p:cBhvr>
                                        <p:cTn id="45" dur="500"/>
                                        <p:tgtEl>
                                          <p:spTgt spid="899087"/>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grpId="0" nodeType="clickEffect">
                                  <p:stCondLst>
                                    <p:cond delay="0"/>
                                  </p:stCondLst>
                                  <p:childTnLst>
                                    <p:set>
                                      <p:cBhvr>
                                        <p:cTn id="49" dur="1" fill="hold">
                                          <p:stCondLst>
                                            <p:cond delay="0"/>
                                          </p:stCondLst>
                                        </p:cTn>
                                        <p:tgtEl>
                                          <p:spTgt spid="899075"/>
                                        </p:tgtEl>
                                        <p:attrNameLst>
                                          <p:attrName>style.visibility</p:attrName>
                                        </p:attrNameLst>
                                      </p:cBhvr>
                                      <p:to>
                                        <p:strVal val="visible"/>
                                      </p:to>
                                    </p:set>
                                    <p:animEffect transition="in" filter="circle(in)">
                                      <p:cBhvr>
                                        <p:cTn id="50" dur="2000"/>
                                        <p:tgtEl>
                                          <p:spTgt spid="899075"/>
                                        </p:tgtEl>
                                      </p:cBhvr>
                                    </p:animEffect>
                                  </p:childTnLst>
                                </p:cTn>
                              </p:par>
                              <p:par>
                                <p:cTn id="51" presetID="6" presetClass="entr" presetSubtype="16" fill="hold" nodeType="withEffect">
                                  <p:stCondLst>
                                    <p:cond delay="0"/>
                                  </p:stCondLst>
                                  <p:childTnLst>
                                    <p:set>
                                      <p:cBhvr>
                                        <p:cTn id="52" dur="1" fill="hold">
                                          <p:stCondLst>
                                            <p:cond delay="0"/>
                                          </p:stCondLst>
                                        </p:cTn>
                                        <p:tgtEl>
                                          <p:spTgt spid="899081"/>
                                        </p:tgtEl>
                                        <p:attrNameLst>
                                          <p:attrName>style.visibility</p:attrName>
                                        </p:attrNameLst>
                                      </p:cBhvr>
                                      <p:to>
                                        <p:strVal val="visible"/>
                                      </p:to>
                                    </p:set>
                                    <p:animEffect transition="in" filter="circle(in)">
                                      <p:cBhvr>
                                        <p:cTn id="53" dur="2000"/>
                                        <p:tgtEl>
                                          <p:spTgt spid="899081"/>
                                        </p:tgtEl>
                                      </p:cBhvr>
                                    </p:animEffect>
                                  </p:childTnLst>
                                </p:cTn>
                              </p:par>
                              <p:par>
                                <p:cTn id="54" presetID="6" presetClass="entr" presetSubtype="16" fill="hold" grpId="0" nodeType="withEffect">
                                  <p:stCondLst>
                                    <p:cond delay="0"/>
                                  </p:stCondLst>
                                  <p:childTnLst>
                                    <p:set>
                                      <p:cBhvr>
                                        <p:cTn id="55" dur="1" fill="hold">
                                          <p:stCondLst>
                                            <p:cond delay="0"/>
                                          </p:stCondLst>
                                        </p:cTn>
                                        <p:tgtEl>
                                          <p:spTgt spid="899076"/>
                                        </p:tgtEl>
                                        <p:attrNameLst>
                                          <p:attrName>style.visibility</p:attrName>
                                        </p:attrNameLst>
                                      </p:cBhvr>
                                      <p:to>
                                        <p:strVal val="visible"/>
                                      </p:to>
                                    </p:set>
                                    <p:animEffect transition="in" filter="circle(in)">
                                      <p:cBhvr>
                                        <p:cTn id="56" dur="2000"/>
                                        <p:tgtEl>
                                          <p:spTgt spid="899076"/>
                                        </p:tgtEl>
                                      </p:cBhvr>
                                    </p:animEffect>
                                  </p:childTnLst>
                                </p:cTn>
                              </p:par>
                              <p:par>
                                <p:cTn id="57" presetID="6" presetClass="entr" presetSubtype="16" fill="hold" nodeType="withEffect">
                                  <p:stCondLst>
                                    <p:cond delay="0"/>
                                  </p:stCondLst>
                                  <p:childTnLst>
                                    <p:set>
                                      <p:cBhvr>
                                        <p:cTn id="58" dur="1" fill="hold">
                                          <p:stCondLst>
                                            <p:cond delay="0"/>
                                          </p:stCondLst>
                                        </p:cTn>
                                        <p:tgtEl>
                                          <p:spTgt spid="899082"/>
                                        </p:tgtEl>
                                        <p:attrNameLst>
                                          <p:attrName>style.visibility</p:attrName>
                                        </p:attrNameLst>
                                      </p:cBhvr>
                                      <p:to>
                                        <p:strVal val="visible"/>
                                      </p:to>
                                    </p:set>
                                    <p:animEffect transition="in" filter="circle(in)">
                                      <p:cBhvr>
                                        <p:cTn id="59" dur="2000"/>
                                        <p:tgtEl>
                                          <p:spTgt spid="899082"/>
                                        </p:tgtEl>
                                      </p:cBhvr>
                                    </p:animEffect>
                                  </p:childTnLst>
                                </p:cTn>
                              </p:par>
                              <p:par>
                                <p:cTn id="60" presetID="6" presetClass="entr" presetSubtype="16" fill="hold" grpId="0" nodeType="withEffect">
                                  <p:stCondLst>
                                    <p:cond delay="0"/>
                                  </p:stCondLst>
                                  <p:childTnLst>
                                    <p:set>
                                      <p:cBhvr>
                                        <p:cTn id="61" dur="1" fill="hold">
                                          <p:stCondLst>
                                            <p:cond delay="0"/>
                                          </p:stCondLst>
                                        </p:cTn>
                                        <p:tgtEl>
                                          <p:spTgt spid="899077"/>
                                        </p:tgtEl>
                                        <p:attrNameLst>
                                          <p:attrName>style.visibility</p:attrName>
                                        </p:attrNameLst>
                                      </p:cBhvr>
                                      <p:to>
                                        <p:strVal val="visible"/>
                                      </p:to>
                                    </p:set>
                                    <p:animEffect transition="in" filter="circle(in)">
                                      <p:cBhvr>
                                        <p:cTn id="62" dur="2000"/>
                                        <p:tgtEl>
                                          <p:spTgt spid="899077"/>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grpId="0" nodeType="clickEffect">
                                  <p:stCondLst>
                                    <p:cond delay="0"/>
                                  </p:stCondLst>
                                  <p:childTnLst>
                                    <p:set>
                                      <p:cBhvr>
                                        <p:cTn id="66" dur="1" fill="hold">
                                          <p:stCondLst>
                                            <p:cond delay="0"/>
                                          </p:stCondLst>
                                        </p:cTn>
                                        <p:tgtEl>
                                          <p:spTgt spid="899078"/>
                                        </p:tgtEl>
                                        <p:attrNameLst>
                                          <p:attrName>style.visibility</p:attrName>
                                        </p:attrNameLst>
                                      </p:cBhvr>
                                      <p:to>
                                        <p:strVal val="visible"/>
                                      </p:to>
                                    </p:set>
                                    <p:animEffect transition="in" filter="circle(in)">
                                      <p:cBhvr>
                                        <p:cTn id="67" dur="2000"/>
                                        <p:tgtEl>
                                          <p:spTgt spid="899078"/>
                                        </p:tgtEl>
                                      </p:cBhvr>
                                    </p:animEffect>
                                  </p:childTnLst>
                                </p:cTn>
                              </p:par>
                              <p:par>
                                <p:cTn id="68" presetID="6" presetClass="entr" presetSubtype="16" fill="hold" grpId="1" nodeType="withEffect">
                                  <p:stCondLst>
                                    <p:cond delay="0"/>
                                  </p:stCondLst>
                                  <p:childTnLst>
                                    <p:set>
                                      <p:cBhvr>
                                        <p:cTn id="69" dur="1" fill="hold">
                                          <p:stCondLst>
                                            <p:cond delay="0"/>
                                          </p:stCondLst>
                                        </p:cTn>
                                        <p:tgtEl>
                                          <p:spTgt spid="899076"/>
                                        </p:tgtEl>
                                        <p:attrNameLst>
                                          <p:attrName>style.visibility</p:attrName>
                                        </p:attrNameLst>
                                      </p:cBhvr>
                                      <p:to>
                                        <p:strVal val="visible"/>
                                      </p:to>
                                    </p:set>
                                    <p:animEffect transition="in" filter="circle(in)">
                                      <p:cBhvr>
                                        <p:cTn id="70" dur="2000"/>
                                        <p:tgtEl>
                                          <p:spTgt spid="899076"/>
                                        </p:tgtEl>
                                      </p:cBhvr>
                                    </p:animEffect>
                                  </p:childTnLst>
                                </p:cTn>
                              </p:par>
                              <p:par>
                                <p:cTn id="71" presetID="6" presetClass="entr" presetSubtype="16" fill="hold" grpId="0" nodeType="withEffect">
                                  <p:stCondLst>
                                    <p:cond delay="0"/>
                                  </p:stCondLst>
                                  <p:childTnLst>
                                    <p:set>
                                      <p:cBhvr>
                                        <p:cTn id="72" dur="1" fill="hold">
                                          <p:stCondLst>
                                            <p:cond delay="0"/>
                                          </p:stCondLst>
                                        </p:cTn>
                                        <p:tgtEl>
                                          <p:spTgt spid="899079"/>
                                        </p:tgtEl>
                                        <p:attrNameLst>
                                          <p:attrName>style.visibility</p:attrName>
                                        </p:attrNameLst>
                                      </p:cBhvr>
                                      <p:to>
                                        <p:strVal val="visible"/>
                                      </p:to>
                                    </p:set>
                                    <p:animEffect transition="in" filter="circle(in)">
                                      <p:cBhvr>
                                        <p:cTn id="73" dur="2000"/>
                                        <p:tgtEl>
                                          <p:spTgt spid="899079"/>
                                        </p:tgtEl>
                                      </p:cBhvr>
                                    </p:animEffect>
                                  </p:childTnLst>
                                </p:cTn>
                              </p:par>
                              <p:par>
                                <p:cTn id="74" presetID="6" presetClass="entr" presetSubtype="16" fill="hold" grpId="0" nodeType="withEffect">
                                  <p:stCondLst>
                                    <p:cond delay="0"/>
                                  </p:stCondLst>
                                  <p:childTnLst>
                                    <p:set>
                                      <p:cBhvr>
                                        <p:cTn id="75" dur="1" fill="hold">
                                          <p:stCondLst>
                                            <p:cond delay="0"/>
                                          </p:stCondLst>
                                        </p:cTn>
                                        <p:tgtEl>
                                          <p:spTgt spid="899080"/>
                                        </p:tgtEl>
                                        <p:attrNameLst>
                                          <p:attrName>style.visibility</p:attrName>
                                        </p:attrNameLst>
                                      </p:cBhvr>
                                      <p:to>
                                        <p:strVal val="visible"/>
                                      </p:to>
                                    </p:set>
                                    <p:animEffect transition="in" filter="circle(in)">
                                      <p:cBhvr>
                                        <p:cTn id="76" dur="2000"/>
                                        <p:tgtEl>
                                          <p:spTgt spid="899080"/>
                                        </p:tgtEl>
                                      </p:cBhvr>
                                    </p:animEffect>
                                  </p:childTnLst>
                                </p:cTn>
                              </p:par>
                              <p:par>
                                <p:cTn id="77" presetID="6" presetClass="entr" presetSubtype="16" fill="hold" grpId="0" nodeType="withEffect">
                                  <p:stCondLst>
                                    <p:cond delay="0"/>
                                  </p:stCondLst>
                                  <p:childTnLst>
                                    <p:set>
                                      <p:cBhvr>
                                        <p:cTn id="78" dur="1" fill="hold">
                                          <p:stCondLst>
                                            <p:cond delay="0"/>
                                          </p:stCondLst>
                                        </p:cTn>
                                        <p:tgtEl>
                                          <p:spTgt spid="899088"/>
                                        </p:tgtEl>
                                        <p:attrNameLst>
                                          <p:attrName>style.visibility</p:attrName>
                                        </p:attrNameLst>
                                      </p:cBhvr>
                                      <p:to>
                                        <p:strVal val="visible"/>
                                      </p:to>
                                    </p:set>
                                    <p:animEffect transition="in" filter="circle(in)">
                                      <p:cBhvr>
                                        <p:cTn id="79" dur="2000"/>
                                        <p:tgtEl>
                                          <p:spTgt spid="899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9074" grpId="0"/>
      <p:bldP spid="899075" grpId="0" animBg="1"/>
      <p:bldP spid="899076" grpId="0" animBg="1"/>
      <p:bldP spid="899076" grpId="1" animBg="1"/>
      <p:bldP spid="899077" grpId="0" animBg="1"/>
      <p:bldP spid="899078" grpId="0" animBg="1"/>
      <p:bldP spid="899079" grpId="0" animBg="1"/>
      <p:bldP spid="899080" grpId="0" animBg="1"/>
      <p:bldP spid="899083" grpId="0"/>
      <p:bldP spid="899087" grpId="0"/>
      <p:bldP spid="899088" grpId="0"/>
      <p:bldP spid="899089" grpId="0" animBg="1"/>
      <p:bldP spid="899090" grpId="0" animBg="1"/>
      <p:bldP spid="899091" grpId="0" animBg="1"/>
      <p:bldP spid="899092" grpId="0" animBg="1"/>
      <p:bldP spid="899093" grpId="0" animBg="1"/>
      <p:bldP spid="89909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426" name="Picture 2"/>
          <p:cNvPicPr>
            <a:picLocks noChangeAspect="1" noChangeArrowheads="1"/>
          </p:cNvPicPr>
          <p:nvPr/>
        </p:nvPicPr>
        <p:blipFill>
          <a:blip r:embed="rId2"/>
          <a:srcRect/>
          <a:stretch>
            <a:fillRect/>
          </a:stretch>
        </p:blipFill>
        <p:spPr bwMode="auto">
          <a:xfrm>
            <a:off x="3124200" y="3343275"/>
            <a:ext cx="5573713" cy="3514725"/>
          </a:xfrm>
          <a:prstGeom prst="rect">
            <a:avLst/>
          </a:prstGeom>
          <a:noFill/>
          <a:ln w="9525">
            <a:noFill/>
            <a:miter lim="800000"/>
            <a:headEnd/>
            <a:tailEnd/>
          </a:ln>
        </p:spPr>
      </p:pic>
      <p:pic>
        <p:nvPicPr>
          <p:cNvPr id="231427" name="Picture 3"/>
          <p:cNvPicPr>
            <a:picLocks noChangeAspect="1" noChangeArrowheads="1"/>
          </p:cNvPicPr>
          <p:nvPr/>
        </p:nvPicPr>
        <p:blipFill>
          <a:blip r:embed="rId3"/>
          <a:srcRect/>
          <a:stretch>
            <a:fillRect/>
          </a:stretch>
        </p:blipFill>
        <p:spPr bwMode="auto">
          <a:xfrm>
            <a:off x="0" y="0"/>
            <a:ext cx="5791200" cy="33528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9" name="Text Box 2"/>
          <p:cNvSpPr txBox="1">
            <a:spLocks noChangeArrowheads="1"/>
          </p:cNvSpPr>
          <p:nvPr/>
        </p:nvSpPr>
        <p:spPr bwMode="auto">
          <a:xfrm>
            <a:off x="685800" y="304800"/>
            <a:ext cx="69342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Ñònh lyù Steiner :</a:t>
            </a:r>
          </a:p>
        </p:txBody>
      </p:sp>
      <p:graphicFrame>
        <p:nvGraphicFramePr>
          <p:cNvPr id="117762" name="Object 3"/>
          <p:cNvGraphicFramePr>
            <a:graphicFrameLocks noGrp="1" noChangeAspect="1"/>
          </p:cNvGraphicFramePr>
          <p:nvPr>
            <p:ph sz="quarter" idx="1"/>
          </p:nvPr>
        </p:nvGraphicFramePr>
        <p:xfrm>
          <a:off x="3962400" y="1295400"/>
          <a:ext cx="1981200" cy="546100"/>
        </p:xfrm>
        <a:graphic>
          <a:graphicData uri="http://schemas.openxmlformats.org/presentationml/2006/ole">
            <mc:AlternateContent xmlns:mc="http://schemas.openxmlformats.org/markup-compatibility/2006">
              <mc:Choice xmlns:v="urn:schemas-microsoft-com:vml" Requires="v">
                <p:oleObj name="Equation" r:id="rId2" imgW="876240" imgH="241200" progId="Equation.DSMT4">
                  <p:embed/>
                </p:oleObj>
              </mc:Choice>
              <mc:Fallback>
                <p:oleObj name="Equation" r:id="rId2" imgW="876240" imgH="241200" progId="Equation.DSMT4">
                  <p:embed/>
                  <p:pic>
                    <p:nvPicPr>
                      <p:cNvPr id="117762"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295400"/>
                        <a:ext cx="1981200" cy="546100"/>
                      </a:xfrm>
                      <a:prstGeom prst="rect">
                        <a:avLst/>
                      </a:prstGeom>
                      <a:solidFill>
                        <a:srgbClr val="FFFF00"/>
                      </a:solidFill>
                      <a:ln w="9525">
                        <a:solidFill>
                          <a:srgbClr val="DB542C"/>
                        </a:solidFill>
                        <a:miter lim="800000"/>
                        <a:headEnd/>
                        <a:tailEnd/>
                      </a:ln>
                    </p:spPr>
                  </p:pic>
                </p:oleObj>
              </mc:Fallback>
            </mc:AlternateContent>
          </a:graphicData>
        </a:graphic>
      </p:graphicFrame>
      <p:graphicFrame>
        <p:nvGraphicFramePr>
          <p:cNvPr id="117763" name="Object 4"/>
          <p:cNvGraphicFramePr>
            <a:graphicFrameLocks noGrp="1" noChangeAspect="1"/>
          </p:cNvGraphicFramePr>
          <p:nvPr>
            <p:ph sz="quarter" idx="2"/>
          </p:nvPr>
        </p:nvGraphicFramePr>
        <p:xfrm>
          <a:off x="1311275" y="1968500"/>
          <a:ext cx="365125" cy="469900"/>
        </p:xfrm>
        <a:graphic>
          <a:graphicData uri="http://schemas.openxmlformats.org/presentationml/2006/ole">
            <mc:AlternateContent xmlns:mc="http://schemas.openxmlformats.org/markup-compatibility/2006">
              <mc:Choice xmlns:v="urn:schemas-microsoft-com:vml" Requires="v">
                <p:oleObj name="Equation" r:id="rId4" imgW="177480" imgH="228600" progId="Equation.DSMT4">
                  <p:embed/>
                </p:oleObj>
              </mc:Choice>
              <mc:Fallback>
                <p:oleObj name="Equation" r:id="rId4" imgW="177480" imgH="228600" progId="Equation.DSMT4">
                  <p:embed/>
                  <p:pic>
                    <p:nvPicPr>
                      <p:cNvPr id="117763"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1275" y="1968500"/>
                        <a:ext cx="365125"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7770" name="Text Box 5"/>
          <p:cNvSpPr txBox="1">
            <a:spLocks noChangeArrowheads="1"/>
          </p:cNvSpPr>
          <p:nvPr/>
        </p:nvSpPr>
        <p:spPr bwMode="auto">
          <a:xfrm>
            <a:off x="609600" y="838200"/>
            <a:ext cx="7543800" cy="457200"/>
          </a:xfrm>
          <a:prstGeom prst="rect">
            <a:avLst/>
          </a:prstGeom>
          <a:noFill/>
          <a:ln w="9525">
            <a:noFill/>
            <a:miter lim="800000"/>
            <a:headEnd/>
            <a:tailEnd/>
          </a:ln>
        </p:spPr>
        <p:txBody>
          <a:bodyPr>
            <a:spAutoFit/>
          </a:bodyPr>
          <a:lstStyle/>
          <a:p>
            <a:pPr algn="l">
              <a:spcBef>
                <a:spcPct val="50000"/>
              </a:spcBef>
            </a:pPr>
            <a:r>
              <a:rPr lang="en-US" sz="2400" dirty="0" err="1">
                <a:latin typeface="VNI-Times" pitchFamily="2" charset="0"/>
              </a:rPr>
              <a:t>Momen</a:t>
            </a:r>
            <a:r>
              <a:rPr lang="en-US" sz="2400" dirty="0">
                <a:latin typeface="VNI-Times" pitchFamily="2" charset="0"/>
              </a:rPr>
              <a:t> </a:t>
            </a:r>
            <a:r>
              <a:rPr lang="en-US" sz="2400" dirty="0" err="1">
                <a:latin typeface="VNI-Times" pitchFamily="2" charset="0"/>
              </a:rPr>
              <a:t>quaùn</a:t>
            </a:r>
            <a:r>
              <a:rPr lang="en-US" sz="2400" dirty="0">
                <a:latin typeface="VNI-Times" pitchFamily="2" charset="0"/>
              </a:rPr>
              <a:t> </a:t>
            </a:r>
            <a:r>
              <a:rPr lang="en-US" sz="2400" dirty="0" err="1">
                <a:latin typeface="VNI-Times" pitchFamily="2" charset="0"/>
              </a:rPr>
              <a:t>tính</a:t>
            </a:r>
            <a:r>
              <a:rPr lang="en-US" sz="2400" dirty="0">
                <a:latin typeface="VNI-Times" pitchFamily="2" charset="0"/>
              </a:rPr>
              <a:t> </a:t>
            </a:r>
            <a:r>
              <a:rPr lang="en-US" sz="2400" dirty="0" err="1">
                <a:latin typeface="VNI-Times" pitchFamily="2" charset="0"/>
              </a:rPr>
              <a:t>cuûa</a:t>
            </a:r>
            <a:r>
              <a:rPr lang="en-US" sz="2400" dirty="0">
                <a:latin typeface="VNI-Times" pitchFamily="2" charset="0"/>
              </a:rPr>
              <a:t> </a:t>
            </a:r>
            <a:r>
              <a:rPr lang="en-US" sz="2400" dirty="0" err="1">
                <a:latin typeface="VNI-Times" pitchFamily="2" charset="0"/>
              </a:rPr>
              <a:t>vaät</a:t>
            </a:r>
            <a:r>
              <a:rPr lang="en-US" sz="2400" dirty="0">
                <a:latin typeface="VNI-Times" pitchFamily="2" charset="0"/>
              </a:rPr>
              <a:t> </a:t>
            </a:r>
            <a:r>
              <a:rPr lang="en-US" sz="2400" dirty="0" err="1">
                <a:latin typeface="VNI-Times" pitchFamily="2" charset="0"/>
              </a:rPr>
              <a:t>đoái</a:t>
            </a:r>
            <a:r>
              <a:rPr lang="en-US" sz="2400" dirty="0">
                <a:latin typeface="VNI-Times" pitchFamily="2" charset="0"/>
              </a:rPr>
              <a:t> </a:t>
            </a:r>
            <a:r>
              <a:rPr lang="en-US" sz="2400" dirty="0" err="1">
                <a:latin typeface="VNI-Times" pitchFamily="2" charset="0"/>
              </a:rPr>
              <a:t>vôùi</a:t>
            </a:r>
            <a:r>
              <a:rPr lang="en-US" sz="2400" dirty="0">
                <a:latin typeface="VNI-Times" pitchFamily="2" charset="0"/>
              </a:rPr>
              <a:t> </a:t>
            </a:r>
            <a:r>
              <a:rPr lang="en-US" sz="2400" dirty="0" err="1">
                <a:latin typeface="VNI-Times" pitchFamily="2" charset="0"/>
              </a:rPr>
              <a:t>truïc</a:t>
            </a:r>
            <a:r>
              <a:rPr lang="en-US" sz="2400" dirty="0">
                <a:latin typeface="VNI-Times" pitchFamily="2" charset="0"/>
              </a:rPr>
              <a:t> </a:t>
            </a:r>
            <a:r>
              <a:rPr lang="en-US" sz="2400" dirty="0">
                <a:latin typeface="VNI-Times" pitchFamily="2" charset="0"/>
                <a:sym typeface="Symbol" pitchFamily="18" charset="2"/>
              </a:rPr>
              <a:t> </a:t>
            </a:r>
            <a:r>
              <a:rPr lang="en-US" sz="2400" dirty="0" err="1">
                <a:latin typeface="VNI-Times" pitchFamily="2" charset="0"/>
                <a:sym typeface="Symbol" pitchFamily="18" charset="2"/>
              </a:rPr>
              <a:t>baát</a:t>
            </a:r>
            <a:r>
              <a:rPr lang="en-US" sz="2400" dirty="0">
                <a:latin typeface="VNI-Times" pitchFamily="2" charset="0"/>
                <a:sym typeface="Symbol" pitchFamily="18" charset="2"/>
              </a:rPr>
              <a:t> </a:t>
            </a:r>
            <a:r>
              <a:rPr lang="en-US" sz="2400" dirty="0" err="1">
                <a:latin typeface="VNI-Times" pitchFamily="2" charset="0"/>
                <a:sym typeface="Symbol" pitchFamily="18" charset="2"/>
              </a:rPr>
              <a:t>kyø</a:t>
            </a:r>
            <a:r>
              <a:rPr lang="en-US" sz="2400" dirty="0">
                <a:latin typeface="VNI-Times" pitchFamily="2" charset="0"/>
                <a:sym typeface="Symbol" pitchFamily="18" charset="2"/>
              </a:rPr>
              <a:t> :</a:t>
            </a:r>
          </a:p>
        </p:txBody>
      </p:sp>
      <p:sp>
        <p:nvSpPr>
          <p:cNvPr id="117771" name="Text Box 6"/>
          <p:cNvSpPr txBox="1">
            <a:spLocks noChangeArrowheads="1"/>
          </p:cNvSpPr>
          <p:nvPr/>
        </p:nvSpPr>
        <p:spPr bwMode="auto">
          <a:xfrm>
            <a:off x="1752600" y="1905000"/>
            <a:ext cx="65532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Momen quaùn tính cuûa vaät ñoái vôùi truïc song song vôùi truïc </a:t>
            </a:r>
            <a:r>
              <a:rPr lang="en-US" sz="2400">
                <a:latin typeface="VNI-Times" pitchFamily="2" charset="0"/>
                <a:sym typeface="Symbol" pitchFamily="18" charset="2"/>
              </a:rPr>
              <a:t>,ñi qua khoái taâm vaät.</a:t>
            </a:r>
          </a:p>
        </p:txBody>
      </p:sp>
      <p:sp>
        <p:nvSpPr>
          <p:cNvPr id="117772" name="Text Box 7"/>
          <p:cNvSpPr txBox="1">
            <a:spLocks noChangeArrowheads="1"/>
          </p:cNvSpPr>
          <p:nvPr/>
        </p:nvSpPr>
        <p:spPr bwMode="auto">
          <a:xfrm>
            <a:off x="1752600" y="2743200"/>
            <a:ext cx="6400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Khoaûng caùch giöõa hai truïc</a:t>
            </a:r>
          </a:p>
        </p:txBody>
      </p:sp>
      <p:sp>
        <p:nvSpPr>
          <p:cNvPr id="117773" name="Rectangle 8"/>
          <p:cNvSpPr>
            <a:spLocks noChangeArrowheads="1"/>
          </p:cNvSpPr>
          <p:nvPr/>
        </p:nvSpPr>
        <p:spPr bwMode="auto">
          <a:xfrm>
            <a:off x="533400" y="4343400"/>
            <a:ext cx="1524000" cy="76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7774" name="Line 9"/>
          <p:cNvSpPr>
            <a:spLocks noChangeShapeType="1"/>
          </p:cNvSpPr>
          <p:nvPr/>
        </p:nvSpPr>
        <p:spPr bwMode="auto">
          <a:xfrm>
            <a:off x="1295400" y="3733800"/>
            <a:ext cx="0" cy="1295400"/>
          </a:xfrm>
          <a:prstGeom prst="line">
            <a:avLst/>
          </a:prstGeom>
          <a:noFill/>
          <a:ln w="9525">
            <a:solidFill>
              <a:srgbClr val="FF6600"/>
            </a:solidFill>
            <a:prstDash val="dash"/>
            <a:round/>
            <a:headEnd/>
            <a:tailEnd/>
          </a:ln>
        </p:spPr>
        <p:txBody>
          <a:bodyPr/>
          <a:lstStyle/>
          <a:p>
            <a:endParaRPr lang="en-US"/>
          </a:p>
        </p:txBody>
      </p:sp>
      <p:sp>
        <p:nvSpPr>
          <p:cNvPr id="117775" name="Line 10"/>
          <p:cNvSpPr>
            <a:spLocks noChangeShapeType="1"/>
          </p:cNvSpPr>
          <p:nvPr/>
        </p:nvSpPr>
        <p:spPr bwMode="auto">
          <a:xfrm>
            <a:off x="2057400" y="3733800"/>
            <a:ext cx="0" cy="1295400"/>
          </a:xfrm>
          <a:prstGeom prst="line">
            <a:avLst/>
          </a:prstGeom>
          <a:noFill/>
          <a:ln w="9525">
            <a:solidFill>
              <a:srgbClr val="0000FF"/>
            </a:solidFill>
            <a:round/>
            <a:headEnd/>
            <a:tailEnd/>
          </a:ln>
        </p:spPr>
        <p:txBody>
          <a:bodyPr/>
          <a:lstStyle/>
          <a:p>
            <a:endParaRPr lang="en-US"/>
          </a:p>
        </p:txBody>
      </p:sp>
      <p:sp>
        <p:nvSpPr>
          <p:cNvPr id="117776" name="Line 11"/>
          <p:cNvSpPr>
            <a:spLocks noChangeShapeType="1"/>
          </p:cNvSpPr>
          <p:nvPr/>
        </p:nvSpPr>
        <p:spPr bwMode="auto">
          <a:xfrm>
            <a:off x="1295400" y="4724400"/>
            <a:ext cx="762000" cy="0"/>
          </a:xfrm>
          <a:prstGeom prst="line">
            <a:avLst/>
          </a:prstGeom>
          <a:noFill/>
          <a:ln w="9525">
            <a:solidFill>
              <a:schemeClr val="tx1"/>
            </a:solidFill>
            <a:round/>
            <a:headEnd type="arrow" w="med" len="med"/>
            <a:tailEnd type="arrow" w="med" len="med"/>
          </a:ln>
        </p:spPr>
        <p:txBody>
          <a:bodyPr/>
          <a:lstStyle/>
          <a:p>
            <a:endParaRPr lang="en-US"/>
          </a:p>
        </p:txBody>
      </p:sp>
      <p:graphicFrame>
        <p:nvGraphicFramePr>
          <p:cNvPr id="117764" name="Object 12"/>
          <p:cNvGraphicFramePr>
            <a:graphicFrameLocks noGrp="1" noChangeAspect="1"/>
          </p:cNvGraphicFramePr>
          <p:nvPr>
            <p:ph sz="quarter" idx="4"/>
          </p:nvPr>
        </p:nvGraphicFramePr>
        <p:xfrm>
          <a:off x="1371600" y="2819400"/>
          <a:ext cx="300038" cy="381000"/>
        </p:xfrm>
        <a:graphic>
          <a:graphicData uri="http://schemas.openxmlformats.org/presentationml/2006/ole">
            <mc:AlternateContent xmlns:mc="http://schemas.openxmlformats.org/markup-compatibility/2006">
              <mc:Choice xmlns:v="urn:schemas-microsoft-com:vml" Requires="v">
                <p:oleObj name="Equation" r:id="rId6" imgW="139680" imgH="177480" progId="Equation.DSMT4">
                  <p:embed/>
                </p:oleObj>
              </mc:Choice>
              <mc:Fallback>
                <p:oleObj name="Equation" r:id="rId6" imgW="139680" imgH="177480" progId="Equation.DSMT4">
                  <p:embed/>
                  <p:pic>
                    <p:nvPicPr>
                      <p:cNvPr id="117764"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2819400"/>
                        <a:ext cx="300038"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7765" name="Object 13"/>
          <p:cNvGraphicFramePr>
            <a:graphicFrameLocks noChangeAspect="1"/>
          </p:cNvGraphicFramePr>
          <p:nvPr/>
        </p:nvGraphicFramePr>
        <p:xfrm>
          <a:off x="2133600" y="3657600"/>
          <a:ext cx="257175" cy="304800"/>
        </p:xfrm>
        <a:graphic>
          <a:graphicData uri="http://schemas.openxmlformats.org/presentationml/2006/ole">
            <mc:AlternateContent xmlns:mc="http://schemas.openxmlformats.org/markup-compatibility/2006">
              <mc:Choice xmlns:v="urn:schemas-microsoft-com:vml" Requires="v">
                <p:oleObj name="Equation" r:id="rId8" imgW="139680" imgH="164880" progId="Equation.DSMT4">
                  <p:embed/>
                </p:oleObj>
              </mc:Choice>
              <mc:Fallback>
                <p:oleObj name="Equation" r:id="rId8" imgW="139680" imgH="164880" progId="Equation.DSMT4">
                  <p:embed/>
                  <p:pic>
                    <p:nvPicPr>
                      <p:cNvPr id="117765"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3600" y="3657600"/>
                        <a:ext cx="2571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7766" name="Object 14"/>
          <p:cNvGraphicFramePr>
            <a:graphicFrameLocks noChangeAspect="1"/>
          </p:cNvGraphicFramePr>
          <p:nvPr/>
        </p:nvGraphicFramePr>
        <p:xfrm>
          <a:off x="914400" y="3581400"/>
          <a:ext cx="349250" cy="419100"/>
        </p:xfrm>
        <a:graphic>
          <a:graphicData uri="http://schemas.openxmlformats.org/presentationml/2006/ole">
            <mc:AlternateContent xmlns:mc="http://schemas.openxmlformats.org/markup-compatibility/2006">
              <mc:Choice xmlns:v="urn:schemas-microsoft-com:vml" Requires="v">
                <p:oleObj name="Equation" r:id="rId10" imgW="190440" imgH="228600" progId="Equation.DSMT4">
                  <p:embed/>
                </p:oleObj>
              </mc:Choice>
              <mc:Fallback>
                <p:oleObj name="Equation" r:id="rId10" imgW="190440" imgH="228600" progId="Equation.DSMT4">
                  <p:embed/>
                  <p:pic>
                    <p:nvPicPr>
                      <p:cNvPr id="117766"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4400" y="3581400"/>
                        <a:ext cx="34925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7767" name="Object 15"/>
          <p:cNvGraphicFramePr>
            <a:graphicFrameLocks noChangeAspect="1"/>
          </p:cNvGraphicFramePr>
          <p:nvPr/>
        </p:nvGraphicFramePr>
        <p:xfrm>
          <a:off x="1524000" y="4800600"/>
          <a:ext cx="306388" cy="730250"/>
        </p:xfrm>
        <a:graphic>
          <a:graphicData uri="http://schemas.openxmlformats.org/presentationml/2006/ole">
            <mc:AlternateContent xmlns:mc="http://schemas.openxmlformats.org/markup-compatibility/2006">
              <mc:Choice xmlns:v="urn:schemas-microsoft-com:vml" Requires="v">
                <p:oleObj name="Equation" r:id="rId12" imgW="164880" imgH="393480" progId="Equation.DSMT4">
                  <p:embed/>
                </p:oleObj>
              </mc:Choice>
              <mc:Fallback>
                <p:oleObj name="Equation" r:id="rId12" imgW="164880" imgH="393480" progId="Equation.DSMT4">
                  <p:embed/>
                  <p:pic>
                    <p:nvPicPr>
                      <p:cNvPr id="117767"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24000" y="4800600"/>
                        <a:ext cx="306388"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2067379422"/>
              </p:ext>
            </p:extLst>
          </p:nvPr>
        </p:nvGraphicFramePr>
        <p:xfrm>
          <a:off x="2667000" y="3733800"/>
          <a:ext cx="5324373" cy="1187450"/>
        </p:xfrm>
        <a:graphic>
          <a:graphicData uri="http://schemas.openxmlformats.org/presentationml/2006/ole">
            <mc:AlternateContent xmlns:mc="http://schemas.openxmlformats.org/markup-compatibility/2006">
              <mc:Choice xmlns:v="urn:schemas-microsoft-com:vml" Requires="v">
                <p:oleObj name="Equation" r:id="rId14" imgW="1765080" imgH="393480" progId="Equation.3">
                  <p:embed/>
                </p:oleObj>
              </mc:Choice>
              <mc:Fallback>
                <p:oleObj name="Equation" r:id="rId14" imgW="1765080" imgH="393480" progId="Equation.3">
                  <p:embed/>
                  <p:pic>
                    <p:nvPicPr>
                      <p:cNvPr id="2" name="Object 1"/>
                      <p:cNvPicPr/>
                      <p:nvPr/>
                    </p:nvPicPr>
                    <p:blipFill>
                      <a:blip r:embed="rId15"/>
                      <a:stretch>
                        <a:fillRect/>
                      </a:stretch>
                    </p:blipFill>
                    <p:spPr>
                      <a:xfrm>
                        <a:off x="2667000" y="3733800"/>
                        <a:ext cx="5324373" cy="1187450"/>
                      </a:xfrm>
                      <a:prstGeom prst="rect">
                        <a:avLst/>
                      </a:prstGeom>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94" name="Text Box 4"/>
          <p:cNvSpPr txBox="1">
            <a:spLocks noChangeArrowheads="1"/>
          </p:cNvSpPr>
          <p:nvPr/>
        </p:nvSpPr>
        <p:spPr bwMode="auto">
          <a:xfrm>
            <a:off x="457200" y="533400"/>
            <a:ext cx="2133600" cy="457200"/>
          </a:xfrm>
          <a:prstGeom prst="rect">
            <a:avLst/>
          </a:prstGeom>
          <a:noFill/>
          <a:ln w="9525" algn="ctr">
            <a:noFill/>
            <a:miter lim="800000"/>
            <a:headEnd/>
            <a:tailEnd/>
          </a:ln>
        </p:spPr>
        <p:txBody>
          <a:bodyPr>
            <a:spAutoFit/>
          </a:bodyPr>
          <a:lstStyle/>
          <a:p>
            <a:pPr>
              <a:spcBef>
                <a:spcPct val="50000"/>
              </a:spcBef>
            </a:pPr>
            <a:r>
              <a:rPr lang="en-US" sz="2400" u="sng" dirty="0" err="1">
                <a:latin typeface="Times New Roman" pitchFamily="18" charset="0"/>
                <a:cs typeface="Times New Roman" pitchFamily="18" charset="0"/>
              </a:rPr>
              <a:t>Ví</a:t>
            </a:r>
            <a:r>
              <a:rPr lang="en-US" sz="2400" u="sng" dirty="0">
                <a:latin typeface="Times New Roman" pitchFamily="18" charset="0"/>
                <a:cs typeface="Times New Roman" pitchFamily="18" charset="0"/>
              </a:rPr>
              <a:t> </a:t>
            </a:r>
            <a:r>
              <a:rPr lang="en-US" sz="2400" u="sng" dirty="0" err="1">
                <a:latin typeface="Times New Roman" pitchFamily="18" charset="0"/>
                <a:cs typeface="Times New Roman" pitchFamily="18" charset="0"/>
              </a:rPr>
              <a:t>dụ</a:t>
            </a:r>
            <a:r>
              <a:rPr lang="en-US" sz="2400" u="sng" dirty="0">
                <a:latin typeface="Times New Roman" pitchFamily="18" charset="0"/>
                <a:cs typeface="Times New Roman" pitchFamily="18" charset="0"/>
              </a:rPr>
              <a:t> (3.5 ):</a:t>
            </a:r>
          </a:p>
        </p:txBody>
      </p:sp>
      <p:sp>
        <p:nvSpPr>
          <p:cNvPr id="118795" name="Text Box 5"/>
          <p:cNvSpPr txBox="1">
            <a:spLocks noChangeArrowheads="1"/>
          </p:cNvSpPr>
          <p:nvPr/>
        </p:nvSpPr>
        <p:spPr bwMode="auto">
          <a:xfrm>
            <a:off x="2286000" y="609600"/>
            <a:ext cx="5867400" cy="1569660"/>
          </a:xfrm>
          <a:prstGeom prst="rect">
            <a:avLst/>
          </a:prstGeom>
          <a:noFill/>
          <a:ln w="9525" algn="ctr">
            <a:noFill/>
            <a:miter lim="800000"/>
            <a:headEnd/>
            <a:tailEnd/>
          </a:ln>
        </p:spPr>
        <p:txBody>
          <a:bodyPr>
            <a:spAutoFit/>
          </a:bodyPr>
          <a:lstStyle/>
          <a:p>
            <a:pPr algn="just">
              <a:spcBef>
                <a:spcPct val="50000"/>
              </a:spcBef>
            </a:pPr>
            <a:r>
              <a:rPr lang="en-US" sz="2400" dirty="0" err="1">
                <a:latin typeface="Times New Roman" pitchFamily="18" charset="0"/>
                <a:cs typeface="Times New Roman" pitchFamily="18" charset="0"/>
              </a:rPr>
              <a:t>Tính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momen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tính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khung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hình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vuông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đồng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chất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diện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đều,khối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lượng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m,cạnh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a,đối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với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trục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thẳng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góc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với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mặt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phẳng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khung,đi</a:t>
            </a:r>
            <a:r>
              <a:rPr lang="en-US" sz="2400" dirty="0">
                <a:latin typeface="Times New Roman" pitchFamily="18" charset="0"/>
                <a:cs typeface="Times New Roman" pitchFamily="18" charset="0"/>
              </a:rPr>
              <a:t> qua </a:t>
            </a:r>
            <a:r>
              <a:rPr lang="en-US" sz="2400" dirty="0" err="1">
                <a:latin typeface="Times New Roman" pitchFamily="18" charset="0"/>
                <a:cs typeface="Times New Roman" pitchFamily="18" charset="0"/>
              </a:rPr>
              <a:t>tâm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khung</a:t>
            </a:r>
            <a:r>
              <a:rPr lang="en-US" sz="2400" dirty="0">
                <a:latin typeface="Times New Roman" pitchFamily="18" charset="0"/>
                <a:cs typeface="Times New Roman" pitchFamily="18" charset="0"/>
              </a:rPr>
              <a:t>.</a:t>
            </a:r>
          </a:p>
        </p:txBody>
      </p:sp>
      <p:sp>
        <p:nvSpPr>
          <p:cNvPr id="118796" name="Line 6"/>
          <p:cNvSpPr>
            <a:spLocks noChangeShapeType="1"/>
          </p:cNvSpPr>
          <p:nvPr/>
        </p:nvSpPr>
        <p:spPr bwMode="auto">
          <a:xfrm>
            <a:off x="2286000" y="762000"/>
            <a:ext cx="0" cy="1295400"/>
          </a:xfrm>
          <a:prstGeom prst="line">
            <a:avLst/>
          </a:prstGeom>
          <a:noFill/>
          <a:ln w="9525">
            <a:solidFill>
              <a:schemeClr val="tx1"/>
            </a:solidFill>
            <a:round/>
            <a:headEnd/>
            <a:tailEnd/>
          </a:ln>
        </p:spPr>
        <p:txBody>
          <a:bodyPr wrap="none" anchor="ctr"/>
          <a:lstStyle/>
          <a:p>
            <a:endParaRPr lang="en-US"/>
          </a:p>
        </p:txBody>
      </p:sp>
      <p:sp>
        <p:nvSpPr>
          <p:cNvPr id="118797" name="Line 7"/>
          <p:cNvSpPr>
            <a:spLocks noChangeShapeType="1"/>
          </p:cNvSpPr>
          <p:nvPr/>
        </p:nvSpPr>
        <p:spPr bwMode="auto">
          <a:xfrm flipV="1">
            <a:off x="762000" y="3124200"/>
            <a:ext cx="914400" cy="914400"/>
          </a:xfrm>
          <a:prstGeom prst="line">
            <a:avLst/>
          </a:prstGeom>
          <a:noFill/>
          <a:ln w="9525">
            <a:solidFill>
              <a:schemeClr val="tx1"/>
            </a:solidFill>
            <a:round/>
            <a:headEnd/>
            <a:tailEnd/>
          </a:ln>
        </p:spPr>
        <p:txBody>
          <a:bodyPr wrap="none" anchor="ctr"/>
          <a:lstStyle/>
          <a:p>
            <a:endParaRPr lang="en-US"/>
          </a:p>
        </p:txBody>
      </p:sp>
      <p:sp>
        <p:nvSpPr>
          <p:cNvPr id="118798" name="Line 8"/>
          <p:cNvSpPr>
            <a:spLocks noChangeShapeType="1"/>
          </p:cNvSpPr>
          <p:nvPr/>
        </p:nvSpPr>
        <p:spPr bwMode="auto">
          <a:xfrm flipV="1">
            <a:off x="2286000" y="3124200"/>
            <a:ext cx="914400" cy="914400"/>
          </a:xfrm>
          <a:prstGeom prst="line">
            <a:avLst/>
          </a:prstGeom>
          <a:noFill/>
          <a:ln w="9525">
            <a:solidFill>
              <a:schemeClr val="tx1"/>
            </a:solidFill>
            <a:round/>
            <a:headEnd/>
            <a:tailEnd/>
          </a:ln>
        </p:spPr>
        <p:txBody>
          <a:bodyPr wrap="none" anchor="ctr"/>
          <a:lstStyle/>
          <a:p>
            <a:endParaRPr lang="en-US"/>
          </a:p>
        </p:txBody>
      </p:sp>
      <p:sp>
        <p:nvSpPr>
          <p:cNvPr id="118799" name="Line 9"/>
          <p:cNvSpPr>
            <a:spLocks noChangeShapeType="1"/>
          </p:cNvSpPr>
          <p:nvPr/>
        </p:nvSpPr>
        <p:spPr bwMode="auto">
          <a:xfrm>
            <a:off x="1676400" y="3124200"/>
            <a:ext cx="1524000" cy="0"/>
          </a:xfrm>
          <a:prstGeom prst="line">
            <a:avLst/>
          </a:prstGeom>
          <a:noFill/>
          <a:ln w="9525">
            <a:solidFill>
              <a:schemeClr val="tx1"/>
            </a:solidFill>
            <a:round/>
            <a:headEnd/>
            <a:tailEnd/>
          </a:ln>
        </p:spPr>
        <p:txBody>
          <a:bodyPr wrap="none" anchor="ctr"/>
          <a:lstStyle/>
          <a:p>
            <a:endParaRPr lang="en-US"/>
          </a:p>
        </p:txBody>
      </p:sp>
      <p:sp>
        <p:nvSpPr>
          <p:cNvPr id="118800" name="Line 10"/>
          <p:cNvSpPr>
            <a:spLocks noChangeShapeType="1"/>
          </p:cNvSpPr>
          <p:nvPr/>
        </p:nvSpPr>
        <p:spPr bwMode="auto">
          <a:xfrm>
            <a:off x="762000" y="4038600"/>
            <a:ext cx="1524000" cy="0"/>
          </a:xfrm>
          <a:prstGeom prst="line">
            <a:avLst/>
          </a:prstGeom>
          <a:noFill/>
          <a:ln w="9525">
            <a:solidFill>
              <a:schemeClr val="tx1"/>
            </a:solidFill>
            <a:round/>
            <a:headEnd/>
            <a:tailEnd/>
          </a:ln>
        </p:spPr>
        <p:txBody>
          <a:bodyPr wrap="none" anchor="ctr"/>
          <a:lstStyle/>
          <a:p>
            <a:endParaRPr lang="en-US"/>
          </a:p>
        </p:txBody>
      </p:sp>
      <p:sp>
        <p:nvSpPr>
          <p:cNvPr id="118801" name="Line 11"/>
          <p:cNvSpPr>
            <a:spLocks noChangeShapeType="1"/>
          </p:cNvSpPr>
          <p:nvPr/>
        </p:nvSpPr>
        <p:spPr bwMode="auto">
          <a:xfrm>
            <a:off x="1676400" y="3124200"/>
            <a:ext cx="609600" cy="914400"/>
          </a:xfrm>
          <a:prstGeom prst="line">
            <a:avLst/>
          </a:prstGeom>
          <a:noFill/>
          <a:ln w="9525">
            <a:solidFill>
              <a:schemeClr val="tx1"/>
            </a:solidFill>
            <a:prstDash val="dash"/>
            <a:round/>
            <a:headEnd/>
            <a:tailEnd/>
          </a:ln>
        </p:spPr>
        <p:txBody>
          <a:bodyPr wrap="none" anchor="ctr"/>
          <a:lstStyle/>
          <a:p>
            <a:endParaRPr lang="en-US"/>
          </a:p>
        </p:txBody>
      </p:sp>
      <p:sp>
        <p:nvSpPr>
          <p:cNvPr id="118802" name="Line 12"/>
          <p:cNvSpPr>
            <a:spLocks noChangeShapeType="1"/>
          </p:cNvSpPr>
          <p:nvPr/>
        </p:nvSpPr>
        <p:spPr bwMode="auto">
          <a:xfrm flipV="1">
            <a:off x="762000" y="3124200"/>
            <a:ext cx="2438400" cy="914400"/>
          </a:xfrm>
          <a:prstGeom prst="line">
            <a:avLst/>
          </a:prstGeom>
          <a:noFill/>
          <a:ln w="9525">
            <a:solidFill>
              <a:schemeClr val="tx1"/>
            </a:solidFill>
            <a:prstDash val="dash"/>
            <a:round/>
            <a:headEnd/>
            <a:tailEnd/>
          </a:ln>
        </p:spPr>
        <p:txBody>
          <a:bodyPr wrap="none" anchor="ctr"/>
          <a:lstStyle/>
          <a:p>
            <a:endParaRPr lang="en-US"/>
          </a:p>
        </p:txBody>
      </p:sp>
      <p:sp>
        <p:nvSpPr>
          <p:cNvPr id="118803" name="Line 13"/>
          <p:cNvSpPr>
            <a:spLocks noChangeShapeType="1"/>
          </p:cNvSpPr>
          <p:nvPr/>
        </p:nvSpPr>
        <p:spPr bwMode="auto">
          <a:xfrm>
            <a:off x="1981200" y="2590800"/>
            <a:ext cx="0" cy="990600"/>
          </a:xfrm>
          <a:prstGeom prst="line">
            <a:avLst/>
          </a:prstGeom>
          <a:noFill/>
          <a:ln w="9525">
            <a:solidFill>
              <a:schemeClr val="tx1"/>
            </a:solidFill>
            <a:round/>
            <a:headEnd/>
            <a:tailEnd/>
          </a:ln>
        </p:spPr>
        <p:txBody>
          <a:bodyPr wrap="none" anchor="ctr"/>
          <a:lstStyle/>
          <a:p>
            <a:endParaRPr lang="en-US"/>
          </a:p>
        </p:txBody>
      </p:sp>
      <p:sp>
        <p:nvSpPr>
          <p:cNvPr id="118804" name="Line 14"/>
          <p:cNvSpPr>
            <a:spLocks noChangeShapeType="1"/>
          </p:cNvSpPr>
          <p:nvPr/>
        </p:nvSpPr>
        <p:spPr bwMode="auto">
          <a:xfrm>
            <a:off x="1981200" y="4038600"/>
            <a:ext cx="0" cy="762000"/>
          </a:xfrm>
          <a:prstGeom prst="line">
            <a:avLst/>
          </a:prstGeom>
          <a:noFill/>
          <a:ln w="9525">
            <a:solidFill>
              <a:schemeClr val="tx1"/>
            </a:solidFill>
            <a:round/>
            <a:headEnd/>
            <a:tailEnd/>
          </a:ln>
        </p:spPr>
        <p:txBody>
          <a:bodyPr wrap="none" anchor="ctr"/>
          <a:lstStyle/>
          <a:p>
            <a:endParaRPr lang="en-US"/>
          </a:p>
        </p:txBody>
      </p:sp>
      <p:graphicFrame>
        <p:nvGraphicFramePr>
          <p:cNvPr id="118786" name="Object 15"/>
          <p:cNvGraphicFramePr>
            <a:graphicFrameLocks noGrp="1" noChangeAspect="1"/>
          </p:cNvGraphicFramePr>
          <p:nvPr>
            <p:ph sz="quarter" idx="1"/>
          </p:nvPr>
        </p:nvGraphicFramePr>
        <p:xfrm>
          <a:off x="3124200" y="2743200"/>
          <a:ext cx="347663" cy="406400"/>
        </p:xfrm>
        <a:graphic>
          <a:graphicData uri="http://schemas.openxmlformats.org/presentationml/2006/ole">
            <mc:AlternateContent xmlns:mc="http://schemas.openxmlformats.org/markup-compatibility/2006">
              <mc:Choice xmlns:v="urn:schemas-microsoft-com:vml" Requires="v">
                <p:oleObj name="Equation" r:id="rId2" imgW="152280" imgH="177480" progId="Equation.DSMT4">
                  <p:embed/>
                </p:oleObj>
              </mc:Choice>
              <mc:Fallback>
                <p:oleObj name="Equation" r:id="rId2" imgW="152280" imgH="177480" progId="Equation.DSMT4">
                  <p:embed/>
                  <p:pic>
                    <p:nvPicPr>
                      <p:cNvPr id="118786" name="Object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743200"/>
                        <a:ext cx="34766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787" name="Object 17"/>
          <p:cNvGraphicFramePr>
            <a:graphicFrameLocks noGrp="1" noChangeAspect="1"/>
          </p:cNvGraphicFramePr>
          <p:nvPr>
            <p:ph sz="quarter" idx="2"/>
          </p:nvPr>
        </p:nvGraphicFramePr>
        <p:xfrm>
          <a:off x="2133600" y="4038600"/>
          <a:ext cx="304800" cy="304800"/>
        </p:xfrm>
        <a:graphic>
          <a:graphicData uri="http://schemas.openxmlformats.org/presentationml/2006/ole">
            <mc:AlternateContent xmlns:mc="http://schemas.openxmlformats.org/markup-compatibility/2006">
              <mc:Choice xmlns:v="urn:schemas-microsoft-com:vml" Requires="v">
                <p:oleObj name="Equation" r:id="rId4" imgW="164880" imgH="164880" progId="Equation.DSMT4">
                  <p:embed/>
                </p:oleObj>
              </mc:Choice>
              <mc:Fallback>
                <p:oleObj name="Equation" r:id="rId4" imgW="164880" imgH="164880" progId="Equation.DSMT4">
                  <p:embed/>
                  <p:pic>
                    <p:nvPicPr>
                      <p:cNvPr id="118787"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4038600"/>
                        <a:ext cx="3048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788" name="Object 20"/>
          <p:cNvGraphicFramePr>
            <a:graphicFrameLocks noGrp="1" noChangeAspect="1"/>
          </p:cNvGraphicFramePr>
          <p:nvPr>
            <p:ph sz="quarter" idx="3"/>
          </p:nvPr>
        </p:nvGraphicFramePr>
        <p:xfrm>
          <a:off x="404813" y="3886200"/>
          <a:ext cx="280987" cy="304800"/>
        </p:xfrm>
        <a:graphic>
          <a:graphicData uri="http://schemas.openxmlformats.org/presentationml/2006/ole">
            <mc:AlternateContent xmlns:mc="http://schemas.openxmlformats.org/markup-compatibility/2006">
              <mc:Choice xmlns:v="urn:schemas-microsoft-com:vml" Requires="v">
                <p:oleObj name="Equation" r:id="rId6" imgW="152280" imgH="164880" progId="Equation.DSMT4">
                  <p:embed/>
                </p:oleObj>
              </mc:Choice>
              <mc:Fallback>
                <p:oleObj name="Equation" r:id="rId6" imgW="152280" imgH="164880" progId="Equation.DSMT4">
                  <p:embed/>
                  <p:pic>
                    <p:nvPicPr>
                      <p:cNvPr id="118788"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813" y="3886200"/>
                        <a:ext cx="280987"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789" name="Object 23"/>
          <p:cNvGraphicFramePr>
            <a:graphicFrameLocks noGrp="1" noChangeAspect="1"/>
          </p:cNvGraphicFramePr>
          <p:nvPr>
            <p:ph sz="quarter" idx="4"/>
          </p:nvPr>
        </p:nvGraphicFramePr>
        <p:xfrm>
          <a:off x="1289050" y="2743200"/>
          <a:ext cx="309563" cy="334963"/>
        </p:xfrm>
        <a:graphic>
          <a:graphicData uri="http://schemas.openxmlformats.org/presentationml/2006/ole">
            <mc:AlternateContent xmlns:mc="http://schemas.openxmlformats.org/markup-compatibility/2006">
              <mc:Choice xmlns:v="urn:schemas-microsoft-com:vml" Requires="v">
                <p:oleObj name="Equation" r:id="rId8" imgW="152280" imgH="164880" progId="Equation.DSMT4">
                  <p:embed/>
                </p:oleObj>
              </mc:Choice>
              <mc:Fallback>
                <p:oleObj name="Equation" r:id="rId8" imgW="152280" imgH="164880" progId="Equation.DSMT4">
                  <p:embed/>
                  <p:pic>
                    <p:nvPicPr>
                      <p:cNvPr id="118789" name="Object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89050" y="2743200"/>
                        <a:ext cx="309563" cy="33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790" name="Object 26"/>
          <p:cNvGraphicFramePr>
            <a:graphicFrameLocks noChangeAspect="1"/>
          </p:cNvGraphicFramePr>
          <p:nvPr/>
        </p:nvGraphicFramePr>
        <p:xfrm>
          <a:off x="1600200" y="4343400"/>
          <a:ext cx="327025" cy="385763"/>
        </p:xfrm>
        <a:graphic>
          <a:graphicData uri="http://schemas.openxmlformats.org/presentationml/2006/ole">
            <mc:AlternateContent xmlns:mc="http://schemas.openxmlformats.org/markup-compatibility/2006">
              <mc:Choice xmlns:v="urn:schemas-microsoft-com:vml" Requires="v">
                <p:oleObj name="Equation" r:id="rId10" imgW="139680" imgH="164880" progId="Equation.DSMT4">
                  <p:embed/>
                </p:oleObj>
              </mc:Choice>
              <mc:Fallback>
                <p:oleObj name="Equation" r:id="rId10" imgW="139680" imgH="164880" progId="Equation.DSMT4">
                  <p:embed/>
                  <p:pic>
                    <p:nvPicPr>
                      <p:cNvPr id="118790" name="Object 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00200" y="4343400"/>
                        <a:ext cx="327025" cy="38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791" name="Object 28"/>
          <p:cNvGraphicFramePr>
            <a:graphicFrameLocks noChangeAspect="1"/>
          </p:cNvGraphicFramePr>
          <p:nvPr/>
        </p:nvGraphicFramePr>
        <p:xfrm>
          <a:off x="2819400" y="4343400"/>
          <a:ext cx="504825" cy="533400"/>
        </p:xfrm>
        <a:graphic>
          <a:graphicData uri="http://schemas.openxmlformats.org/presentationml/2006/ole">
            <mc:AlternateContent xmlns:mc="http://schemas.openxmlformats.org/markup-compatibility/2006">
              <mc:Choice xmlns:v="urn:schemas-microsoft-com:vml" Requires="v">
                <p:oleObj name="Equation" r:id="rId12" imgW="215640" imgH="228600" progId="Equation.DSMT4">
                  <p:embed/>
                </p:oleObj>
              </mc:Choice>
              <mc:Fallback>
                <p:oleObj name="Equation" r:id="rId12" imgW="215640" imgH="228600" progId="Equation.DSMT4">
                  <p:embed/>
                  <p:pic>
                    <p:nvPicPr>
                      <p:cNvPr id="118791" name="Object 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19400" y="4343400"/>
                        <a:ext cx="5048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8805" name="Line 29"/>
          <p:cNvSpPr>
            <a:spLocks noChangeShapeType="1"/>
          </p:cNvSpPr>
          <p:nvPr/>
        </p:nvSpPr>
        <p:spPr bwMode="auto">
          <a:xfrm>
            <a:off x="2667000" y="2667000"/>
            <a:ext cx="0" cy="2057400"/>
          </a:xfrm>
          <a:prstGeom prst="line">
            <a:avLst/>
          </a:prstGeom>
          <a:noFill/>
          <a:ln w="9525">
            <a:solidFill>
              <a:schemeClr val="tx1"/>
            </a:solidFill>
            <a:round/>
            <a:headEnd/>
            <a:tailEnd/>
          </a:ln>
        </p:spPr>
        <p:txBody>
          <a:bodyPr wrap="none" anchor="ctr"/>
          <a:lstStyle/>
          <a:p>
            <a:endParaRPr lang="en-US"/>
          </a:p>
        </p:txBody>
      </p:sp>
      <p:graphicFrame>
        <p:nvGraphicFramePr>
          <p:cNvPr id="1249310" name="Object 30"/>
          <p:cNvGraphicFramePr>
            <a:graphicFrameLocks noChangeAspect="1"/>
          </p:cNvGraphicFramePr>
          <p:nvPr/>
        </p:nvGraphicFramePr>
        <p:xfrm>
          <a:off x="4419600" y="3429000"/>
          <a:ext cx="2209800" cy="927100"/>
        </p:xfrm>
        <a:graphic>
          <a:graphicData uri="http://schemas.openxmlformats.org/presentationml/2006/ole">
            <mc:AlternateContent xmlns:mc="http://schemas.openxmlformats.org/markup-compatibility/2006">
              <mc:Choice xmlns:v="urn:schemas-microsoft-com:vml" Requires="v">
                <p:oleObj name="Equation" r:id="rId14" imgW="1028520" imgH="431640" progId="Equation.DSMT4">
                  <p:embed/>
                </p:oleObj>
              </mc:Choice>
              <mc:Fallback>
                <p:oleObj name="Equation" r:id="rId14" imgW="1028520" imgH="431640" progId="Equation.DSMT4">
                  <p:embed/>
                  <p:pic>
                    <p:nvPicPr>
                      <p:cNvPr id="1249310" name="Object 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19600" y="3429000"/>
                        <a:ext cx="220980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9311" name="Object 31"/>
          <p:cNvGraphicFramePr>
            <a:graphicFrameLocks noChangeAspect="1"/>
          </p:cNvGraphicFramePr>
          <p:nvPr/>
        </p:nvGraphicFramePr>
        <p:xfrm>
          <a:off x="3733800" y="4583113"/>
          <a:ext cx="4419600" cy="1131887"/>
        </p:xfrm>
        <a:graphic>
          <a:graphicData uri="http://schemas.openxmlformats.org/presentationml/2006/ole">
            <mc:AlternateContent xmlns:mc="http://schemas.openxmlformats.org/markup-compatibility/2006">
              <mc:Choice xmlns:v="urn:schemas-microsoft-com:vml" Requires="v">
                <p:oleObj name="Equation" r:id="rId16" imgW="2082600" imgH="533160" progId="Equation.DSMT4">
                  <p:embed/>
                </p:oleObj>
              </mc:Choice>
              <mc:Fallback>
                <p:oleObj name="Equation" r:id="rId16" imgW="2082600" imgH="533160" progId="Equation.DSMT4">
                  <p:embed/>
                  <p:pic>
                    <p:nvPicPr>
                      <p:cNvPr id="1249311" name="Object 3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33800" y="4583113"/>
                        <a:ext cx="4419600" cy="1131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9312" name="Line 32"/>
          <p:cNvSpPr>
            <a:spLocks noChangeShapeType="1"/>
          </p:cNvSpPr>
          <p:nvPr/>
        </p:nvSpPr>
        <p:spPr bwMode="auto">
          <a:xfrm>
            <a:off x="6781800" y="3886200"/>
            <a:ext cx="381000" cy="0"/>
          </a:xfrm>
          <a:prstGeom prst="line">
            <a:avLst/>
          </a:prstGeom>
          <a:noFill/>
          <a:ln w="9525">
            <a:solidFill>
              <a:schemeClr val="tx1"/>
            </a:solidFill>
            <a:round/>
            <a:headEnd/>
            <a:tailEnd/>
          </a:ln>
        </p:spPr>
        <p:txBody>
          <a:bodyPr wrap="none" anchor="ctr"/>
          <a:lstStyle/>
          <a:p>
            <a:endParaRPr lang="en-US"/>
          </a:p>
        </p:txBody>
      </p:sp>
      <p:sp>
        <p:nvSpPr>
          <p:cNvPr id="1249313" name="Line 33"/>
          <p:cNvSpPr>
            <a:spLocks noChangeShapeType="1"/>
          </p:cNvSpPr>
          <p:nvPr/>
        </p:nvSpPr>
        <p:spPr bwMode="auto">
          <a:xfrm>
            <a:off x="7162800" y="3886200"/>
            <a:ext cx="0" cy="914400"/>
          </a:xfrm>
          <a:prstGeom prst="line">
            <a:avLst/>
          </a:prstGeom>
          <a:noFill/>
          <a:ln w="9525">
            <a:solidFill>
              <a:schemeClr val="tx1"/>
            </a:solidFill>
            <a:round/>
            <a:headEnd/>
            <a:tailEnd type="triangle" w="med" len="med"/>
          </a:ln>
        </p:spPr>
        <p:txBody>
          <a:bodyPr wrap="none" anchor="ctr"/>
          <a:lstStyle/>
          <a:p>
            <a:endParaRPr lang="en-US"/>
          </a:p>
        </p:txBody>
      </p:sp>
      <p:sp>
        <p:nvSpPr>
          <p:cNvPr id="1249314" name="Text Box 34"/>
          <p:cNvSpPr txBox="1">
            <a:spLocks noChangeArrowheads="1"/>
          </p:cNvSpPr>
          <p:nvPr/>
        </p:nvSpPr>
        <p:spPr bwMode="auto">
          <a:xfrm>
            <a:off x="4038600" y="2667000"/>
            <a:ext cx="4343400" cy="457200"/>
          </a:xfrm>
          <a:prstGeom prst="rect">
            <a:avLst/>
          </a:prstGeom>
          <a:noFill/>
          <a:ln w="9525" algn="ctr">
            <a:noFill/>
            <a:miter lim="800000"/>
            <a:headEnd/>
            <a:tailEnd/>
          </a:ln>
        </p:spPr>
        <p:txBody>
          <a:bodyPr>
            <a:spAutoFit/>
          </a:bodyPr>
          <a:lstStyle/>
          <a:p>
            <a:pPr>
              <a:spcBef>
                <a:spcPct val="50000"/>
              </a:spcBef>
            </a:pPr>
            <a:r>
              <a:rPr lang="en-US" sz="2400"/>
              <a:t>Mỗi cạnh có khối lượng (m/4)</a:t>
            </a:r>
          </a:p>
        </p:txBody>
      </p:sp>
      <p:sp>
        <p:nvSpPr>
          <p:cNvPr id="1249315" name="AutoShape 35"/>
          <p:cNvSpPr>
            <a:spLocks noChangeArrowheads="1"/>
          </p:cNvSpPr>
          <p:nvPr/>
        </p:nvSpPr>
        <p:spPr bwMode="auto">
          <a:xfrm>
            <a:off x="4038600" y="3505200"/>
            <a:ext cx="228600" cy="457200"/>
          </a:xfrm>
          <a:prstGeom prst="curvedRightArrow">
            <a:avLst>
              <a:gd name="adj1" fmla="val 40000"/>
              <a:gd name="adj2" fmla="val 80000"/>
              <a:gd name="adj3" fmla="val 33333"/>
            </a:avLst>
          </a:prstGeom>
          <a:solidFill>
            <a:schemeClr val="bg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49314"/>
                                        </p:tgtEl>
                                        <p:attrNameLst>
                                          <p:attrName>style.visibility</p:attrName>
                                        </p:attrNameLst>
                                      </p:cBhvr>
                                      <p:to>
                                        <p:strVal val="visible"/>
                                      </p:to>
                                    </p:set>
                                    <p:animEffect transition="in" filter="blinds(horizontal)">
                                      <p:cBhvr>
                                        <p:cTn id="7" dur="500"/>
                                        <p:tgtEl>
                                          <p:spTgt spid="12493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49315"/>
                                        </p:tgtEl>
                                        <p:attrNameLst>
                                          <p:attrName>style.visibility</p:attrName>
                                        </p:attrNameLst>
                                      </p:cBhvr>
                                      <p:to>
                                        <p:strVal val="visible"/>
                                      </p:to>
                                    </p:set>
                                    <p:animEffect transition="in" filter="blinds(horizontal)">
                                      <p:cBhvr>
                                        <p:cTn id="12" dur="500"/>
                                        <p:tgtEl>
                                          <p:spTgt spid="1249315"/>
                                        </p:tgtEl>
                                      </p:cBhvr>
                                    </p:animEffect>
                                  </p:childTnLst>
                                </p:cTn>
                              </p:par>
                              <p:par>
                                <p:cTn id="13" presetID="3" presetClass="entr" presetSubtype="10" fill="hold" nodeType="withEffect">
                                  <p:stCondLst>
                                    <p:cond delay="0"/>
                                  </p:stCondLst>
                                  <p:childTnLst>
                                    <p:set>
                                      <p:cBhvr>
                                        <p:cTn id="14" dur="1" fill="hold">
                                          <p:stCondLst>
                                            <p:cond delay="0"/>
                                          </p:stCondLst>
                                        </p:cTn>
                                        <p:tgtEl>
                                          <p:spTgt spid="1249310"/>
                                        </p:tgtEl>
                                        <p:attrNameLst>
                                          <p:attrName>style.visibility</p:attrName>
                                        </p:attrNameLst>
                                      </p:cBhvr>
                                      <p:to>
                                        <p:strVal val="visible"/>
                                      </p:to>
                                    </p:set>
                                    <p:animEffect transition="in" filter="blinds(horizontal)">
                                      <p:cBhvr>
                                        <p:cTn id="15" dur="500"/>
                                        <p:tgtEl>
                                          <p:spTgt spid="124931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249311"/>
                                        </p:tgtEl>
                                        <p:attrNameLst>
                                          <p:attrName>style.visibility</p:attrName>
                                        </p:attrNameLst>
                                      </p:cBhvr>
                                      <p:to>
                                        <p:strVal val="visible"/>
                                      </p:to>
                                    </p:set>
                                    <p:animEffect transition="in" filter="blinds(horizontal)">
                                      <p:cBhvr>
                                        <p:cTn id="20" dur="500"/>
                                        <p:tgtEl>
                                          <p:spTgt spid="1249311"/>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249312"/>
                                        </p:tgtEl>
                                        <p:attrNameLst>
                                          <p:attrName>style.visibility</p:attrName>
                                        </p:attrNameLst>
                                      </p:cBhvr>
                                      <p:to>
                                        <p:strVal val="visible"/>
                                      </p:to>
                                    </p:set>
                                    <p:animEffect transition="in" filter="blinds(horizontal)">
                                      <p:cBhvr>
                                        <p:cTn id="23" dur="500"/>
                                        <p:tgtEl>
                                          <p:spTgt spid="1249312"/>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249313"/>
                                        </p:tgtEl>
                                        <p:attrNameLst>
                                          <p:attrName>style.visibility</p:attrName>
                                        </p:attrNameLst>
                                      </p:cBhvr>
                                      <p:to>
                                        <p:strVal val="visible"/>
                                      </p:to>
                                    </p:set>
                                    <p:animEffect transition="in" filter="blinds(horizontal)">
                                      <p:cBhvr>
                                        <p:cTn id="26" dur="500"/>
                                        <p:tgtEl>
                                          <p:spTgt spid="1249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2" grpId="0" animBg="1"/>
      <p:bldP spid="1249313" grpId="0" animBg="1"/>
      <p:bldP spid="1249314" grpId="0"/>
      <p:bldP spid="124931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Line 2"/>
          <p:cNvSpPr>
            <a:spLocks noChangeShapeType="1"/>
          </p:cNvSpPr>
          <p:nvPr/>
        </p:nvSpPr>
        <p:spPr bwMode="auto">
          <a:xfrm flipV="1">
            <a:off x="914400" y="1600200"/>
            <a:ext cx="990600" cy="990600"/>
          </a:xfrm>
          <a:prstGeom prst="line">
            <a:avLst/>
          </a:prstGeom>
          <a:noFill/>
          <a:ln w="9525">
            <a:solidFill>
              <a:schemeClr val="tx1"/>
            </a:solidFill>
            <a:round/>
            <a:headEnd/>
            <a:tailEnd/>
          </a:ln>
        </p:spPr>
        <p:txBody>
          <a:bodyPr/>
          <a:lstStyle/>
          <a:p>
            <a:endParaRPr lang="en-US"/>
          </a:p>
        </p:txBody>
      </p:sp>
      <p:sp>
        <p:nvSpPr>
          <p:cNvPr id="119812" name="Line 3"/>
          <p:cNvSpPr>
            <a:spLocks noChangeShapeType="1"/>
          </p:cNvSpPr>
          <p:nvPr/>
        </p:nvSpPr>
        <p:spPr bwMode="auto">
          <a:xfrm flipV="1">
            <a:off x="1066800" y="1600200"/>
            <a:ext cx="990600" cy="990600"/>
          </a:xfrm>
          <a:prstGeom prst="line">
            <a:avLst/>
          </a:prstGeom>
          <a:noFill/>
          <a:ln w="9525">
            <a:solidFill>
              <a:schemeClr val="tx1"/>
            </a:solidFill>
            <a:round/>
            <a:headEnd/>
            <a:tailEnd/>
          </a:ln>
        </p:spPr>
        <p:txBody>
          <a:bodyPr/>
          <a:lstStyle/>
          <a:p>
            <a:endParaRPr lang="en-US"/>
          </a:p>
        </p:txBody>
      </p:sp>
      <p:sp>
        <p:nvSpPr>
          <p:cNvPr id="119813" name="Line 4"/>
          <p:cNvSpPr>
            <a:spLocks noChangeShapeType="1"/>
          </p:cNvSpPr>
          <p:nvPr/>
        </p:nvSpPr>
        <p:spPr bwMode="auto">
          <a:xfrm>
            <a:off x="1905000" y="1600200"/>
            <a:ext cx="76200" cy="0"/>
          </a:xfrm>
          <a:prstGeom prst="line">
            <a:avLst/>
          </a:prstGeom>
          <a:noFill/>
          <a:ln w="9525">
            <a:solidFill>
              <a:schemeClr val="tx1"/>
            </a:solidFill>
            <a:round/>
            <a:headEnd/>
            <a:tailEnd/>
          </a:ln>
        </p:spPr>
        <p:txBody>
          <a:bodyPr/>
          <a:lstStyle/>
          <a:p>
            <a:endParaRPr lang="en-US"/>
          </a:p>
        </p:txBody>
      </p:sp>
      <p:sp>
        <p:nvSpPr>
          <p:cNvPr id="119814" name="Line 5"/>
          <p:cNvSpPr>
            <a:spLocks noChangeShapeType="1"/>
          </p:cNvSpPr>
          <p:nvPr/>
        </p:nvSpPr>
        <p:spPr bwMode="auto">
          <a:xfrm>
            <a:off x="914400" y="2590800"/>
            <a:ext cx="152400" cy="0"/>
          </a:xfrm>
          <a:prstGeom prst="line">
            <a:avLst/>
          </a:prstGeom>
          <a:noFill/>
          <a:ln w="9525">
            <a:solidFill>
              <a:schemeClr val="tx1"/>
            </a:solidFill>
            <a:round/>
            <a:headEnd/>
            <a:tailEnd/>
          </a:ln>
        </p:spPr>
        <p:txBody>
          <a:bodyPr/>
          <a:lstStyle/>
          <a:p>
            <a:endParaRPr lang="en-US"/>
          </a:p>
        </p:txBody>
      </p:sp>
      <p:sp>
        <p:nvSpPr>
          <p:cNvPr id="119815" name="Line 6"/>
          <p:cNvSpPr>
            <a:spLocks noChangeShapeType="1"/>
          </p:cNvSpPr>
          <p:nvPr/>
        </p:nvSpPr>
        <p:spPr bwMode="auto">
          <a:xfrm flipV="1">
            <a:off x="2362200" y="1600200"/>
            <a:ext cx="990600" cy="990600"/>
          </a:xfrm>
          <a:prstGeom prst="line">
            <a:avLst/>
          </a:prstGeom>
          <a:noFill/>
          <a:ln w="9525">
            <a:solidFill>
              <a:schemeClr val="tx1"/>
            </a:solidFill>
            <a:round/>
            <a:headEnd/>
            <a:tailEnd/>
          </a:ln>
        </p:spPr>
        <p:txBody>
          <a:bodyPr/>
          <a:lstStyle/>
          <a:p>
            <a:endParaRPr lang="en-US"/>
          </a:p>
        </p:txBody>
      </p:sp>
      <p:sp>
        <p:nvSpPr>
          <p:cNvPr id="119816" name="Line 7"/>
          <p:cNvSpPr>
            <a:spLocks noChangeShapeType="1"/>
          </p:cNvSpPr>
          <p:nvPr/>
        </p:nvSpPr>
        <p:spPr bwMode="auto">
          <a:xfrm flipV="1">
            <a:off x="2514600" y="1600200"/>
            <a:ext cx="990600" cy="990600"/>
          </a:xfrm>
          <a:prstGeom prst="line">
            <a:avLst/>
          </a:prstGeom>
          <a:noFill/>
          <a:ln w="9525">
            <a:solidFill>
              <a:schemeClr val="tx1"/>
            </a:solidFill>
            <a:round/>
            <a:headEnd/>
            <a:tailEnd/>
          </a:ln>
        </p:spPr>
        <p:txBody>
          <a:bodyPr/>
          <a:lstStyle/>
          <a:p>
            <a:endParaRPr lang="en-US"/>
          </a:p>
        </p:txBody>
      </p:sp>
      <p:sp>
        <p:nvSpPr>
          <p:cNvPr id="119817" name="Line 8"/>
          <p:cNvSpPr>
            <a:spLocks noChangeShapeType="1"/>
          </p:cNvSpPr>
          <p:nvPr/>
        </p:nvSpPr>
        <p:spPr bwMode="auto">
          <a:xfrm>
            <a:off x="3352800" y="1600200"/>
            <a:ext cx="76200" cy="0"/>
          </a:xfrm>
          <a:prstGeom prst="line">
            <a:avLst/>
          </a:prstGeom>
          <a:noFill/>
          <a:ln w="9525">
            <a:solidFill>
              <a:schemeClr val="tx1"/>
            </a:solidFill>
            <a:round/>
            <a:headEnd/>
            <a:tailEnd/>
          </a:ln>
        </p:spPr>
        <p:txBody>
          <a:bodyPr/>
          <a:lstStyle/>
          <a:p>
            <a:endParaRPr lang="en-US"/>
          </a:p>
        </p:txBody>
      </p:sp>
      <p:sp>
        <p:nvSpPr>
          <p:cNvPr id="119818" name="Line 9"/>
          <p:cNvSpPr>
            <a:spLocks noChangeShapeType="1"/>
          </p:cNvSpPr>
          <p:nvPr/>
        </p:nvSpPr>
        <p:spPr bwMode="auto">
          <a:xfrm>
            <a:off x="2362200" y="2590800"/>
            <a:ext cx="152400" cy="0"/>
          </a:xfrm>
          <a:prstGeom prst="line">
            <a:avLst/>
          </a:prstGeom>
          <a:noFill/>
          <a:ln w="9525">
            <a:solidFill>
              <a:schemeClr val="tx1"/>
            </a:solidFill>
            <a:round/>
            <a:headEnd/>
            <a:tailEnd/>
          </a:ln>
        </p:spPr>
        <p:txBody>
          <a:bodyPr/>
          <a:lstStyle/>
          <a:p>
            <a:endParaRPr lang="en-US"/>
          </a:p>
        </p:txBody>
      </p:sp>
      <p:sp>
        <p:nvSpPr>
          <p:cNvPr id="119819" name="Line 10"/>
          <p:cNvSpPr>
            <a:spLocks noChangeShapeType="1"/>
          </p:cNvSpPr>
          <p:nvPr/>
        </p:nvSpPr>
        <p:spPr bwMode="auto">
          <a:xfrm>
            <a:off x="1981200" y="1600200"/>
            <a:ext cx="1371600" cy="0"/>
          </a:xfrm>
          <a:prstGeom prst="line">
            <a:avLst/>
          </a:prstGeom>
          <a:noFill/>
          <a:ln w="9525">
            <a:solidFill>
              <a:schemeClr val="tx1"/>
            </a:solidFill>
            <a:round/>
            <a:headEnd/>
            <a:tailEnd/>
          </a:ln>
        </p:spPr>
        <p:txBody>
          <a:bodyPr/>
          <a:lstStyle/>
          <a:p>
            <a:endParaRPr lang="en-US"/>
          </a:p>
        </p:txBody>
      </p:sp>
      <p:sp>
        <p:nvSpPr>
          <p:cNvPr id="119820" name="Line 11"/>
          <p:cNvSpPr>
            <a:spLocks noChangeShapeType="1"/>
          </p:cNvSpPr>
          <p:nvPr/>
        </p:nvSpPr>
        <p:spPr bwMode="auto">
          <a:xfrm>
            <a:off x="1066800" y="2590800"/>
            <a:ext cx="1371600" cy="0"/>
          </a:xfrm>
          <a:prstGeom prst="line">
            <a:avLst/>
          </a:prstGeom>
          <a:noFill/>
          <a:ln w="9525">
            <a:solidFill>
              <a:schemeClr val="tx1"/>
            </a:solidFill>
            <a:round/>
            <a:headEnd/>
            <a:tailEnd/>
          </a:ln>
        </p:spPr>
        <p:txBody>
          <a:bodyPr/>
          <a:lstStyle/>
          <a:p>
            <a:endParaRPr lang="en-US"/>
          </a:p>
        </p:txBody>
      </p:sp>
      <p:sp>
        <p:nvSpPr>
          <p:cNvPr id="119821" name="Line 12"/>
          <p:cNvSpPr>
            <a:spLocks noChangeShapeType="1"/>
          </p:cNvSpPr>
          <p:nvPr/>
        </p:nvSpPr>
        <p:spPr bwMode="auto">
          <a:xfrm flipV="1">
            <a:off x="1066800" y="1600200"/>
            <a:ext cx="2286000" cy="990600"/>
          </a:xfrm>
          <a:prstGeom prst="line">
            <a:avLst/>
          </a:prstGeom>
          <a:noFill/>
          <a:ln w="9525">
            <a:solidFill>
              <a:schemeClr val="tx1"/>
            </a:solidFill>
            <a:prstDash val="dash"/>
            <a:round/>
            <a:headEnd/>
            <a:tailEnd/>
          </a:ln>
        </p:spPr>
        <p:txBody>
          <a:bodyPr/>
          <a:lstStyle/>
          <a:p>
            <a:endParaRPr lang="en-US"/>
          </a:p>
        </p:txBody>
      </p:sp>
      <p:sp>
        <p:nvSpPr>
          <p:cNvPr id="119822" name="Line 13"/>
          <p:cNvSpPr>
            <a:spLocks noChangeShapeType="1"/>
          </p:cNvSpPr>
          <p:nvPr/>
        </p:nvSpPr>
        <p:spPr bwMode="auto">
          <a:xfrm>
            <a:off x="2057400" y="1600200"/>
            <a:ext cx="304800" cy="990600"/>
          </a:xfrm>
          <a:prstGeom prst="line">
            <a:avLst/>
          </a:prstGeom>
          <a:noFill/>
          <a:ln w="9525">
            <a:solidFill>
              <a:schemeClr val="tx1"/>
            </a:solidFill>
            <a:prstDash val="dash"/>
            <a:round/>
            <a:headEnd/>
            <a:tailEnd/>
          </a:ln>
        </p:spPr>
        <p:txBody>
          <a:bodyPr/>
          <a:lstStyle/>
          <a:p>
            <a:endParaRPr lang="en-US"/>
          </a:p>
        </p:txBody>
      </p:sp>
      <p:sp>
        <p:nvSpPr>
          <p:cNvPr id="119823" name="Line 14"/>
          <p:cNvSpPr>
            <a:spLocks noChangeShapeType="1"/>
          </p:cNvSpPr>
          <p:nvPr/>
        </p:nvSpPr>
        <p:spPr bwMode="auto">
          <a:xfrm>
            <a:off x="2209800" y="1066800"/>
            <a:ext cx="0" cy="990600"/>
          </a:xfrm>
          <a:prstGeom prst="line">
            <a:avLst/>
          </a:prstGeom>
          <a:noFill/>
          <a:ln w="9525">
            <a:solidFill>
              <a:schemeClr val="tx1"/>
            </a:solidFill>
            <a:round/>
            <a:headEnd/>
            <a:tailEnd/>
          </a:ln>
        </p:spPr>
        <p:txBody>
          <a:bodyPr/>
          <a:lstStyle/>
          <a:p>
            <a:endParaRPr lang="en-US"/>
          </a:p>
        </p:txBody>
      </p:sp>
      <p:sp>
        <p:nvSpPr>
          <p:cNvPr id="119824" name="Line 15"/>
          <p:cNvSpPr>
            <a:spLocks noChangeShapeType="1"/>
          </p:cNvSpPr>
          <p:nvPr/>
        </p:nvSpPr>
        <p:spPr bwMode="auto">
          <a:xfrm>
            <a:off x="2209800" y="2133600"/>
            <a:ext cx="0" cy="533400"/>
          </a:xfrm>
          <a:prstGeom prst="line">
            <a:avLst/>
          </a:prstGeom>
          <a:noFill/>
          <a:ln w="9525">
            <a:solidFill>
              <a:schemeClr val="tx1"/>
            </a:solidFill>
            <a:prstDash val="dash"/>
            <a:round/>
            <a:headEnd/>
            <a:tailEnd/>
          </a:ln>
        </p:spPr>
        <p:txBody>
          <a:bodyPr/>
          <a:lstStyle/>
          <a:p>
            <a:endParaRPr lang="en-US"/>
          </a:p>
        </p:txBody>
      </p:sp>
      <p:sp>
        <p:nvSpPr>
          <p:cNvPr id="119825" name="Line 16"/>
          <p:cNvSpPr>
            <a:spLocks noChangeShapeType="1"/>
          </p:cNvSpPr>
          <p:nvPr/>
        </p:nvSpPr>
        <p:spPr bwMode="auto">
          <a:xfrm>
            <a:off x="2209800" y="2590800"/>
            <a:ext cx="0" cy="609600"/>
          </a:xfrm>
          <a:prstGeom prst="line">
            <a:avLst/>
          </a:prstGeom>
          <a:noFill/>
          <a:ln w="9525">
            <a:solidFill>
              <a:schemeClr val="tx1"/>
            </a:solidFill>
            <a:round/>
            <a:headEnd/>
            <a:tailEnd/>
          </a:ln>
        </p:spPr>
        <p:txBody>
          <a:bodyPr/>
          <a:lstStyle/>
          <a:p>
            <a:endParaRPr lang="en-US"/>
          </a:p>
        </p:txBody>
      </p:sp>
      <p:sp>
        <p:nvSpPr>
          <p:cNvPr id="119826" name="Text Box 17"/>
          <p:cNvSpPr txBox="1">
            <a:spLocks noChangeArrowheads="1"/>
          </p:cNvSpPr>
          <p:nvPr/>
        </p:nvSpPr>
        <p:spPr bwMode="auto">
          <a:xfrm>
            <a:off x="457200" y="2362200"/>
            <a:ext cx="381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a:t>
            </a:r>
          </a:p>
        </p:txBody>
      </p:sp>
      <p:sp>
        <p:nvSpPr>
          <p:cNvPr id="119827" name="Text Box 18"/>
          <p:cNvSpPr txBox="1">
            <a:spLocks noChangeArrowheads="1"/>
          </p:cNvSpPr>
          <p:nvPr/>
        </p:nvSpPr>
        <p:spPr bwMode="auto">
          <a:xfrm>
            <a:off x="1371600" y="1371600"/>
            <a:ext cx="533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B</a:t>
            </a:r>
          </a:p>
        </p:txBody>
      </p:sp>
      <p:sp>
        <p:nvSpPr>
          <p:cNvPr id="119828" name="Text Box 19"/>
          <p:cNvSpPr txBox="1">
            <a:spLocks noChangeArrowheads="1"/>
          </p:cNvSpPr>
          <p:nvPr/>
        </p:nvSpPr>
        <p:spPr bwMode="auto">
          <a:xfrm>
            <a:off x="3505200" y="1295400"/>
            <a:ext cx="457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C</a:t>
            </a:r>
          </a:p>
        </p:txBody>
      </p:sp>
      <p:sp>
        <p:nvSpPr>
          <p:cNvPr id="119829" name="Text Box 20"/>
          <p:cNvSpPr txBox="1">
            <a:spLocks noChangeArrowheads="1"/>
          </p:cNvSpPr>
          <p:nvPr/>
        </p:nvSpPr>
        <p:spPr bwMode="auto">
          <a:xfrm>
            <a:off x="2514600" y="2438400"/>
            <a:ext cx="609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D</a:t>
            </a:r>
          </a:p>
        </p:txBody>
      </p:sp>
      <p:sp>
        <p:nvSpPr>
          <p:cNvPr id="119830" name="Text Box 21"/>
          <p:cNvSpPr txBox="1">
            <a:spLocks noChangeArrowheads="1"/>
          </p:cNvSpPr>
          <p:nvPr/>
        </p:nvSpPr>
        <p:spPr bwMode="auto">
          <a:xfrm>
            <a:off x="1752600" y="2819400"/>
            <a:ext cx="304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sym typeface="Symbol" pitchFamily="18" charset="2"/>
              </a:rPr>
              <a:t></a:t>
            </a:r>
          </a:p>
        </p:txBody>
      </p:sp>
      <p:sp>
        <p:nvSpPr>
          <p:cNvPr id="119831" name="Text Box 22"/>
          <p:cNvSpPr txBox="1">
            <a:spLocks noChangeArrowheads="1"/>
          </p:cNvSpPr>
          <p:nvPr/>
        </p:nvSpPr>
        <p:spPr bwMode="auto">
          <a:xfrm>
            <a:off x="3657600" y="1752600"/>
            <a:ext cx="5486400" cy="2282825"/>
          </a:xfrm>
          <a:prstGeom prst="rect">
            <a:avLst/>
          </a:prstGeom>
          <a:noFill/>
          <a:ln w="9525">
            <a:noFill/>
            <a:miter lim="800000"/>
            <a:headEnd/>
            <a:tailEnd/>
          </a:ln>
        </p:spPr>
        <p:txBody>
          <a:bodyPr>
            <a:spAutoFit/>
          </a:bodyPr>
          <a:lstStyle/>
          <a:p>
            <a:pPr algn="l">
              <a:spcBef>
                <a:spcPct val="50000"/>
              </a:spcBef>
            </a:pPr>
            <a:r>
              <a:rPr lang="en-US" sz="2400" b="1" i="1">
                <a:latin typeface="VNI-Times" pitchFamily="2" charset="0"/>
              </a:rPr>
              <a:t>* Xaùc ñònh momen quaùn tính ñoái vôùi truïc </a:t>
            </a:r>
            <a:r>
              <a:rPr lang="en-US" sz="2400" b="1" i="1">
                <a:latin typeface="VNI-Times" pitchFamily="2" charset="0"/>
                <a:sym typeface="Symbol" pitchFamily="18" charset="2"/>
              </a:rPr>
              <a:t> </a:t>
            </a:r>
            <a:r>
              <a:rPr lang="en-US" sz="2400" b="1" i="1">
                <a:latin typeface="VNI-Times" pitchFamily="2" charset="0"/>
              </a:rPr>
              <a:t>cuûa toå hôïp goàm 2 thanh AB,CD khoái löôïng baèng nhau baèng m,ñoä daøi moãi thanh laø d,ñöôïc gaén thaønh hình vuoâng bôûi hai thanh cöùng raát maûnh .Truïc </a:t>
            </a:r>
            <a:r>
              <a:rPr lang="en-US" sz="2400" b="1" i="1">
                <a:latin typeface="VNI-Times" pitchFamily="2" charset="0"/>
                <a:sym typeface="Symbol" pitchFamily="18" charset="2"/>
              </a:rPr>
              <a:t> ñi qua taâm 0 vaø vuoâng goùc vôùi hình vuoâng.</a:t>
            </a:r>
          </a:p>
        </p:txBody>
      </p:sp>
      <p:sp>
        <p:nvSpPr>
          <p:cNvPr id="119832" name="AutoShape 23"/>
          <p:cNvSpPr>
            <a:spLocks noChangeArrowheads="1"/>
          </p:cNvSpPr>
          <p:nvPr/>
        </p:nvSpPr>
        <p:spPr bwMode="auto">
          <a:xfrm>
            <a:off x="4495800" y="1143000"/>
            <a:ext cx="381000" cy="4572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19833" name="Text Box 24"/>
          <p:cNvSpPr txBox="1">
            <a:spLocks noChangeArrowheads="1"/>
          </p:cNvSpPr>
          <p:nvPr/>
        </p:nvSpPr>
        <p:spPr bwMode="auto">
          <a:xfrm>
            <a:off x="5105400" y="1143000"/>
            <a:ext cx="762000" cy="488950"/>
          </a:xfrm>
          <a:prstGeom prst="rect">
            <a:avLst/>
          </a:prstGeom>
          <a:noFill/>
          <a:ln w="9525">
            <a:noFill/>
            <a:miter lim="800000"/>
            <a:headEnd/>
            <a:tailEnd/>
          </a:ln>
        </p:spPr>
        <p:txBody>
          <a:bodyPr>
            <a:spAutoFit/>
          </a:bodyPr>
          <a:lstStyle/>
          <a:p>
            <a:pPr algn="l">
              <a:spcBef>
                <a:spcPct val="50000"/>
              </a:spcBef>
            </a:pPr>
            <a:r>
              <a:rPr lang="en-US" sz="2600">
                <a:latin typeface="VNI-Times" pitchFamily="2" charset="0"/>
              </a:rPr>
              <a:t>??</a:t>
            </a:r>
          </a:p>
        </p:txBody>
      </p:sp>
      <p:sp>
        <p:nvSpPr>
          <p:cNvPr id="119834" name="Line 25"/>
          <p:cNvSpPr>
            <a:spLocks noChangeShapeType="1"/>
          </p:cNvSpPr>
          <p:nvPr/>
        </p:nvSpPr>
        <p:spPr bwMode="auto">
          <a:xfrm>
            <a:off x="3581400" y="1905000"/>
            <a:ext cx="0" cy="1981200"/>
          </a:xfrm>
          <a:prstGeom prst="line">
            <a:avLst/>
          </a:prstGeom>
          <a:noFill/>
          <a:ln w="38100">
            <a:solidFill>
              <a:srgbClr val="0066FF"/>
            </a:solidFill>
            <a:round/>
            <a:headEnd/>
            <a:tailEnd/>
          </a:ln>
        </p:spPr>
        <p:txBody>
          <a:bodyPr/>
          <a:lstStyle/>
          <a:p>
            <a:endParaRPr lang="en-US"/>
          </a:p>
        </p:txBody>
      </p:sp>
      <p:sp>
        <p:nvSpPr>
          <p:cNvPr id="119835" name="Line 26"/>
          <p:cNvSpPr>
            <a:spLocks noChangeShapeType="1"/>
          </p:cNvSpPr>
          <p:nvPr/>
        </p:nvSpPr>
        <p:spPr bwMode="auto">
          <a:xfrm>
            <a:off x="2971800" y="990600"/>
            <a:ext cx="0" cy="1981200"/>
          </a:xfrm>
          <a:prstGeom prst="line">
            <a:avLst/>
          </a:prstGeom>
          <a:noFill/>
          <a:ln w="9525">
            <a:solidFill>
              <a:schemeClr val="tx1"/>
            </a:solidFill>
            <a:round/>
            <a:headEnd/>
            <a:tailEnd/>
          </a:ln>
        </p:spPr>
        <p:txBody>
          <a:bodyPr wrap="none" anchor="ctr"/>
          <a:lstStyle/>
          <a:p>
            <a:endParaRPr lang="en-US"/>
          </a:p>
        </p:txBody>
      </p:sp>
      <p:graphicFrame>
        <p:nvGraphicFramePr>
          <p:cNvPr id="119810" name="Object 34"/>
          <p:cNvGraphicFramePr>
            <a:graphicFrameLocks noGrp="1" noChangeAspect="1"/>
          </p:cNvGraphicFramePr>
          <p:nvPr>
            <p:ph sz="quarter" idx="3"/>
          </p:nvPr>
        </p:nvGraphicFramePr>
        <p:xfrm>
          <a:off x="2560638" y="2819400"/>
          <a:ext cx="411162" cy="434975"/>
        </p:xfrm>
        <a:graphic>
          <a:graphicData uri="http://schemas.openxmlformats.org/presentationml/2006/ole">
            <mc:AlternateContent xmlns:mc="http://schemas.openxmlformats.org/markup-compatibility/2006">
              <mc:Choice xmlns:v="urn:schemas-microsoft-com:vml" Requires="v">
                <p:oleObj name="Equation" r:id="rId2" imgW="215640" imgH="228600" progId="Equation.DSMT4">
                  <p:embed/>
                </p:oleObj>
              </mc:Choice>
              <mc:Fallback>
                <p:oleObj name="Equation" r:id="rId2" imgW="215640" imgH="228600" progId="Equation.DSMT4">
                  <p:embed/>
                  <p:pic>
                    <p:nvPicPr>
                      <p:cNvPr id="119810" name="Object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0638" y="2819400"/>
                        <a:ext cx="411162"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53" name="Text Box 2"/>
          <p:cNvSpPr txBox="1">
            <a:spLocks noChangeArrowheads="1"/>
          </p:cNvSpPr>
          <p:nvPr/>
        </p:nvSpPr>
        <p:spPr bwMode="auto">
          <a:xfrm>
            <a:off x="228600" y="76200"/>
            <a:ext cx="21336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Ví duï (3.6) :</a:t>
            </a:r>
          </a:p>
        </p:txBody>
      </p:sp>
      <p:sp>
        <p:nvSpPr>
          <p:cNvPr id="120854" name="Text Box 3"/>
          <p:cNvSpPr txBox="1">
            <a:spLocks noChangeArrowheads="1"/>
          </p:cNvSpPr>
          <p:nvPr/>
        </p:nvSpPr>
        <p:spPr bwMode="auto">
          <a:xfrm>
            <a:off x="1981200" y="76200"/>
            <a:ext cx="6781800" cy="155257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Moät ñóa ñoàng nhaát baùn kính R coù moät loã thuûng hình troøn baùn kính r=R/2 nhö hình veõ.Khoái löôïng phaàn coøn laïi laø m.Tìm momen quaùn tính cuûa ñóa ñoái vôùi truïc qua taâm.</a:t>
            </a:r>
          </a:p>
        </p:txBody>
      </p:sp>
      <p:sp>
        <p:nvSpPr>
          <p:cNvPr id="120855" name="Line 4"/>
          <p:cNvSpPr>
            <a:spLocks noChangeShapeType="1"/>
          </p:cNvSpPr>
          <p:nvPr/>
        </p:nvSpPr>
        <p:spPr bwMode="auto">
          <a:xfrm>
            <a:off x="1981200" y="304800"/>
            <a:ext cx="0" cy="1143000"/>
          </a:xfrm>
          <a:prstGeom prst="line">
            <a:avLst/>
          </a:prstGeom>
          <a:noFill/>
          <a:ln w="9525">
            <a:solidFill>
              <a:schemeClr val="tx1"/>
            </a:solidFill>
            <a:round/>
            <a:headEnd/>
            <a:tailEnd/>
          </a:ln>
        </p:spPr>
        <p:txBody>
          <a:bodyPr/>
          <a:lstStyle/>
          <a:p>
            <a:endParaRPr lang="en-US"/>
          </a:p>
        </p:txBody>
      </p:sp>
      <p:sp>
        <p:nvSpPr>
          <p:cNvPr id="120856" name="Oval 5"/>
          <p:cNvSpPr>
            <a:spLocks noChangeArrowheads="1"/>
          </p:cNvSpPr>
          <p:nvPr/>
        </p:nvSpPr>
        <p:spPr bwMode="auto">
          <a:xfrm>
            <a:off x="457200" y="1752600"/>
            <a:ext cx="1676400" cy="1524000"/>
          </a:xfrm>
          <a:prstGeom prst="ellipse">
            <a:avLst/>
          </a:prstGeom>
          <a:solidFill>
            <a:srgbClr val="FFFF00"/>
          </a:solidFill>
          <a:ln w="9525">
            <a:solidFill>
              <a:schemeClr val="tx1"/>
            </a:solidFill>
            <a:round/>
            <a:headEnd/>
            <a:tailEnd/>
          </a:ln>
        </p:spPr>
        <p:txBody>
          <a:bodyPr wrap="none" anchor="ctr"/>
          <a:lstStyle/>
          <a:p>
            <a:endParaRPr lang="en-US"/>
          </a:p>
        </p:txBody>
      </p:sp>
      <p:sp>
        <p:nvSpPr>
          <p:cNvPr id="120857" name="Oval 6"/>
          <p:cNvSpPr>
            <a:spLocks noChangeArrowheads="1"/>
          </p:cNvSpPr>
          <p:nvPr/>
        </p:nvSpPr>
        <p:spPr bwMode="auto">
          <a:xfrm>
            <a:off x="457200" y="2057400"/>
            <a:ext cx="838200" cy="838200"/>
          </a:xfrm>
          <a:prstGeom prst="ellipse">
            <a:avLst/>
          </a:prstGeom>
          <a:solidFill>
            <a:schemeClr val="accent6">
              <a:lumMod val="40000"/>
              <a:lumOff val="60000"/>
            </a:schemeClr>
          </a:solidFill>
          <a:ln w="9525">
            <a:solidFill>
              <a:schemeClr val="tx1"/>
            </a:solidFill>
            <a:round/>
            <a:headEnd/>
            <a:tailEnd/>
          </a:ln>
        </p:spPr>
        <p:txBody>
          <a:bodyPr wrap="none" anchor="ctr"/>
          <a:lstStyle/>
          <a:p>
            <a:endParaRPr lang="en-US"/>
          </a:p>
        </p:txBody>
      </p:sp>
      <p:sp>
        <p:nvSpPr>
          <p:cNvPr id="120858" name="Line 7"/>
          <p:cNvSpPr>
            <a:spLocks noChangeShapeType="1"/>
          </p:cNvSpPr>
          <p:nvPr/>
        </p:nvSpPr>
        <p:spPr bwMode="auto">
          <a:xfrm>
            <a:off x="457200" y="2514600"/>
            <a:ext cx="1676400" cy="0"/>
          </a:xfrm>
          <a:prstGeom prst="line">
            <a:avLst/>
          </a:prstGeom>
          <a:noFill/>
          <a:ln w="9525">
            <a:solidFill>
              <a:schemeClr val="tx1"/>
            </a:solidFill>
            <a:round/>
            <a:headEnd/>
            <a:tailEnd/>
          </a:ln>
        </p:spPr>
        <p:txBody>
          <a:bodyPr/>
          <a:lstStyle/>
          <a:p>
            <a:endParaRPr lang="en-US"/>
          </a:p>
        </p:txBody>
      </p:sp>
      <p:graphicFrame>
        <p:nvGraphicFramePr>
          <p:cNvPr id="970760" name="Object 8"/>
          <p:cNvGraphicFramePr>
            <a:graphicFrameLocks noGrp="1" noChangeAspect="1"/>
          </p:cNvGraphicFramePr>
          <p:nvPr>
            <p:ph sz="quarter" idx="1"/>
          </p:nvPr>
        </p:nvGraphicFramePr>
        <p:xfrm>
          <a:off x="3505200" y="2427288"/>
          <a:ext cx="3124200" cy="1001712"/>
        </p:xfrm>
        <a:graphic>
          <a:graphicData uri="http://schemas.openxmlformats.org/presentationml/2006/ole">
            <mc:AlternateContent xmlns:mc="http://schemas.openxmlformats.org/markup-compatibility/2006">
              <mc:Choice xmlns:v="urn:schemas-microsoft-com:vml" Requires="v">
                <p:oleObj name="Equation" r:id="rId3" imgW="1307880" imgH="419040" progId="Equation.DSMT4">
                  <p:embed/>
                </p:oleObj>
              </mc:Choice>
              <mc:Fallback>
                <p:oleObj name="Equation" r:id="rId3" imgW="1307880" imgH="419040" progId="Equation.DSMT4">
                  <p:embed/>
                  <p:pic>
                    <p:nvPicPr>
                      <p:cNvPr id="97076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427288"/>
                        <a:ext cx="3124200" cy="1001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0761" name="Object 9"/>
          <p:cNvGraphicFramePr>
            <a:graphicFrameLocks noGrp="1" noChangeAspect="1"/>
          </p:cNvGraphicFramePr>
          <p:nvPr>
            <p:ph sz="quarter" idx="2"/>
          </p:nvPr>
        </p:nvGraphicFramePr>
        <p:xfrm>
          <a:off x="6858000" y="2438400"/>
          <a:ext cx="1447800" cy="392113"/>
        </p:xfrm>
        <a:graphic>
          <a:graphicData uri="http://schemas.openxmlformats.org/presentationml/2006/ole">
            <mc:AlternateContent xmlns:mc="http://schemas.openxmlformats.org/markup-compatibility/2006">
              <mc:Choice xmlns:v="urn:schemas-microsoft-com:vml" Requires="v">
                <p:oleObj name="Equation" r:id="rId5" imgW="749160" imgH="203040" progId="Equation.DSMT4">
                  <p:embed/>
                </p:oleObj>
              </mc:Choice>
              <mc:Fallback>
                <p:oleObj name="Equation" r:id="rId5" imgW="749160" imgH="203040" progId="Equation.DSMT4">
                  <p:embed/>
                  <p:pic>
                    <p:nvPicPr>
                      <p:cNvPr id="970761"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0" y="2438400"/>
                        <a:ext cx="1447800"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0762" name="Object 10"/>
          <p:cNvGraphicFramePr>
            <a:graphicFrameLocks noGrp="1" noChangeAspect="1"/>
          </p:cNvGraphicFramePr>
          <p:nvPr>
            <p:ph sz="quarter" idx="3"/>
          </p:nvPr>
        </p:nvGraphicFramePr>
        <p:xfrm>
          <a:off x="6934200" y="2895600"/>
          <a:ext cx="1066800" cy="735013"/>
        </p:xfrm>
        <a:graphic>
          <a:graphicData uri="http://schemas.openxmlformats.org/presentationml/2006/ole">
            <mc:AlternateContent xmlns:mc="http://schemas.openxmlformats.org/markup-compatibility/2006">
              <mc:Choice xmlns:v="urn:schemas-microsoft-com:vml" Requires="v">
                <p:oleObj name="Equation" r:id="rId7" imgW="571320" imgH="393480" progId="Equation.DSMT4">
                  <p:embed/>
                </p:oleObj>
              </mc:Choice>
              <mc:Fallback>
                <p:oleObj name="Equation" r:id="rId7" imgW="571320" imgH="393480" progId="Equation.DSMT4">
                  <p:embed/>
                  <p:pic>
                    <p:nvPicPr>
                      <p:cNvPr id="970762"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34200" y="2895600"/>
                        <a:ext cx="1066800" cy="735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0763" name="Object 11"/>
          <p:cNvGraphicFramePr>
            <a:graphicFrameLocks noGrp="1" noChangeAspect="1"/>
          </p:cNvGraphicFramePr>
          <p:nvPr>
            <p:ph sz="quarter" idx="4"/>
          </p:nvPr>
        </p:nvGraphicFramePr>
        <p:xfrm>
          <a:off x="5484813" y="4648200"/>
          <a:ext cx="1296987" cy="466725"/>
        </p:xfrm>
        <a:graphic>
          <a:graphicData uri="http://schemas.openxmlformats.org/presentationml/2006/ole">
            <mc:AlternateContent xmlns:mc="http://schemas.openxmlformats.org/markup-compatibility/2006">
              <mc:Choice xmlns:v="urn:schemas-microsoft-com:vml" Requires="v">
                <p:oleObj name="Equation" r:id="rId9" imgW="634680" imgH="228600" progId="Equation.DSMT4">
                  <p:embed/>
                </p:oleObj>
              </mc:Choice>
              <mc:Fallback>
                <p:oleObj name="Equation" r:id="rId9" imgW="634680" imgH="228600" progId="Equation.DSMT4">
                  <p:embed/>
                  <p:pic>
                    <p:nvPicPr>
                      <p:cNvPr id="970763"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84813" y="4648200"/>
                        <a:ext cx="1296987"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0764" name="Object 12"/>
          <p:cNvGraphicFramePr>
            <a:graphicFrameLocks noChangeAspect="1"/>
          </p:cNvGraphicFramePr>
          <p:nvPr/>
        </p:nvGraphicFramePr>
        <p:xfrm>
          <a:off x="5410200" y="5105400"/>
          <a:ext cx="1219200" cy="447675"/>
        </p:xfrm>
        <a:graphic>
          <a:graphicData uri="http://schemas.openxmlformats.org/presentationml/2006/ole">
            <mc:AlternateContent xmlns:mc="http://schemas.openxmlformats.org/markup-compatibility/2006">
              <mc:Choice xmlns:v="urn:schemas-microsoft-com:vml" Requires="v">
                <p:oleObj name="Equation" r:id="rId11" imgW="622080" imgH="228600" progId="Equation.DSMT4">
                  <p:embed/>
                </p:oleObj>
              </mc:Choice>
              <mc:Fallback>
                <p:oleObj name="Equation" r:id="rId11" imgW="622080" imgH="228600" progId="Equation.DSMT4">
                  <p:embed/>
                  <p:pic>
                    <p:nvPicPr>
                      <p:cNvPr id="970764"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10200" y="5105400"/>
                        <a:ext cx="1219200"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0765" name="Object 13"/>
          <p:cNvGraphicFramePr>
            <a:graphicFrameLocks noChangeAspect="1"/>
          </p:cNvGraphicFramePr>
          <p:nvPr>
            <p:extLst>
              <p:ext uri="{D42A27DB-BD31-4B8C-83A1-F6EECF244321}">
                <p14:modId xmlns:p14="http://schemas.microsoft.com/office/powerpoint/2010/main" val="3119440070"/>
              </p:ext>
            </p:extLst>
          </p:nvPr>
        </p:nvGraphicFramePr>
        <p:xfrm>
          <a:off x="350520" y="4038600"/>
          <a:ext cx="3200400" cy="1044575"/>
        </p:xfrm>
        <a:graphic>
          <a:graphicData uri="http://schemas.openxmlformats.org/presentationml/2006/ole">
            <mc:AlternateContent xmlns:mc="http://schemas.openxmlformats.org/markup-compatibility/2006">
              <mc:Choice xmlns:v="urn:schemas-microsoft-com:vml" Requires="v">
                <p:oleObj name="Equation" r:id="rId13" imgW="1866600" imgH="609480" progId="Equation.DSMT4">
                  <p:embed/>
                </p:oleObj>
              </mc:Choice>
              <mc:Fallback>
                <p:oleObj name="Equation" r:id="rId13" imgW="1866600" imgH="609480" progId="Equation.DSMT4">
                  <p:embed/>
                  <p:pic>
                    <p:nvPicPr>
                      <p:cNvPr id="970765"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0520" y="4038600"/>
                        <a:ext cx="3200400" cy="1044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0766" name="Object 14"/>
          <p:cNvGraphicFramePr>
            <a:graphicFrameLocks noChangeAspect="1"/>
          </p:cNvGraphicFramePr>
          <p:nvPr>
            <p:extLst>
              <p:ext uri="{D42A27DB-BD31-4B8C-83A1-F6EECF244321}">
                <p14:modId xmlns:p14="http://schemas.microsoft.com/office/powerpoint/2010/main" val="3710201991"/>
              </p:ext>
            </p:extLst>
          </p:nvPr>
        </p:nvGraphicFramePr>
        <p:xfrm>
          <a:off x="152400" y="5021263"/>
          <a:ext cx="3505200" cy="846137"/>
        </p:xfrm>
        <a:graphic>
          <a:graphicData uri="http://schemas.openxmlformats.org/presentationml/2006/ole">
            <mc:AlternateContent xmlns:mc="http://schemas.openxmlformats.org/markup-compatibility/2006">
              <mc:Choice xmlns:v="urn:schemas-microsoft-com:vml" Requires="v">
                <p:oleObj name="Equation" r:id="rId15" imgW="1942920" imgH="469800" progId="Equation.DSMT4">
                  <p:embed/>
                </p:oleObj>
              </mc:Choice>
              <mc:Fallback>
                <p:oleObj name="Equation" r:id="rId15" imgW="1942920" imgH="469800" progId="Equation.DSMT4">
                  <p:embed/>
                  <p:pic>
                    <p:nvPicPr>
                      <p:cNvPr id="970766"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 y="5021263"/>
                        <a:ext cx="3505200" cy="846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0767" name="Object 15"/>
          <p:cNvGraphicFramePr>
            <a:graphicFrameLocks noChangeAspect="1"/>
          </p:cNvGraphicFramePr>
          <p:nvPr/>
        </p:nvGraphicFramePr>
        <p:xfrm>
          <a:off x="3581400" y="5105400"/>
          <a:ext cx="838200" cy="787400"/>
        </p:xfrm>
        <a:graphic>
          <a:graphicData uri="http://schemas.openxmlformats.org/presentationml/2006/ole">
            <mc:AlternateContent xmlns:mc="http://schemas.openxmlformats.org/markup-compatibility/2006">
              <mc:Choice xmlns:v="urn:schemas-microsoft-com:vml" Requires="v">
                <p:oleObj name="Equation" r:id="rId17" imgW="419040" imgH="393480" progId="Equation.DSMT4">
                  <p:embed/>
                </p:oleObj>
              </mc:Choice>
              <mc:Fallback>
                <p:oleObj name="Equation" r:id="rId17" imgW="419040" imgH="393480" progId="Equation.DSMT4">
                  <p:embed/>
                  <p:pic>
                    <p:nvPicPr>
                      <p:cNvPr id="970767"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81400" y="5105400"/>
                        <a:ext cx="83820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0768" name="Object 16"/>
          <p:cNvGraphicFramePr>
            <a:graphicFrameLocks noChangeAspect="1"/>
          </p:cNvGraphicFramePr>
          <p:nvPr/>
        </p:nvGraphicFramePr>
        <p:xfrm>
          <a:off x="4038600" y="5949950"/>
          <a:ext cx="4876800" cy="831850"/>
        </p:xfrm>
        <a:graphic>
          <a:graphicData uri="http://schemas.openxmlformats.org/presentationml/2006/ole">
            <mc:AlternateContent xmlns:mc="http://schemas.openxmlformats.org/markup-compatibility/2006">
              <mc:Choice xmlns:v="urn:schemas-microsoft-com:vml" Requires="v">
                <p:oleObj name="Equation" r:id="rId19" imgW="2311200" imgH="393480" progId="Equation.DSMT4">
                  <p:embed/>
                </p:oleObj>
              </mc:Choice>
              <mc:Fallback>
                <p:oleObj name="Equation" r:id="rId19" imgW="2311200" imgH="393480" progId="Equation.DSMT4">
                  <p:embed/>
                  <p:pic>
                    <p:nvPicPr>
                      <p:cNvPr id="970768" name="Object 1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38600" y="5949950"/>
                        <a:ext cx="4876800" cy="83185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843" name="Object 17"/>
          <p:cNvGraphicFramePr>
            <a:graphicFrameLocks noChangeAspect="1"/>
          </p:cNvGraphicFramePr>
          <p:nvPr/>
        </p:nvGraphicFramePr>
        <p:xfrm>
          <a:off x="3124200" y="1600200"/>
          <a:ext cx="457200" cy="371475"/>
        </p:xfrm>
        <a:graphic>
          <a:graphicData uri="http://schemas.openxmlformats.org/presentationml/2006/ole">
            <mc:AlternateContent xmlns:mc="http://schemas.openxmlformats.org/markup-compatibility/2006">
              <mc:Choice xmlns:v="urn:schemas-microsoft-com:vml" Requires="v">
                <p:oleObj name="Equation" r:id="rId21" imgW="203040" imgH="164880" progId="Equation.DSMT4">
                  <p:embed/>
                </p:oleObj>
              </mc:Choice>
              <mc:Fallback>
                <p:oleObj name="Equation" r:id="rId21" imgW="203040" imgH="164880" progId="Equation.DSMT4">
                  <p:embed/>
                  <p:pic>
                    <p:nvPicPr>
                      <p:cNvPr id="120843" name="Object 1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24200" y="1600200"/>
                        <a:ext cx="457200"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844" name="Object 18"/>
          <p:cNvGraphicFramePr>
            <a:graphicFrameLocks noChangeAspect="1"/>
          </p:cNvGraphicFramePr>
          <p:nvPr/>
        </p:nvGraphicFramePr>
        <p:xfrm>
          <a:off x="7391400" y="1676400"/>
          <a:ext cx="457200" cy="434975"/>
        </p:xfrm>
        <a:graphic>
          <a:graphicData uri="http://schemas.openxmlformats.org/presentationml/2006/ole">
            <mc:AlternateContent xmlns:mc="http://schemas.openxmlformats.org/markup-compatibility/2006">
              <mc:Choice xmlns:v="urn:schemas-microsoft-com:vml" Requires="v">
                <p:oleObj name="Equation" r:id="rId23" imgW="266400" imgH="253800" progId="Equation.DSMT4">
                  <p:embed/>
                </p:oleObj>
              </mc:Choice>
              <mc:Fallback>
                <p:oleObj name="Equation" r:id="rId23" imgW="266400" imgH="253800" progId="Equation.DSMT4">
                  <p:embed/>
                  <p:pic>
                    <p:nvPicPr>
                      <p:cNvPr id="120844" name="Object 1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391400" y="1676400"/>
                        <a:ext cx="45720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845" name="Object 19"/>
          <p:cNvGraphicFramePr>
            <a:graphicFrameLocks noChangeAspect="1"/>
          </p:cNvGraphicFramePr>
          <p:nvPr/>
        </p:nvGraphicFramePr>
        <p:xfrm>
          <a:off x="8077200" y="2057400"/>
          <a:ext cx="685800" cy="519113"/>
        </p:xfrm>
        <a:graphic>
          <a:graphicData uri="http://schemas.openxmlformats.org/presentationml/2006/ole">
            <mc:AlternateContent xmlns:mc="http://schemas.openxmlformats.org/markup-compatibility/2006">
              <mc:Choice xmlns:v="urn:schemas-microsoft-com:vml" Requires="v">
                <p:oleObj name="Equation" r:id="rId25" imgW="317160" imgH="279360" progId="Equation.DSMT4">
                  <p:embed/>
                </p:oleObj>
              </mc:Choice>
              <mc:Fallback>
                <p:oleObj name="Equation" r:id="rId25" imgW="317160" imgH="279360" progId="Equation.DSMT4">
                  <p:embed/>
                  <p:pic>
                    <p:nvPicPr>
                      <p:cNvPr id="120845" name="Object 1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077200" y="2057400"/>
                        <a:ext cx="685800" cy="519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0859" name="Text Box 20"/>
          <p:cNvSpPr txBox="1">
            <a:spLocks noChangeArrowheads="1"/>
          </p:cNvSpPr>
          <p:nvPr/>
        </p:nvSpPr>
        <p:spPr bwMode="auto">
          <a:xfrm>
            <a:off x="3733800" y="1600200"/>
            <a:ext cx="4114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:Khoái löôïng cuûa nguyeân ñóa </a:t>
            </a:r>
          </a:p>
        </p:txBody>
      </p:sp>
      <p:graphicFrame>
        <p:nvGraphicFramePr>
          <p:cNvPr id="120846" name="Object 21"/>
          <p:cNvGraphicFramePr>
            <a:graphicFrameLocks noChangeAspect="1"/>
          </p:cNvGraphicFramePr>
          <p:nvPr/>
        </p:nvGraphicFramePr>
        <p:xfrm>
          <a:off x="3205163" y="1905000"/>
          <a:ext cx="428625" cy="457200"/>
        </p:xfrm>
        <a:graphic>
          <a:graphicData uri="http://schemas.openxmlformats.org/presentationml/2006/ole">
            <mc:AlternateContent xmlns:mc="http://schemas.openxmlformats.org/markup-compatibility/2006">
              <mc:Choice xmlns:v="urn:schemas-microsoft-com:vml" Requires="v">
                <p:oleObj name="Equation" r:id="rId27" imgW="190440" imgH="203040" progId="Equation.DSMT4">
                  <p:embed/>
                </p:oleObj>
              </mc:Choice>
              <mc:Fallback>
                <p:oleObj name="Equation" r:id="rId27" imgW="190440" imgH="203040" progId="Equation.DSMT4">
                  <p:embed/>
                  <p:pic>
                    <p:nvPicPr>
                      <p:cNvPr id="120846" name="Object 2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205163" y="1905000"/>
                        <a:ext cx="4286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0860" name="Text Box 22"/>
          <p:cNvSpPr txBox="1">
            <a:spLocks noChangeArrowheads="1"/>
          </p:cNvSpPr>
          <p:nvPr/>
        </p:nvSpPr>
        <p:spPr bwMode="auto">
          <a:xfrm>
            <a:off x="3733800" y="1981200"/>
            <a:ext cx="5029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Khoái löôïng cuûa phaàn bò khoeùt boû</a:t>
            </a:r>
          </a:p>
        </p:txBody>
      </p:sp>
      <p:graphicFrame>
        <p:nvGraphicFramePr>
          <p:cNvPr id="970775" name="Object 23"/>
          <p:cNvGraphicFramePr>
            <a:graphicFrameLocks noChangeAspect="1"/>
          </p:cNvGraphicFramePr>
          <p:nvPr/>
        </p:nvGraphicFramePr>
        <p:xfrm>
          <a:off x="3200400" y="3505200"/>
          <a:ext cx="1066800" cy="533400"/>
        </p:xfrm>
        <a:graphic>
          <a:graphicData uri="http://schemas.openxmlformats.org/presentationml/2006/ole">
            <mc:AlternateContent xmlns:mc="http://schemas.openxmlformats.org/markup-compatibility/2006">
              <mc:Choice xmlns:v="urn:schemas-microsoft-com:vml" Requires="v">
                <p:oleObj name="Equation" r:id="rId29" imgW="457200" imgH="228600" progId="Equation.DSMT4">
                  <p:embed/>
                </p:oleObj>
              </mc:Choice>
              <mc:Fallback>
                <p:oleObj name="Equation" r:id="rId29" imgW="457200" imgH="228600" progId="Equation.DSMT4">
                  <p:embed/>
                  <p:pic>
                    <p:nvPicPr>
                      <p:cNvPr id="970775" name="Object 2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200400" y="3505200"/>
                        <a:ext cx="10668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0776" name="Text Box 24"/>
          <p:cNvSpPr txBox="1">
            <a:spLocks noChangeArrowheads="1"/>
          </p:cNvSpPr>
          <p:nvPr/>
        </p:nvSpPr>
        <p:spPr bwMode="auto">
          <a:xfrm>
            <a:off x="4191000" y="3505200"/>
            <a:ext cx="4876800" cy="1096963"/>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 Momen quaùn tính ñóa nguyeân (M),phaàn ñóa bò khoeùt (m</a:t>
            </a:r>
            <a:r>
              <a:rPr lang="en-US" sz="2200" baseline="30000">
                <a:latin typeface="VNI-Times" pitchFamily="2" charset="0"/>
              </a:rPr>
              <a:t>,</a:t>
            </a:r>
            <a:r>
              <a:rPr lang="en-US" sz="2200">
                <a:latin typeface="VNI-Times" pitchFamily="2" charset="0"/>
              </a:rPr>
              <a:t>,r),phaàn coøn laïi (M-m</a:t>
            </a:r>
            <a:r>
              <a:rPr lang="en-US" sz="2200" baseline="30000">
                <a:latin typeface="VNI-Times" pitchFamily="2" charset="0"/>
              </a:rPr>
              <a:t>,</a:t>
            </a:r>
            <a:r>
              <a:rPr lang="en-US" sz="2200">
                <a:latin typeface="VNI-Times" pitchFamily="2" charset="0"/>
              </a:rPr>
              <a:t>) ñoái vôùi truïc qua O.</a:t>
            </a:r>
          </a:p>
        </p:txBody>
      </p:sp>
      <p:sp>
        <p:nvSpPr>
          <p:cNvPr id="970777" name="AutoShape 25"/>
          <p:cNvSpPr>
            <a:spLocks/>
          </p:cNvSpPr>
          <p:nvPr/>
        </p:nvSpPr>
        <p:spPr bwMode="auto">
          <a:xfrm>
            <a:off x="6705600" y="2590800"/>
            <a:ext cx="76200" cy="762000"/>
          </a:xfrm>
          <a:prstGeom prst="leftBrace">
            <a:avLst>
              <a:gd name="adj1" fmla="val 83333"/>
              <a:gd name="adj2" fmla="val 50000"/>
            </a:avLst>
          </a:prstGeom>
          <a:noFill/>
          <a:ln w="9525">
            <a:solidFill>
              <a:schemeClr val="tx1"/>
            </a:solidFill>
            <a:round/>
            <a:headEnd/>
            <a:tailEnd/>
          </a:ln>
        </p:spPr>
        <p:txBody>
          <a:bodyPr wrap="none" anchor="ctr"/>
          <a:lstStyle/>
          <a:p>
            <a:endParaRPr lang="en-US"/>
          </a:p>
        </p:txBody>
      </p:sp>
      <p:sp>
        <p:nvSpPr>
          <p:cNvPr id="970778" name="AutoShape 26"/>
          <p:cNvSpPr>
            <a:spLocks noChangeArrowheads="1"/>
          </p:cNvSpPr>
          <p:nvPr/>
        </p:nvSpPr>
        <p:spPr bwMode="auto">
          <a:xfrm>
            <a:off x="5484813" y="5638800"/>
            <a:ext cx="152400" cy="228600"/>
          </a:xfrm>
          <a:prstGeom prst="down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970779" name="AutoShape 27"/>
          <p:cNvSpPr>
            <a:spLocks/>
          </p:cNvSpPr>
          <p:nvPr/>
        </p:nvSpPr>
        <p:spPr bwMode="auto">
          <a:xfrm>
            <a:off x="4419600" y="4648200"/>
            <a:ext cx="76200" cy="914400"/>
          </a:xfrm>
          <a:prstGeom prst="rightBrace">
            <a:avLst>
              <a:gd name="adj1" fmla="val 100000"/>
              <a:gd name="adj2" fmla="val 50000"/>
            </a:avLst>
          </a:prstGeom>
          <a:noFill/>
          <a:ln w="9525">
            <a:solidFill>
              <a:schemeClr val="tx1"/>
            </a:solidFill>
            <a:round/>
            <a:headEnd/>
            <a:tailEnd/>
          </a:ln>
        </p:spPr>
        <p:txBody>
          <a:bodyPr wrap="none" anchor="ctr"/>
          <a:lstStyle/>
          <a:p>
            <a:endParaRPr lang="en-US"/>
          </a:p>
        </p:txBody>
      </p:sp>
      <p:sp>
        <p:nvSpPr>
          <p:cNvPr id="970780" name="Line 28"/>
          <p:cNvSpPr>
            <a:spLocks noChangeShapeType="1"/>
          </p:cNvSpPr>
          <p:nvPr/>
        </p:nvSpPr>
        <p:spPr bwMode="auto">
          <a:xfrm>
            <a:off x="5410200" y="5562600"/>
            <a:ext cx="1295400" cy="0"/>
          </a:xfrm>
          <a:prstGeom prst="line">
            <a:avLst/>
          </a:prstGeom>
          <a:noFill/>
          <a:ln w="9525">
            <a:solidFill>
              <a:schemeClr val="tx1"/>
            </a:solidFill>
            <a:round/>
            <a:headEnd/>
            <a:tailEnd/>
          </a:ln>
        </p:spPr>
        <p:txBody>
          <a:bodyPr/>
          <a:lstStyle/>
          <a:p>
            <a:endParaRPr lang="en-US"/>
          </a:p>
        </p:txBody>
      </p:sp>
      <p:sp>
        <p:nvSpPr>
          <p:cNvPr id="970781" name="AutoShape 29"/>
          <p:cNvSpPr>
            <a:spLocks/>
          </p:cNvSpPr>
          <p:nvPr/>
        </p:nvSpPr>
        <p:spPr bwMode="auto">
          <a:xfrm>
            <a:off x="5257800" y="4648200"/>
            <a:ext cx="76200" cy="838200"/>
          </a:xfrm>
          <a:prstGeom prst="leftBrace">
            <a:avLst>
              <a:gd name="adj1" fmla="val 91667"/>
              <a:gd name="adj2" fmla="val 50000"/>
            </a:avLst>
          </a:prstGeom>
          <a:noFill/>
          <a:ln w="9525">
            <a:solidFill>
              <a:schemeClr val="tx1"/>
            </a:solidFill>
            <a:round/>
            <a:headEnd/>
            <a:tailEnd/>
          </a:ln>
        </p:spPr>
        <p:txBody>
          <a:bodyPr wrap="none" anchor="ctr"/>
          <a:lstStyle/>
          <a:p>
            <a:endParaRPr lang="en-US"/>
          </a:p>
        </p:txBody>
      </p:sp>
      <p:sp>
        <p:nvSpPr>
          <p:cNvPr id="970782" name="Line 30"/>
          <p:cNvSpPr>
            <a:spLocks noChangeShapeType="1"/>
          </p:cNvSpPr>
          <p:nvPr/>
        </p:nvSpPr>
        <p:spPr bwMode="auto">
          <a:xfrm flipH="1">
            <a:off x="4648200" y="5029200"/>
            <a:ext cx="457200" cy="0"/>
          </a:xfrm>
          <a:prstGeom prst="line">
            <a:avLst/>
          </a:prstGeom>
          <a:noFill/>
          <a:ln w="9525">
            <a:solidFill>
              <a:schemeClr val="tx1"/>
            </a:solidFill>
            <a:round/>
            <a:headEnd type="arrow" w="med" len="med"/>
            <a:tailEnd type="arrow" w="med" len="med"/>
          </a:ln>
        </p:spPr>
        <p:txBody>
          <a:bodyPr/>
          <a:lstStyle/>
          <a:p>
            <a:endParaRPr lang="en-US"/>
          </a:p>
        </p:txBody>
      </p:sp>
      <p:sp>
        <p:nvSpPr>
          <p:cNvPr id="970783" name="AutoShape 31"/>
          <p:cNvSpPr>
            <a:spLocks noChangeArrowheads="1"/>
          </p:cNvSpPr>
          <p:nvPr/>
        </p:nvSpPr>
        <p:spPr bwMode="auto">
          <a:xfrm>
            <a:off x="3505200" y="6019800"/>
            <a:ext cx="304800" cy="304800"/>
          </a:xfrm>
          <a:prstGeom prst="curvedRightArrow">
            <a:avLst>
              <a:gd name="adj1" fmla="val 20000"/>
              <a:gd name="adj2" fmla="val 40000"/>
              <a:gd name="adj3" fmla="val 33333"/>
            </a:avLst>
          </a:prstGeom>
          <a:solidFill>
            <a:schemeClr val="accent1"/>
          </a:solidFill>
          <a:ln w="9525">
            <a:solidFill>
              <a:srgbClr val="0000FF"/>
            </a:solidFill>
            <a:miter lim="800000"/>
            <a:headEnd/>
            <a:tailEnd/>
          </a:ln>
        </p:spPr>
        <p:txBody>
          <a:bodyPr wrap="none" anchor="ctr"/>
          <a:lstStyle/>
          <a:p>
            <a:endParaRPr lang="en-US"/>
          </a:p>
        </p:txBody>
      </p:sp>
      <p:sp>
        <p:nvSpPr>
          <p:cNvPr id="970784" name="Line 32"/>
          <p:cNvSpPr>
            <a:spLocks noChangeShapeType="1"/>
          </p:cNvSpPr>
          <p:nvPr/>
        </p:nvSpPr>
        <p:spPr bwMode="auto">
          <a:xfrm flipH="1">
            <a:off x="2209800" y="3429000"/>
            <a:ext cx="4953000" cy="685800"/>
          </a:xfrm>
          <a:prstGeom prst="line">
            <a:avLst/>
          </a:prstGeom>
          <a:noFill/>
          <a:ln w="9525">
            <a:solidFill>
              <a:srgbClr val="0000FF"/>
            </a:solidFill>
            <a:prstDash val="dash"/>
            <a:round/>
            <a:headEnd/>
            <a:tailEnd type="arrow" w="med" len="med"/>
          </a:ln>
        </p:spPr>
        <p:txBody>
          <a:bodyPr/>
          <a:lstStyle/>
          <a:p>
            <a:endParaRPr lang="en-US"/>
          </a:p>
        </p:txBody>
      </p:sp>
      <p:graphicFrame>
        <p:nvGraphicFramePr>
          <p:cNvPr id="970785" name="Object 33"/>
          <p:cNvGraphicFramePr>
            <a:graphicFrameLocks noChangeAspect="1"/>
          </p:cNvGraphicFramePr>
          <p:nvPr/>
        </p:nvGraphicFramePr>
        <p:xfrm>
          <a:off x="8153400" y="2895600"/>
          <a:ext cx="914400" cy="727075"/>
        </p:xfrm>
        <a:graphic>
          <a:graphicData uri="http://schemas.openxmlformats.org/presentationml/2006/ole">
            <mc:AlternateContent xmlns:mc="http://schemas.openxmlformats.org/markup-compatibility/2006">
              <mc:Choice xmlns:v="urn:schemas-microsoft-com:vml" Requires="v">
                <p:oleObj name="Equation" r:id="rId31" imgW="495000" imgH="393480" progId="Equation.DSMT4">
                  <p:embed/>
                </p:oleObj>
              </mc:Choice>
              <mc:Fallback>
                <p:oleObj name="Equation" r:id="rId31" imgW="495000" imgH="393480" progId="Equation.DSMT4">
                  <p:embed/>
                  <p:pic>
                    <p:nvPicPr>
                      <p:cNvPr id="970785" name="Object 33"/>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8153400" y="2895600"/>
                        <a:ext cx="914400"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0786" name="Line 34"/>
          <p:cNvSpPr>
            <a:spLocks noChangeShapeType="1"/>
          </p:cNvSpPr>
          <p:nvPr/>
        </p:nvSpPr>
        <p:spPr bwMode="auto">
          <a:xfrm flipH="1">
            <a:off x="2133600" y="3429000"/>
            <a:ext cx="6477000" cy="2819400"/>
          </a:xfrm>
          <a:prstGeom prst="line">
            <a:avLst/>
          </a:prstGeom>
          <a:noFill/>
          <a:ln w="38100">
            <a:solidFill>
              <a:schemeClr val="folHlink"/>
            </a:solidFill>
            <a:prstDash val="dash"/>
            <a:round/>
            <a:headEnd/>
            <a:tailEnd/>
          </a:ln>
        </p:spPr>
        <p:txBody>
          <a:bodyPr/>
          <a:lstStyle/>
          <a:p>
            <a:endParaRPr lang="en-US"/>
          </a:p>
        </p:txBody>
      </p:sp>
      <p:sp>
        <p:nvSpPr>
          <p:cNvPr id="970787" name="Line 35"/>
          <p:cNvSpPr>
            <a:spLocks noChangeShapeType="1"/>
          </p:cNvSpPr>
          <p:nvPr/>
        </p:nvSpPr>
        <p:spPr bwMode="auto">
          <a:xfrm>
            <a:off x="914400" y="5638800"/>
            <a:ext cx="0" cy="304800"/>
          </a:xfrm>
          <a:prstGeom prst="line">
            <a:avLst/>
          </a:prstGeom>
          <a:noFill/>
          <a:ln w="9525">
            <a:solidFill>
              <a:schemeClr val="tx1"/>
            </a:solidFill>
            <a:round/>
            <a:headEnd/>
            <a:tailEnd/>
          </a:ln>
        </p:spPr>
        <p:txBody>
          <a:bodyPr/>
          <a:lstStyle/>
          <a:p>
            <a:endParaRPr lang="en-US"/>
          </a:p>
        </p:txBody>
      </p:sp>
      <p:sp>
        <p:nvSpPr>
          <p:cNvPr id="970788" name="Line 36"/>
          <p:cNvSpPr>
            <a:spLocks noChangeShapeType="1"/>
          </p:cNvSpPr>
          <p:nvPr/>
        </p:nvSpPr>
        <p:spPr bwMode="auto">
          <a:xfrm>
            <a:off x="914400" y="5943600"/>
            <a:ext cx="1219200" cy="0"/>
          </a:xfrm>
          <a:prstGeom prst="line">
            <a:avLst/>
          </a:prstGeom>
          <a:noFill/>
          <a:ln w="9525">
            <a:solidFill>
              <a:schemeClr val="tx1"/>
            </a:solidFill>
            <a:round/>
            <a:headEnd/>
            <a:tailEnd/>
          </a:ln>
        </p:spPr>
        <p:txBody>
          <a:bodyPr/>
          <a:lstStyle/>
          <a:p>
            <a:endParaRPr lang="en-US"/>
          </a:p>
        </p:txBody>
      </p:sp>
      <p:sp>
        <p:nvSpPr>
          <p:cNvPr id="970789" name="Line 37"/>
          <p:cNvSpPr>
            <a:spLocks noChangeShapeType="1"/>
          </p:cNvSpPr>
          <p:nvPr/>
        </p:nvSpPr>
        <p:spPr bwMode="auto">
          <a:xfrm flipV="1">
            <a:off x="2133600" y="5715000"/>
            <a:ext cx="0" cy="228600"/>
          </a:xfrm>
          <a:prstGeom prst="line">
            <a:avLst/>
          </a:prstGeom>
          <a:noFill/>
          <a:ln w="9525">
            <a:solidFill>
              <a:schemeClr val="tx1"/>
            </a:solidFill>
            <a:round/>
            <a:headEnd/>
            <a:tailEnd type="arrow" w="med" len="med"/>
          </a:ln>
        </p:spPr>
        <p:txBody>
          <a:bodyPr/>
          <a:lstStyle/>
          <a:p>
            <a:endParaRPr lang="en-US"/>
          </a:p>
        </p:txBody>
      </p:sp>
      <p:sp>
        <p:nvSpPr>
          <p:cNvPr id="970790" name="Line 38"/>
          <p:cNvSpPr>
            <a:spLocks noChangeShapeType="1"/>
          </p:cNvSpPr>
          <p:nvPr/>
        </p:nvSpPr>
        <p:spPr bwMode="auto">
          <a:xfrm flipH="1" flipV="1">
            <a:off x="1981200" y="6019800"/>
            <a:ext cx="152400" cy="228600"/>
          </a:xfrm>
          <a:prstGeom prst="line">
            <a:avLst/>
          </a:prstGeom>
          <a:noFill/>
          <a:ln w="38100">
            <a:solidFill>
              <a:schemeClr val="folHlink"/>
            </a:solidFill>
            <a:prstDash val="dash"/>
            <a:round/>
            <a:headEnd/>
            <a:tailEnd type="arrow" w="med" len="med"/>
          </a:ln>
        </p:spPr>
        <p:txBody>
          <a:bodyPr/>
          <a:lstStyle/>
          <a:p>
            <a:endParaRPr lang="en-US"/>
          </a:p>
        </p:txBody>
      </p:sp>
      <p:sp>
        <p:nvSpPr>
          <p:cNvPr id="970791" name="Line 39"/>
          <p:cNvSpPr>
            <a:spLocks noChangeShapeType="1"/>
          </p:cNvSpPr>
          <p:nvPr/>
        </p:nvSpPr>
        <p:spPr bwMode="auto">
          <a:xfrm>
            <a:off x="1066800" y="5638800"/>
            <a:ext cx="0" cy="838200"/>
          </a:xfrm>
          <a:prstGeom prst="line">
            <a:avLst/>
          </a:prstGeom>
          <a:noFill/>
          <a:ln w="9525">
            <a:solidFill>
              <a:schemeClr val="tx1"/>
            </a:solidFill>
            <a:round/>
            <a:headEnd/>
            <a:tailEnd/>
          </a:ln>
        </p:spPr>
        <p:txBody>
          <a:bodyPr/>
          <a:lstStyle/>
          <a:p>
            <a:endParaRPr lang="en-US"/>
          </a:p>
        </p:txBody>
      </p:sp>
      <p:sp>
        <p:nvSpPr>
          <p:cNvPr id="970792" name="Line 40"/>
          <p:cNvSpPr>
            <a:spLocks noChangeShapeType="1"/>
          </p:cNvSpPr>
          <p:nvPr/>
        </p:nvSpPr>
        <p:spPr bwMode="auto">
          <a:xfrm>
            <a:off x="1066800" y="6477000"/>
            <a:ext cx="1676400" cy="0"/>
          </a:xfrm>
          <a:prstGeom prst="line">
            <a:avLst/>
          </a:prstGeom>
          <a:noFill/>
          <a:ln w="9525">
            <a:solidFill>
              <a:schemeClr val="tx1"/>
            </a:solidFill>
            <a:round/>
            <a:headEnd/>
            <a:tailEnd/>
          </a:ln>
        </p:spPr>
        <p:txBody>
          <a:bodyPr/>
          <a:lstStyle/>
          <a:p>
            <a:endParaRPr lang="en-US"/>
          </a:p>
        </p:txBody>
      </p:sp>
      <p:sp>
        <p:nvSpPr>
          <p:cNvPr id="970793" name="Line 41"/>
          <p:cNvSpPr>
            <a:spLocks noChangeShapeType="1"/>
          </p:cNvSpPr>
          <p:nvPr/>
        </p:nvSpPr>
        <p:spPr bwMode="auto">
          <a:xfrm flipV="1">
            <a:off x="2743200" y="6019800"/>
            <a:ext cx="0" cy="457200"/>
          </a:xfrm>
          <a:prstGeom prst="line">
            <a:avLst/>
          </a:prstGeom>
          <a:noFill/>
          <a:ln w="9525">
            <a:solidFill>
              <a:schemeClr val="tx1"/>
            </a:solidFill>
            <a:round/>
            <a:headEnd/>
            <a:tailEnd type="arrow" w="med" len="med"/>
          </a:ln>
        </p:spPr>
        <p:txBody>
          <a:bodyPr/>
          <a:lstStyle/>
          <a:p>
            <a:endParaRPr lang="en-US"/>
          </a:p>
        </p:txBody>
      </p:sp>
      <p:graphicFrame>
        <p:nvGraphicFramePr>
          <p:cNvPr id="120849" name="Object 42"/>
          <p:cNvGraphicFramePr>
            <a:graphicFrameLocks noChangeAspect="1"/>
          </p:cNvGraphicFramePr>
          <p:nvPr/>
        </p:nvGraphicFramePr>
        <p:xfrm>
          <a:off x="1600200" y="3429000"/>
          <a:ext cx="293688" cy="317500"/>
        </p:xfrm>
        <a:graphic>
          <a:graphicData uri="http://schemas.openxmlformats.org/presentationml/2006/ole">
            <mc:AlternateContent xmlns:mc="http://schemas.openxmlformats.org/markup-compatibility/2006">
              <mc:Choice xmlns:v="urn:schemas-microsoft-com:vml" Requires="v">
                <p:oleObj name="Equation" r:id="rId33" imgW="152280" imgH="164880" progId="Equation.DSMT4">
                  <p:embed/>
                </p:oleObj>
              </mc:Choice>
              <mc:Fallback>
                <p:oleObj name="Equation" r:id="rId33" imgW="152280" imgH="164880" progId="Equation.DSMT4">
                  <p:embed/>
                  <p:pic>
                    <p:nvPicPr>
                      <p:cNvPr id="120849" name="Object 42"/>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600200" y="3429000"/>
                        <a:ext cx="293688"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0878" name="Line 43"/>
          <p:cNvSpPr>
            <a:spLocks noChangeShapeType="1"/>
          </p:cNvSpPr>
          <p:nvPr/>
        </p:nvSpPr>
        <p:spPr bwMode="auto">
          <a:xfrm>
            <a:off x="1295400" y="2667000"/>
            <a:ext cx="0" cy="914400"/>
          </a:xfrm>
          <a:prstGeom prst="line">
            <a:avLst/>
          </a:prstGeom>
          <a:noFill/>
          <a:ln w="9525">
            <a:solidFill>
              <a:schemeClr val="tx1"/>
            </a:solidFill>
            <a:round/>
            <a:headEnd/>
            <a:tailEnd/>
          </a:ln>
        </p:spPr>
        <p:txBody>
          <a:bodyPr/>
          <a:lstStyle/>
          <a:p>
            <a:endParaRPr lang="en-US"/>
          </a:p>
        </p:txBody>
      </p:sp>
      <p:sp>
        <p:nvSpPr>
          <p:cNvPr id="120879" name="Line 44"/>
          <p:cNvSpPr>
            <a:spLocks noChangeShapeType="1"/>
          </p:cNvSpPr>
          <p:nvPr/>
        </p:nvSpPr>
        <p:spPr bwMode="auto">
          <a:xfrm>
            <a:off x="2133600" y="2514600"/>
            <a:ext cx="0" cy="1066800"/>
          </a:xfrm>
          <a:prstGeom prst="line">
            <a:avLst/>
          </a:prstGeom>
          <a:noFill/>
          <a:ln w="9525">
            <a:solidFill>
              <a:schemeClr val="tx1"/>
            </a:solidFill>
            <a:round/>
            <a:headEnd/>
            <a:tailEnd/>
          </a:ln>
        </p:spPr>
        <p:txBody>
          <a:bodyPr/>
          <a:lstStyle/>
          <a:p>
            <a:endParaRPr lang="en-US"/>
          </a:p>
        </p:txBody>
      </p:sp>
      <p:sp>
        <p:nvSpPr>
          <p:cNvPr id="120880" name="Line 45"/>
          <p:cNvSpPr>
            <a:spLocks noChangeShapeType="1"/>
          </p:cNvSpPr>
          <p:nvPr/>
        </p:nvSpPr>
        <p:spPr bwMode="auto">
          <a:xfrm>
            <a:off x="1295400" y="3429000"/>
            <a:ext cx="914400" cy="0"/>
          </a:xfrm>
          <a:prstGeom prst="line">
            <a:avLst/>
          </a:prstGeom>
          <a:noFill/>
          <a:ln w="9525">
            <a:solidFill>
              <a:schemeClr val="tx1"/>
            </a:solidFill>
            <a:round/>
            <a:headEnd type="arrow" w="med" len="med"/>
            <a:tailEnd type="arrow" w="med" len="med"/>
          </a:ln>
        </p:spPr>
        <p:txBody>
          <a:bodyPr/>
          <a:lstStyle/>
          <a:p>
            <a:endParaRPr lang="en-US"/>
          </a:p>
        </p:txBody>
      </p:sp>
      <p:graphicFrame>
        <p:nvGraphicFramePr>
          <p:cNvPr id="120850" name="Object 46"/>
          <p:cNvGraphicFramePr>
            <a:graphicFrameLocks noChangeAspect="1"/>
          </p:cNvGraphicFramePr>
          <p:nvPr/>
        </p:nvGraphicFramePr>
        <p:xfrm>
          <a:off x="1371600" y="2057400"/>
          <a:ext cx="336550" cy="392113"/>
        </p:xfrm>
        <a:graphic>
          <a:graphicData uri="http://schemas.openxmlformats.org/presentationml/2006/ole">
            <mc:AlternateContent xmlns:mc="http://schemas.openxmlformats.org/markup-compatibility/2006">
              <mc:Choice xmlns:v="urn:schemas-microsoft-com:vml" Requires="v">
                <p:oleObj name="Equation" r:id="rId35" imgW="152280" imgH="177480" progId="Equation.DSMT4">
                  <p:embed/>
                </p:oleObj>
              </mc:Choice>
              <mc:Fallback>
                <p:oleObj name="Equation" r:id="rId35" imgW="152280" imgH="177480" progId="Equation.DSMT4">
                  <p:embed/>
                  <p:pic>
                    <p:nvPicPr>
                      <p:cNvPr id="120850" name="Object 46"/>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371600" y="2057400"/>
                        <a:ext cx="336550"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851" name="Object 47"/>
          <p:cNvGraphicFramePr>
            <a:graphicFrameLocks noChangeAspect="1"/>
          </p:cNvGraphicFramePr>
          <p:nvPr/>
        </p:nvGraphicFramePr>
        <p:xfrm>
          <a:off x="685800" y="2057400"/>
          <a:ext cx="400050" cy="457200"/>
        </p:xfrm>
        <a:graphic>
          <a:graphicData uri="http://schemas.openxmlformats.org/presentationml/2006/ole">
            <mc:AlternateContent xmlns:mc="http://schemas.openxmlformats.org/markup-compatibility/2006">
              <mc:Choice xmlns:v="urn:schemas-microsoft-com:vml" Requires="v">
                <p:oleObj name="Equation" r:id="rId37" imgW="177480" imgH="203040" progId="Equation.DSMT4">
                  <p:embed/>
                </p:oleObj>
              </mc:Choice>
              <mc:Fallback>
                <p:oleObj name="Equation" r:id="rId37" imgW="177480" imgH="203040" progId="Equation.DSMT4">
                  <p:embed/>
                  <p:pic>
                    <p:nvPicPr>
                      <p:cNvPr id="120851" name="Object 47"/>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685800" y="2057400"/>
                        <a:ext cx="4000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852" name="Object 48"/>
          <p:cNvGraphicFramePr>
            <a:graphicFrameLocks noChangeAspect="1"/>
          </p:cNvGraphicFramePr>
          <p:nvPr/>
        </p:nvGraphicFramePr>
        <p:xfrm>
          <a:off x="685800" y="3581400"/>
          <a:ext cx="914400" cy="304800"/>
        </p:xfrm>
        <a:graphic>
          <a:graphicData uri="http://schemas.openxmlformats.org/presentationml/2006/ole">
            <mc:AlternateContent xmlns:mc="http://schemas.openxmlformats.org/markup-compatibility/2006">
              <mc:Choice xmlns:v="urn:schemas-microsoft-com:vml" Requires="v">
                <p:oleObj name="Equation" r:id="rId39" imgW="533160" imgH="177480" progId="Equation.DSMT4">
                  <p:embed/>
                </p:oleObj>
              </mc:Choice>
              <mc:Fallback>
                <p:oleObj name="Equation" r:id="rId39" imgW="533160" imgH="177480" progId="Equation.DSMT4">
                  <p:embed/>
                  <p:pic>
                    <p:nvPicPr>
                      <p:cNvPr id="120852" name="Object 48"/>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685800" y="3581400"/>
                        <a:ext cx="9144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0881" name="Line 49"/>
          <p:cNvSpPr>
            <a:spLocks noChangeShapeType="1"/>
          </p:cNvSpPr>
          <p:nvPr/>
        </p:nvSpPr>
        <p:spPr bwMode="auto">
          <a:xfrm>
            <a:off x="838200" y="2514600"/>
            <a:ext cx="0" cy="1066800"/>
          </a:xfrm>
          <a:prstGeom prst="line">
            <a:avLst/>
          </a:prstGeom>
          <a:noFill/>
          <a:ln w="9525">
            <a:solidFill>
              <a:schemeClr val="tx1"/>
            </a:solidFill>
            <a:round/>
            <a:headEnd/>
            <a:tailEnd/>
          </a:ln>
        </p:spPr>
        <p:txBody>
          <a:bodyPr/>
          <a:lstStyle/>
          <a:p>
            <a:endParaRPr lang="en-US"/>
          </a:p>
        </p:txBody>
      </p:sp>
      <p:sp>
        <p:nvSpPr>
          <p:cNvPr id="120882" name="Line 50"/>
          <p:cNvSpPr>
            <a:spLocks noChangeShapeType="1"/>
          </p:cNvSpPr>
          <p:nvPr/>
        </p:nvSpPr>
        <p:spPr bwMode="auto">
          <a:xfrm>
            <a:off x="457200" y="3429000"/>
            <a:ext cx="381000" cy="0"/>
          </a:xfrm>
          <a:prstGeom prst="line">
            <a:avLst/>
          </a:prstGeom>
          <a:noFill/>
          <a:ln w="9525">
            <a:solidFill>
              <a:schemeClr val="tx1"/>
            </a:solidFill>
            <a:round/>
            <a:headEnd/>
            <a:tailEnd type="arrow" w="med" len="med"/>
          </a:ln>
        </p:spPr>
        <p:txBody>
          <a:bodyPr/>
          <a:lstStyle/>
          <a:p>
            <a:endParaRPr lang="en-US"/>
          </a:p>
        </p:txBody>
      </p:sp>
      <p:sp>
        <p:nvSpPr>
          <p:cNvPr id="120883" name="Text Box 51"/>
          <p:cNvSpPr txBox="1">
            <a:spLocks noChangeArrowheads="1"/>
          </p:cNvSpPr>
          <p:nvPr/>
        </p:nvSpPr>
        <p:spPr bwMode="auto">
          <a:xfrm>
            <a:off x="0" y="609600"/>
            <a:ext cx="1981200" cy="457200"/>
          </a:xfrm>
          <a:prstGeom prst="rect">
            <a:avLst/>
          </a:prstGeom>
          <a:noFill/>
          <a:ln w="9525" algn="ctr">
            <a:noFill/>
            <a:miter lim="800000"/>
            <a:headEnd/>
            <a:tailEnd/>
          </a:ln>
        </p:spPr>
        <p:txBody>
          <a:bodyPr>
            <a:spAutoFit/>
          </a:bodyPr>
          <a:lstStyle/>
          <a:p>
            <a:pPr>
              <a:spcBef>
                <a:spcPct val="50000"/>
              </a:spcBef>
            </a:pPr>
            <a:r>
              <a:rPr lang="en-US" sz="2400">
                <a:solidFill>
                  <a:schemeClr val="accent2"/>
                </a:solidFill>
              </a:rPr>
              <a:t>(BT ở nhà)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70760"/>
                                        </p:tgtEl>
                                        <p:attrNameLst>
                                          <p:attrName>style.visibility</p:attrName>
                                        </p:attrNameLst>
                                      </p:cBhvr>
                                      <p:to>
                                        <p:strVal val="visible"/>
                                      </p:to>
                                    </p:set>
                                    <p:animEffect transition="in" filter="blinds(horizontal)">
                                      <p:cBhvr>
                                        <p:cTn id="7" dur="500"/>
                                        <p:tgtEl>
                                          <p:spTgt spid="9707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70761"/>
                                        </p:tgtEl>
                                        <p:attrNameLst>
                                          <p:attrName>style.visibility</p:attrName>
                                        </p:attrNameLst>
                                      </p:cBhvr>
                                      <p:to>
                                        <p:strVal val="visible"/>
                                      </p:to>
                                    </p:set>
                                    <p:animEffect transition="in" filter="blinds(horizontal)">
                                      <p:cBhvr>
                                        <p:cTn id="12" dur="500"/>
                                        <p:tgtEl>
                                          <p:spTgt spid="970761"/>
                                        </p:tgtEl>
                                      </p:cBhvr>
                                    </p:animEffect>
                                  </p:childTnLst>
                                </p:cTn>
                              </p:par>
                              <p:par>
                                <p:cTn id="13" presetID="3" presetClass="entr" presetSubtype="10" fill="hold" nodeType="withEffect">
                                  <p:stCondLst>
                                    <p:cond delay="0"/>
                                  </p:stCondLst>
                                  <p:childTnLst>
                                    <p:set>
                                      <p:cBhvr>
                                        <p:cTn id="14" dur="1" fill="hold">
                                          <p:stCondLst>
                                            <p:cond delay="0"/>
                                          </p:stCondLst>
                                        </p:cTn>
                                        <p:tgtEl>
                                          <p:spTgt spid="970762"/>
                                        </p:tgtEl>
                                        <p:attrNameLst>
                                          <p:attrName>style.visibility</p:attrName>
                                        </p:attrNameLst>
                                      </p:cBhvr>
                                      <p:to>
                                        <p:strVal val="visible"/>
                                      </p:to>
                                    </p:set>
                                    <p:animEffect transition="in" filter="blinds(horizontal)">
                                      <p:cBhvr>
                                        <p:cTn id="15" dur="500"/>
                                        <p:tgtEl>
                                          <p:spTgt spid="970762"/>
                                        </p:tgtEl>
                                      </p:cBhvr>
                                    </p:animEffect>
                                  </p:childTnLst>
                                </p:cTn>
                              </p:par>
                              <p:par>
                                <p:cTn id="16" presetID="3" presetClass="entr" presetSubtype="10" fill="hold" nodeType="withEffect">
                                  <p:stCondLst>
                                    <p:cond delay="0"/>
                                  </p:stCondLst>
                                  <p:childTnLst>
                                    <p:set>
                                      <p:cBhvr>
                                        <p:cTn id="17" dur="1" fill="hold">
                                          <p:stCondLst>
                                            <p:cond delay="0"/>
                                          </p:stCondLst>
                                        </p:cTn>
                                        <p:tgtEl>
                                          <p:spTgt spid="970785"/>
                                        </p:tgtEl>
                                        <p:attrNameLst>
                                          <p:attrName>style.visibility</p:attrName>
                                        </p:attrNameLst>
                                      </p:cBhvr>
                                      <p:to>
                                        <p:strVal val="visible"/>
                                      </p:to>
                                    </p:set>
                                    <p:animEffect transition="in" filter="blinds(horizontal)">
                                      <p:cBhvr>
                                        <p:cTn id="18" dur="500"/>
                                        <p:tgtEl>
                                          <p:spTgt spid="97078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70777"/>
                                        </p:tgtEl>
                                        <p:attrNameLst>
                                          <p:attrName>style.visibility</p:attrName>
                                        </p:attrNameLst>
                                      </p:cBhvr>
                                      <p:to>
                                        <p:strVal val="visible"/>
                                      </p:to>
                                    </p:set>
                                    <p:animEffect transition="in" filter="blinds(horizontal)">
                                      <p:cBhvr>
                                        <p:cTn id="23" dur="500"/>
                                        <p:tgtEl>
                                          <p:spTgt spid="97077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970775"/>
                                        </p:tgtEl>
                                        <p:attrNameLst>
                                          <p:attrName>style.visibility</p:attrName>
                                        </p:attrNameLst>
                                      </p:cBhvr>
                                      <p:to>
                                        <p:strVal val="visible"/>
                                      </p:to>
                                    </p:set>
                                    <p:animEffect transition="in" filter="blinds(horizontal)">
                                      <p:cBhvr>
                                        <p:cTn id="28" dur="500"/>
                                        <p:tgtEl>
                                          <p:spTgt spid="970775"/>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970776"/>
                                        </p:tgtEl>
                                        <p:attrNameLst>
                                          <p:attrName>style.visibility</p:attrName>
                                        </p:attrNameLst>
                                      </p:cBhvr>
                                      <p:to>
                                        <p:strVal val="visible"/>
                                      </p:to>
                                    </p:set>
                                    <p:animEffect transition="in" filter="blinds(horizontal)">
                                      <p:cBhvr>
                                        <p:cTn id="31" dur="500"/>
                                        <p:tgtEl>
                                          <p:spTgt spid="970776"/>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970763"/>
                                        </p:tgtEl>
                                        <p:attrNameLst>
                                          <p:attrName>style.visibility</p:attrName>
                                        </p:attrNameLst>
                                      </p:cBhvr>
                                      <p:to>
                                        <p:strVal val="visible"/>
                                      </p:to>
                                    </p:set>
                                    <p:animEffect transition="in" filter="blinds(horizontal)">
                                      <p:cBhvr>
                                        <p:cTn id="36" dur="500"/>
                                        <p:tgtEl>
                                          <p:spTgt spid="970763"/>
                                        </p:tgtEl>
                                      </p:cBhvr>
                                    </p:animEffect>
                                  </p:childTnLst>
                                </p:cTn>
                              </p:par>
                              <p:par>
                                <p:cTn id="37" presetID="3" presetClass="entr" presetSubtype="10" fill="hold" nodeType="withEffect">
                                  <p:stCondLst>
                                    <p:cond delay="0"/>
                                  </p:stCondLst>
                                  <p:childTnLst>
                                    <p:set>
                                      <p:cBhvr>
                                        <p:cTn id="38" dur="1" fill="hold">
                                          <p:stCondLst>
                                            <p:cond delay="0"/>
                                          </p:stCondLst>
                                        </p:cTn>
                                        <p:tgtEl>
                                          <p:spTgt spid="970764"/>
                                        </p:tgtEl>
                                        <p:attrNameLst>
                                          <p:attrName>style.visibility</p:attrName>
                                        </p:attrNameLst>
                                      </p:cBhvr>
                                      <p:to>
                                        <p:strVal val="visible"/>
                                      </p:to>
                                    </p:set>
                                    <p:animEffect transition="in" filter="blinds(horizontal)">
                                      <p:cBhvr>
                                        <p:cTn id="39" dur="500"/>
                                        <p:tgtEl>
                                          <p:spTgt spid="970764"/>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970781"/>
                                        </p:tgtEl>
                                        <p:attrNameLst>
                                          <p:attrName>style.visibility</p:attrName>
                                        </p:attrNameLst>
                                      </p:cBhvr>
                                      <p:to>
                                        <p:strVal val="visible"/>
                                      </p:to>
                                    </p:set>
                                    <p:animEffect transition="in" filter="blinds(horizontal)">
                                      <p:cBhvr>
                                        <p:cTn id="42" dur="500"/>
                                        <p:tgtEl>
                                          <p:spTgt spid="97078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70782"/>
                                        </p:tgtEl>
                                        <p:attrNameLst>
                                          <p:attrName>style.visibility</p:attrName>
                                        </p:attrNameLst>
                                      </p:cBhvr>
                                      <p:to>
                                        <p:strVal val="visible"/>
                                      </p:to>
                                    </p:set>
                                    <p:animEffect transition="in" filter="blinds(horizontal)">
                                      <p:cBhvr>
                                        <p:cTn id="47" dur="500"/>
                                        <p:tgtEl>
                                          <p:spTgt spid="970782"/>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970779"/>
                                        </p:tgtEl>
                                        <p:attrNameLst>
                                          <p:attrName>style.visibility</p:attrName>
                                        </p:attrNameLst>
                                      </p:cBhvr>
                                      <p:to>
                                        <p:strVal val="visible"/>
                                      </p:to>
                                    </p:set>
                                    <p:animEffect transition="in" filter="blinds(horizontal)">
                                      <p:cBhvr>
                                        <p:cTn id="50" dur="500"/>
                                        <p:tgtEl>
                                          <p:spTgt spid="970779"/>
                                        </p:tgtEl>
                                      </p:cBhvr>
                                    </p:animEffect>
                                  </p:childTnLst>
                                </p:cTn>
                              </p:par>
                              <p:par>
                                <p:cTn id="51" presetID="3" presetClass="entr" presetSubtype="10" fill="hold" nodeType="withEffect">
                                  <p:stCondLst>
                                    <p:cond delay="0"/>
                                  </p:stCondLst>
                                  <p:childTnLst>
                                    <p:set>
                                      <p:cBhvr>
                                        <p:cTn id="52" dur="1" fill="hold">
                                          <p:stCondLst>
                                            <p:cond delay="0"/>
                                          </p:stCondLst>
                                        </p:cTn>
                                        <p:tgtEl>
                                          <p:spTgt spid="970765"/>
                                        </p:tgtEl>
                                        <p:attrNameLst>
                                          <p:attrName>style.visibility</p:attrName>
                                        </p:attrNameLst>
                                      </p:cBhvr>
                                      <p:to>
                                        <p:strVal val="visible"/>
                                      </p:to>
                                    </p:set>
                                    <p:animEffect transition="in" filter="blinds(horizontal)">
                                      <p:cBhvr>
                                        <p:cTn id="53" dur="500"/>
                                        <p:tgtEl>
                                          <p:spTgt spid="970765"/>
                                        </p:tgtEl>
                                      </p:cBhvr>
                                    </p:animEffect>
                                  </p:childTnLst>
                                </p:cTn>
                              </p:par>
                              <p:par>
                                <p:cTn id="54" presetID="3" presetClass="entr" presetSubtype="10" fill="hold" nodeType="withEffect">
                                  <p:stCondLst>
                                    <p:cond delay="0"/>
                                  </p:stCondLst>
                                  <p:childTnLst>
                                    <p:set>
                                      <p:cBhvr>
                                        <p:cTn id="55" dur="1" fill="hold">
                                          <p:stCondLst>
                                            <p:cond delay="0"/>
                                          </p:stCondLst>
                                        </p:cTn>
                                        <p:tgtEl>
                                          <p:spTgt spid="970766"/>
                                        </p:tgtEl>
                                        <p:attrNameLst>
                                          <p:attrName>style.visibility</p:attrName>
                                        </p:attrNameLst>
                                      </p:cBhvr>
                                      <p:to>
                                        <p:strVal val="visible"/>
                                      </p:to>
                                    </p:set>
                                    <p:animEffect transition="in" filter="blinds(horizontal)">
                                      <p:cBhvr>
                                        <p:cTn id="56" dur="500"/>
                                        <p:tgtEl>
                                          <p:spTgt spid="970766"/>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970787"/>
                                        </p:tgtEl>
                                        <p:attrNameLst>
                                          <p:attrName>style.visibility</p:attrName>
                                        </p:attrNameLst>
                                      </p:cBhvr>
                                      <p:to>
                                        <p:strVal val="visible"/>
                                      </p:to>
                                    </p:set>
                                    <p:animEffect transition="in" filter="blinds(horizontal)">
                                      <p:cBhvr>
                                        <p:cTn id="61" dur="500"/>
                                        <p:tgtEl>
                                          <p:spTgt spid="970787"/>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970788"/>
                                        </p:tgtEl>
                                        <p:attrNameLst>
                                          <p:attrName>style.visibility</p:attrName>
                                        </p:attrNameLst>
                                      </p:cBhvr>
                                      <p:to>
                                        <p:strVal val="visible"/>
                                      </p:to>
                                    </p:set>
                                    <p:animEffect transition="in" filter="blinds(horizontal)">
                                      <p:cBhvr>
                                        <p:cTn id="64" dur="500"/>
                                        <p:tgtEl>
                                          <p:spTgt spid="970788"/>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970789"/>
                                        </p:tgtEl>
                                        <p:attrNameLst>
                                          <p:attrName>style.visibility</p:attrName>
                                        </p:attrNameLst>
                                      </p:cBhvr>
                                      <p:to>
                                        <p:strVal val="visible"/>
                                      </p:to>
                                    </p:set>
                                    <p:animEffect transition="in" filter="blinds(horizontal)">
                                      <p:cBhvr>
                                        <p:cTn id="67" dur="500"/>
                                        <p:tgtEl>
                                          <p:spTgt spid="970789"/>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970791"/>
                                        </p:tgtEl>
                                        <p:attrNameLst>
                                          <p:attrName>style.visibility</p:attrName>
                                        </p:attrNameLst>
                                      </p:cBhvr>
                                      <p:to>
                                        <p:strVal val="visible"/>
                                      </p:to>
                                    </p:set>
                                    <p:animEffect transition="in" filter="blinds(horizontal)">
                                      <p:cBhvr>
                                        <p:cTn id="70" dur="500"/>
                                        <p:tgtEl>
                                          <p:spTgt spid="970791"/>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970792"/>
                                        </p:tgtEl>
                                        <p:attrNameLst>
                                          <p:attrName>style.visibility</p:attrName>
                                        </p:attrNameLst>
                                      </p:cBhvr>
                                      <p:to>
                                        <p:strVal val="visible"/>
                                      </p:to>
                                    </p:set>
                                    <p:animEffect transition="in" filter="blinds(horizontal)">
                                      <p:cBhvr>
                                        <p:cTn id="73" dur="500"/>
                                        <p:tgtEl>
                                          <p:spTgt spid="970792"/>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970793"/>
                                        </p:tgtEl>
                                        <p:attrNameLst>
                                          <p:attrName>style.visibility</p:attrName>
                                        </p:attrNameLst>
                                      </p:cBhvr>
                                      <p:to>
                                        <p:strVal val="visible"/>
                                      </p:to>
                                    </p:set>
                                    <p:animEffect transition="in" filter="blinds(horizontal)">
                                      <p:cBhvr>
                                        <p:cTn id="76" dur="500"/>
                                        <p:tgtEl>
                                          <p:spTgt spid="970793"/>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970786"/>
                                        </p:tgtEl>
                                        <p:attrNameLst>
                                          <p:attrName>style.visibility</p:attrName>
                                        </p:attrNameLst>
                                      </p:cBhvr>
                                      <p:to>
                                        <p:strVal val="visible"/>
                                      </p:to>
                                    </p:set>
                                    <p:animEffect transition="in" filter="blinds(horizontal)">
                                      <p:cBhvr>
                                        <p:cTn id="79" dur="500"/>
                                        <p:tgtEl>
                                          <p:spTgt spid="970786"/>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970790"/>
                                        </p:tgtEl>
                                        <p:attrNameLst>
                                          <p:attrName>style.visibility</p:attrName>
                                        </p:attrNameLst>
                                      </p:cBhvr>
                                      <p:to>
                                        <p:strVal val="visible"/>
                                      </p:to>
                                    </p:set>
                                    <p:animEffect transition="in" filter="blinds(horizontal)">
                                      <p:cBhvr>
                                        <p:cTn id="82" dur="500"/>
                                        <p:tgtEl>
                                          <p:spTgt spid="970790"/>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970784"/>
                                        </p:tgtEl>
                                        <p:attrNameLst>
                                          <p:attrName>style.visibility</p:attrName>
                                        </p:attrNameLst>
                                      </p:cBhvr>
                                      <p:to>
                                        <p:strVal val="visible"/>
                                      </p:to>
                                    </p:set>
                                    <p:animEffect transition="in" filter="blinds(horizontal)">
                                      <p:cBhvr>
                                        <p:cTn id="85" dur="500"/>
                                        <p:tgtEl>
                                          <p:spTgt spid="970784"/>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nodeType="clickEffect">
                                  <p:stCondLst>
                                    <p:cond delay="0"/>
                                  </p:stCondLst>
                                  <p:childTnLst>
                                    <p:set>
                                      <p:cBhvr>
                                        <p:cTn id="89" dur="1" fill="hold">
                                          <p:stCondLst>
                                            <p:cond delay="0"/>
                                          </p:stCondLst>
                                        </p:cTn>
                                        <p:tgtEl>
                                          <p:spTgt spid="970767"/>
                                        </p:tgtEl>
                                        <p:attrNameLst>
                                          <p:attrName>style.visibility</p:attrName>
                                        </p:attrNameLst>
                                      </p:cBhvr>
                                      <p:to>
                                        <p:strVal val="visible"/>
                                      </p:to>
                                    </p:set>
                                    <p:animEffect transition="in" filter="blinds(horizontal)">
                                      <p:cBhvr>
                                        <p:cTn id="90" dur="500"/>
                                        <p:tgtEl>
                                          <p:spTgt spid="970767"/>
                                        </p:tgtEl>
                                      </p:cBhvr>
                                    </p:animEffect>
                                  </p:childTnLst>
                                </p:cTn>
                              </p:par>
                            </p:childTnLst>
                          </p:cTn>
                        </p:par>
                      </p:childTnLst>
                    </p:cTn>
                  </p:par>
                  <p:par>
                    <p:cTn id="91" fill="hold">
                      <p:stCondLst>
                        <p:cond delay="indefinite"/>
                      </p:stCondLst>
                      <p:childTnLst>
                        <p:par>
                          <p:cTn id="92" fill="hold">
                            <p:stCondLst>
                              <p:cond delay="0"/>
                            </p:stCondLst>
                            <p:childTnLst>
                              <p:par>
                                <p:cTn id="93" presetID="8" presetClass="entr" presetSubtype="16" fill="hold" grpId="0" nodeType="clickEffect">
                                  <p:stCondLst>
                                    <p:cond delay="0"/>
                                  </p:stCondLst>
                                  <p:childTnLst>
                                    <p:set>
                                      <p:cBhvr>
                                        <p:cTn id="94" dur="1" fill="hold">
                                          <p:stCondLst>
                                            <p:cond delay="0"/>
                                          </p:stCondLst>
                                        </p:cTn>
                                        <p:tgtEl>
                                          <p:spTgt spid="970783"/>
                                        </p:tgtEl>
                                        <p:attrNameLst>
                                          <p:attrName>style.visibility</p:attrName>
                                        </p:attrNameLst>
                                      </p:cBhvr>
                                      <p:to>
                                        <p:strVal val="visible"/>
                                      </p:to>
                                    </p:set>
                                    <p:animEffect transition="in" filter="diamond(in)">
                                      <p:cBhvr>
                                        <p:cTn id="95" dur="2000"/>
                                        <p:tgtEl>
                                          <p:spTgt spid="970783"/>
                                        </p:tgtEl>
                                      </p:cBhvr>
                                    </p:animEffect>
                                  </p:childTnLst>
                                </p:cTn>
                              </p:par>
                              <p:par>
                                <p:cTn id="96" presetID="8" presetClass="entr" presetSubtype="16" fill="hold" grpId="0" nodeType="withEffect">
                                  <p:stCondLst>
                                    <p:cond delay="0"/>
                                  </p:stCondLst>
                                  <p:childTnLst>
                                    <p:set>
                                      <p:cBhvr>
                                        <p:cTn id="97" dur="1" fill="hold">
                                          <p:stCondLst>
                                            <p:cond delay="0"/>
                                          </p:stCondLst>
                                        </p:cTn>
                                        <p:tgtEl>
                                          <p:spTgt spid="970780"/>
                                        </p:tgtEl>
                                        <p:attrNameLst>
                                          <p:attrName>style.visibility</p:attrName>
                                        </p:attrNameLst>
                                      </p:cBhvr>
                                      <p:to>
                                        <p:strVal val="visible"/>
                                      </p:to>
                                    </p:set>
                                    <p:animEffect transition="in" filter="diamond(in)">
                                      <p:cBhvr>
                                        <p:cTn id="98" dur="2000"/>
                                        <p:tgtEl>
                                          <p:spTgt spid="970780"/>
                                        </p:tgtEl>
                                      </p:cBhvr>
                                    </p:animEffect>
                                  </p:childTnLst>
                                </p:cTn>
                              </p:par>
                              <p:par>
                                <p:cTn id="99" presetID="8" presetClass="entr" presetSubtype="16" fill="hold" grpId="0" nodeType="withEffect">
                                  <p:stCondLst>
                                    <p:cond delay="0"/>
                                  </p:stCondLst>
                                  <p:childTnLst>
                                    <p:set>
                                      <p:cBhvr>
                                        <p:cTn id="100" dur="1" fill="hold">
                                          <p:stCondLst>
                                            <p:cond delay="0"/>
                                          </p:stCondLst>
                                        </p:cTn>
                                        <p:tgtEl>
                                          <p:spTgt spid="970778"/>
                                        </p:tgtEl>
                                        <p:attrNameLst>
                                          <p:attrName>style.visibility</p:attrName>
                                        </p:attrNameLst>
                                      </p:cBhvr>
                                      <p:to>
                                        <p:strVal val="visible"/>
                                      </p:to>
                                    </p:set>
                                    <p:animEffect transition="in" filter="diamond(in)">
                                      <p:cBhvr>
                                        <p:cTn id="101" dur="2000"/>
                                        <p:tgtEl>
                                          <p:spTgt spid="970778"/>
                                        </p:tgtEl>
                                      </p:cBhvr>
                                    </p:animEffect>
                                  </p:childTnLst>
                                </p:cTn>
                              </p:par>
                              <p:par>
                                <p:cTn id="102" presetID="8" presetClass="entr" presetSubtype="16" fill="hold" nodeType="withEffect">
                                  <p:stCondLst>
                                    <p:cond delay="0"/>
                                  </p:stCondLst>
                                  <p:childTnLst>
                                    <p:set>
                                      <p:cBhvr>
                                        <p:cTn id="103" dur="1" fill="hold">
                                          <p:stCondLst>
                                            <p:cond delay="0"/>
                                          </p:stCondLst>
                                        </p:cTn>
                                        <p:tgtEl>
                                          <p:spTgt spid="970768"/>
                                        </p:tgtEl>
                                        <p:attrNameLst>
                                          <p:attrName>style.visibility</p:attrName>
                                        </p:attrNameLst>
                                      </p:cBhvr>
                                      <p:to>
                                        <p:strVal val="visible"/>
                                      </p:to>
                                    </p:set>
                                    <p:animEffect transition="in" filter="diamond(in)">
                                      <p:cBhvr>
                                        <p:cTn id="104" dur="2000"/>
                                        <p:tgtEl>
                                          <p:spTgt spid="970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0776" grpId="0"/>
      <p:bldP spid="970777" grpId="0" animBg="1"/>
      <p:bldP spid="970778" grpId="0" animBg="1"/>
      <p:bldP spid="970779" grpId="0" animBg="1"/>
      <p:bldP spid="970780" grpId="0" animBg="1"/>
      <p:bldP spid="970781" grpId="0" animBg="1"/>
      <p:bldP spid="970782" grpId="0" animBg="1"/>
      <p:bldP spid="970783" grpId="0" animBg="1"/>
      <p:bldP spid="970784" grpId="0" animBg="1"/>
      <p:bldP spid="970786" grpId="0" animBg="1"/>
      <p:bldP spid="970787" grpId="0" animBg="1"/>
      <p:bldP spid="970788" grpId="0" animBg="1"/>
      <p:bldP spid="970789" grpId="0" animBg="1"/>
      <p:bldP spid="970790" grpId="0" animBg="1"/>
      <p:bldP spid="970791" grpId="0" animBg="1"/>
      <p:bldP spid="970792" grpId="0" animBg="1"/>
      <p:bldP spid="97079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31" name="Text Box 2"/>
          <p:cNvSpPr txBox="1">
            <a:spLocks noChangeArrowheads="1"/>
          </p:cNvSpPr>
          <p:nvPr/>
        </p:nvSpPr>
        <p:spPr bwMode="auto">
          <a:xfrm>
            <a:off x="457200" y="304800"/>
            <a:ext cx="1981200" cy="457200"/>
          </a:xfrm>
          <a:prstGeom prst="rect">
            <a:avLst/>
          </a:prstGeom>
          <a:noFill/>
          <a:ln w="9525">
            <a:noFill/>
            <a:miter lim="800000"/>
            <a:headEnd/>
            <a:tailEnd/>
          </a:ln>
        </p:spPr>
        <p:txBody>
          <a:bodyPr>
            <a:spAutoFit/>
          </a:bodyPr>
          <a:lstStyle/>
          <a:p>
            <a:pPr algn="l">
              <a:spcBef>
                <a:spcPct val="50000"/>
              </a:spcBef>
            </a:pPr>
            <a:r>
              <a:rPr lang="en-US" sz="2400" u="sng" dirty="0" err="1">
                <a:latin typeface="VNI-Times" pitchFamily="2" charset="0"/>
              </a:rPr>
              <a:t>Ví</a:t>
            </a:r>
            <a:r>
              <a:rPr lang="en-US" sz="2400" u="sng" dirty="0">
                <a:latin typeface="VNI-Times" pitchFamily="2" charset="0"/>
              </a:rPr>
              <a:t> </a:t>
            </a:r>
            <a:r>
              <a:rPr lang="en-US" sz="2400" u="sng" dirty="0" err="1">
                <a:latin typeface="VNI-Times" pitchFamily="2" charset="0"/>
              </a:rPr>
              <a:t>duï</a:t>
            </a:r>
            <a:r>
              <a:rPr lang="en-US" sz="2400" u="sng" dirty="0">
                <a:latin typeface="VNI-Times" pitchFamily="2" charset="0"/>
              </a:rPr>
              <a:t> (3.7):.</a:t>
            </a:r>
            <a:r>
              <a:rPr lang="en-US" dirty="0">
                <a:latin typeface="VNI-Times" pitchFamily="2" charset="0"/>
              </a:rPr>
              <a:t> </a:t>
            </a:r>
          </a:p>
        </p:txBody>
      </p:sp>
      <p:sp>
        <p:nvSpPr>
          <p:cNvPr id="111632" name="Text Box 3"/>
          <p:cNvSpPr txBox="1">
            <a:spLocks noChangeArrowheads="1"/>
          </p:cNvSpPr>
          <p:nvPr/>
        </p:nvSpPr>
        <p:spPr bwMode="auto">
          <a:xfrm>
            <a:off x="838200" y="641350"/>
            <a:ext cx="8305800" cy="2101850"/>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Cho heä cô nhö hình veõ.Hai vaät coù khoái löôïng laàn löôït laø m</a:t>
            </a:r>
            <a:r>
              <a:rPr lang="en-US" sz="2200" baseline="-25000">
                <a:latin typeface="VNI-Times" pitchFamily="2" charset="0"/>
              </a:rPr>
              <a:t>1</a:t>
            </a:r>
            <a:r>
              <a:rPr lang="en-US" sz="2200">
                <a:latin typeface="VNI-Times" pitchFamily="2" charset="0"/>
              </a:rPr>
              <a:t> vaø m</a:t>
            </a:r>
            <a:r>
              <a:rPr lang="en-US" sz="2200" baseline="-25000">
                <a:latin typeface="VNI-Times" pitchFamily="2" charset="0"/>
              </a:rPr>
              <a:t>2</a:t>
            </a:r>
            <a:r>
              <a:rPr lang="en-US" sz="2200">
                <a:latin typeface="VNI-Times" pitchFamily="2" charset="0"/>
              </a:rPr>
              <a:t> ñöôïc noái vôùi nhau baèng moät sôïi daây coù khoái löôïng khoâng ñaùng keå vaét qua moät roøng roïc laø moät ñóa troøn ñaëc coù khoái löôïng m vaø baùn kính R .Boû qua moïi ma saùt.Tính :                                                                                                      Khoái löôïng cuûa m</a:t>
            </a:r>
            <a:r>
              <a:rPr lang="en-US" sz="2200" baseline="-25000">
                <a:latin typeface="VNI-Times" pitchFamily="2" charset="0"/>
              </a:rPr>
              <a:t>2</a:t>
            </a:r>
            <a:r>
              <a:rPr lang="en-US" sz="2200">
                <a:latin typeface="VNI-Times" pitchFamily="2" charset="0"/>
              </a:rPr>
              <a:t> vaø löïc caêng cuûa hai daây.                                            Cho bieát :</a:t>
            </a:r>
          </a:p>
        </p:txBody>
      </p:sp>
      <p:graphicFrame>
        <p:nvGraphicFramePr>
          <p:cNvPr id="111618" name="Object 4"/>
          <p:cNvGraphicFramePr>
            <a:graphicFrameLocks noGrp="1" noChangeAspect="1"/>
          </p:cNvGraphicFramePr>
          <p:nvPr>
            <p:ph sz="quarter" idx="1"/>
          </p:nvPr>
        </p:nvGraphicFramePr>
        <p:xfrm>
          <a:off x="1447800" y="2671763"/>
          <a:ext cx="3657600" cy="492125"/>
        </p:xfrm>
        <a:graphic>
          <a:graphicData uri="http://schemas.openxmlformats.org/presentationml/2006/ole">
            <mc:AlternateContent xmlns:mc="http://schemas.openxmlformats.org/markup-compatibility/2006">
              <mc:Choice xmlns:v="urn:schemas-microsoft-com:vml" Requires="v">
                <p:oleObj name="Equation" r:id="rId2" imgW="1790640" imgH="241200" progId="Equation.DSMT4">
                  <p:embed/>
                </p:oleObj>
              </mc:Choice>
              <mc:Fallback>
                <p:oleObj name="Equation" r:id="rId2" imgW="1790640" imgH="241200" progId="Equation.DSMT4">
                  <p:embed/>
                  <p:pic>
                    <p:nvPicPr>
                      <p:cNvPr id="11161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671763"/>
                        <a:ext cx="3657600"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19" name="Object 5"/>
          <p:cNvGraphicFramePr>
            <a:graphicFrameLocks noGrp="1" noChangeAspect="1"/>
          </p:cNvGraphicFramePr>
          <p:nvPr>
            <p:ph sz="quarter" idx="2"/>
          </p:nvPr>
        </p:nvGraphicFramePr>
        <p:xfrm>
          <a:off x="5410200" y="2667000"/>
          <a:ext cx="2819400" cy="461963"/>
        </p:xfrm>
        <a:graphic>
          <a:graphicData uri="http://schemas.openxmlformats.org/presentationml/2006/ole">
            <mc:AlternateContent xmlns:mc="http://schemas.openxmlformats.org/markup-compatibility/2006">
              <mc:Choice xmlns:v="urn:schemas-microsoft-com:vml" Requires="v">
                <p:oleObj name="Equation" r:id="rId4" imgW="1396800" imgH="228600" progId="Equation.DSMT4">
                  <p:embed/>
                </p:oleObj>
              </mc:Choice>
              <mc:Fallback>
                <p:oleObj name="Equation" r:id="rId4" imgW="1396800" imgH="228600" progId="Equation.DSMT4">
                  <p:embed/>
                  <p:pic>
                    <p:nvPicPr>
                      <p:cNvPr id="11161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2667000"/>
                        <a:ext cx="2819400"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20" name="Object 6"/>
          <p:cNvGraphicFramePr>
            <a:graphicFrameLocks noGrp="1" noChangeAspect="1"/>
          </p:cNvGraphicFramePr>
          <p:nvPr>
            <p:ph sz="quarter" idx="3"/>
          </p:nvPr>
        </p:nvGraphicFramePr>
        <p:xfrm>
          <a:off x="1295400" y="3429000"/>
          <a:ext cx="254000" cy="390525"/>
        </p:xfrm>
        <a:graphic>
          <a:graphicData uri="http://schemas.openxmlformats.org/presentationml/2006/ole">
            <mc:AlternateContent xmlns:mc="http://schemas.openxmlformats.org/markup-compatibility/2006">
              <mc:Choice xmlns:v="urn:schemas-microsoft-com:vml" Requires="v">
                <p:oleObj name="Equation" r:id="rId6" imgW="164880" imgH="253800" progId="Equation.DSMT4">
                  <p:embed/>
                </p:oleObj>
              </mc:Choice>
              <mc:Fallback>
                <p:oleObj name="Equation" r:id="rId6" imgW="164880" imgH="253800" progId="Equation.DSMT4">
                  <p:embed/>
                  <p:pic>
                    <p:nvPicPr>
                      <p:cNvPr id="11162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3429000"/>
                        <a:ext cx="254000"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633" name="Line 8"/>
          <p:cNvSpPr>
            <a:spLocks noChangeShapeType="1"/>
          </p:cNvSpPr>
          <p:nvPr/>
        </p:nvSpPr>
        <p:spPr bwMode="auto">
          <a:xfrm flipH="1">
            <a:off x="838200" y="4191000"/>
            <a:ext cx="1676400" cy="1066800"/>
          </a:xfrm>
          <a:prstGeom prst="line">
            <a:avLst/>
          </a:prstGeom>
          <a:noFill/>
          <a:ln w="9525">
            <a:solidFill>
              <a:schemeClr val="tx1"/>
            </a:solidFill>
            <a:round/>
            <a:headEnd/>
            <a:tailEnd/>
          </a:ln>
        </p:spPr>
        <p:txBody>
          <a:bodyPr/>
          <a:lstStyle/>
          <a:p>
            <a:endParaRPr lang="en-US"/>
          </a:p>
        </p:txBody>
      </p:sp>
      <p:sp>
        <p:nvSpPr>
          <p:cNvPr id="111634" name="Oval 9"/>
          <p:cNvSpPr>
            <a:spLocks noChangeArrowheads="1"/>
          </p:cNvSpPr>
          <p:nvPr/>
        </p:nvSpPr>
        <p:spPr bwMode="auto">
          <a:xfrm>
            <a:off x="2362200" y="3886200"/>
            <a:ext cx="457200" cy="457200"/>
          </a:xfrm>
          <a:prstGeom prst="ellipse">
            <a:avLst/>
          </a:prstGeom>
          <a:solidFill>
            <a:srgbClr val="29F750"/>
          </a:solidFill>
          <a:ln w="9525">
            <a:solidFill>
              <a:schemeClr val="tx1"/>
            </a:solidFill>
            <a:round/>
            <a:headEnd/>
            <a:tailEnd/>
          </a:ln>
        </p:spPr>
        <p:txBody>
          <a:bodyPr wrap="none" anchor="ctr"/>
          <a:lstStyle/>
          <a:p>
            <a:endParaRPr lang="en-US"/>
          </a:p>
        </p:txBody>
      </p:sp>
      <p:sp>
        <p:nvSpPr>
          <p:cNvPr id="111635" name="Line 10"/>
          <p:cNvSpPr>
            <a:spLocks noChangeShapeType="1"/>
          </p:cNvSpPr>
          <p:nvPr/>
        </p:nvSpPr>
        <p:spPr bwMode="auto">
          <a:xfrm>
            <a:off x="990600" y="3886200"/>
            <a:ext cx="1600200" cy="0"/>
          </a:xfrm>
          <a:prstGeom prst="line">
            <a:avLst/>
          </a:prstGeom>
          <a:noFill/>
          <a:ln w="9525">
            <a:solidFill>
              <a:schemeClr val="tx1"/>
            </a:solidFill>
            <a:round/>
            <a:headEnd/>
            <a:tailEnd/>
          </a:ln>
        </p:spPr>
        <p:txBody>
          <a:bodyPr/>
          <a:lstStyle/>
          <a:p>
            <a:endParaRPr lang="en-US"/>
          </a:p>
        </p:txBody>
      </p:sp>
      <p:sp>
        <p:nvSpPr>
          <p:cNvPr id="111636" name="Line 11"/>
          <p:cNvSpPr>
            <a:spLocks noChangeShapeType="1"/>
          </p:cNvSpPr>
          <p:nvPr/>
        </p:nvSpPr>
        <p:spPr bwMode="auto">
          <a:xfrm>
            <a:off x="0" y="4191000"/>
            <a:ext cx="2362200" cy="0"/>
          </a:xfrm>
          <a:prstGeom prst="line">
            <a:avLst/>
          </a:prstGeom>
          <a:noFill/>
          <a:ln w="9525">
            <a:solidFill>
              <a:schemeClr val="tx1"/>
            </a:solidFill>
            <a:round/>
            <a:headEnd/>
            <a:tailEnd/>
          </a:ln>
        </p:spPr>
        <p:txBody>
          <a:bodyPr/>
          <a:lstStyle/>
          <a:p>
            <a:endParaRPr lang="en-US"/>
          </a:p>
        </p:txBody>
      </p:sp>
      <p:sp>
        <p:nvSpPr>
          <p:cNvPr id="111637" name="Rectangle 12"/>
          <p:cNvSpPr>
            <a:spLocks noChangeArrowheads="1"/>
          </p:cNvSpPr>
          <p:nvPr/>
        </p:nvSpPr>
        <p:spPr bwMode="auto">
          <a:xfrm>
            <a:off x="304800" y="3733800"/>
            <a:ext cx="685800" cy="457200"/>
          </a:xfrm>
          <a:prstGeom prst="rect">
            <a:avLst/>
          </a:prstGeom>
          <a:solidFill>
            <a:srgbClr val="29F750"/>
          </a:solidFill>
          <a:ln w="9525">
            <a:solidFill>
              <a:schemeClr val="tx1"/>
            </a:solidFill>
            <a:miter lim="800000"/>
            <a:headEnd/>
            <a:tailEnd/>
          </a:ln>
        </p:spPr>
        <p:txBody>
          <a:bodyPr wrap="none" anchor="ctr"/>
          <a:lstStyle/>
          <a:p>
            <a:endParaRPr lang="en-US"/>
          </a:p>
        </p:txBody>
      </p:sp>
      <p:sp>
        <p:nvSpPr>
          <p:cNvPr id="111638" name="Line 13"/>
          <p:cNvSpPr>
            <a:spLocks noChangeShapeType="1"/>
          </p:cNvSpPr>
          <p:nvPr/>
        </p:nvSpPr>
        <p:spPr bwMode="auto">
          <a:xfrm>
            <a:off x="2819400" y="4038600"/>
            <a:ext cx="0" cy="1219200"/>
          </a:xfrm>
          <a:prstGeom prst="line">
            <a:avLst/>
          </a:prstGeom>
          <a:noFill/>
          <a:ln w="9525">
            <a:solidFill>
              <a:schemeClr val="tx1"/>
            </a:solidFill>
            <a:round/>
            <a:headEnd/>
            <a:tailEnd/>
          </a:ln>
        </p:spPr>
        <p:txBody>
          <a:bodyPr/>
          <a:lstStyle/>
          <a:p>
            <a:endParaRPr lang="en-US"/>
          </a:p>
        </p:txBody>
      </p:sp>
      <p:sp>
        <p:nvSpPr>
          <p:cNvPr id="111639" name="Rectangle 14"/>
          <p:cNvSpPr>
            <a:spLocks noChangeArrowheads="1"/>
          </p:cNvSpPr>
          <p:nvPr/>
        </p:nvSpPr>
        <p:spPr bwMode="auto">
          <a:xfrm>
            <a:off x="2438400" y="5257800"/>
            <a:ext cx="838200" cy="685800"/>
          </a:xfrm>
          <a:prstGeom prst="rect">
            <a:avLst/>
          </a:prstGeom>
          <a:solidFill>
            <a:srgbClr val="29F750"/>
          </a:solidFill>
          <a:ln w="9525">
            <a:solidFill>
              <a:schemeClr val="tx1"/>
            </a:solidFill>
            <a:miter lim="800000"/>
            <a:headEnd/>
            <a:tailEnd/>
          </a:ln>
        </p:spPr>
        <p:txBody>
          <a:bodyPr wrap="none" anchor="ctr"/>
          <a:lstStyle/>
          <a:p>
            <a:endParaRPr lang="en-US"/>
          </a:p>
        </p:txBody>
      </p:sp>
      <p:sp>
        <p:nvSpPr>
          <p:cNvPr id="111640" name="Line 15"/>
          <p:cNvSpPr>
            <a:spLocks noChangeShapeType="1"/>
          </p:cNvSpPr>
          <p:nvPr/>
        </p:nvSpPr>
        <p:spPr bwMode="auto">
          <a:xfrm>
            <a:off x="609600" y="3962400"/>
            <a:ext cx="0" cy="685800"/>
          </a:xfrm>
          <a:prstGeom prst="line">
            <a:avLst/>
          </a:prstGeom>
          <a:noFill/>
          <a:ln w="9525">
            <a:solidFill>
              <a:schemeClr val="tx1"/>
            </a:solidFill>
            <a:round/>
            <a:headEnd/>
            <a:tailEnd type="triangle" w="med" len="med"/>
          </a:ln>
        </p:spPr>
        <p:txBody>
          <a:bodyPr/>
          <a:lstStyle/>
          <a:p>
            <a:endParaRPr lang="en-US"/>
          </a:p>
        </p:txBody>
      </p:sp>
      <p:sp>
        <p:nvSpPr>
          <p:cNvPr id="111641" name="Line 16"/>
          <p:cNvSpPr>
            <a:spLocks noChangeShapeType="1"/>
          </p:cNvSpPr>
          <p:nvPr/>
        </p:nvSpPr>
        <p:spPr bwMode="auto">
          <a:xfrm>
            <a:off x="2819400" y="5638800"/>
            <a:ext cx="0" cy="838200"/>
          </a:xfrm>
          <a:prstGeom prst="line">
            <a:avLst/>
          </a:prstGeom>
          <a:noFill/>
          <a:ln w="9525">
            <a:solidFill>
              <a:schemeClr val="tx1"/>
            </a:solidFill>
            <a:round/>
            <a:headEnd/>
            <a:tailEnd type="triangle" w="med" len="med"/>
          </a:ln>
        </p:spPr>
        <p:txBody>
          <a:bodyPr/>
          <a:lstStyle/>
          <a:p>
            <a:endParaRPr lang="en-US"/>
          </a:p>
        </p:txBody>
      </p:sp>
      <p:sp>
        <p:nvSpPr>
          <p:cNvPr id="111642" name="Line 17"/>
          <p:cNvSpPr>
            <a:spLocks noChangeShapeType="1"/>
          </p:cNvSpPr>
          <p:nvPr/>
        </p:nvSpPr>
        <p:spPr bwMode="auto">
          <a:xfrm>
            <a:off x="2819400" y="4724400"/>
            <a:ext cx="0" cy="533400"/>
          </a:xfrm>
          <a:prstGeom prst="line">
            <a:avLst/>
          </a:prstGeom>
          <a:noFill/>
          <a:ln w="9525">
            <a:solidFill>
              <a:srgbClr val="0066FF"/>
            </a:solidFill>
            <a:round/>
            <a:headEnd type="arrow" w="med" len="med"/>
            <a:tailEnd/>
          </a:ln>
        </p:spPr>
        <p:txBody>
          <a:bodyPr/>
          <a:lstStyle/>
          <a:p>
            <a:endParaRPr lang="en-US"/>
          </a:p>
        </p:txBody>
      </p:sp>
      <p:sp>
        <p:nvSpPr>
          <p:cNvPr id="111643" name="Line 18"/>
          <p:cNvSpPr>
            <a:spLocks noChangeShapeType="1"/>
          </p:cNvSpPr>
          <p:nvPr/>
        </p:nvSpPr>
        <p:spPr bwMode="auto">
          <a:xfrm>
            <a:off x="1066800" y="3886200"/>
            <a:ext cx="533400" cy="0"/>
          </a:xfrm>
          <a:prstGeom prst="line">
            <a:avLst/>
          </a:prstGeom>
          <a:noFill/>
          <a:ln w="9525">
            <a:solidFill>
              <a:srgbClr val="0066FF"/>
            </a:solidFill>
            <a:round/>
            <a:headEnd/>
            <a:tailEnd type="arrow" w="med" len="med"/>
          </a:ln>
        </p:spPr>
        <p:txBody>
          <a:bodyPr/>
          <a:lstStyle/>
          <a:p>
            <a:endParaRPr lang="en-US"/>
          </a:p>
        </p:txBody>
      </p:sp>
      <p:sp>
        <p:nvSpPr>
          <p:cNvPr id="111644" name="Line 19"/>
          <p:cNvSpPr>
            <a:spLocks noChangeShapeType="1"/>
          </p:cNvSpPr>
          <p:nvPr/>
        </p:nvSpPr>
        <p:spPr bwMode="auto">
          <a:xfrm>
            <a:off x="1981200" y="3886200"/>
            <a:ext cx="533400" cy="0"/>
          </a:xfrm>
          <a:prstGeom prst="line">
            <a:avLst/>
          </a:prstGeom>
          <a:noFill/>
          <a:ln w="9525">
            <a:solidFill>
              <a:srgbClr val="339933"/>
            </a:solidFill>
            <a:round/>
            <a:headEnd type="arrow" w="med" len="med"/>
            <a:tailEnd/>
          </a:ln>
        </p:spPr>
        <p:txBody>
          <a:bodyPr/>
          <a:lstStyle/>
          <a:p>
            <a:endParaRPr lang="en-US"/>
          </a:p>
        </p:txBody>
      </p:sp>
      <p:sp>
        <p:nvSpPr>
          <p:cNvPr id="111645" name="Line 20"/>
          <p:cNvSpPr>
            <a:spLocks noChangeShapeType="1"/>
          </p:cNvSpPr>
          <p:nvPr/>
        </p:nvSpPr>
        <p:spPr bwMode="auto">
          <a:xfrm>
            <a:off x="2819400" y="4114800"/>
            <a:ext cx="0" cy="457200"/>
          </a:xfrm>
          <a:prstGeom prst="line">
            <a:avLst/>
          </a:prstGeom>
          <a:noFill/>
          <a:ln w="9525">
            <a:solidFill>
              <a:srgbClr val="339933"/>
            </a:solidFill>
            <a:round/>
            <a:headEnd/>
            <a:tailEnd type="arrow" w="med" len="med"/>
          </a:ln>
        </p:spPr>
        <p:txBody>
          <a:bodyPr/>
          <a:lstStyle/>
          <a:p>
            <a:endParaRPr lang="en-US"/>
          </a:p>
        </p:txBody>
      </p:sp>
      <p:graphicFrame>
        <p:nvGraphicFramePr>
          <p:cNvPr id="111621" name="Object 21"/>
          <p:cNvGraphicFramePr>
            <a:graphicFrameLocks noGrp="1" noChangeAspect="1"/>
          </p:cNvGraphicFramePr>
          <p:nvPr>
            <p:ph sz="quarter" idx="4"/>
          </p:nvPr>
        </p:nvGraphicFramePr>
        <p:xfrm>
          <a:off x="2895600" y="4648200"/>
          <a:ext cx="304800" cy="434975"/>
        </p:xfrm>
        <a:graphic>
          <a:graphicData uri="http://schemas.openxmlformats.org/presentationml/2006/ole">
            <mc:AlternateContent xmlns:mc="http://schemas.openxmlformats.org/markup-compatibility/2006">
              <mc:Choice xmlns:v="urn:schemas-microsoft-com:vml" Requires="v">
                <p:oleObj name="Equation" r:id="rId8" imgW="177480" imgH="253800" progId="Equation.DSMT4">
                  <p:embed/>
                </p:oleObj>
              </mc:Choice>
              <mc:Fallback>
                <p:oleObj name="Equation" r:id="rId8" imgW="177480" imgH="253800" progId="Equation.DSMT4">
                  <p:embed/>
                  <p:pic>
                    <p:nvPicPr>
                      <p:cNvPr id="111621"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95600" y="4648200"/>
                        <a:ext cx="30480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22" name="Object 22"/>
          <p:cNvGraphicFramePr>
            <a:graphicFrameLocks noChangeAspect="1"/>
          </p:cNvGraphicFramePr>
          <p:nvPr/>
        </p:nvGraphicFramePr>
        <p:xfrm>
          <a:off x="2209800" y="6019800"/>
          <a:ext cx="409575" cy="584200"/>
        </p:xfrm>
        <a:graphic>
          <a:graphicData uri="http://schemas.openxmlformats.org/presentationml/2006/ole">
            <mc:AlternateContent xmlns:mc="http://schemas.openxmlformats.org/markup-compatibility/2006">
              <mc:Choice xmlns:v="urn:schemas-microsoft-com:vml" Requires="v">
                <p:oleObj name="Equation" r:id="rId10" imgW="177480" imgH="253800" progId="Equation.DSMT4">
                  <p:embed/>
                </p:oleObj>
              </mc:Choice>
              <mc:Fallback>
                <p:oleObj name="Equation" r:id="rId10" imgW="177480" imgH="253800" progId="Equation.DSMT4">
                  <p:embed/>
                  <p:pic>
                    <p:nvPicPr>
                      <p:cNvPr id="111622" name="Object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09800" y="6019800"/>
                        <a:ext cx="409575"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23" name="Object 23"/>
          <p:cNvGraphicFramePr>
            <a:graphicFrameLocks noChangeAspect="1"/>
          </p:cNvGraphicFramePr>
          <p:nvPr/>
        </p:nvGraphicFramePr>
        <p:xfrm>
          <a:off x="228600" y="4267200"/>
          <a:ext cx="355600" cy="546100"/>
        </p:xfrm>
        <a:graphic>
          <a:graphicData uri="http://schemas.openxmlformats.org/presentationml/2006/ole">
            <mc:AlternateContent xmlns:mc="http://schemas.openxmlformats.org/markup-compatibility/2006">
              <mc:Choice xmlns:v="urn:schemas-microsoft-com:vml" Requires="v">
                <p:oleObj name="Equation" r:id="rId12" imgW="164880" imgH="253800" progId="Equation.DSMT4">
                  <p:embed/>
                </p:oleObj>
              </mc:Choice>
              <mc:Fallback>
                <p:oleObj name="Equation" r:id="rId12" imgW="164880" imgH="253800" progId="Equation.DSMT4">
                  <p:embed/>
                  <p:pic>
                    <p:nvPicPr>
                      <p:cNvPr id="111623" name="Object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8600" y="4267200"/>
                        <a:ext cx="35560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24" name="Object 24"/>
          <p:cNvGraphicFramePr>
            <a:graphicFrameLocks noChangeAspect="1"/>
          </p:cNvGraphicFramePr>
          <p:nvPr/>
        </p:nvGraphicFramePr>
        <p:xfrm>
          <a:off x="609600" y="3733800"/>
          <a:ext cx="381000" cy="457200"/>
        </p:xfrm>
        <a:graphic>
          <a:graphicData uri="http://schemas.openxmlformats.org/presentationml/2006/ole">
            <mc:AlternateContent xmlns:mc="http://schemas.openxmlformats.org/markup-compatibility/2006">
              <mc:Choice xmlns:v="urn:schemas-microsoft-com:vml" Requires="v">
                <p:oleObj name="Equation" r:id="rId14" imgW="190440" imgH="228600" progId="Equation.DSMT4">
                  <p:embed/>
                </p:oleObj>
              </mc:Choice>
              <mc:Fallback>
                <p:oleObj name="Equation" r:id="rId14" imgW="190440" imgH="228600" progId="Equation.DSMT4">
                  <p:embed/>
                  <p:pic>
                    <p:nvPicPr>
                      <p:cNvPr id="111624" name="Object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9600" y="3733800"/>
                        <a:ext cx="381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25" name="Object 25"/>
          <p:cNvGraphicFramePr>
            <a:graphicFrameLocks noChangeAspect="1"/>
          </p:cNvGraphicFramePr>
          <p:nvPr/>
        </p:nvGraphicFramePr>
        <p:xfrm>
          <a:off x="2819400" y="5257800"/>
          <a:ext cx="406400" cy="457200"/>
        </p:xfrm>
        <a:graphic>
          <a:graphicData uri="http://schemas.openxmlformats.org/presentationml/2006/ole">
            <mc:AlternateContent xmlns:mc="http://schemas.openxmlformats.org/markup-compatibility/2006">
              <mc:Choice xmlns:v="urn:schemas-microsoft-com:vml" Requires="v">
                <p:oleObj name="Equation" r:id="rId16" imgW="203040" imgH="228600" progId="Equation.DSMT4">
                  <p:embed/>
                </p:oleObj>
              </mc:Choice>
              <mc:Fallback>
                <p:oleObj name="Equation" r:id="rId16" imgW="203040" imgH="228600" progId="Equation.DSMT4">
                  <p:embed/>
                  <p:pic>
                    <p:nvPicPr>
                      <p:cNvPr id="111625" name="Object 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19400" y="5257800"/>
                        <a:ext cx="406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8730" name="Object 26"/>
          <p:cNvGraphicFramePr>
            <a:graphicFrameLocks noChangeAspect="1"/>
          </p:cNvGraphicFramePr>
          <p:nvPr/>
        </p:nvGraphicFramePr>
        <p:xfrm>
          <a:off x="4343400" y="3048000"/>
          <a:ext cx="1143000" cy="490538"/>
        </p:xfrm>
        <a:graphic>
          <a:graphicData uri="http://schemas.openxmlformats.org/presentationml/2006/ole">
            <mc:AlternateContent xmlns:mc="http://schemas.openxmlformats.org/markup-compatibility/2006">
              <mc:Choice xmlns:v="urn:schemas-microsoft-com:vml" Requires="v">
                <p:oleObj name="Equation" r:id="rId18" imgW="533160" imgH="228600" progId="Equation.DSMT4">
                  <p:embed/>
                </p:oleObj>
              </mc:Choice>
              <mc:Fallback>
                <p:oleObj name="Equation" r:id="rId18" imgW="533160" imgH="228600" progId="Equation.DSMT4">
                  <p:embed/>
                  <p:pic>
                    <p:nvPicPr>
                      <p:cNvPr id="968730" name="Object 2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343400" y="3048000"/>
                        <a:ext cx="1143000"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8731" name="Object 27"/>
          <p:cNvGraphicFramePr>
            <a:graphicFrameLocks noChangeAspect="1"/>
          </p:cNvGraphicFramePr>
          <p:nvPr/>
        </p:nvGraphicFramePr>
        <p:xfrm>
          <a:off x="4343400" y="3657600"/>
          <a:ext cx="1752600" cy="477838"/>
        </p:xfrm>
        <a:graphic>
          <a:graphicData uri="http://schemas.openxmlformats.org/presentationml/2006/ole">
            <mc:AlternateContent xmlns:mc="http://schemas.openxmlformats.org/markup-compatibility/2006">
              <mc:Choice xmlns:v="urn:schemas-microsoft-com:vml" Requires="v">
                <p:oleObj name="Equation" r:id="rId20" imgW="838080" imgH="228600" progId="Equation.DSMT4">
                  <p:embed/>
                </p:oleObj>
              </mc:Choice>
              <mc:Fallback>
                <p:oleObj name="Equation" r:id="rId20" imgW="838080" imgH="228600" progId="Equation.DSMT4">
                  <p:embed/>
                  <p:pic>
                    <p:nvPicPr>
                      <p:cNvPr id="968731" name="Object 2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343400" y="3657600"/>
                        <a:ext cx="1752600" cy="477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8732" name="Object 28"/>
          <p:cNvGraphicFramePr>
            <a:graphicFrameLocks noChangeAspect="1"/>
          </p:cNvGraphicFramePr>
          <p:nvPr/>
        </p:nvGraphicFramePr>
        <p:xfrm>
          <a:off x="4343400" y="4191000"/>
          <a:ext cx="4349750" cy="847725"/>
        </p:xfrm>
        <a:graphic>
          <a:graphicData uri="http://schemas.openxmlformats.org/presentationml/2006/ole">
            <mc:AlternateContent xmlns:mc="http://schemas.openxmlformats.org/markup-compatibility/2006">
              <mc:Choice xmlns:v="urn:schemas-microsoft-com:vml" Requires="v">
                <p:oleObj name="Equation" r:id="rId22" imgW="2019240" imgH="393480" progId="Equation.DSMT4">
                  <p:embed/>
                </p:oleObj>
              </mc:Choice>
              <mc:Fallback>
                <p:oleObj name="Equation" r:id="rId22" imgW="2019240" imgH="393480" progId="Equation.DSMT4">
                  <p:embed/>
                  <p:pic>
                    <p:nvPicPr>
                      <p:cNvPr id="968732" name="Object 2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343400" y="4191000"/>
                        <a:ext cx="4349750"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646" name="AutoShape 29"/>
          <p:cNvSpPr>
            <a:spLocks noChangeArrowheads="1"/>
          </p:cNvSpPr>
          <p:nvPr/>
        </p:nvSpPr>
        <p:spPr bwMode="auto">
          <a:xfrm>
            <a:off x="3124200" y="3429000"/>
            <a:ext cx="533400" cy="152400"/>
          </a:xfrm>
          <a:prstGeom prst="rightArrow">
            <a:avLst>
              <a:gd name="adj1" fmla="val 50000"/>
              <a:gd name="adj2" fmla="val 87500"/>
            </a:avLst>
          </a:prstGeom>
          <a:solidFill>
            <a:schemeClr val="accent1"/>
          </a:solidFill>
          <a:ln w="9525">
            <a:solidFill>
              <a:schemeClr val="tx1"/>
            </a:solidFill>
            <a:miter lim="800000"/>
            <a:headEnd/>
            <a:tailEnd/>
          </a:ln>
        </p:spPr>
        <p:txBody>
          <a:bodyPr wrap="none" anchor="ctr"/>
          <a:lstStyle/>
          <a:p>
            <a:endParaRPr lang="en-US"/>
          </a:p>
        </p:txBody>
      </p:sp>
      <p:sp>
        <p:nvSpPr>
          <p:cNvPr id="111647" name="Text Box 30"/>
          <p:cNvSpPr txBox="1">
            <a:spLocks noChangeArrowheads="1"/>
          </p:cNvSpPr>
          <p:nvPr/>
        </p:nvSpPr>
        <p:spPr bwMode="auto">
          <a:xfrm>
            <a:off x="3733800" y="3276600"/>
            <a:ext cx="4572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a)</a:t>
            </a:r>
          </a:p>
        </p:txBody>
      </p:sp>
      <p:graphicFrame>
        <p:nvGraphicFramePr>
          <p:cNvPr id="968735" name="Object 31"/>
          <p:cNvGraphicFramePr>
            <a:graphicFrameLocks noChangeAspect="1"/>
          </p:cNvGraphicFramePr>
          <p:nvPr/>
        </p:nvGraphicFramePr>
        <p:xfrm>
          <a:off x="7632700" y="3424238"/>
          <a:ext cx="1130300" cy="385762"/>
        </p:xfrm>
        <a:graphic>
          <a:graphicData uri="http://schemas.openxmlformats.org/presentationml/2006/ole">
            <mc:AlternateContent xmlns:mc="http://schemas.openxmlformats.org/markup-compatibility/2006">
              <mc:Choice xmlns:v="urn:schemas-microsoft-com:vml" Requires="v">
                <p:oleObj name="Equation" r:id="rId24" imgW="596880" imgH="203040" progId="Equation.DSMT4">
                  <p:embed/>
                </p:oleObj>
              </mc:Choice>
              <mc:Fallback>
                <p:oleObj name="Equation" r:id="rId24" imgW="596880" imgH="203040" progId="Equation.DSMT4">
                  <p:embed/>
                  <p:pic>
                    <p:nvPicPr>
                      <p:cNvPr id="968735" name="Object 3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632700" y="3424238"/>
                        <a:ext cx="1130300" cy="38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8736" name="Object 32"/>
          <p:cNvGraphicFramePr>
            <a:graphicFrameLocks noChangeAspect="1"/>
          </p:cNvGraphicFramePr>
          <p:nvPr/>
        </p:nvGraphicFramePr>
        <p:xfrm>
          <a:off x="4419600" y="5257800"/>
          <a:ext cx="3429000" cy="863600"/>
        </p:xfrm>
        <a:graphic>
          <a:graphicData uri="http://schemas.openxmlformats.org/presentationml/2006/ole">
            <mc:AlternateContent xmlns:mc="http://schemas.openxmlformats.org/markup-compatibility/2006">
              <mc:Choice xmlns:v="urn:schemas-microsoft-com:vml" Requires="v">
                <p:oleObj name="Equation" r:id="rId26" imgW="1714320" imgH="431640" progId="Equation.DSMT4">
                  <p:embed/>
                </p:oleObj>
              </mc:Choice>
              <mc:Fallback>
                <p:oleObj name="Equation" r:id="rId26" imgW="1714320" imgH="431640" progId="Equation.DSMT4">
                  <p:embed/>
                  <p:pic>
                    <p:nvPicPr>
                      <p:cNvPr id="968736" name="Object 3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419600" y="5257800"/>
                        <a:ext cx="34290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8740" name="Line 36"/>
          <p:cNvSpPr>
            <a:spLocks noChangeShapeType="1"/>
          </p:cNvSpPr>
          <p:nvPr/>
        </p:nvSpPr>
        <p:spPr bwMode="auto">
          <a:xfrm>
            <a:off x="8077200" y="3733800"/>
            <a:ext cx="0" cy="381000"/>
          </a:xfrm>
          <a:prstGeom prst="line">
            <a:avLst/>
          </a:prstGeom>
          <a:noFill/>
          <a:ln w="9525">
            <a:solidFill>
              <a:schemeClr val="tx1"/>
            </a:solidFill>
            <a:prstDash val="dash"/>
            <a:round/>
            <a:headEnd/>
            <a:tailEnd type="arrow" w="med" len="med"/>
          </a:ln>
        </p:spPr>
        <p:txBody>
          <a:bodyPr/>
          <a:lstStyle/>
          <a:p>
            <a:endParaRPr lang="en-US"/>
          </a:p>
        </p:txBody>
      </p:sp>
      <p:sp>
        <p:nvSpPr>
          <p:cNvPr id="968742" name="AutoShape 38"/>
          <p:cNvSpPr>
            <a:spLocks noChangeArrowheads="1"/>
          </p:cNvSpPr>
          <p:nvPr/>
        </p:nvSpPr>
        <p:spPr bwMode="auto">
          <a:xfrm>
            <a:off x="3429000" y="4495800"/>
            <a:ext cx="304800" cy="381000"/>
          </a:xfrm>
          <a:prstGeom prst="curvedRightArrow">
            <a:avLst>
              <a:gd name="adj1" fmla="val 25000"/>
              <a:gd name="adj2" fmla="val 50000"/>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111650" name="Line 42"/>
          <p:cNvSpPr>
            <a:spLocks noChangeShapeType="1"/>
          </p:cNvSpPr>
          <p:nvPr/>
        </p:nvSpPr>
        <p:spPr bwMode="auto">
          <a:xfrm>
            <a:off x="4191000" y="3352800"/>
            <a:ext cx="0" cy="2438400"/>
          </a:xfrm>
          <a:prstGeom prst="line">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68730"/>
                                        </p:tgtEl>
                                        <p:attrNameLst>
                                          <p:attrName>style.visibility</p:attrName>
                                        </p:attrNameLst>
                                      </p:cBhvr>
                                      <p:to>
                                        <p:strVal val="visible"/>
                                      </p:to>
                                    </p:set>
                                    <p:animEffect transition="in" filter="blinds(horizontal)">
                                      <p:cBhvr>
                                        <p:cTn id="7" dur="500"/>
                                        <p:tgtEl>
                                          <p:spTgt spid="968730"/>
                                        </p:tgtEl>
                                      </p:cBhvr>
                                    </p:animEffect>
                                  </p:childTnLst>
                                </p:cTn>
                              </p:par>
                              <p:par>
                                <p:cTn id="8" presetID="3" presetClass="entr" presetSubtype="10" fill="hold" nodeType="withEffect">
                                  <p:stCondLst>
                                    <p:cond delay="0"/>
                                  </p:stCondLst>
                                  <p:childTnLst>
                                    <p:set>
                                      <p:cBhvr>
                                        <p:cTn id="9" dur="1" fill="hold">
                                          <p:stCondLst>
                                            <p:cond delay="0"/>
                                          </p:stCondLst>
                                        </p:cTn>
                                        <p:tgtEl>
                                          <p:spTgt spid="968731"/>
                                        </p:tgtEl>
                                        <p:attrNameLst>
                                          <p:attrName>style.visibility</p:attrName>
                                        </p:attrNameLst>
                                      </p:cBhvr>
                                      <p:to>
                                        <p:strVal val="visible"/>
                                      </p:to>
                                    </p:set>
                                    <p:animEffect transition="in" filter="blinds(horizontal)">
                                      <p:cBhvr>
                                        <p:cTn id="10" dur="500"/>
                                        <p:tgtEl>
                                          <p:spTgt spid="96873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68735"/>
                                        </p:tgtEl>
                                        <p:attrNameLst>
                                          <p:attrName>style.visibility</p:attrName>
                                        </p:attrNameLst>
                                      </p:cBhvr>
                                      <p:to>
                                        <p:strVal val="visible"/>
                                      </p:to>
                                    </p:set>
                                    <p:animEffect transition="in" filter="blinds(horizontal)">
                                      <p:cBhvr>
                                        <p:cTn id="15" dur="500"/>
                                        <p:tgtEl>
                                          <p:spTgt spid="96873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68740"/>
                                        </p:tgtEl>
                                        <p:attrNameLst>
                                          <p:attrName>style.visibility</p:attrName>
                                        </p:attrNameLst>
                                      </p:cBhvr>
                                      <p:to>
                                        <p:strVal val="visible"/>
                                      </p:to>
                                    </p:set>
                                    <p:animEffect transition="in" filter="blinds(horizontal)">
                                      <p:cBhvr>
                                        <p:cTn id="18" dur="500"/>
                                        <p:tgtEl>
                                          <p:spTgt spid="968740"/>
                                        </p:tgtEl>
                                      </p:cBhvr>
                                    </p:animEffect>
                                  </p:childTnLst>
                                </p:cTn>
                              </p:par>
                              <p:par>
                                <p:cTn id="19" presetID="3" presetClass="entr" presetSubtype="10" fill="hold" nodeType="withEffect">
                                  <p:stCondLst>
                                    <p:cond delay="0"/>
                                  </p:stCondLst>
                                  <p:childTnLst>
                                    <p:set>
                                      <p:cBhvr>
                                        <p:cTn id="20" dur="1" fill="hold">
                                          <p:stCondLst>
                                            <p:cond delay="0"/>
                                          </p:stCondLst>
                                        </p:cTn>
                                        <p:tgtEl>
                                          <p:spTgt spid="968732"/>
                                        </p:tgtEl>
                                        <p:attrNameLst>
                                          <p:attrName>style.visibility</p:attrName>
                                        </p:attrNameLst>
                                      </p:cBhvr>
                                      <p:to>
                                        <p:strVal val="visible"/>
                                      </p:to>
                                    </p:set>
                                    <p:animEffect transition="in" filter="blinds(horizontal)">
                                      <p:cBhvr>
                                        <p:cTn id="21" dur="500"/>
                                        <p:tgtEl>
                                          <p:spTgt spid="96873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968742"/>
                                        </p:tgtEl>
                                        <p:attrNameLst>
                                          <p:attrName>style.visibility</p:attrName>
                                        </p:attrNameLst>
                                      </p:cBhvr>
                                      <p:to>
                                        <p:strVal val="visible"/>
                                      </p:to>
                                    </p:set>
                                    <p:animEffect transition="in" filter="blinds(horizontal)">
                                      <p:cBhvr>
                                        <p:cTn id="26" dur="500"/>
                                        <p:tgtEl>
                                          <p:spTgt spid="968742"/>
                                        </p:tgtEl>
                                      </p:cBhvr>
                                    </p:animEffect>
                                  </p:childTnLst>
                                </p:cTn>
                              </p:par>
                              <p:par>
                                <p:cTn id="27" presetID="3" presetClass="entr" presetSubtype="10" fill="hold" nodeType="withEffect">
                                  <p:stCondLst>
                                    <p:cond delay="0"/>
                                  </p:stCondLst>
                                  <p:childTnLst>
                                    <p:set>
                                      <p:cBhvr>
                                        <p:cTn id="28" dur="1" fill="hold">
                                          <p:stCondLst>
                                            <p:cond delay="0"/>
                                          </p:stCondLst>
                                        </p:cTn>
                                        <p:tgtEl>
                                          <p:spTgt spid="968736"/>
                                        </p:tgtEl>
                                        <p:attrNameLst>
                                          <p:attrName>style.visibility</p:attrName>
                                        </p:attrNameLst>
                                      </p:cBhvr>
                                      <p:to>
                                        <p:strVal val="visible"/>
                                      </p:to>
                                    </p:set>
                                    <p:animEffect transition="in" filter="blinds(horizontal)">
                                      <p:cBhvr>
                                        <p:cTn id="29" dur="500"/>
                                        <p:tgtEl>
                                          <p:spTgt spid="968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8740" grpId="0" animBg="1"/>
      <p:bldP spid="96874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42" name="Object 4"/>
          <p:cNvGraphicFramePr>
            <a:graphicFrameLocks noGrp="1" noChangeAspect="1"/>
          </p:cNvGraphicFramePr>
          <p:nvPr>
            <p:ph sz="half" idx="1"/>
          </p:nvPr>
        </p:nvGraphicFramePr>
        <p:xfrm>
          <a:off x="914400" y="762000"/>
          <a:ext cx="2133600" cy="1211263"/>
        </p:xfrm>
        <a:graphic>
          <a:graphicData uri="http://schemas.openxmlformats.org/presentationml/2006/ole">
            <mc:AlternateContent xmlns:mc="http://schemas.openxmlformats.org/markup-compatibility/2006">
              <mc:Choice xmlns:v="urn:schemas-microsoft-com:vml" Requires="v">
                <p:oleObj name="Equation" r:id="rId2" imgW="1028520" imgH="583920" progId="Equation.DSMT4">
                  <p:embed/>
                </p:oleObj>
              </mc:Choice>
              <mc:Fallback>
                <p:oleObj name="Equation" r:id="rId2" imgW="1028520" imgH="583920" progId="Equation.DSMT4">
                  <p:embed/>
                  <p:pic>
                    <p:nvPicPr>
                      <p:cNvPr id="11264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762000"/>
                        <a:ext cx="2133600" cy="1211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43" name="Object 6"/>
          <p:cNvGraphicFramePr>
            <a:graphicFrameLocks noGrp="1" noChangeAspect="1"/>
          </p:cNvGraphicFramePr>
          <p:nvPr>
            <p:ph sz="quarter" idx="2"/>
          </p:nvPr>
        </p:nvGraphicFramePr>
        <p:xfrm>
          <a:off x="4191000" y="457200"/>
          <a:ext cx="2667000" cy="1373188"/>
        </p:xfrm>
        <a:graphic>
          <a:graphicData uri="http://schemas.openxmlformats.org/presentationml/2006/ole">
            <mc:AlternateContent xmlns:mc="http://schemas.openxmlformats.org/markup-compatibility/2006">
              <mc:Choice xmlns:v="urn:schemas-microsoft-com:vml" Requires="v">
                <p:oleObj name="Equation" r:id="rId4" imgW="1282680" imgH="660240" progId="Equation.DSMT4">
                  <p:embed/>
                </p:oleObj>
              </mc:Choice>
              <mc:Fallback>
                <p:oleObj name="Equation" r:id="rId4" imgW="1282680" imgH="660240" progId="Equation.DSMT4">
                  <p:embed/>
                  <p:pic>
                    <p:nvPicPr>
                      <p:cNvPr id="112643"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457200"/>
                        <a:ext cx="2667000" cy="1373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44" name="Object 9"/>
          <p:cNvGraphicFramePr>
            <a:graphicFrameLocks noGrp="1" noChangeAspect="1"/>
          </p:cNvGraphicFramePr>
          <p:nvPr>
            <p:ph sz="quarter" idx="3"/>
          </p:nvPr>
        </p:nvGraphicFramePr>
        <p:xfrm>
          <a:off x="7315200" y="1219200"/>
          <a:ext cx="892175" cy="446088"/>
        </p:xfrm>
        <a:graphic>
          <a:graphicData uri="http://schemas.openxmlformats.org/presentationml/2006/ole">
            <mc:AlternateContent xmlns:mc="http://schemas.openxmlformats.org/markup-compatibility/2006">
              <mc:Choice xmlns:v="urn:schemas-microsoft-com:vml" Requires="v">
                <p:oleObj name="Equation" r:id="rId6" imgW="406080" imgH="203040" progId="Equation.DSMT4">
                  <p:embed/>
                </p:oleObj>
              </mc:Choice>
              <mc:Fallback>
                <p:oleObj name="Equation" r:id="rId6" imgW="406080" imgH="203040" progId="Equation.DSMT4">
                  <p:embed/>
                  <p:pic>
                    <p:nvPicPr>
                      <p:cNvPr id="112644"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15200" y="1219200"/>
                        <a:ext cx="892175"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2124" name="Object 12"/>
          <p:cNvGraphicFramePr>
            <a:graphicFrameLocks noChangeAspect="1"/>
          </p:cNvGraphicFramePr>
          <p:nvPr/>
        </p:nvGraphicFramePr>
        <p:xfrm>
          <a:off x="4114800" y="5684838"/>
          <a:ext cx="1447800" cy="457200"/>
        </p:xfrm>
        <a:graphic>
          <a:graphicData uri="http://schemas.openxmlformats.org/presentationml/2006/ole">
            <mc:AlternateContent xmlns:mc="http://schemas.openxmlformats.org/markup-compatibility/2006">
              <mc:Choice xmlns:v="urn:schemas-microsoft-com:vml" Requires="v">
                <p:oleObj name="Equation" r:id="rId8" imgW="723600" imgH="228600" progId="Equation.DSMT4">
                  <p:embed/>
                </p:oleObj>
              </mc:Choice>
              <mc:Fallback>
                <p:oleObj name="Equation" r:id="rId8" imgW="723600" imgH="228600" progId="Equation.DSMT4">
                  <p:embed/>
                  <p:pic>
                    <p:nvPicPr>
                      <p:cNvPr id="1242124"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14800" y="5684838"/>
                        <a:ext cx="1447800" cy="457200"/>
                      </a:xfrm>
                      <a:prstGeom prst="rect">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2125" name="Object 13"/>
          <p:cNvGraphicFramePr>
            <a:graphicFrameLocks noChangeAspect="1"/>
          </p:cNvGraphicFramePr>
          <p:nvPr/>
        </p:nvGraphicFramePr>
        <p:xfrm>
          <a:off x="5791200" y="5684838"/>
          <a:ext cx="1219200" cy="487362"/>
        </p:xfrm>
        <a:graphic>
          <a:graphicData uri="http://schemas.openxmlformats.org/presentationml/2006/ole">
            <mc:AlternateContent xmlns:mc="http://schemas.openxmlformats.org/markup-compatibility/2006">
              <mc:Choice xmlns:v="urn:schemas-microsoft-com:vml" Requires="v">
                <p:oleObj name="Equation" r:id="rId10" imgW="571320" imgH="228600" progId="Equation.DSMT4">
                  <p:embed/>
                </p:oleObj>
              </mc:Choice>
              <mc:Fallback>
                <p:oleObj name="Equation" r:id="rId10" imgW="571320" imgH="228600" progId="Equation.DSMT4">
                  <p:embed/>
                  <p:pic>
                    <p:nvPicPr>
                      <p:cNvPr id="1242125"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91200" y="5684838"/>
                        <a:ext cx="1219200" cy="487362"/>
                      </a:xfrm>
                      <a:prstGeom prst="rect">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2126" name="Object 14"/>
          <p:cNvGraphicFramePr>
            <a:graphicFrameLocks noChangeAspect="1"/>
          </p:cNvGraphicFramePr>
          <p:nvPr/>
        </p:nvGraphicFramePr>
        <p:xfrm>
          <a:off x="7239000" y="5662613"/>
          <a:ext cx="1524000" cy="490537"/>
        </p:xfrm>
        <a:graphic>
          <a:graphicData uri="http://schemas.openxmlformats.org/presentationml/2006/ole">
            <mc:AlternateContent xmlns:mc="http://schemas.openxmlformats.org/markup-compatibility/2006">
              <mc:Choice xmlns:v="urn:schemas-microsoft-com:vml" Requires="v">
                <p:oleObj name="Equation" r:id="rId12" imgW="711000" imgH="228600" progId="Equation.DSMT4">
                  <p:embed/>
                </p:oleObj>
              </mc:Choice>
              <mc:Fallback>
                <p:oleObj name="Equation" r:id="rId12" imgW="711000" imgH="228600" progId="Equation.DSMT4">
                  <p:embed/>
                  <p:pic>
                    <p:nvPicPr>
                      <p:cNvPr id="1242126"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9000" y="5662613"/>
                        <a:ext cx="1524000" cy="490537"/>
                      </a:xfrm>
                      <a:prstGeom prst="rect">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48" name="AutoShape 15"/>
          <p:cNvSpPr>
            <a:spLocks noChangeArrowheads="1"/>
          </p:cNvSpPr>
          <p:nvPr/>
        </p:nvSpPr>
        <p:spPr bwMode="auto">
          <a:xfrm>
            <a:off x="304800" y="1219200"/>
            <a:ext cx="533400" cy="228600"/>
          </a:xfrm>
          <a:prstGeom prst="rightArrow">
            <a:avLst>
              <a:gd name="adj1" fmla="val 50000"/>
              <a:gd name="adj2" fmla="val 58333"/>
            </a:avLst>
          </a:prstGeom>
          <a:solidFill>
            <a:schemeClr val="bg1"/>
          </a:solidFill>
          <a:ln w="9525" algn="ctr">
            <a:solidFill>
              <a:schemeClr val="tx1"/>
            </a:solidFill>
            <a:miter lim="800000"/>
            <a:headEnd/>
            <a:tailEnd/>
          </a:ln>
        </p:spPr>
        <p:txBody>
          <a:bodyPr wrap="none" anchor="ctr"/>
          <a:lstStyle/>
          <a:p>
            <a:endParaRPr lang="en-US"/>
          </a:p>
        </p:txBody>
      </p:sp>
      <p:sp>
        <p:nvSpPr>
          <p:cNvPr id="112649" name="Line 16"/>
          <p:cNvSpPr>
            <a:spLocks noChangeShapeType="1"/>
          </p:cNvSpPr>
          <p:nvPr/>
        </p:nvSpPr>
        <p:spPr bwMode="auto">
          <a:xfrm>
            <a:off x="3352800" y="1295400"/>
            <a:ext cx="762000" cy="0"/>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42124"/>
                                        </p:tgtEl>
                                        <p:attrNameLst>
                                          <p:attrName>style.visibility</p:attrName>
                                        </p:attrNameLst>
                                      </p:cBhvr>
                                      <p:to>
                                        <p:strVal val="visible"/>
                                      </p:to>
                                    </p:set>
                                    <p:animEffect transition="in" filter="blinds(horizontal)">
                                      <p:cBhvr>
                                        <p:cTn id="7" dur="500"/>
                                        <p:tgtEl>
                                          <p:spTgt spid="1242124"/>
                                        </p:tgtEl>
                                      </p:cBhvr>
                                    </p:animEffect>
                                  </p:childTnLst>
                                </p:cTn>
                              </p:par>
                              <p:par>
                                <p:cTn id="8" presetID="3" presetClass="entr" presetSubtype="10" fill="hold" nodeType="withEffect">
                                  <p:stCondLst>
                                    <p:cond delay="0"/>
                                  </p:stCondLst>
                                  <p:childTnLst>
                                    <p:set>
                                      <p:cBhvr>
                                        <p:cTn id="9" dur="1" fill="hold">
                                          <p:stCondLst>
                                            <p:cond delay="0"/>
                                          </p:stCondLst>
                                        </p:cTn>
                                        <p:tgtEl>
                                          <p:spTgt spid="1242125"/>
                                        </p:tgtEl>
                                        <p:attrNameLst>
                                          <p:attrName>style.visibility</p:attrName>
                                        </p:attrNameLst>
                                      </p:cBhvr>
                                      <p:to>
                                        <p:strVal val="visible"/>
                                      </p:to>
                                    </p:set>
                                    <p:animEffect transition="in" filter="blinds(horizontal)">
                                      <p:cBhvr>
                                        <p:cTn id="10" dur="500"/>
                                        <p:tgtEl>
                                          <p:spTgt spid="1242125"/>
                                        </p:tgtEl>
                                      </p:cBhvr>
                                    </p:animEffect>
                                  </p:childTnLst>
                                </p:cTn>
                              </p:par>
                              <p:par>
                                <p:cTn id="11" presetID="3" presetClass="entr" presetSubtype="10" fill="hold" nodeType="withEffect">
                                  <p:stCondLst>
                                    <p:cond delay="0"/>
                                  </p:stCondLst>
                                  <p:childTnLst>
                                    <p:set>
                                      <p:cBhvr>
                                        <p:cTn id="12" dur="1" fill="hold">
                                          <p:stCondLst>
                                            <p:cond delay="0"/>
                                          </p:stCondLst>
                                        </p:cTn>
                                        <p:tgtEl>
                                          <p:spTgt spid="1242126"/>
                                        </p:tgtEl>
                                        <p:attrNameLst>
                                          <p:attrName>style.visibility</p:attrName>
                                        </p:attrNameLst>
                                      </p:cBhvr>
                                      <p:to>
                                        <p:strVal val="visible"/>
                                      </p:to>
                                    </p:set>
                                    <p:animEffect transition="in" filter="blinds(horizontal)">
                                      <p:cBhvr>
                                        <p:cTn id="13" dur="500"/>
                                        <p:tgtEl>
                                          <p:spTgt spid="1242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5" name="Text Box 2"/>
          <p:cNvSpPr txBox="1">
            <a:spLocks noChangeArrowheads="1"/>
          </p:cNvSpPr>
          <p:nvPr/>
        </p:nvSpPr>
        <p:spPr bwMode="auto">
          <a:xfrm>
            <a:off x="304800" y="228600"/>
            <a:ext cx="1752600" cy="822325"/>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Ví duï (3.7</a:t>
            </a:r>
            <a:r>
              <a:rPr lang="en-US" sz="2400" u="sng"/>
              <a:t>) </a:t>
            </a:r>
            <a:r>
              <a:rPr lang="en-US" sz="2400" u="sng">
                <a:solidFill>
                  <a:srgbClr val="0066FF"/>
                </a:solidFill>
              </a:rPr>
              <a:t>(BT ở nhà):</a:t>
            </a:r>
          </a:p>
        </p:txBody>
      </p:sp>
      <p:sp>
        <p:nvSpPr>
          <p:cNvPr id="121866" name="Text Box 3"/>
          <p:cNvSpPr txBox="1">
            <a:spLocks noChangeArrowheads="1"/>
          </p:cNvSpPr>
          <p:nvPr/>
        </p:nvSpPr>
        <p:spPr bwMode="auto">
          <a:xfrm>
            <a:off x="1905000" y="304800"/>
            <a:ext cx="6629400" cy="396875"/>
          </a:xfrm>
          <a:prstGeom prst="rect">
            <a:avLst/>
          </a:prstGeom>
          <a:noFill/>
          <a:ln w="9525">
            <a:noFill/>
            <a:miter lim="800000"/>
            <a:headEnd/>
            <a:tailEnd/>
          </a:ln>
        </p:spPr>
        <p:txBody>
          <a:bodyPr>
            <a:spAutoFit/>
          </a:bodyPr>
          <a:lstStyle/>
          <a:p>
            <a:pPr algn="l">
              <a:spcBef>
                <a:spcPct val="50000"/>
              </a:spcBef>
            </a:pPr>
            <a:endParaRPr lang="en-US">
              <a:latin typeface="VNI-Times" pitchFamily="2" charset="0"/>
            </a:endParaRPr>
          </a:p>
        </p:txBody>
      </p:sp>
      <p:sp>
        <p:nvSpPr>
          <p:cNvPr id="121867" name="Text Box 4"/>
          <p:cNvSpPr txBox="1">
            <a:spLocks noChangeArrowheads="1"/>
          </p:cNvSpPr>
          <p:nvPr/>
        </p:nvSpPr>
        <p:spPr bwMode="auto">
          <a:xfrm>
            <a:off x="2057400" y="228600"/>
            <a:ext cx="7086600" cy="176688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Moät ñóa maøi coù momen quaùn tính 1,2 x10</a:t>
            </a:r>
            <a:r>
              <a:rPr lang="en-US" sz="2200" baseline="30000">
                <a:latin typeface="VNI-Times" pitchFamily="2" charset="0"/>
              </a:rPr>
              <a:t>-3</a:t>
            </a:r>
            <a:r>
              <a:rPr lang="en-US" sz="2200">
                <a:latin typeface="VNI-Times" pitchFamily="2" charset="0"/>
              </a:rPr>
              <a:t> kg.m</a:t>
            </a:r>
            <a:r>
              <a:rPr lang="en-US" sz="2200" baseline="30000">
                <a:latin typeface="VNI-Times" pitchFamily="2" charset="0"/>
              </a:rPr>
              <a:t>2</a:t>
            </a:r>
            <a:r>
              <a:rPr lang="en-US" sz="2200" baseline="-25000">
                <a:latin typeface="VNI-Times" pitchFamily="2" charset="0"/>
              </a:rPr>
              <a:t> </a:t>
            </a:r>
            <a:r>
              <a:rPr lang="en-US" sz="2200">
                <a:latin typeface="VNI-Times" pitchFamily="2" charset="0"/>
              </a:rPr>
              <a:t>.ñöôïc gaén vaøo moät caùi khoan ñieän,khoan naøy cho noù moät momen quay 16 N.m.Tìm :                                                                                         a/ Vaän toác goùc  vaø b/ momen ñoäng löôïng cuûa ñóa sau khi ñoäng cô khôûi ñoäng 33 ms.                                                        </a:t>
            </a:r>
          </a:p>
        </p:txBody>
      </p:sp>
      <p:sp>
        <p:nvSpPr>
          <p:cNvPr id="121868" name="AutoShape 5"/>
          <p:cNvSpPr>
            <a:spLocks noChangeArrowheads="1"/>
          </p:cNvSpPr>
          <p:nvPr/>
        </p:nvSpPr>
        <p:spPr bwMode="auto">
          <a:xfrm>
            <a:off x="609600" y="2438400"/>
            <a:ext cx="457200" cy="152400"/>
          </a:xfrm>
          <a:prstGeom prst="rightArrow">
            <a:avLst>
              <a:gd name="adj1" fmla="val 50000"/>
              <a:gd name="adj2" fmla="val 75000"/>
            </a:avLst>
          </a:prstGeom>
          <a:solidFill>
            <a:schemeClr val="accent1"/>
          </a:solidFill>
          <a:ln w="9525">
            <a:solidFill>
              <a:schemeClr val="tx1"/>
            </a:solidFill>
            <a:miter lim="800000"/>
            <a:headEnd/>
            <a:tailEnd/>
          </a:ln>
        </p:spPr>
        <p:txBody>
          <a:bodyPr wrap="none" anchor="ctr"/>
          <a:lstStyle/>
          <a:p>
            <a:endParaRPr lang="en-US"/>
          </a:p>
        </p:txBody>
      </p:sp>
      <p:sp>
        <p:nvSpPr>
          <p:cNvPr id="917510" name="Text Box 6"/>
          <p:cNvSpPr txBox="1">
            <a:spLocks noChangeArrowheads="1"/>
          </p:cNvSpPr>
          <p:nvPr/>
        </p:nvSpPr>
        <p:spPr bwMode="auto">
          <a:xfrm>
            <a:off x="1295400" y="2286000"/>
            <a:ext cx="6096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Phöông trình cô baûn cuûa chuyeån ñoäng quay :</a:t>
            </a:r>
          </a:p>
        </p:txBody>
      </p:sp>
      <p:graphicFrame>
        <p:nvGraphicFramePr>
          <p:cNvPr id="917511" name="Object 7"/>
          <p:cNvGraphicFramePr>
            <a:graphicFrameLocks noGrp="1" noChangeAspect="1"/>
          </p:cNvGraphicFramePr>
          <p:nvPr>
            <p:ph sz="quarter" idx="1"/>
          </p:nvPr>
        </p:nvGraphicFramePr>
        <p:xfrm>
          <a:off x="3429000" y="2814638"/>
          <a:ext cx="4495800" cy="842962"/>
        </p:xfrm>
        <a:graphic>
          <a:graphicData uri="http://schemas.openxmlformats.org/presentationml/2006/ole">
            <mc:AlternateContent xmlns:mc="http://schemas.openxmlformats.org/markup-compatibility/2006">
              <mc:Choice xmlns:v="urn:schemas-microsoft-com:vml" Requires="v">
                <p:oleObj name="Equation" r:id="rId2" imgW="2234880" imgH="419040" progId="Equation.DSMT4">
                  <p:embed/>
                </p:oleObj>
              </mc:Choice>
              <mc:Fallback>
                <p:oleObj name="Equation" r:id="rId2" imgW="2234880" imgH="419040" progId="Equation.DSMT4">
                  <p:embed/>
                  <p:pic>
                    <p:nvPicPr>
                      <p:cNvPr id="917511"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814638"/>
                        <a:ext cx="4495800" cy="842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7512" name="Object 8"/>
          <p:cNvGraphicFramePr>
            <a:graphicFrameLocks noGrp="1" noChangeAspect="1"/>
          </p:cNvGraphicFramePr>
          <p:nvPr>
            <p:ph sz="quarter" idx="2"/>
          </p:nvPr>
        </p:nvGraphicFramePr>
        <p:xfrm>
          <a:off x="3429000" y="3635375"/>
          <a:ext cx="2209800" cy="479425"/>
        </p:xfrm>
        <a:graphic>
          <a:graphicData uri="http://schemas.openxmlformats.org/presentationml/2006/ole">
            <mc:AlternateContent xmlns:mc="http://schemas.openxmlformats.org/markup-compatibility/2006">
              <mc:Choice xmlns:v="urn:schemas-microsoft-com:vml" Requires="v">
                <p:oleObj name="Equation" r:id="rId4" imgW="1054080" imgH="228600" progId="Equation.DSMT4">
                  <p:embed/>
                </p:oleObj>
              </mc:Choice>
              <mc:Fallback>
                <p:oleObj name="Equation" r:id="rId4" imgW="1054080" imgH="228600" progId="Equation.DSMT4">
                  <p:embed/>
                  <p:pic>
                    <p:nvPicPr>
                      <p:cNvPr id="917512"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3635375"/>
                        <a:ext cx="2209800"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7513" name="Object 9"/>
          <p:cNvGraphicFramePr>
            <a:graphicFrameLocks noGrp="1" noChangeAspect="1"/>
          </p:cNvGraphicFramePr>
          <p:nvPr>
            <p:ph sz="quarter" idx="3"/>
          </p:nvPr>
        </p:nvGraphicFramePr>
        <p:xfrm>
          <a:off x="5791200" y="4141788"/>
          <a:ext cx="1905000" cy="506412"/>
        </p:xfrm>
        <a:graphic>
          <a:graphicData uri="http://schemas.openxmlformats.org/presentationml/2006/ole">
            <mc:AlternateContent xmlns:mc="http://schemas.openxmlformats.org/markup-compatibility/2006">
              <mc:Choice xmlns:v="urn:schemas-microsoft-com:vml" Requires="v">
                <p:oleObj name="Equation" r:id="rId6" imgW="863280" imgH="228600" progId="Equation.DSMT4">
                  <p:embed/>
                </p:oleObj>
              </mc:Choice>
              <mc:Fallback>
                <p:oleObj name="Equation" r:id="rId6" imgW="863280" imgH="228600" progId="Equation.DSMT4">
                  <p:embed/>
                  <p:pic>
                    <p:nvPicPr>
                      <p:cNvPr id="917513"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4141788"/>
                        <a:ext cx="1905000"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7514" name="Object 10"/>
          <p:cNvGraphicFramePr>
            <a:graphicFrameLocks noGrp="1" noChangeAspect="1"/>
          </p:cNvGraphicFramePr>
          <p:nvPr>
            <p:ph sz="quarter" idx="4"/>
          </p:nvPr>
        </p:nvGraphicFramePr>
        <p:xfrm>
          <a:off x="4406900" y="4576763"/>
          <a:ext cx="1676400" cy="446087"/>
        </p:xfrm>
        <a:graphic>
          <a:graphicData uri="http://schemas.openxmlformats.org/presentationml/2006/ole">
            <mc:AlternateContent xmlns:mc="http://schemas.openxmlformats.org/markup-compatibility/2006">
              <mc:Choice xmlns:v="urn:schemas-microsoft-com:vml" Requires="v">
                <p:oleObj name="Equation" r:id="rId8" imgW="761760" imgH="203040" progId="Equation.DSMT4">
                  <p:embed/>
                </p:oleObj>
              </mc:Choice>
              <mc:Fallback>
                <p:oleObj name="Equation" r:id="rId8" imgW="761760" imgH="203040" progId="Equation.DSMT4">
                  <p:embed/>
                  <p:pic>
                    <p:nvPicPr>
                      <p:cNvPr id="917514"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6900" y="4576763"/>
                        <a:ext cx="1676400" cy="44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7515" name="Object 11"/>
          <p:cNvGraphicFramePr>
            <a:graphicFrameLocks noChangeAspect="1"/>
          </p:cNvGraphicFramePr>
          <p:nvPr/>
        </p:nvGraphicFramePr>
        <p:xfrm>
          <a:off x="3352800" y="5029200"/>
          <a:ext cx="4254500" cy="476250"/>
        </p:xfrm>
        <a:graphic>
          <a:graphicData uri="http://schemas.openxmlformats.org/presentationml/2006/ole">
            <mc:AlternateContent xmlns:mc="http://schemas.openxmlformats.org/markup-compatibility/2006">
              <mc:Choice xmlns:v="urn:schemas-microsoft-com:vml" Requires="v">
                <p:oleObj name="Equation" r:id="rId10" imgW="2044440" imgH="228600" progId="Equation.DSMT4">
                  <p:embed/>
                </p:oleObj>
              </mc:Choice>
              <mc:Fallback>
                <p:oleObj name="Equation" r:id="rId10" imgW="2044440" imgH="228600" progId="Equation.DSMT4">
                  <p:embed/>
                  <p:pic>
                    <p:nvPicPr>
                      <p:cNvPr id="917515"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52800" y="5029200"/>
                        <a:ext cx="4254500" cy="476250"/>
                      </a:xfrm>
                      <a:prstGeom prst="rect">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7516" name="Object 12"/>
          <p:cNvGraphicFramePr>
            <a:graphicFrameLocks noChangeAspect="1"/>
          </p:cNvGraphicFramePr>
          <p:nvPr/>
        </p:nvGraphicFramePr>
        <p:xfrm>
          <a:off x="3124200" y="5918200"/>
          <a:ext cx="5638800" cy="639763"/>
        </p:xfrm>
        <a:graphic>
          <a:graphicData uri="http://schemas.openxmlformats.org/presentationml/2006/ole">
            <mc:AlternateContent xmlns:mc="http://schemas.openxmlformats.org/markup-compatibility/2006">
              <mc:Choice xmlns:v="urn:schemas-microsoft-com:vml" Requires="v">
                <p:oleObj name="Equation" r:id="rId12" imgW="2463480" imgH="279360" progId="Equation.DSMT4">
                  <p:embed/>
                </p:oleObj>
              </mc:Choice>
              <mc:Fallback>
                <p:oleObj name="Equation" r:id="rId12" imgW="2463480" imgH="279360" progId="Equation.DSMT4">
                  <p:embed/>
                  <p:pic>
                    <p:nvPicPr>
                      <p:cNvPr id="917516"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24200" y="5918200"/>
                        <a:ext cx="5638800" cy="639763"/>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1870" name="Line 13"/>
          <p:cNvSpPr>
            <a:spLocks noChangeShapeType="1"/>
          </p:cNvSpPr>
          <p:nvPr/>
        </p:nvSpPr>
        <p:spPr bwMode="auto">
          <a:xfrm>
            <a:off x="1905000" y="533400"/>
            <a:ext cx="0" cy="1371600"/>
          </a:xfrm>
          <a:prstGeom prst="line">
            <a:avLst/>
          </a:prstGeom>
          <a:noFill/>
          <a:ln w="9525">
            <a:solidFill>
              <a:schemeClr val="tx1"/>
            </a:solidFill>
            <a:round/>
            <a:headEnd/>
            <a:tailEnd/>
          </a:ln>
        </p:spPr>
        <p:txBody>
          <a:bodyPr/>
          <a:lstStyle/>
          <a:p>
            <a:endParaRPr lang="en-US"/>
          </a:p>
        </p:txBody>
      </p:sp>
      <p:sp>
        <p:nvSpPr>
          <p:cNvPr id="917518" name="Text Box 14"/>
          <p:cNvSpPr txBox="1">
            <a:spLocks noChangeArrowheads="1"/>
          </p:cNvSpPr>
          <p:nvPr/>
        </p:nvSpPr>
        <p:spPr bwMode="auto">
          <a:xfrm>
            <a:off x="1447800" y="3406775"/>
            <a:ext cx="1981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Vaän toác goùc:</a:t>
            </a:r>
          </a:p>
        </p:txBody>
      </p:sp>
      <p:sp>
        <p:nvSpPr>
          <p:cNvPr id="917519" name="Text Box 15"/>
          <p:cNvSpPr txBox="1">
            <a:spLocks noChangeArrowheads="1"/>
          </p:cNvSpPr>
          <p:nvPr/>
        </p:nvSpPr>
        <p:spPr bwMode="auto">
          <a:xfrm>
            <a:off x="5791200" y="3559175"/>
            <a:ext cx="2209800" cy="457200"/>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r>
              <a:rPr lang="en-US" sz="2400">
                <a:latin typeface="VNI-Times" pitchFamily="2" charset="0"/>
              </a:rPr>
              <a:t>Quay töø nghæ :</a:t>
            </a:r>
          </a:p>
        </p:txBody>
      </p:sp>
      <p:graphicFrame>
        <p:nvGraphicFramePr>
          <p:cNvPr id="917520" name="Object 16"/>
          <p:cNvGraphicFramePr>
            <a:graphicFrameLocks noChangeAspect="1"/>
          </p:cNvGraphicFramePr>
          <p:nvPr/>
        </p:nvGraphicFramePr>
        <p:xfrm>
          <a:off x="7772400" y="3559175"/>
          <a:ext cx="914400" cy="484188"/>
        </p:xfrm>
        <a:graphic>
          <a:graphicData uri="http://schemas.openxmlformats.org/presentationml/2006/ole">
            <mc:AlternateContent xmlns:mc="http://schemas.openxmlformats.org/markup-compatibility/2006">
              <mc:Choice xmlns:v="urn:schemas-microsoft-com:vml" Requires="v">
                <p:oleObj name="Equation" r:id="rId14" imgW="431640" imgH="228600" progId="Equation.DSMT4">
                  <p:embed/>
                </p:oleObj>
              </mc:Choice>
              <mc:Fallback>
                <p:oleObj name="Equation" r:id="rId14" imgW="431640" imgH="228600" progId="Equation.DSMT4">
                  <p:embed/>
                  <p:pic>
                    <p:nvPicPr>
                      <p:cNvPr id="917520"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772400" y="3559175"/>
                        <a:ext cx="914400"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7521" name="Line 17"/>
          <p:cNvSpPr>
            <a:spLocks noChangeShapeType="1"/>
          </p:cNvSpPr>
          <p:nvPr/>
        </p:nvSpPr>
        <p:spPr bwMode="auto">
          <a:xfrm>
            <a:off x="5105400" y="3975100"/>
            <a:ext cx="0" cy="457200"/>
          </a:xfrm>
          <a:prstGeom prst="line">
            <a:avLst/>
          </a:prstGeom>
          <a:noFill/>
          <a:ln w="9525">
            <a:solidFill>
              <a:schemeClr val="tx1"/>
            </a:solidFill>
            <a:round/>
            <a:headEnd/>
            <a:tailEnd/>
          </a:ln>
        </p:spPr>
        <p:txBody>
          <a:bodyPr/>
          <a:lstStyle/>
          <a:p>
            <a:endParaRPr lang="en-US"/>
          </a:p>
        </p:txBody>
      </p:sp>
      <p:sp>
        <p:nvSpPr>
          <p:cNvPr id="917522" name="Line 18"/>
          <p:cNvSpPr>
            <a:spLocks noChangeShapeType="1"/>
          </p:cNvSpPr>
          <p:nvPr/>
        </p:nvSpPr>
        <p:spPr bwMode="auto">
          <a:xfrm>
            <a:off x="5105400" y="4432300"/>
            <a:ext cx="609600" cy="0"/>
          </a:xfrm>
          <a:prstGeom prst="line">
            <a:avLst/>
          </a:prstGeom>
          <a:noFill/>
          <a:ln w="9525">
            <a:solidFill>
              <a:schemeClr val="tx1"/>
            </a:solidFill>
            <a:round/>
            <a:headEnd/>
            <a:tailEnd type="arrow" w="med" len="med"/>
          </a:ln>
        </p:spPr>
        <p:txBody>
          <a:bodyPr/>
          <a:lstStyle/>
          <a:p>
            <a:endParaRPr lang="en-US"/>
          </a:p>
        </p:txBody>
      </p:sp>
      <p:sp>
        <p:nvSpPr>
          <p:cNvPr id="917523" name="Text Box 19"/>
          <p:cNvSpPr txBox="1">
            <a:spLocks noChangeArrowheads="1"/>
          </p:cNvSpPr>
          <p:nvPr/>
        </p:nvSpPr>
        <p:spPr bwMode="auto">
          <a:xfrm>
            <a:off x="673100" y="4576763"/>
            <a:ext cx="3505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a/ Vaän toác goùc cuûa ñóa luùc </a:t>
            </a:r>
          </a:p>
        </p:txBody>
      </p:sp>
      <p:sp>
        <p:nvSpPr>
          <p:cNvPr id="917524" name="Text Box 20"/>
          <p:cNvSpPr txBox="1">
            <a:spLocks noChangeArrowheads="1"/>
          </p:cNvSpPr>
          <p:nvPr/>
        </p:nvSpPr>
        <p:spPr bwMode="auto">
          <a:xfrm>
            <a:off x="685800" y="5491163"/>
            <a:ext cx="4495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b/ Momen ñoäng löôïng luùc ñoù laø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7510"/>
                                        </p:tgtEl>
                                        <p:attrNameLst>
                                          <p:attrName>style.visibility</p:attrName>
                                        </p:attrNameLst>
                                      </p:cBhvr>
                                      <p:to>
                                        <p:strVal val="visible"/>
                                      </p:to>
                                    </p:set>
                                    <p:animEffect transition="in" filter="blinds(horizontal)">
                                      <p:cBhvr>
                                        <p:cTn id="7" dur="500"/>
                                        <p:tgtEl>
                                          <p:spTgt spid="9175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17511"/>
                                        </p:tgtEl>
                                        <p:attrNameLst>
                                          <p:attrName>style.visibility</p:attrName>
                                        </p:attrNameLst>
                                      </p:cBhvr>
                                      <p:to>
                                        <p:strVal val="visible"/>
                                      </p:to>
                                    </p:set>
                                    <p:animEffect transition="in" filter="blinds(horizontal)">
                                      <p:cBhvr>
                                        <p:cTn id="12" dur="500"/>
                                        <p:tgtEl>
                                          <p:spTgt spid="9175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17518"/>
                                        </p:tgtEl>
                                        <p:attrNameLst>
                                          <p:attrName>style.visibility</p:attrName>
                                        </p:attrNameLst>
                                      </p:cBhvr>
                                      <p:to>
                                        <p:strVal val="visible"/>
                                      </p:to>
                                    </p:set>
                                    <p:animEffect transition="in" filter="blinds(horizontal)">
                                      <p:cBhvr>
                                        <p:cTn id="17" dur="500"/>
                                        <p:tgtEl>
                                          <p:spTgt spid="917518"/>
                                        </p:tgtEl>
                                      </p:cBhvr>
                                    </p:animEffect>
                                  </p:childTnLst>
                                </p:cTn>
                              </p:par>
                              <p:par>
                                <p:cTn id="18" presetID="3" presetClass="entr" presetSubtype="10" fill="hold" nodeType="withEffect">
                                  <p:stCondLst>
                                    <p:cond delay="0"/>
                                  </p:stCondLst>
                                  <p:childTnLst>
                                    <p:set>
                                      <p:cBhvr>
                                        <p:cTn id="19" dur="1" fill="hold">
                                          <p:stCondLst>
                                            <p:cond delay="0"/>
                                          </p:stCondLst>
                                        </p:cTn>
                                        <p:tgtEl>
                                          <p:spTgt spid="917512"/>
                                        </p:tgtEl>
                                        <p:attrNameLst>
                                          <p:attrName>style.visibility</p:attrName>
                                        </p:attrNameLst>
                                      </p:cBhvr>
                                      <p:to>
                                        <p:strVal val="visible"/>
                                      </p:to>
                                    </p:set>
                                    <p:animEffect transition="in" filter="blinds(horizontal)">
                                      <p:cBhvr>
                                        <p:cTn id="20" dur="500"/>
                                        <p:tgtEl>
                                          <p:spTgt spid="91751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917519"/>
                                        </p:tgtEl>
                                        <p:attrNameLst>
                                          <p:attrName>style.visibility</p:attrName>
                                        </p:attrNameLst>
                                      </p:cBhvr>
                                      <p:to>
                                        <p:strVal val="visible"/>
                                      </p:to>
                                    </p:set>
                                    <p:animEffect transition="in" filter="blinds(horizontal)">
                                      <p:cBhvr>
                                        <p:cTn id="23" dur="500"/>
                                        <p:tgtEl>
                                          <p:spTgt spid="917519"/>
                                        </p:tgtEl>
                                      </p:cBhvr>
                                    </p:animEffect>
                                  </p:childTnLst>
                                </p:cTn>
                              </p:par>
                              <p:par>
                                <p:cTn id="24" presetID="3" presetClass="entr" presetSubtype="10" fill="hold" nodeType="withEffect">
                                  <p:stCondLst>
                                    <p:cond delay="0"/>
                                  </p:stCondLst>
                                  <p:childTnLst>
                                    <p:set>
                                      <p:cBhvr>
                                        <p:cTn id="25" dur="1" fill="hold">
                                          <p:stCondLst>
                                            <p:cond delay="0"/>
                                          </p:stCondLst>
                                        </p:cTn>
                                        <p:tgtEl>
                                          <p:spTgt spid="917520"/>
                                        </p:tgtEl>
                                        <p:attrNameLst>
                                          <p:attrName>style.visibility</p:attrName>
                                        </p:attrNameLst>
                                      </p:cBhvr>
                                      <p:to>
                                        <p:strVal val="visible"/>
                                      </p:to>
                                    </p:set>
                                    <p:animEffect transition="in" filter="blinds(horizontal)">
                                      <p:cBhvr>
                                        <p:cTn id="26" dur="500"/>
                                        <p:tgtEl>
                                          <p:spTgt spid="91752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917521"/>
                                        </p:tgtEl>
                                        <p:attrNameLst>
                                          <p:attrName>style.visibility</p:attrName>
                                        </p:attrNameLst>
                                      </p:cBhvr>
                                      <p:to>
                                        <p:strVal val="visible"/>
                                      </p:to>
                                    </p:set>
                                    <p:animEffect transition="in" filter="blinds(horizontal)">
                                      <p:cBhvr>
                                        <p:cTn id="31" dur="500"/>
                                        <p:tgtEl>
                                          <p:spTgt spid="91752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917522"/>
                                        </p:tgtEl>
                                        <p:attrNameLst>
                                          <p:attrName>style.visibility</p:attrName>
                                        </p:attrNameLst>
                                      </p:cBhvr>
                                      <p:to>
                                        <p:strVal val="visible"/>
                                      </p:to>
                                    </p:set>
                                    <p:animEffect transition="in" filter="blinds(horizontal)">
                                      <p:cBhvr>
                                        <p:cTn id="34" dur="500"/>
                                        <p:tgtEl>
                                          <p:spTgt spid="917522"/>
                                        </p:tgtEl>
                                      </p:cBhvr>
                                    </p:animEffect>
                                  </p:childTnLst>
                                </p:cTn>
                              </p:par>
                              <p:par>
                                <p:cTn id="35" presetID="3" presetClass="entr" presetSubtype="10" fill="hold" nodeType="withEffect">
                                  <p:stCondLst>
                                    <p:cond delay="0"/>
                                  </p:stCondLst>
                                  <p:childTnLst>
                                    <p:set>
                                      <p:cBhvr>
                                        <p:cTn id="36" dur="1" fill="hold">
                                          <p:stCondLst>
                                            <p:cond delay="0"/>
                                          </p:stCondLst>
                                        </p:cTn>
                                        <p:tgtEl>
                                          <p:spTgt spid="917513"/>
                                        </p:tgtEl>
                                        <p:attrNameLst>
                                          <p:attrName>style.visibility</p:attrName>
                                        </p:attrNameLst>
                                      </p:cBhvr>
                                      <p:to>
                                        <p:strVal val="visible"/>
                                      </p:to>
                                    </p:set>
                                    <p:animEffect transition="in" filter="blinds(horizontal)">
                                      <p:cBhvr>
                                        <p:cTn id="37" dur="500"/>
                                        <p:tgtEl>
                                          <p:spTgt spid="91751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17523"/>
                                        </p:tgtEl>
                                        <p:attrNameLst>
                                          <p:attrName>style.visibility</p:attrName>
                                        </p:attrNameLst>
                                      </p:cBhvr>
                                      <p:to>
                                        <p:strVal val="visible"/>
                                      </p:to>
                                    </p:set>
                                    <p:animEffect transition="in" filter="blinds(horizontal)">
                                      <p:cBhvr>
                                        <p:cTn id="42" dur="500"/>
                                        <p:tgtEl>
                                          <p:spTgt spid="917523"/>
                                        </p:tgtEl>
                                      </p:cBhvr>
                                    </p:animEffect>
                                  </p:childTnLst>
                                </p:cTn>
                              </p:par>
                              <p:par>
                                <p:cTn id="43" presetID="3" presetClass="entr" presetSubtype="10" fill="hold" nodeType="withEffect">
                                  <p:stCondLst>
                                    <p:cond delay="0"/>
                                  </p:stCondLst>
                                  <p:childTnLst>
                                    <p:set>
                                      <p:cBhvr>
                                        <p:cTn id="44" dur="1" fill="hold">
                                          <p:stCondLst>
                                            <p:cond delay="0"/>
                                          </p:stCondLst>
                                        </p:cTn>
                                        <p:tgtEl>
                                          <p:spTgt spid="917514"/>
                                        </p:tgtEl>
                                        <p:attrNameLst>
                                          <p:attrName>style.visibility</p:attrName>
                                        </p:attrNameLst>
                                      </p:cBhvr>
                                      <p:to>
                                        <p:strVal val="visible"/>
                                      </p:to>
                                    </p:set>
                                    <p:animEffect transition="in" filter="blinds(horizontal)">
                                      <p:cBhvr>
                                        <p:cTn id="45" dur="500"/>
                                        <p:tgtEl>
                                          <p:spTgt spid="917514"/>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917515"/>
                                        </p:tgtEl>
                                        <p:attrNameLst>
                                          <p:attrName>style.visibility</p:attrName>
                                        </p:attrNameLst>
                                      </p:cBhvr>
                                      <p:to>
                                        <p:strVal val="visible"/>
                                      </p:to>
                                    </p:set>
                                    <p:animEffect transition="in" filter="blinds(horizontal)">
                                      <p:cBhvr>
                                        <p:cTn id="50" dur="500"/>
                                        <p:tgtEl>
                                          <p:spTgt spid="917515"/>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917524"/>
                                        </p:tgtEl>
                                        <p:attrNameLst>
                                          <p:attrName>style.visibility</p:attrName>
                                        </p:attrNameLst>
                                      </p:cBhvr>
                                      <p:to>
                                        <p:strVal val="visible"/>
                                      </p:to>
                                    </p:set>
                                    <p:animEffect transition="in" filter="blinds(horizontal)">
                                      <p:cBhvr>
                                        <p:cTn id="55" dur="500"/>
                                        <p:tgtEl>
                                          <p:spTgt spid="917524"/>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917516"/>
                                        </p:tgtEl>
                                        <p:attrNameLst>
                                          <p:attrName>style.visibility</p:attrName>
                                        </p:attrNameLst>
                                      </p:cBhvr>
                                      <p:to>
                                        <p:strVal val="visible"/>
                                      </p:to>
                                    </p:set>
                                    <p:animEffect transition="in" filter="blinds(horizontal)">
                                      <p:cBhvr>
                                        <p:cTn id="60" dur="500"/>
                                        <p:tgtEl>
                                          <p:spTgt spid="917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7510" grpId="0"/>
      <p:bldP spid="917518" grpId="0"/>
      <p:bldP spid="917519" grpId="0"/>
      <p:bldP spid="917521" grpId="0" animBg="1"/>
      <p:bldP spid="917522" grpId="0" animBg="1"/>
      <p:bldP spid="917523" grpId="0"/>
      <p:bldP spid="91752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46" name="Text Box 2"/>
          <p:cNvSpPr txBox="1">
            <a:spLocks noChangeArrowheads="1"/>
          </p:cNvSpPr>
          <p:nvPr/>
        </p:nvSpPr>
        <p:spPr bwMode="auto">
          <a:xfrm>
            <a:off x="457200" y="304800"/>
            <a:ext cx="8382000" cy="473075"/>
          </a:xfrm>
          <a:prstGeom prst="rect">
            <a:avLst/>
          </a:prstGeom>
          <a:noFill/>
          <a:ln w="9525">
            <a:noFill/>
            <a:miter lim="800000"/>
            <a:headEnd/>
            <a:tailEnd/>
          </a:ln>
        </p:spPr>
        <p:txBody>
          <a:bodyPr>
            <a:spAutoFit/>
          </a:bodyPr>
          <a:lstStyle/>
          <a:p>
            <a:pPr algn="l">
              <a:spcBef>
                <a:spcPct val="50000"/>
              </a:spcBef>
            </a:pPr>
            <a:r>
              <a:rPr lang="en-US" sz="2500" b="1" dirty="0">
                <a:latin typeface="VNI-Times" pitchFamily="2" charset="0"/>
              </a:rPr>
              <a:t>3.4 . </a:t>
            </a:r>
            <a:r>
              <a:rPr lang="en-US" sz="2500" b="1" dirty="0" err="1">
                <a:latin typeface="VNI-Times" pitchFamily="2" charset="0"/>
              </a:rPr>
              <a:t>Cô</a:t>
            </a:r>
            <a:r>
              <a:rPr lang="en-US" sz="2500" b="1" dirty="0">
                <a:latin typeface="VNI-Times" pitchFamily="2" charset="0"/>
              </a:rPr>
              <a:t> </a:t>
            </a:r>
            <a:r>
              <a:rPr lang="en-US" sz="2500" b="1" dirty="0" err="1">
                <a:latin typeface="VNI-Times" pitchFamily="2" charset="0"/>
              </a:rPr>
              <a:t>naêng</a:t>
            </a:r>
            <a:r>
              <a:rPr lang="en-US" sz="2500" b="1" dirty="0">
                <a:latin typeface="VNI-Times" pitchFamily="2" charset="0"/>
              </a:rPr>
              <a:t> </a:t>
            </a:r>
            <a:r>
              <a:rPr lang="en-US" sz="2500" b="1" dirty="0" err="1">
                <a:latin typeface="VNI-Times" pitchFamily="2" charset="0"/>
              </a:rPr>
              <a:t>cuûa</a:t>
            </a:r>
            <a:r>
              <a:rPr lang="en-US" sz="2500" b="1" dirty="0">
                <a:latin typeface="VNI-Times" pitchFamily="2" charset="0"/>
              </a:rPr>
              <a:t> </a:t>
            </a:r>
            <a:r>
              <a:rPr lang="en-US" sz="2500" b="1" dirty="0" err="1">
                <a:latin typeface="VNI-Times" pitchFamily="2" charset="0"/>
              </a:rPr>
              <a:t>vaät</a:t>
            </a:r>
            <a:r>
              <a:rPr lang="en-US" sz="2500" b="1" dirty="0">
                <a:latin typeface="VNI-Times" pitchFamily="2" charset="0"/>
              </a:rPr>
              <a:t> </a:t>
            </a:r>
            <a:r>
              <a:rPr lang="en-US" sz="2500" b="1" dirty="0" err="1">
                <a:latin typeface="VNI-Times" pitchFamily="2" charset="0"/>
              </a:rPr>
              <a:t>raén</a:t>
            </a:r>
            <a:r>
              <a:rPr lang="en-US" sz="2500" b="1" dirty="0">
                <a:latin typeface="VNI-Times" pitchFamily="2" charset="0"/>
              </a:rPr>
              <a:t> – </a:t>
            </a:r>
            <a:r>
              <a:rPr lang="en-US" sz="2500" b="1" dirty="0" err="1">
                <a:latin typeface="VNI-Times" pitchFamily="2" charset="0"/>
              </a:rPr>
              <a:t>Bảo</a:t>
            </a:r>
            <a:r>
              <a:rPr lang="en-US" sz="2500" b="1" dirty="0">
                <a:latin typeface="VNI-Times" pitchFamily="2" charset="0"/>
              </a:rPr>
              <a:t> </a:t>
            </a:r>
            <a:r>
              <a:rPr lang="en-US" sz="2500" b="1" dirty="0" err="1">
                <a:latin typeface="Times New Roman" pitchFamily="18" charset="0"/>
                <a:cs typeface="Times New Roman" pitchFamily="18" charset="0"/>
              </a:rPr>
              <a:t>toàn</a:t>
            </a:r>
            <a:r>
              <a:rPr lang="en-US" sz="2500" b="1" dirty="0">
                <a:latin typeface="VNI-Times" pitchFamily="2" charset="0"/>
              </a:rPr>
              <a:t> </a:t>
            </a:r>
            <a:r>
              <a:rPr lang="en-US" sz="2500" b="1" dirty="0" err="1">
                <a:latin typeface="VNI-Times" pitchFamily="2" charset="0"/>
              </a:rPr>
              <a:t>cơ</a:t>
            </a:r>
            <a:r>
              <a:rPr lang="en-US" sz="2500" b="1" dirty="0">
                <a:latin typeface="VNI-Times" pitchFamily="2" charset="0"/>
              </a:rPr>
              <a:t> </a:t>
            </a:r>
            <a:r>
              <a:rPr lang="en-US" sz="2500" b="1" dirty="0" err="1">
                <a:latin typeface="VNI-Times" pitchFamily="2" charset="0"/>
              </a:rPr>
              <a:t>năng</a:t>
            </a:r>
            <a:r>
              <a:rPr lang="en-US" sz="2500" b="1" u="sng" dirty="0">
                <a:latin typeface="VNI-Times" pitchFamily="2" charset="0"/>
              </a:rPr>
              <a:t> :</a:t>
            </a:r>
          </a:p>
        </p:txBody>
      </p:sp>
      <p:sp>
        <p:nvSpPr>
          <p:cNvPr id="927747" name="Oval 3"/>
          <p:cNvSpPr>
            <a:spLocks noChangeArrowheads="1"/>
          </p:cNvSpPr>
          <p:nvPr/>
        </p:nvSpPr>
        <p:spPr bwMode="auto">
          <a:xfrm>
            <a:off x="914400" y="1768475"/>
            <a:ext cx="1600200" cy="1447800"/>
          </a:xfrm>
          <a:prstGeom prst="ellipse">
            <a:avLst/>
          </a:prstGeom>
          <a:solidFill>
            <a:srgbClr val="B7DE26"/>
          </a:solidFill>
          <a:ln w="9525">
            <a:solidFill>
              <a:schemeClr val="tx1"/>
            </a:solidFill>
            <a:round/>
            <a:headEnd/>
            <a:tailEnd/>
          </a:ln>
        </p:spPr>
        <p:txBody>
          <a:bodyPr wrap="none" anchor="ctr"/>
          <a:lstStyle/>
          <a:p>
            <a:endParaRPr lang="en-US"/>
          </a:p>
        </p:txBody>
      </p:sp>
      <p:sp>
        <p:nvSpPr>
          <p:cNvPr id="927748" name="Line 4"/>
          <p:cNvSpPr>
            <a:spLocks noChangeShapeType="1"/>
          </p:cNvSpPr>
          <p:nvPr/>
        </p:nvSpPr>
        <p:spPr bwMode="auto">
          <a:xfrm>
            <a:off x="1676400" y="2454275"/>
            <a:ext cx="304800" cy="685800"/>
          </a:xfrm>
          <a:prstGeom prst="line">
            <a:avLst/>
          </a:prstGeom>
          <a:noFill/>
          <a:ln w="9525">
            <a:solidFill>
              <a:schemeClr val="tx1"/>
            </a:solidFill>
            <a:round/>
            <a:headEnd/>
            <a:tailEnd/>
          </a:ln>
        </p:spPr>
        <p:txBody>
          <a:bodyPr/>
          <a:lstStyle/>
          <a:p>
            <a:endParaRPr lang="en-US"/>
          </a:p>
        </p:txBody>
      </p:sp>
      <p:sp>
        <p:nvSpPr>
          <p:cNvPr id="927749" name="Line 5"/>
          <p:cNvSpPr>
            <a:spLocks noChangeShapeType="1"/>
          </p:cNvSpPr>
          <p:nvPr/>
        </p:nvSpPr>
        <p:spPr bwMode="auto">
          <a:xfrm>
            <a:off x="1676400" y="2454275"/>
            <a:ext cx="838200" cy="76200"/>
          </a:xfrm>
          <a:prstGeom prst="line">
            <a:avLst/>
          </a:prstGeom>
          <a:noFill/>
          <a:ln w="9525">
            <a:solidFill>
              <a:schemeClr val="tx1"/>
            </a:solidFill>
            <a:round/>
            <a:headEnd/>
            <a:tailEnd/>
          </a:ln>
        </p:spPr>
        <p:txBody>
          <a:bodyPr/>
          <a:lstStyle/>
          <a:p>
            <a:endParaRPr lang="en-US"/>
          </a:p>
        </p:txBody>
      </p:sp>
      <p:sp>
        <p:nvSpPr>
          <p:cNvPr id="927750" name="Line 6"/>
          <p:cNvSpPr>
            <a:spLocks noChangeShapeType="1"/>
          </p:cNvSpPr>
          <p:nvPr/>
        </p:nvSpPr>
        <p:spPr bwMode="auto">
          <a:xfrm flipH="1">
            <a:off x="1295400" y="3140075"/>
            <a:ext cx="762000" cy="304800"/>
          </a:xfrm>
          <a:prstGeom prst="line">
            <a:avLst/>
          </a:prstGeom>
          <a:noFill/>
          <a:ln w="9525">
            <a:solidFill>
              <a:schemeClr val="tx1"/>
            </a:solidFill>
            <a:round/>
            <a:headEnd/>
            <a:tailEnd type="triangle" w="med" len="med"/>
          </a:ln>
        </p:spPr>
        <p:txBody>
          <a:bodyPr/>
          <a:lstStyle/>
          <a:p>
            <a:endParaRPr lang="en-US"/>
          </a:p>
        </p:txBody>
      </p:sp>
      <p:sp>
        <p:nvSpPr>
          <p:cNvPr id="927751" name="Text Box 7"/>
          <p:cNvSpPr txBox="1">
            <a:spLocks noChangeArrowheads="1"/>
          </p:cNvSpPr>
          <p:nvPr/>
        </p:nvSpPr>
        <p:spPr bwMode="auto">
          <a:xfrm>
            <a:off x="2057400" y="2073275"/>
            <a:ext cx="3048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r</a:t>
            </a:r>
          </a:p>
        </p:txBody>
      </p:sp>
      <p:sp>
        <p:nvSpPr>
          <p:cNvPr id="927752" name="Text Box 8"/>
          <p:cNvSpPr txBox="1">
            <a:spLocks noChangeArrowheads="1"/>
          </p:cNvSpPr>
          <p:nvPr/>
        </p:nvSpPr>
        <p:spPr bwMode="auto">
          <a:xfrm>
            <a:off x="2362200" y="2759075"/>
            <a:ext cx="609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ds</a:t>
            </a:r>
          </a:p>
        </p:txBody>
      </p:sp>
      <p:sp>
        <p:nvSpPr>
          <p:cNvPr id="927753" name="Text Box 9"/>
          <p:cNvSpPr txBox="1">
            <a:spLocks noChangeArrowheads="1"/>
          </p:cNvSpPr>
          <p:nvPr/>
        </p:nvSpPr>
        <p:spPr bwMode="auto">
          <a:xfrm>
            <a:off x="1219200" y="2454275"/>
            <a:ext cx="685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d</a:t>
            </a:r>
            <a:r>
              <a:rPr lang="en-US">
                <a:latin typeface="VNI-Times" pitchFamily="2" charset="0"/>
                <a:sym typeface="Symbol" pitchFamily="18" charset="2"/>
              </a:rPr>
              <a:t></a:t>
            </a:r>
          </a:p>
        </p:txBody>
      </p:sp>
      <p:sp>
        <p:nvSpPr>
          <p:cNvPr id="927754" name="Freeform 10"/>
          <p:cNvSpPr>
            <a:spLocks/>
          </p:cNvSpPr>
          <p:nvPr/>
        </p:nvSpPr>
        <p:spPr bwMode="auto">
          <a:xfrm>
            <a:off x="1752600" y="2438400"/>
            <a:ext cx="165100" cy="228600"/>
          </a:xfrm>
          <a:custGeom>
            <a:avLst/>
            <a:gdLst>
              <a:gd name="T0" fmla="*/ 120967514 w 104"/>
              <a:gd name="T1" fmla="*/ 0 h 144"/>
              <a:gd name="T2" fmla="*/ 241935028 w 104"/>
              <a:gd name="T3" fmla="*/ 241934997 h 144"/>
              <a:gd name="T4" fmla="*/ 0 w 104"/>
              <a:gd name="T5" fmla="*/ 362902445 h 144"/>
              <a:gd name="T6" fmla="*/ 0 60000 65536"/>
              <a:gd name="T7" fmla="*/ 0 60000 65536"/>
              <a:gd name="T8" fmla="*/ 0 60000 65536"/>
              <a:gd name="T9" fmla="*/ 0 w 104"/>
              <a:gd name="T10" fmla="*/ 0 h 144"/>
              <a:gd name="T11" fmla="*/ 104 w 104"/>
              <a:gd name="T12" fmla="*/ 144 h 144"/>
            </a:gdLst>
            <a:ahLst/>
            <a:cxnLst>
              <a:cxn ang="T6">
                <a:pos x="T0" y="T1"/>
              </a:cxn>
              <a:cxn ang="T7">
                <a:pos x="T2" y="T3"/>
              </a:cxn>
              <a:cxn ang="T8">
                <a:pos x="T4" y="T5"/>
              </a:cxn>
            </a:cxnLst>
            <a:rect l="T9" t="T10" r="T11" b="T12"/>
            <a:pathLst>
              <a:path w="104" h="144">
                <a:moveTo>
                  <a:pt x="48" y="0"/>
                </a:moveTo>
                <a:cubicBezTo>
                  <a:pt x="76" y="36"/>
                  <a:pt x="104" y="72"/>
                  <a:pt x="96" y="96"/>
                </a:cubicBezTo>
                <a:cubicBezTo>
                  <a:pt x="88" y="120"/>
                  <a:pt x="24" y="136"/>
                  <a:pt x="0" y="144"/>
                </a:cubicBezTo>
              </a:path>
            </a:pathLst>
          </a:custGeom>
          <a:noFill/>
          <a:ln w="9525">
            <a:solidFill>
              <a:schemeClr val="tx1"/>
            </a:solidFill>
            <a:round/>
            <a:headEnd/>
            <a:tailEnd/>
          </a:ln>
        </p:spPr>
        <p:txBody>
          <a:bodyPr/>
          <a:lstStyle/>
          <a:p>
            <a:endParaRPr lang="en-US"/>
          </a:p>
        </p:txBody>
      </p:sp>
      <p:graphicFrame>
        <p:nvGraphicFramePr>
          <p:cNvPr id="927755" name="Object 11"/>
          <p:cNvGraphicFramePr>
            <a:graphicFrameLocks noGrp="1" noChangeAspect="1"/>
          </p:cNvGraphicFramePr>
          <p:nvPr>
            <p:ph sz="quarter" idx="1"/>
          </p:nvPr>
        </p:nvGraphicFramePr>
        <p:xfrm>
          <a:off x="4114800" y="1066800"/>
          <a:ext cx="390525" cy="558800"/>
        </p:xfrm>
        <a:graphic>
          <a:graphicData uri="http://schemas.openxmlformats.org/presentationml/2006/ole">
            <mc:AlternateContent xmlns:mc="http://schemas.openxmlformats.org/markup-compatibility/2006">
              <mc:Choice xmlns:v="urn:schemas-microsoft-com:vml" Requires="v">
                <p:oleObj name="Equation" r:id="rId2" imgW="177480" imgH="253800" progId="Equation.DSMT4">
                  <p:embed/>
                </p:oleObj>
              </mc:Choice>
              <mc:Fallback>
                <p:oleObj name="Equation" r:id="rId2" imgW="177480" imgH="253800" progId="Equation.DSMT4">
                  <p:embed/>
                  <p:pic>
                    <p:nvPicPr>
                      <p:cNvPr id="927755"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066800"/>
                        <a:ext cx="390525"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7756" name="Object 12"/>
          <p:cNvGraphicFramePr>
            <a:graphicFrameLocks noGrp="1" noChangeAspect="1"/>
          </p:cNvGraphicFramePr>
          <p:nvPr>
            <p:ph sz="quarter" idx="2"/>
          </p:nvPr>
        </p:nvGraphicFramePr>
        <p:xfrm>
          <a:off x="3810000" y="2362200"/>
          <a:ext cx="3048000" cy="560388"/>
        </p:xfrm>
        <a:graphic>
          <a:graphicData uri="http://schemas.openxmlformats.org/presentationml/2006/ole">
            <mc:AlternateContent xmlns:mc="http://schemas.openxmlformats.org/markup-compatibility/2006">
              <mc:Choice xmlns:v="urn:schemas-microsoft-com:vml" Requires="v">
                <p:oleObj name="Equation" r:id="rId4" imgW="1244520" imgH="228600" progId="Equation.DSMT4">
                  <p:embed/>
                </p:oleObj>
              </mc:Choice>
              <mc:Fallback>
                <p:oleObj name="Equation" r:id="rId4" imgW="1244520" imgH="228600" progId="Equation.DSMT4">
                  <p:embed/>
                  <p:pic>
                    <p:nvPicPr>
                      <p:cNvPr id="927756"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2362200"/>
                        <a:ext cx="3048000" cy="56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7757" name="Object 13"/>
          <p:cNvGraphicFramePr>
            <a:graphicFrameLocks noGrp="1" noChangeAspect="1"/>
          </p:cNvGraphicFramePr>
          <p:nvPr>
            <p:ph sz="quarter" idx="3"/>
          </p:nvPr>
        </p:nvGraphicFramePr>
        <p:xfrm>
          <a:off x="5029200" y="2890838"/>
          <a:ext cx="1238250" cy="385762"/>
        </p:xfrm>
        <a:graphic>
          <a:graphicData uri="http://schemas.openxmlformats.org/presentationml/2006/ole">
            <mc:AlternateContent xmlns:mc="http://schemas.openxmlformats.org/markup-compatibility/2006">
              <mc:Choice xmlns:v="urn:schemas-microsoft-com:vml" Requires="v">
                <p:oleObj name="Equation" r:id="rId6" imgW="571320" imgH="177480" progId="Equation.DSMT4">
                  <p:embed/>
                </p:oleObj>
              </mc:Choice>
              <mc:Fallback>
                <p:oleObj name="Equation" r:id="rId6" imgW="571320" imgH="177480" progId="Equation.DSMT4">
                  <p:embed/>
                  <p:pic>
                    <p:nvPicPr>
                      <p:cNvPr id="927757"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9200" y="2890838"/>
                        <a:ext cx="1238250" cy="38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7758" name="Object 14"/>
          <p:cNvGraphicFramePr>
            <a:graphicFrameLocks noChangeAspect="1"/>
          </p:cNvGraphicFramePr>
          <p:nvPr/>
        </p:nvGraphicFramePr>
        <p:xfrm>
          <a:off x="3276600" y="3276600"/>
          <a:ext cx="1047750" cy="419100"/>
        </p:xfrm>
        <a:graphic>
          <a:graphicData uri="http://schemas.openxmlformats.org/presentationml/2006/ole">
            <mc:AlternateContent xmlns:mc="http://schemas.openxmlformats.org/markup-compatibility/2006">
              <mc:Choice xmlns:v="urn:schemas-microsoft-com:vml" Requires="v">
                <p:oleObj name="Equation" r:id="rId8" imgW="571320" imgH="228600" progId="Equation.DSMT4">
                  <p:embed/>
                </p:oleObj>
              </mc:Choice>
              <mc:Fallback>
                <p:oleObj name="Equation" r:id="rId8" imgW="571320" imgH="228600" progId="Equation.DSMT4">
                  <p:embed/>
                  <p:pic>
                    <p:nvPicPr>
                      <p:cNvPr id="927758"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6600" y="3276600"/>
                        <a:ext cx="104775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7759" name="Object 15"/>
          <p:cNvGraphicFramePr>
            <a:graphicFrameLocks noChangeAspect="1"/>
          </p:cNvGraphicFramePr>
          <p:nvPr/>
        </p:nvGraphicFramePr>
        <p:xfrm>
          <a:off x="3429000" y="2895600"/>
          <a:ext cx="762000" cy="461963"/>
        </p:xfrm>
        <a:graphic>
          <a:graphicData uri="http://schemas.openxmlformats.org/presentationml/2006/ole">
            <mc:AlternateContent xmlns:mc="http://schemas.openxmlformats.org/markup-compatibility/2006">
              <mc:Choice xmlns:v="urn:schemas-microsoft-com:vml" Requires="v">
                <p:oleObj name="Equation" r:id="rId10" imgW="419040" imgH="253800" progId="Equation.DSMT4">
                  <p:embed/>
                </p:oleObj>
              </mc:Choice>
              <mc:Fallback>
                <p:oleObj name="Equation" r:id="rId10" imgW="419040" imgH="253800" progId="Equation.DSMT4">
                  <p:embed/>
                  <p:pic>
                    <p:nvPicPr>
                      <p:cNvPr id="927759"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29000" y="2895600"/>
                        <a:ext cx="762000"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7760" name="Object 16"/>
          <p:cNvGraphicFramePr>
            <a:graphicFrameLocks noChangeAspect="1"/>
          </p:cNvGraphicFramePr>
          <p:nvPr/>
        </p:nvGraphicFramePr>
        <p:xfrm>
          <a:off x="3733800" y="3673475"/>
          <a:ext cx="1524000" cy="373063"/>
        </p:xfrm>
        <a:graphic>
          <a:graphicData uri="http://schemas.openxmlformats.org/presentationml/2006/ole">
            <mc:AlternateContent xmlns:mc="http://schemas.openxmlformats.org/markup-compatibility/2006">
              <mc:Choice xmlns:v="urn:schemas-microsoft-com:vml" Requires="v">
                <p:oleObj name="Equation" r:id="rId12" imgW="723600" imgH="177480" progId="Equation.DSMT4">
                  <p:embed/>
                </p:oleObj>
              </mc:Choice>
              <mc:Fallback>
                <p:oleObj name="Equation" r:id="rId12" imgW="723600" imgH="177480" progId="Equation.DSMT4">
                  <p:embed/>
                  <p:pic>
                    <p:nvPicPr>
                      <p:cNvPr id="92776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33800" y="3673475"/>
                        <a:ext cx="1524000" cy="373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7761" name="Object 17"/>
          <p:cNvGraphicFramePr>
            <a:graphicFrameLocks noChangeAspect="1"/>
          </p:cNvGraphicFramePr>
          <p:nvPr/>
        </p:nvGraphicFramePr>
        <p:xfrm>
          <a:off x="6248400" y="3429000"/>
          <a:ext cx="1600200" cy="1041400"/>
        </p:xfrm>
        <a:graphic>
          <a:graphicData uri="http://schemas.openxmlformats.org/presentationml/2006/ole">
            <mc:AlternateContent xmlns:mc="http://schemas.openxmlformats.org/markup-compatibility/2006">
              <mc:Choice xmlns:v="urn:schemas-microsoft-com:vml" Requires="v">
                <p:oleObj name="Equation" r:id="rId14" imgW="761760" imgH="495000" progId="Equation.DSMT4">
                  <p:embed/>
                </p:oleObj>
              </mc:Choice>
              <mc:Fallback>
                <p:oleObj name="Equation" r:id="rId14" imgW="761760" imgH="495000" progId="Equation.DSMT4">
                  <p:embed/>
                  <p:pic>
                    <p:nvPicPr>
                      <p:cNvPr id="927761"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248400" y="3429000"/>
                        <a:ext cx="1600200" cy="104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7762" name="Object 18"/>
          <p:cNvGraphicFramePr>
            <a:graphicFrameLocks noChangeAspect="1"/>
          </p:cNvGraphicFramePr>
          <p:nvPr/>
        </p:nvGraphicFramePr>
        <p:xfrm>
          <a:off x="4876800" y="4470400"/>
          <a:ext cx="3200400" cy="863600"/>
        </p:xfrm>
        <a:graphic>
          <a:graphicData uri="http://schemas.openxmlformats.org/presentationml/2006/ole">
            <mc:AlternateContent xmlns:mc="http://schemas.openxmlformats.org/markup-compatibility/2006">
              <mc:Choice xmlns:v="urn:schemas-microsoft-com:vml" Requires="v">
                <p:oleObj name="Equation" r:id="rId16" imgW="1460160" imgH="393480" progId="Equation.DSMT4">
                  <p:embed/>
                </p:oleObj>
              </mc:Choice>
              <mc:Fallback>
                <p:oleObj name="Equation" r:id="rId16" imgW="1460160" imgH="393480" progId="Equation.DSMT4">
                  <p:embed/>
                  <p:pic>
                    <p:nvPicPr>
                      <p:cNvPr id="927762" name="Object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76800" y="4470400"/>
                        <a:ext cx="32004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7763" name="Object 19"/>
          <p:cNvGraphicFramePr>
            <a:graphicFrameLocks noChangeAspect="1"/>
          </p:cNvGraphicFramePr>
          <p:nvPr/>
        </p:nvGraphicFramePr>
        <p:xfrm>
          <a:off x="5562600" y="5557838"/>
          <a:ext cx="1358900" cy="436562"/>
        </p:xfrm>
        <a:graphic>
          <a:graphicData uri="http://schemas.openxmlformats.org/presentationml/2006/ole">
            <mc:AlternateContent xmlns:mc="http://schemas.openxmlformats.org/markup-compatibility/2006">
              <mc:Choice xmlns:v="urn:schemas-microsoft-com:vml" Requires="v">
                <p:oleObj name="Equation" r:id="rId18" imgW="672840" imgH="215640" progId="Equation.DSMT4">
                  <p:embed/>
                </p:oleObj>
              </mc:Choice>
              <mc:Fallback>
                <p:oleObj name="Equation" r:id="rId18" imgW="672840" imgH="215640" progId="Equation.DSMT4">
                  <p:embed/>
                  <p:pic>
                    <p:nvPicPr>
                      <p:cNvPr id="927763" name="Object 1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562600" y="5557838"/>
                        <a:ext cx="1358900" cy="436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7764" name="Object 20"/>
          <p:cNvGraphicFramePr>
            <a:graphicFrameLocks noChangeAspect="1"/>
          </p:cNvGraphicFramePr>
          <p:nvPr/>
        </p:nvGraphicFramePr>
        <p:xfrm>
          <a:off x="6781800" y="5989638"/>
          <a:ext cx="1371600" cy="506412"/>
        </p:xfrm>
        <a:graphic>
          <a:graphicData uri="http://schemas.openxmlformats.org/presentationml/2006/ole">
            <mc:AlternateContent xmlns:mc="http://schemas.openxmlformats.org/markup-compatibility/2006">
              <mc:Choice xmlns:v="urn:schemas-microsoft-com:vml" Requires="v">
                <p:oleObj name="Equation" r:id="rId20" imgW="583920" imgH="215640" progId="Equation.DSMT4">
                  <p:embed/>
                </p:oleObj>
              </mc:Choice>
              <mc:Fallback>
                <p:oleObj name="Equation" r:id="rId20" imgW="583920" imgH="215640" progId="Equation.DSMT4">
                  <p:embed/>
                  <p:pic>
                    <p:nvPicPr>
                      <p:cNvPr id="927764" name="Object 2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781800" y="5989638"/>
                        <a:ext cx="1371600"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7765" name="Object 21"/>
          <p:cNvGraphicFramePr>
            <a:graphicFrameLocks noChangeAspect="1"/>
          </p:cNvGraphicFramePr>
          <p:nvPr/>
        </p:nvGraphicFramePr>
        <p:xfrm>
          <a:off x="990600" y="4718050"/>
          <a:ext cx="2362200" cy="852488"/>
        </p:xfrm>
        <a:graphic>
          <a:graphicData uri="http://schemas.openxmlformats.org/presentationml/2006/ole">
            <mc:AlternateContent xmlns:mc="http://schemas.openxmlformats.org/markup-compatibility/2006">
              <mc:Choice xmlns:v="urn:schemas-microsoft-com:vml" Requires="v">
                <p:oleObj name="Equation" r:id="rId22" imgW="1091880" imgH="393480" progId="Equation.DSMT4">
                  <p:embed/>
                </p:oleObj>
              </mc:Choice>
              <mc:Fallback>
                <p:oleObj name="Equation" r:id="rId22" imgW="1091880" imgH="393480" progId="Equation.DSMT4">
                  <p:embed/>
                  <p:pic>
                    <p:nvPicPr>
                      <p:cNvPr id="927765" name="Object 2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90600" y="4718050"/>
                        <a:ext cx="2362200" cy="852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7766" name="Object 22"/>
          <p:cNvGraphicFramePr>
            <a:graphicFrameLocks noChangeAspect="1"/>
          </p:cNvGraphicFramePr>
          <p:nvPr/>
        </p:nvGraphicFramePr>
        <p:xfrm>
          <a:off x="990600" y="5765800"/>
          <a:ext cx="2667000" cy="863600"/>
        </p:xfrm>
        <a:graphic>
          <a:graphicData uri="http://schemas.openxmlformats.org/presentationml/2006/ole">
            <mc:AlternateContent xmlns:mc="http://schemas.openxmlformats.org/markup-compatibility/2006">
              <mc:Choice xmlns:v="urn:schemas-microsoft-com:vml" Requires="v">
                <p:oleObj name="Equation" r:id="rId24" imgW="1333440" imgH="431640" progId="Equation.DSMT4">
                  <p:embed/>
                </p:oleObj>
              </mc:Choice>
              <mc:Fallback>
                <p:oleObj name="Equation" r:id="rId24" imgW="1333440" imgH="431640" progId="Equation.DSMT4">
                  <p:embed/>
                  <p:pic>
                    <p:nvPicPr>
                      <p:cNvPr id="927766" name="Object 2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990600" y="5765800"/>
                        <a:ext cx="26670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7767" name="Text Box 23"/>
          <p:cNvSpPr txBox="1">
            <a:spLocks noChangeArrowheads="1"/>
          </p:cNvSpPr>
          <p:nvPr/>
        </p:nvSpPr>
        <p:spPr bwMode="auto">
          <a:xfrm>
            <a:off x="2590800" y="701675"/>
            <a:ext cx="6477000" cy="830997"/>
          </a:xfrm>
          <a:prstGeom prst="rect">
            <a:avLst/>
          </a:prstGeom>
          <a:noFill/>
          <a:ln w="9525">
            <a:noFill/>
            <a:miter lim="800000"/>
            <a:headEnd/>
            <a:tailEnd/>
          </a:ln>
        </p:spPr>
        <p:txBody>
          <a:bodyPr wrap="square">
            <a:spAutoFit/>
          </a:bodyPr>
          <a:lstStyle/>
          <a:p>
            <a:pPr algn="l">
              <a:spcBef>
                <a:spcPct val="50000"/>
              </a:spcBef>
            </a:pPr>
            <a:r>
              <a:rPr lang="en-US" sz="2400" dirty="0" err="1">
                <a:latin typeface="VNI-Times" pitchFamily="2" charset="0"/>
              </a:rPr>
              <a:t>Xeùt</a:t>
            </a:r>
            <a:r>
              <a:rPr lang="en-US" sz="2400" dirty="0">
                <a:latin typeface="VNI-Times" pitchFamily="2" charset="0"/>
              </a:rPr>
              <a:t> </a:t>
            </a:r>
            <a:r>
              <a:rPr lang="en-US" sz="2400" dirty="0" err="1">
                <a:latin typeface="VNI-Times" pitchFamily="2" charset="0"/>
              </a:rPr>
              <a:t>vaät</a:t>
            </a:r>
            <a:r>
              <a:rPr lang="en-US" sz="2400" dirty="0">
                <a:latin typeface="VNI-Times" pitchFamily="2" charset="0"/>
              </a:rPr>
              <a:t> </a:t>
            </a:r>
            <a:r>
              <a:rPr lang="en-US" sz="2400" dirty="0" err="1">
                <a:latin typeface="VNI-Times" pitchFamily="2" charset="0"/>
              </a:rPr>
              <a:t>raén</a:t>
            </a:r>
            <a:r>
              <a:rPr lang="en-US" sz="2400" dirty="0">
                <a:latin typeface="VNI-Times" pitchFamily="2" charset="0"/>
              </a:rPr>
              <a:t> quay </a:t>
            </a:r>
            <a:r>
              <a:rPr lang="en-US" sz="2400" dirty="0" err="1">
                <a:latin typeface="VNI-Times" pitchFamily="2" charset="0"/>
              </a:rPr>
              <a:t>quanh</a:t>
            </a:r>
            <a:r>
              <a:rPr lang="en-US" sz="2400" dirty="0">
                <a:latin typeface="VNI-Times" pitchFamily="2" charset="0"/>
              </a:rPr>
              <a:t> </a:t>
            </a:r>
            <a:r>
              <a:rPr lang="en-US" sz="2400" dirty="0" err="1">
                <a:latin typeface="VNI-Times" pitchFamily="2" charset="0"/>
              </a:rPr>
              <a:t>truïc</a:t>
            </a:r>
            <a:r>
              <a:rPr lang="en-US" sz="2400" dirty="0">
                <a:latin typeface="VNI-Times" pitchFamily="2" charset="0"/>
              </a:rPr>
              <a:t> </a:t>
            </a:r>
            <a:r>
              <a:rPr lang="en-US" sz="2400" dirty="0" err="1">
                <a:latin typeface="VNI-Times" pitchFamily="2" charset="0"/>
              </a:rPr>
              <a:t>coá</a:t>
            </a:r>
            <a:r>
              <a:rPr lang="en-US" sz="2400" dirty="0">
                <a:latin typeface="VNI-Times" pitchFamily="2" charset="0"/>
              </a:rPr>
              <a:t> </a:t>
            </a:r>
            <a:r>
              <a:rPr lang="en-US" sz="2400" dirty="0" err="1">
                <a:latin typeface="VNI-Times" pitchFamily="2" charset="0"/>
              </a:rPr>
              <a:t>ñònh</a:t>
            </a:r>
            <a:r>
              <a:rPr lang="en-US" sz="2400" dirty="0">
                <a:latin typeface="VNI-Times" pitchFamily="2" charset="0"/>
              </a:rPr>
              <a:t> </a:t>
            </a:r>
            <a:r>
              <a:rPr lang="en-US" sz="2400" dirty="0">
                <a:latin typeface="VNI-Times" pitchFamily="2" charset="0"/>
                <a:sym typeface="Symbol" pitchFamily="18" charset="2"/>
              </a:rPr>
              <a:t> ,</a:t>
            </a:r>
            <a:r>
              <a:rPr lang="en-US" sz="2400" dirty="0" err="1">
                <a:latin typeface="VNI-Times" pitchFamily="2" charset="0"/>
                <a:sym typeface="Symbol" pitchFamily="18" charset="2"/>
              </a:rPr>
              <a:t>löïc</a:t>
            </a:r>
            <a:r>
              <a:rPr lang="en-US" sz="2400" dirty="0">
                <a:latin typeface="VNI-Times" pitchFamily="2" charset="0"/>
                <a:sym typeface="Symbol" pitchFamily="18" charset="2"/>
              </a:rPr>
              <a:t> </a:t>
            </a:r>
            <a:r>
              <a:rPr lang="en-US" sz="2400" dirty="0" err="1">
                <a:latin typeface="VNI-Times" pitchFamily="2" charset="0"/>
                <a:sym typeface="Symbol" pitchFamily="18" charset="2"/>
              </a:rPr>
              <a:t>tieáp</a:t>
            </a:r>
            <a:r>
              <a:rPr lang="en-US" sz="2400" dirty="0">
                <a:latin typeface="VNI-Times" pitchFamily="2" charset="0"/>
                <a:sym typeface="Symbol" pitchFamily="18" charset="2"/>
              </a:rPr>
              <a:t> </a:t>
            </a:r>
            <a:r>
              <a:rPr lang="en-US" sz="2400" dirty="0" err="1">
                <a:latin typeface="VNI-Times" pitchFamily="2" charset="0"/>
                <a:sym typeface="Symbol" pitchFamily="18" charset="2"/>
              </a:rPr>
              <a:t>tuyeán</a:t>
            </a:r>
            <a:endParaRPr lang="en-US" sz="2400" dirty="0">
              <a:latin typeface="VNI-Times" pitchFamily="2" charset="0"/>
              <a:sym typeface="Symbol" pitchFamily="18" charset="2"/>
            </a:endParaRPr>
          </a:p>
        </p:txBody>
      </p:sp>
      <p:sp>
        <p:nvSpPr>
          <p:cNvPr id="927768" name="Text Box 24"/>
          <p:cNvSpPr txBox="1">
            <a:spLocks noChangeArrowheads="1"/>
          </p:cNvSpPr>
          <p:nvPr/>
        </p:nvSpPr>
        <p:spPr bwMode="auto">
          <a:xfrm>
            <a:off x="4495800" y="1066800"/>
            <a:ext cx="5181600" cy="47307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naèm trong maët phaúng quyõ ñaïo</a:t>
            </a:r>
            <a:r>
              <a:rPr lang="en-US" sz="2500">
                <a:latin typeface="VNI-Times" pitchFamily="2" charset="0"/>
              </a:rPr>
              <a:t> .</a:t>
            </a:r>
          </a:p>
        </p:txBody>
      </p:sp>
      <p:sp>
        <p:nvSpPr>
          <p:cNvPr id="927769" name="Text Box 25"/>
          <p:cNvSpPr txBox="1">
            <a:spLocks noChangeArrowheads="1"/>
          </p:cNvSpPr>
          <p:nvPr/>
        </p:nvSpPr>
        <p:spPr bwMode="auto">
          <a:xfrm>
            <a:off x="3276600" y="1828800"/>
            <a:ext cx="5257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Coâng vi phaân cuûa löïc tieáp tuyeán laø:</a:t>
            </a:r>
          </a:p>
        </p:txBody>
      </p:sp>
      <p:sp>
        <p:nvSpPr>
          <p:cNvPr id="927770" name="Line 26"/>
          <p:cNvSpPr>
            <a:spLocks noChangeShapeType="1"/>
          </p:cNvSpPr>
          <p:nvPr/>
        </p:nvSpPr>
        <p:spPr bwMode="auto">
          <a:xfrm>
            <a:off x="5562600" y="2667000"/>
            <a:ext cx="0" cy="304800"/>
          </a:xfrm>
          <a:prstGeom prst="line">
            <a:avLst/>
          </a:prstGeom>
          <a:noFill/>
          <a:ln w="9525">
            <a:solidFill>
              <a:schemeClr val="tx1"/>
            </a:solidFill>
            <a:prstDash val="dash"/>
            <a:round/>
            <a:headEnd type="arrow" w="med" len="med"/>
            <a:tailEnd/>
          </a:ln>
        </p:spPr>
        <p:txBody>
          <a:bodyPr/>
          <a:lstStyle/>
          <a:p>
            <a:endParaRPr lang="en-US"/>
          </a:p>
        </p:txBody>
      </p:sp>
      <p:sp>
        <p:nvSpPr>
          <p:cNvPr id="927771" name="Line 27"/>
          <p:cNvSpPr>
            <a:spLocks noChangeShapeType="1"/>
          </p:cNvSpPr>
          <p:nvPr/>
        </p:nvSpPr>
        <p:spPr bwMode="auto">
          <a:xfrm>
            <a:off x="4419600" y="2743200"/>
            <a:ext cx="0" cy="1219200"/>
          </a:xfrm>
          <a:prstGeom prst="line">
            <a:avLst/>
          </a:prstGeom>
          <a:noFill/>
          <a:ln w="28575">
            <a:solidFill>
              <a:schemeClr val="folHlink"/>
            </a:solidFill>
            <a:prstDash val="dash"/>
            <a:round/>
            <a:headEnd/>
            <a:tailEnd type="arrow" w="med" len="med"/>
          </a:ln>
        </p:spPr>
        <p:txBody>
          <a:bodyPr/>
          <a:lstStyle/>
          <a:p>
            <a:endParaRPr lang="en-US"/>
          </a:p>
        </p:txBody>
      </p:sp>
      <p:sp>
        <p:nvSpPr>
          <p:cNvPr id="927772" name="Line 28"/>
          <p:cNvSpPr>
            <a:spLocks noChangeShapeType="1"/>
          </p:cNvSpPr>
          <p:nvPr/>
        </p:nvSpPr>
        <p:spPr bwMode="auto">
          <a:xfrm>
            <a:off x="5410200" y="3940175"/>
            <a:ext cx="533400" cy="0"/>
          </a:xfrm>
          <a:prstGeom prst="line">
            <a:avLst/>
          </a:prstGeom>
          <a:noFill/>
          <a:ln w="9525">
            <a:solidFill>
              <a:schemeClr val="tx1"/>
            </a:solidFill>
            <a:round/>
            <a:headEnd/>
            <a:tailEnd type="arrow" w="med" len="med"/>
          </a:ln>
        </p:spPr>
        <p:txBody>
          <a:bodyPr/>
          <a:lstStyle/>
          <a:p>
            <a:endParaRPr lang="en-US"/>
          </a:p>
        </p:txBody>
      </p:sp>
      <p:sp>
        <p:nvSpPr>
          <p:cNvPr id="927773" name="Line 29"/>
          <p:cNvSpPr>
            <a:spLocks noChangeShapeType="1"/>
          </p:cNvSpPr>
          <p:nvPr/>
        </p:nvSpPr>
        <p:spPr bwMode="auto">
          <a:xfrm>
            <a:off x="7239000" y="5105400"/>
            <a:ext cx="0" cy="1066800"/>
          </a:xfrm>
          <a:prstGeom prst="line">
            <a:avLst/>
          </a:prstGeom>
          <a:noFill/>
          <a:ln w="28575">
            <a:solidFill>
              <a:schemeClr val="folHlink"/>
            </a:solidFill>
            <a:prstDash val="dash"/>
            <a:round/>
            <a:headEnd/>
            <a:tailEnd type="arrow" w="med" len="med"/>
          </a:ln>
        </p:spPr>
        <p:txBody>
          <a:bodyPr/>
          <a:lstStyle/>
          <a:p>
            <a:endParaRPr lang="en-US"/>
          </a:p>
        </p:txBody>
      </p:sp>
      <p:sp>
        <p:nvSpPr>
          <p:cNvPr id="927774" name="Text Box 30"/>
          <p:cNvSpPr txBox="1">
            <a:spLocks noChangeArrowheads="1"/>
          </p:cNvSpPr>
          <p:nvPr/>
        </p:nvSpPr>
        <p:spPr bwMode="auto">
          <a:xfrm>
            <a:off x="228600" y="4267200"/>
            <a:ext cx="4343400" cy="427038"/>
          </a:xfrm>
          <a:prstGeom prst="rect">
            <a:avLst/>
          </a:prstGeom>
          <a:noFill/>
          <a:ln w="9525">
            <a:noFill/>
            <a:miter lim="800000"/>
            <a:headEnd/>
            <a:tailEnd/>
          </a:ln>
        </p:spPr>
        <p:txBody>
          <a:bodyPr>
            <a:spAutoFit/>
          </a:bodyPr>
          <a:lstStyle/>
          <a:p>
            <a:pPr algn="l">
              <a:spcBef>
                <a:spcPct val="50000"/>
              </a:spcBef>
            </a:pPr>
            <a:r>
              <a:rPr lang="en-US" sz="2200" u="sng">
                <a:latin typeface="VNI-Times" pitchFamily="2" charset="0"/>
              </a:rPr>
              <a:t>Vôùi chuyeån ñoäng cuûa chaát ñieåm :</a:t>
            </a:r>
          </a:p>
        </p:txBody>
      </p:sp>
      <p:sp>
        <p:nvSpPr>
          <p:cNvPr id="927775" name="Line 31"/>
          <p:cNvSpPr>
            <a:spLocks noChangeShapeType="1"/>
          </p:cNvSpPr>
          <p:nvPr/>
        </p:nvSpPr>
        <p:spPr bwMode="auto">
          <a:xfrm>
            <a:off x="4038600" y="6265863"/>
            <a:ext cx="2286000" cy="0"/>
          </a:xfrm>
          <a:prstGeom prst="line">
            <a:avLst/>
          </a:prstGeom>
          <a:noFill/>
          <a:ln w="28575">
            <a:solidFill>
              <a:srgbClr val="0066FF"/>
            </a:solidFill>
            <a:prstDash val="dashDot"/>
            <a:round/>
            <a:headEnd type="arrow" w="med" len="med"/>
            <a:tailEnd/>
          </a:ln>
        </p:spPr>
        <p:txBody>
          <a:bodyPr/>
          <a:lstStyle/>
          <a:p>
            <a:endParaRPr lang="en-US"/>
          </a:p>
        </p:txBody>
      </p:sp>
      <p:graphicFrame>
        <p:nvGraphicFramePr>
          <p:cNvPr id="927776" name="Object 32"/>
          <p:cNvGraphicFramePr>
            <a:graphicFrameLocks noGrp="1" noChangeAspect="1"/>
          </p:cNvGraphicFramePr>
          <p:nvPr>
            <p:ph sz="quarter" idx="4"/>
          </p:nvPr>
        </p:nvGraphicFramePr>
        <p:xfrm>
          <a:off x="1676400" y="3292475"/>
          <a:ext cx="373063" cy="533400"/>
        </p:xfrm>
        <a:graphic>
          <a:graphicData uri="http://schemas.openxmlformats.org/presentationml/2006/ole">
            <mc:AlternateContent xmlns:mc="http://schemas.openxmlformats.org/markup-compatibility/2006">
              <mc:Choice xmlns:v="urn:schemas-microsoft-com:vml" Requires="v">
                <p:oleObj name="Equation" r:id="rId26" imgW="177480" imgH="253800" progId="Equation.DSMT4">
                  <p:embed/>
                </p:oleObj>
              </mc:Choice>
              <mc:Fallback>
                <p:oleObj name="Equation" r:id="rId26" imgW="177480" imgH="253800" progId="Equation.DSMT4">
                  <p:embed/>
                  <p:pic>
                    <p:nvPicPr>
                      <p:cNvPr id="927776" name="Object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292475"/>
                        <a:ext cx="373063"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13" name="Text Box 33"/>
          <p:cNvSpPr txBox="1">
            <a:spLocks noChangeArrowheads="1"/>
          </p:cNvSpPr>
          <p:nvPr/>
        </p:nvSpPr>
        <p:spPr bwMode="auto">
          <a:xfrm>
            <a:off x="7848600" y="3635375"/>
            <a:ext cx="1143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(1.10)</a:t>
            </a:r>
          </a:p>
        </p:txBody>
      </p:sp>
      <p:sp>
        <p:nvSpPr>
          <p:cNvPr id="122914" name="Text Box 34"/>
          <p:cNvSpPr txBox="1">
            <a:spLocks noChangeArrowheads="1"/>
          </p:cNvSpPr>
          <p:nvPr/>
        </p:nvSpPr>
        <p:spPr bwMode="auto">
          <a:xfrm>
            <a:off x="6858000" y="6400800"/>
            <a:ext cx="1295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(1.11)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7746"/>
                                        </p:tgtEl>
                                        <p:attrNameLst>
                                          <p:attrName>style.visibility</p:attrName>
                                        </p:attrNameLst>
                                      </p:cBhvr>
                                      <p:to>
                                        <p:strVal val="visible"/>
                                      </p:to>
                                    </p:set>
                                    <p:animEffect transition="in" filter="blinds(horizontal)">
                                      <p:cBhvr>
                                        <p:cTn id="7" dur="500"/>
                                        <p:tgtEl>
                                          <p:spTgt spid="9277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7768"/>
                                        </p:tgtEl>
                                        <p:attrNameLst>
                                          <p:attrName>style.visibility</p:attrName>
                                        </p:attrNameLst>
                                      </p:cBhvr>
                                      <p:to>
                                        <p:strVal val="visible"/>
                                      </p:to>
                                    </p:set>
                                    <p:animEffect transition="in" filter="blinds(horizontal)">
                                      <p:cBhvr>
                                        <p:cTn id="12" dur="500"/>
                                        <p:tgtEl>
                                          <p:spTgt spid="92776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27767"/>
                                        </p:tgtEl>
                                        <p:attrNameLst>
                                          <p:attrName>style.visibility</p:attrName>
                                        </p:attrNameLst>
                                      </p:cBhvr>
                                      <p:to>
                                        <p:strVal val="visible"/>
                                      </p:to>
                                    </p:set>
                                    <p:animEffect transition="in" filter="blinds(horizontal)">
                                      <p:cBhvr>
                                        <p:cTn id="15" dur="500"/>
                                        <p:tgtEl>
                                          <p:spTgt spid="927767"/>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927755"/>
                                        </p:tgtEl>
                                        <p:attrNameLst>
                                          <p:attrName>style.visibility</p:attrName>
                                        </p:attrNameLst>
                                      </p:cBhvr>
                                      <p:to>
                                        <p:strVal val="visible"/>
                                      </p:to>
                                    </p:set>
                                    <p:animEffect transition="in" filter="box(in)">
                                      <p:cBhvr>
                                        <p:cTn id="20" dur="500"/>
                                        <p:tgtEl>
                                          <p:spTgt spid="927755"/>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927747"/>
                                        </p:tgtEl>
                                        <p:attrNameLst>
                                          <p:attrName>style.visibility</p:attrName>
                                        </p:attrNameLst>
                                      </p:cBhvr>
                                      <p:to>
                                        <p:strVal val="visible"/>
                                      </p:to>
                                    </p:set>
                                    <p:animEffect transition="in" filter="circle(in)">
                                      <p:cBhvr>
                                        <p:cTn id="25" dur="2000"/>
                                        <p:tgtEl>
                                          <p:spTgt spid="927747"/>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927748"/>
                                        </p:tgtEl>
                                        <p:attrNameLst>
                                          <p:attrName>style.visibility</p:attrName>
                                        </p:attrNameLst>
                                      </p:cBhvr>
                                      <p:to>
                                        <p:strVal val="visible"/>
                                      </p:to>
                                    </p:set>
                                    <p:animEffect transition="in" filter="circle(in)">
                                      <p:cBhvr>
                                        <p:cTn id="28" dur="2000"/>
                                        <p:tgtEl>
                                          <p:spTgt spid="927748"/>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927751"/>
                                        </p:tgtEl>
                                        <p:attrNameLst>
                                          <p:attrName>style.visibility</p:attrName>
                                        </p:attrNameLst>
                                      </p:cBhvr>
                                      <p:to>
                                        <p:strVal val="visible"/>
                                      </p:to>
                                    </p:set>
                                    <p:animEffect transition="in" filter="circle(in)">
                                      <p:cBhvr>
                                        <p:cTn id="31" dur="2000"/>
                                        <p:tgtEl>
                                          <p:spTgt spid="927751"/>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927749"/>
                                        </p:tgtEl>
                                        <p:attrNameLst>
                                          <p:attrName>style.visibility</p:attrName>
                                        </p:attrNameLst>
                                      </p:cBhvr>
                                      <p:to>
                                        <p:strVal val="visible"/>
                                      </p:to>
                                    </p:set>
                                    <p:animEffect transition="in" filter="circle(in)">
                                      <p:cBhvr>
                                        <p:cTn id="34" dur="2000"/>
                                        <p:tgtEl>
                                          <p:spTgt spid="927749"/>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927752"/>
                                        </p:tgtEl>
                                        <p:attrNameLst>
                                          <p:attrName>style.visibility</p:attrName>
                                        </p:attrNameLst>
                                      </p:cBhvr>
                                      <p:to>
                                        <p:strVal val="visible"/>
                                      </p:to>
                                    </p:set>
                                    <p:animEffect transition="in" filter="circle(in)">
                                      <p:cBhvr>
                                        <p:cTn id="37" dur="2000"/>
                                        <p:tgtEl>
                                          <p:spTgt spid="927752"/>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927753"/>
                                        </p:tgtEl>
                                        <p:attrNameLst>
                                          <p:attrName>style.visibility</p:attrName>
                                        </p:attrNameLst>
                                      </p:cBhvr>
                                      <p:to>
                                        <p:strVal val="visible"/>
                                      </p:to>
                                    </p:set>
                                    <p:animEffect transition="in" filter="circle(in)">
                                      <p:cBhvr>
                                        <p:cTn id="40" dur="2000"/>
                                        <p:tgtEl>
                                          <p:spTgt spid="927753"/>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927750"/>
                                        </p:tgtEl>
                                        <p:attrNameLst>
                                          <p:attrName>style.visibility</p:attrName>
                                        </p:attrNameLst>
                                      </p:cBhvr>
                                      <p:to>
                                        <p:strVal val="visible"/>
                                      </p:to>
                                    </p:set>
                                    <p:animEffect transition="in" filter="circle(in)">
                                      <p:cBhvr>
                                        <p:cTn id="43" dur="2000"/>
                                        <p:tgtEl>
                                          <p:spTgt spid="927750"/>
                                        </p:tgtEl>
                                      </p:cBhvr>
                                    </p:animEffect>
                                  </p:childTnLst>
                                </p:cTn>
                              </p:par>
                              <p:par>
                                <p:cTn id="44" presetID="6" presetClass="entr" presetSubtype="16" fill="hold" nodeType="withEffect">
                                  <p:stCondLst>
                                    <p:cond delay="0"/>
                                  </p:stCondLst>
                                  <p:childTnLst>
                                    <p:set>
                                      <p:cBhvr>
                                        <p:cTn id="45" dur="1" fill="hold">
                                          <p:stCondLst>
                                            <p:cond delay="0"/>
                                          </p:stCondLst>
                                        </p:cTn>
                                        <p:tgtEl>
                                          <p:spTgt spid="927776"/>
                                        </p:tgtEl>
                                        <p:attrNameLst>
                                          <p:attrName>style.visibility</p:attrName>
                                        </p:attrNameLst>
                                      </p:cBhvr>
                                      <p:to>
                                        <p:strVal val="visible"/>
                                      </p:to>
                                    </p:set>
                                    <p:animEffect transition="in" filter="circle(in)">
                                      <p:cBhvr>
                                        <p:cTn id="46" dur="2000"/>
                                        <p:tgtEl>
                                          <p:spTgt spid="927776"/>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927754"/>
                                        </p:tgtEl>
                                        <p:attrNameLst>
                                          <p:attrName>style.visibility</p:attrName>
                                        </p:attrNameLst>
                                      </p:cBhvr>
                                      <p:to>
                                        <p:strVal val="visible"/>
                                      </p:to>
                                    </p:set>
                                    <p:animEffect transition="in" filter="circle(in)">
                                      <p:cBhvr>
                                        <p:cTn id="49" dur="2000"/>
                                        <p:tgtEl>
                                          <p:spTgt spid="927754"/>
                                        </p:tgtEl>
                                      </p:cBhvr>
                                    </p:animEffect>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grpId="0" nodeType="clickEffect">
                                  <p:stCondLst>
                                    <p:cond delay="0"/>
                                  </p:stCondLst>
                                  <p:childTnLst>
                                    <p:set>
                                      <p:cBhvr>
                                        <p:cTn id="53" dur="1" fill="hold">
                                          <p:stCondLst>
                                            <p:cond delay="0"/>
                                          </p:stCondLst>
                                        </p:cTn>
                                        <p:tgtEl>
                                          <p:spTgt spid="927769"/>
                                        </p:tgtEl>
                                        <p:attrNameLst>
                                          <p:attrName>style.visibility</p:attrName>
                                        </p:attrNameLst>
                                      </p:cBhvr>
                                      <p:to>
                                        <p:strVal val="visible"/>
                                      </p:to>
                                    </p:set>
                                    <p:animEffect transition="in" filter="checkerboard(across)">
                                      <p:cBhvr>
                                        <p:cTn id="54" dur="500"/>
                                        <p:tgtEl>
                                          <p:spTgt spid="927769"/>
                                        </p:tgtEl>
                                      </p:cBhvr>
                                    </p:animEffect>
                                  </p:childTnLst>
                                </p:cTn>
                              </p:par>
                              <p:par>
                                <p:cTn id="55" presetID="5" presetClass="entr" presetSubtype="10" fill="hold" nodeType="withEffect">
                                  <p:stCondLst>
                                    <p:cond delay="0"/>
                                  </p:stCondLst>
                                  <p:childTnLst>
                                    <p:set>
                                      <p:cBhvr>
                                        <p:cTn id="56" dur="1" fill="hold">
                                          <p:stCondLst>
                                            <p:cond delay="0"/>
                                          </p:stCondLst>
                                        </p:cTn>
                                        <p:tgtEl>
                                          <p:spTgt spid="927756"/>
                                        </p:tgtEl>
                                        <p:attrNameLst>
                                          <p:attrName>style.visibility</p:attrName>
                                        </p:attrNameLst>
                                      </p:cBhvr>
                                      <p:to>
                                        <p:strVal val="visible"/>
                                      </p:to>
                                    </p:set>
                                    <p:animEffect transition="in" filter="checkerboard(across)">
                                      <p:cBhvr>
                                        <p:cTn id="57" dur="500"/>
                                        <p:tgtEl>
                                          <p:spTgt spid="927756"/>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927770"/>
                                        </p:tgtEl>
                                        <p:attrNameLst>
                                          <p:attrName>style.visibility</p:attrName>
                                        </p:attrNameLst>
                                      </p:cBhvr>
                                      <p:to>
                                        <p:strVal val="visible"/>
                                      </p:to>
                                    </p:set>
                                    <p:animEffect transition="in" filter="box(in)">
                                      <p:cBhvr>
                                        <p:cTn id="62" dur="500"/>
                                        <p:tgtEl>
                                          <p:spTgt spid="927770"/>
                                        </p:tgtEl>
                                      </p:cBhvr>
                                    </p:animEffect>
                                  </p:childTnLst>
                                </p:cTn>
                              </p:par>
                              <p:par>
                                <p:cTn id="63" presetID="4" presetClass="entr" presetSubtype="16" fill="hold" nodeType="withEffect">
                                  <p:stCondLst>
                                    <p:cond delay="0"/>
                                  </p:stCondLst>
                                  <p:childTnLst>
                                    <p:set>
                                      <p:cBhvr>
                                        <p:cTn id="64" dur="1" fill="hold">
                                          <p:stCondLst>
                                            <p:cond delay="0"/>
                                          </p:stCondLst>
                                        </p:cTn>
                                        <p:tgtEl>
                                          <p:spTgt spid="927757"/>
                                        </p:tgtEl>
                                        <p:attrNameLst>
                                          <p:attrName>style.visibility</p:attrName>
                                        </p:attrNameLst>
                                      </p:cBhvr>
                                      <p:to>
                                        <p:strVal val="visible"/>
                                      </p:to>
                                    </p:set>
                                    <p:animEffect transition="in" filter="box(in)">
                                      <p:cBhvr>
                                        <p:cTn id="65" dur="500"/>
                                        <p:tgtEl>
                                          <p:spTgt spid="927757"/>
                                        </p:tgtEl>
                                      </p:cBhvr>
                                    </p:animEffect>
                                  </p:childTnLst>
                                </p:cTn>
                              </p:par>
                            </p:childTnLst>
                          </p:cTn>
                        </p:par>
                      </p:childTnLst>
                    </p:cTn>
                  </p:par>
                  <p:par>
                    <p:cTn id="66" fill="hold">
                      <p:stCondLst>
                        <p:cond delay="indefinite"/>
                      </p:stCondLst>
                      <p:childTnLst>
                        <p:par>
                          <p:cTn id="67" fill="hold">
                            <p:stCondLst>
                              <p:cond delay="0"/>
                            </p:stCondLst>
                            <p:childTnLst>
                              <p:par>
                                <p:cTn id="68" presetID="5" presetClass="entr" presetSubtype="10" fill="hold" nodeType="clickEffect">
                                  <p:stCondLst>
                                    <p:cond delay="0"/>
                                  </p:stCondLst>
                                  <p:childTnLst>
                                    <p:set>
                                      <p:cBhvr>
                                        <p:cTn id="69" dur="1" fill="hold">
                                          <p:stCondLst>
                                            <p:cond delay="0"/>
                                          </p:stCondLst>
                                        </p:cTn>
                                        <p:tgtEl>
                                          <p:spTgt spid="927759"/>
                                        </p:tgtEl>
                                        <p:attrNameLst>
                                          <p:attrName>style.visibility</p:attrName>
                                        </p:attrNameLst>
                                      </p:cBhvr>
                                      <p:to>
                                        <p:strVal val="visible"/>
                                      </p:to>
                                    </p:set>
                                    <p:animEffect transition="in" filter="checkerboard(across)">
                                      <p:cBhvr>
                                        <p:cTn id="70" dur="500"/>
                                        <p:tgtEl>
                                          <p:spTgt spid="927759"/>
                                        </p:tgtEl>
                                      </p:cBhvr>
                                    </p:animEffect>
                                  </p:childTnLst>
                                </p:cTn>
                              </p:par>
                              <p:par>
                                <p:cTn id="71" presetID="5" presetClass="entr" presetSubtype="10" fill="hold" nodeType="withEffect">
                                  <p:stCondLst>
                                    <p:cond delay="0"/>
                                  </p:stCondLst>
                                  <p:childTnLst>
                                    <p:set>
                                      <p:cBhvr>
                                        <p:cTn id="72" dur="1" fill="hold">
                                          <p:stCondLst>
                                            <p:cond delay="0"/>
                                          </p:stCondLst>
                                        </p:cTn>
                                        <p:tgtEl>
                                          <p:spTgt spid="927758"/>
                                        </p:tgtEl>
                                        <p:attrNameLst>
                                          <p:attrName>style.visibility</p:attrName>
                                        </p:attrNameLst>
                                      </p:cBhvr>
                                      <p:to>
                                        <p:strVal val="visible"/>
                                      </p:to>
                                    </p:set>
                                    <p:animEffect transition="in" filter="checkerboard(across)">
                                      <p:cBhvr>
                                        <p:cTn id="73" dur="500"/>
                                        <p:tgtEl>
                                          <p:spTgt spid="927758"/>
                                        </p:tgtEl>
                                      </p:cBhvr>
                                    </p:animEffect>
                                  </p:childTnLst>
                                </p:cTn>
                              </p:par>
                              <p:par>
                                <p:cTn id="74" presetID="5" presetClass="entr" presetSubtype="10" fill="hold" grpId="0" nodeType="withEffect">
                                  <p:stCondLst>
                                    <p:cond delay="0"/>
                                  </p:stCondLst>
                                  <p:childTnLst>
                                    <p:set>
                                      <p:cBhvr>
                                        <p:cTn id="75" dur="1" fill="hold">
                                          <p:stCondLst>
                                            <p:cond delay="0"/>
                                          </p:stCondLst>
                                        </p:cTn>
                                        <p:tgtEl>
                                          <p:spTgt spid="927771"/>
                                        </p:tgtEl>
                                        <p:attrNameLst>
                                          <p:attrName>style.visibility</p:attrName>
                                        </p:attrNameLst>
                                      </p:cBhvr>
                                      <p:to>
                                        <p:strVal val="visible"/>
                                      </p:to>
                                    </p:set>
                                    <p:animEffect transition="in" filter="checkerboard(across)">
                                      <p:cBhvr>
                                        <p:cTn id="76" dur="500"/>
                                        <p:tgtEl>
                                          <p:spTgt spid="927771"/>
                                        </p:tgtEl>
                                      </p:cBhvr>
                                    </p:animEffect>
                                  </p:childTnLst>
                                </p:cTn>
                              </p:par>
                              <p:par>
                                <p:cTn id="77" presetID="5" presetClass="entr" presetSubtype="10" fill="hold" nodeType="withEffect">
                                  <p:stCondLst>
                                    <p:cond delay="0"/>
                                  </p:stCondLst>
                                  <p:childTnLst>
                                    <p:set>
                                      <p:cBhvr>
                                        <p:cTn id="78" dur="1" fill="hold">
                                          <p:stCondLst>
                                            <p:cond delay="0"/>
                                          </p:stCondLst>
                                        </p:cTn>
                                        <p:tgtEl>
                                          <p:spTgt spid="927760"/>
                                        </p:tgtEl>
                                        <p:attrNameLst>
                                          <p:attrName>style.visibility</p:attrName>
                                        </p:attrNameLst>
                                      </p:cBhvr>
                                      <p:to>
                                        <p:strVal val="visible"/>
                                      </p:to>
                                    </p:set>
                                    <p:animEffect transition="in" filter="checkerboard(across)">
                                      <p:cBhvr>
                                        <p:cTn id="79" dur="500"/>
                                        <p:tgtEl>
                                          <p:spTgt spid="927760"/>
                                        </p:tgtEl>
                                      </p:cBhvr>
                                    </p:animEffect>
                                  </p:childTnLst>
                                </p:cTn>
                              </p:par>
                            </p:childTnLst>
                          </p:cTn>
                        </p:par>
                      </p:childTnLst>
                    </p:cTn>
                  </p:par>
                  <p:par>
                    <p:cTn id="80" fill="hold">
                      <p:stCondLst>
                        <p:cond delay="indefinite"/>
                      </p:stCondLst>
                      <p:childTnLst>
                        <p:par>
                          <p:cTn id="81" fill="hold">
                            <p:stCondLst>
                              <p:cond delay="0"/>
                            </p:stCondLst>
                            <p:childTnLst>
                              <p:par>
                                <p:cTn id="82" presetID="8" presetClass="entr" presetSubtype="16" fill="hold" grpId="0" nodeType="clickEffect">
                                  <p:stCondLst>
                                    <p:cond delay="0"/>
                                  </p:stCondLst>
                                  <p:childTnLst>
                                    <p:set>
                                      <p:cBhvr>
                                        <p:cTn id="83" dur="1" fill="hold">
                                          <p:stCondLst>
                                            <p:cond delay="0"/>
                                          </p:stCondLst>
                                        </p:cTn>
                                        <p:tgtEl>
                                          <p:spTgt spid="927772"/>
                                        </p:tgtEl>
                                        <p:attrNameLst>
                                          <p:attrName>style.visibility</p:attrName>
                                        </p:attrNameLst>
                                      </p:cBhvr>
                                      <p:to>
                                        <p:strVal val="visible"/>
                                      </p:to>
                                    </p:set>
                                    <p:animEffect transition="in" filter="diamond(in)">
                                      <p:cBhvr>
                                        <p:cTn id="84" dur="2000"/>
                                        <p:tgtEl>
                                          <p:spTgt spid="927772"/>
                                        </p:tgtEl>
                                      </p:cBhvr>
                                    </p:animEffect>
                                  </p:childTnLst>
                                </p:cTn>
                              </p:par>
                              <p:par>
                                <p:cTn id="85" presetID="8" presetClass="entr" presetSubtype="16" fill="hold" nodeType="withEffect">
                                  <p:stCondLst>
                                    <p:cond delay="0"/>
                                  </p:stCondLst>
                                  <p:childTnLst>
                                    <p:set>
                                      <p:cBhvr>
                                        <p:cTn id="86" dur="1" fill="hold">
                                          <p:stCondLst>
                                            <p:cond delay="0"/>
                                          </p:stCondLst>
                                        </p:cTn>
                                        <p:tgtEl>
                                          <p:spTgt spid="927761"/>
                                        </p:tgtEl>
                                        <p:attrNameLst>
                                          <p:attrName>style.visibility</p:attrName>
                                        </p:attrNameLst>
                                      </p:cBhvr>
                                      <p:to>
                                        <p:strVal val="visible"/>
                                      </p:to>
                                    </p:set>
                                    <p:animEffect transition="in" filter="diamond(in)">
                                      <p:cBhvr>
                                        <p:cTn id="87" dur="2000"/>
                                        <p:tgtEl>
                                          <p:spTgt spid="927761"/>
                                        </p:tgtEl>
                                      </p:cBhvr>
                                    </p:animEffect>
                                  </p:childTnLst>
                                </p:cTn>
                              </p:par>
                            </p:childTnLst>
                          </p:cTn>
                        </p:par>
                      </p:childTnLst>
                    </p:cTn>
                  </p:par>
                  <p:par>
                    <p:cTn id="88" fill="hold">
                      <p:stCondLst>
                        <p:cond delay="indefinite"/>
                      </p:stCondLst>
                      <p:childTnLst>
                        <p:par>
                          <p:cTn id="89" fill="hold">
                            <p:stCondLst>
                              <p:cond delay="0"/>
                            </p:stCondLst>
                            <p:childTnLst>
                              <p:par>
                                <p:cTn id="90" presetID="8" presetClass="entr" presetSubtype="16" fill="hold" nodeType="clickEffect">
                                  <p:stCondLst>
                                    <p:cond delay="0"/>
                                  </p:stCondLst>
                                  <p:childTnLst>
                                    <p:set>
                                      <p:cBhvr>
                                        <p:cTn id="91" dur="1" fill="hold">
                                          <p:stCondLst>
                                            <p:cond delay="0"/>
                                          </p:stCondLst>
                                        </p:cTn>
                                        <p:tgtEl>
                                          <p:spTgt spid="927762"/>
                                        </p:tgtEl>
                                        <p:attrNameLst>
                                          <p:attrName>style.visibility</p:attrName>
                                        </p:attrNameLst>
                                      </p:cBhvr>
                                      <p:to>
                                        <p:strVal val="visible"/>
                                      </p:to>
                                    </p:set>
                                    <p:animEffect transition="in" filter="diamond(in)">
                                      <p:cBhvr>
                                        <p:cTn id="92" dur="2000"/>
                                        <p:tgtEl>
                                          <p:spTgt spid="927762"/>
                                        </p:tgtEl>
                                      </p:cBhvr>
                                    </p:animEffect>
                                  </p:childTnLst>
                                </p:cTn>
                              </p:par>
                            </p:childTnLst>
                          </p:cTn>
                        </p:par>
                      </p:childTnLst>
                    </p:cTn>
                  </p:par>
                  <p:par>
                    <p:cTn id="93" fill="hold">
                      <p:stCondLst>
                        <p:cond delay="indefinite"/>
                      </p:stCondLst>
                      <p:childTnLst>
                        <p:par>
                          <p:cTn id="94" fill="hold">
                            <p:stCondLst>
                              <p:cond delay="0"/>
                            </p:stCondLst>
                            <p:childTnLst>
                              <p:par>
                                <p:cTn id="95" presetID="5" presetClass="entr" presetSubtype="10" fill="hold" grpId="0" nodeType="clickEffect">
                                  <p:stCondLst>
                                    <p:cond delay="0"/>
                                  </p:stCondLst>
                                  <p:childTnLst>
                                    <p:set>
                                      <p:cBhvr>
                                        <p:cTn id="96" dur="1" fill="hold">
                                          <p:stCondLst>
                                            <p:cond delay="0"/>
                                          </p:stCondLst>
                                        </p:cTn>
                                        <p:tgtEl>
                                          <p:spTgt spid="927773"/>
                                        </p:tgtEl>
                                        <p:attrNameLst>
                                          <p:attrName>style.visibility</p:attrName>
                                        </p:attrNameLst>
                                      </p:cBhvr>
                                      <p:to>
                                        <p:strVal val="visible"/>
                                      </p:to>
                                    </p:set>
                                    <p:animEffect transition="in" filter="checkerboard(across)">
                                      <p:cBhvr>
                                        <p:cTn id="97" dur="500"/>
                                        <p:tgtEl>
                                          <p:spTgt spid="927773"/>
                                        </p:tgtEl>
                                      </p:cBhvr>
                                    </p:animEffect>
                                  </p:childTnLst>
                                </p:cTn>
                              </p:par>
                              <p:par>
                                <p:cTn id="98" presetID="5" presetClass="entr" presetSubtype="10" fill="hold" nodeType="withEffect">
                                  <p:stCondLst>
                                    <p:cond delay="0"/>
                                  </p:stCondLst>
                                  <p:childTnLst>
                                    <p:set>
                                      <p:cBhvr>
                                        <p:cTn id="99" dur="1" fill="hold">
                                          <p:stCondLst>
                                            <p:cond delay="0"/>
                                          </p:stCondLst>
                                        </p:cTn>
                                        <p:tgtEl>
                                          <p:spTgt spid="927763"/>
                                        </p:tgtEl>
                                        <p:attrNameLst>
                                          <p:attrName>style.visibility</p:attrName>
                                        </p:attrNameLst>
                                      </p:cBhvr>
                                      <p:to>
                                        <p:strVal val="visible"/>
                                      </p:to>
                                    </p:set>
                                    <p:animEffect transition="in" filter="checkerboard(across)">
                                      <p:cBhvr>
                                        <p:cTn id="100" dur="500"/>
                                        <p:tgtEl>
                                          <p:spTgt spid="927763"/>
                                        </p:tgtEl>
                                      </p:cBhvr>
                                    </p:animEffect>
                                  </p:childTnLst>
                                </p:cTn>
                              </p:par>
                              <p:par>
                                <p:cTn id="101" presetID="5" presetClass="entr" presetSubtype="10" fill="hold" nodeType="withEffect">
                                  <p:stCondLst>
                                    <p:cond delay="0"/>
                                  </p:stCondLst>
                                  <p:childTnLst>
                                    <p:set>
                                      <p:cBhvr>
                                        <p:cTn id="102" dur="1" fill="hold">
                                          <p:stCondLst>
                                            <p:cond delay="0"/>
                                          </p:stCondLst>
                                        </p:cTn>
                                        <p:tgtEl>
                                          <p:spTgt spid="927764"/>
                                        </p:tgtEl>
                                        <p:attrNameLst>
                                          <p:attrName>style.visibility</p:attrName>
                                        </p:attrNameLst>
                                      </p:cBhvr>
                                      <p:to>
                                        <p:strVal val="visible"/>
                                      </p:to>
                                    </p:set>
                                    <p:animEffect transition="in" filter="checkerboard(across)">
                                      <p:cBhvr>
                                        <p:cTn id="103" dur="500"/>
                                        <p:tgtEl>
                                          <p:spTgt spid="927764"/>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grpId="0" nodeType="clickEffect">
                                  <p:stCondLst>
                                    <p:cond delay="0"/>
                                  </p:stCondLst>
                                  <p:childTnLst>
                                    <p:set>
                                      <p:cBhvr>
                                        <p:cTn id="107" dur="1" fill="hold">
                                          <p:stCondLst>
                                            <p:cond delay="0"/>
                                          </p:stCondLst>
                                        </p:cTn>
                                        <p:tgtEl>
                                          <p:spTgt spid="927774"/>
                                        </p:tgtEl>
                                        <p:attrNameLst>
                                          <p:attrName>style.visibility</p:attrName>
                                        </p:attrNameLst>
                                      </p:cBhvr>
                                      <p:to>
                                        <p:strVal val="visible"/>
                                      </p:to>
                                    </p:set>
                                    <p:animEffect transition="in" filter="blinds(horizontal)">
                                      <p:cBhvr>
                                        <p:cTn id="108" dur="500"/>
                                        <p:tgtEl>
                                          <p:spTgt spid="927774"/>
                                        </p:tgtEl>
                                      </p:cBhvr>
                                    </p:animEffect>
                                  </p:childTnLst>
                                </p:cTn>
                              </p:par>
                            </p:childTnLst>
                          </p:cTn>
                        </p:par>
                      </p:childTnLst>
                    </p:cTn>
                  </p:par>
                  <p:par>
                    <p:cTn id="109" fill="hold">
                      <p:stCondLst>
                        <p:cond delay="indefinite"/>
                      </p:stCondLst>
                      <p:childTnLst>
                        <p:par>
                          <p:cTn id="110" fill="hold">
                            <p:stCondLst>
                              <p:cond delay="0"/>
                            </p:stCondLst>
                            <p:childTnLst>
                              <p:par>
                                <p:cTn id="111" presetID="5" presetClass="entr" presetSubtype="10" fill="hold" grpId="1" nodeType="clickEffect">
                                  <p:stCondLst>
                                    <p:cond delay="0"/>
                                  </p:stCondLst>
                                  <p:childTnLst>
                                    <p:set>
                                      <p:cBhvr>
                                        <p:cTn id="112" dur="1" fill="hold">
                                          <p:stCondLst>
                                            <p:cond delay="0"/>
                                          </p:stCondLst>
                                        </p:cTn>
                                        <p:tgtEl>
                                          <p:spTgt spid="927774"/>
                                        </p:tgtEl>
                                        <p:attrNameLst>
                                          <p:attrName>style.visibility</p:attrName>
                                        </p:attrNameLst>
                                      </p:cBhvr>
                                      <p:to>
                                        <p:strVal val="visible"/>
                                      </p:to>
                                    </p:set>
                                    <p:animEffect transition="in" filter="checkerboard(across)">
                                      <p:cBhvr>
                                        <p:cTn id="113" dur="500"/>
                                        <p:tgtEl>
                                          <p:spTgt spid="927774"/>
                                        </p:tgtEl>
                                      </p:cBhvr>
                                    </p:animEffect>
                                  </p:childTnLst>
                                </p:cTn>
                              </p:par>
                              <p:par>
                                <p:cTn id="114" presetID="5" presetClass="entr" presetSubtype="10" fill="hold" nodeType="withEffect">
                                  <p:stCondLst>
                                    <p:cond delay="0"/>
                                  </p:stCondLst>
                                  <p:childTnLst>
                                    <p:set>
                                      <p:cBhvr>
                                        <p:cTn id="115" dur="1" fill="hold">
                                          <p:stCondLst>
                                            <p:cond delay="0"/>
                                          </p:stCondLst>
                                        </p:cTn>
                                        <p:tgtEl>
                                          <p:spTgt spid="927765"/>
                                        </p:tgtEl>
                                        <p:attrNameLst>
                                          <p:attrName>style.visibility</p:attrName>
                                        </p:attrNameLst>
                                      </p:cBhvr>
                                      <p:to>
                                        <p:strVal val="visible"/>
                                      </p:to>
                                    </p:set>
                                    <p:animEffect transition="in" filter="checkerboard(across)">
                                      <p:cBhvr>
                                        <p:cTn id="116" dur="500"/>
                                        <p:tgtEl>
                                          <p:spTgt spid="927765"/>
                                        </p:tgtEl>
                                      </p:cBhvr>
                                    </p:animEffect>
                                  </p:childTnLst>
                                </p:cTn>
                              </p:par>
                              <p:par>
                                <p:cTn id="117" presetID="5" presetClass="entr" presetSubtype="10" fill="hold" nodeType="withEffect">
                                  <p:stCondLst>
                                    <p:cond delay="0"/>
                                  </p:stCondLst>
                                  <p:childTnLst>
                                    <p:set>
                                      <p:cBhvr>
                                        <p:cTn id="118" dur="1" fill="hold">
                                          <p:stCondLst>
                                            <p:cond delay="0"/>
                                          </p:stCondLst>
                                        </p:cTn>
                                        <p:tgtEl>
                                          <p:spTgt spid="927766"/>
                                        </p:tgtEl>
                                        <p:attrNameLst>
                                          <p:attrName>style.visibility</p:attrName>
                                        </p:attrNameLst>
                                      </p:cBhvr>
                                      <p:to>
                                        <p:strVal val="visible"/>
                                      </p:to>
                                    </p:set>
                                    <p:animEffect transition="in" filter="checkerboard(across)">
                                      <p:cBhvr>
                                        <p:cTn id="119" dur="500"/>
                                        <p:tgtEl>
                                          <p:spTgt spid="927766"/>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grpId="0" nodeType="clickEffect">
                                  <p:stCondLst>
                                    <p:cond delay="0"/>
                                  </p:stCondLst>
                                  <p:childTnLst>
                                    <p:set>
                                      <p:cBhvr>
                                        <p:cTn id="123" dur="1" fill="hold">
                                          <p:stCondLst>
                                            <p:cond delay="0"/>
                                          </p:stCondLst>
                                        </p:cTn>
                                        <p:tgtEl>
                                          <p:spTgt spid="927775"/>
                                        </p:tgtEl>
                                        <p:attrNameLst>
                                          <p:attrName>style.visibility</p:attrName>
                                        </p:attrNameLst>
                                      </p:cBhvr>
                                      <p:to>
                                        <p:strVal val="visible"/>
                                      </p:to>
                                    </p:set>
                                    <p:animEffect transition="in" filter="wipe(down)">
                                      <p:cBhvr>
                                        <p:cTn id="124" dur="500"/>
                                        <p:tgtEl>
                                          <p:spTgt spid="927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7746" grpId="0"/>
      <p:bldP spid="927747" grpId="0" animBg="1"/>
      <p:bldP spid="927748" grpId="0" animBg="1"/>
      <p:bldP spid="927749" grpId="0" animBg="1"/>
      <p:bldP spid="927750" grpId="0" animBg="1"/>
      <p:bldP spid="927751" grpId="0"/>
      <p:bldP spid="927752" grpId="0"/>
      <p:bldP spid="927753" grpId="0"/>
      <p:bldP spid="927754" grpId="0" animBg="1"/>
      <p:bldP spid="927767" grpId="0"/>
      <p:bldP spid="927768" grpId="0"/>
      <p:bldP spid="927769" grpId="0"/>
      <p:bldP spid="927770" grpId="0" animBg="1"/>
      <p:bldP spid="927771" grpId="0" animBg="1"/>
      <p:bldP spid="927772" grpId="0" animBg="1"/>
      <p:bldP spid="927773" grpId="0" animBg="1"/>
      <p:bldP spid="927774" grpId="0"/>
      <p:bldP spid="927774" grpId="1"/>
      <p:bldP spid="92777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770" name="Text Box 2"/>
          <p:cNvSpPr txBox="1">
            <a:spLocks noChangeArrowheads="1"/>
          </p:cNvSpPr>
          <p:nvPr/>
        </p:nvSpPr>
        <p:spPr bwMode="auto">
          <a:xfrm>
            <a:off x="533400" y="228600"/>
            <a:ext cx="3810000" cy="473075"/>
          </a:xfrm>
          <a:prstGeom prst="rect">
            <a:avLst/>
          </a:prstGeom>
          <a:noFill/>
          <a:ln w="9525">
            <a:noFill/>
            <a:miter lim="800000"/>
            <a:headEnd/>
            <a:tailEnd/>
          </a:ln>
        </p:spPr>
        <p:txBody>
          <a:bodyPr>
            <a:spAutoFit/>
          </a:bodyPr>
          <a:lstStyle/>
          <a:p>
            <a:pPr algn="l">
              <a:spcBef>
                <a:spcPct val="50000"/>
              </a:spcBef>
            </a:pPr>
            <a:r>
              <a:rPr lang="en-US" sz="2500" u="sng" dirty="0" err="1">
                <a:latin typeface="VNI-Times" pitchFamily="2" charset="0"/>
              </a:rPr>
              <a:t>Ñoäng</a:t>
            </a:r>
            <a:r>
              <a:rPr lang="en-US" sz="2500" u="sng" dirty="0">
                <a:latin typeface="VNI-Times" pitchFamily="2" charset="0"/>
              </a:rPr>
              <a:t> </a:t>
            </a:r>
            <a:r>
              <a:rPr lang="en-US" sz="2500" u="sng" dirty="0" err="1">
                <a:latin typeface="VNI-Times" pitchFamily="2" charset="0"/>
              </a:rPr>
              <a:t>naêng</a:t>
            </a:r>
            <a:r>
              <a:rPr lang="en-US" sz="2500" u="sng" dirty="0">
                <a:latin typeface="VNI-Times" pitchFamily="2" charset="0"/>
              </a:rPr>
              <a:t> </a:t>
            </a:r>
            <a:r>
              <a:rPr lang="en-US" sz="2500" u="sng" dirty="0" err="1">
                <a:latin typeface="VNI-Times" pitchFamily="2" charset="0"/>
              </a:rPr>
              <a:t>cuûa</a:t>
            </a:r>
            <a:r>
              <a:rPr lang="en-US" sz="2500" u="sng" dirty="0">
                <a:latin typeface="VNI-Times" pitchFamily="2" charset="0"/>
              </a:rPr>
              <a:t> </a:t>
            </a:r>
            <a:r>
              <a:rPr lang="en-US" sz="2500" u="sng" dirty="0" err="1">
                <a:latin typeface="VNI-Times" pitchFamily="2" charset="0"/>
              </a:rPr>
              <a:t>vaät</a:t>
            </a:r>
            <a:r>
              <a:rPr lang="en-US" sz="2500" u="sng" dirty="0">
                <a:latin typeface="VNI-Times" pitchFamily="2" charset="0"/>
              </a:rPr>
              <a:t> quay :</a:t>
            </a:r>
          </a:p>
        </p:txBody>
      </p:sp>
      <p:graphicFrame>
        <p:nvGraphicFramePr>
          <p:cNvPr id="928771" name="Object 3"/>
          <p:cNvGraphicFramePr>
            <a:graphicFrameLocks noGrp="1" noChangeAspect="1"/>
          </p:cNvGraphicFramePr>
          <p:nvPr>
            <p:ph sz="quarter" idx="1"/>
          </p:nvPr>
        </p:nvGraphicFramePr>
        <p:xfrm>
          <a:off x="1905000" y="838200"/>
          <a:ext cx="1676400" cy="411163"/>
        </p:xfrm>
        <a:graphic>
          <a:graphicData uri="http://schemas.openxmlformats.org/presentationml/2006/ole">
            <mc:AlternateContent xmlns:mc="http://schemas.openxmlformats.org/markup-compatibility/2006">
              <mc:Choice xmlns:v="urn:schemas-microsoft-com:vml" Requires="v">
                <p:oleObj name="Equation" r:id="rId2" imgW="723600" imgH="177480" progId="Equation.DSMT4">
                  <p:embed/>
                </p:oleObj>
              </mc:Choice>
              <mc:Fallback>
                <p:oleObj name="Equation" r:id="rId2" imgW="723600" imgH="177480" progId="Equation.DSMT4">
                  <p:embed/>
                  <p:pic>
                    <p:nvPicPr>
                      <p:cNvPr id="928771"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838200"/>
                        <a:ext cx="1676400"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8772" name="Object 4"/>
          <p:cNvGraphicFramePr>
            <a:graphicFrameLocks noGrp="1" noChangeAspect="1"/>
          </p:cNvGraphicFramePr>
          <p:nvPr>
            <p:ph sz="quarter" idx="2"/>
          </p:nvPr>
        </p:nvGraphicFramePr>
        <p:xfrm>
          <a:off x="1905000" y="1828800"/>
          <a:ext cx="6096000" cy="930275"/>
        </p:xfrm>
        <a:graphic>
          <a:graphicData uri="http://schemas.openxmlformats.org/presentationml/2006/ole">
            <mc:AlternateContent xmlns:mc="http://schemas.openxmlformats.org/markup-compatibility/2006">
              <mc:Choice xmlns:v="urn:schemas-microsoft-com:vml" Requires="v">
                <p:oleObj name="Equation" r:id="rId4" imgW="2577960" imgH="393480" progId="Equation.DSMT4">
                  <p:embed/>
                </p:oleObj>
              </mc:Choice>
              <mc:Fallback>
                <p:oleObj name="Equation" r:id="rId4" imgW="2577960" imgH="393480" progId="Equation.DSMT4">
                  <p:embed/>
                  <p:pic>
                    <p:nvPicPr>
                      <p:cNvPr id="92877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828800"/>
                        <a:ext cx="6096000" cy="93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8773" name="Object 5"/>
          <p:cNvGraphicFramePr>
            <a:graphicFrameLocks noGrp="1" noChangeAspect="1"/>
          </p:cNvGraphicFramePr>
          <p:nvPr>
            <p:ph sz="quarter" idx="3"/>
          </p:nvPr>
        </p:nvGraphicFramePr>
        <p:xfrm>
          <a:off x="1371600" y="1524000"/>
          <a:ext cx="838200" cy="319088"/>
        </p:xfrm>
        <a:graphic>
          <a:graphicData uri="http://schemas.openxmlformats.org/presentationml/2006/ole">
            <mc:AlternateContent xmlns:mc="http://schemas.openxmlformats.org/markup-compatibility/2006">
              <mc:Choice xmlns:v="urn:schemas-microsoft-com:vml" Requires="v">
                <p:oleObj name="Equation" r:id="rId6" imgW="533160" imgH="203040" progId="Equation.DSMT4">
                  <p:embed/>
                </p:oleObj>
              </mc:Choice>
              <mc:Fallback>
                <p:oleObj name="Equation" r:id="rId6" imgW="533160" imgH="203040" progId="Equation.DSMT4">
                  <p:embed/>
                  <p:pic>
                    <p:nvPicPr>
                      <p:cNvPr id="928773"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1524000"/>
                        <a:ext cx="838200" cy="319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8774" name="Object 6"/>
          <p:cNvGraphicFramePr>
            <a:graphicFrameLocks noGrp="1" noChangeAspect="1"/>
          </p:cNvGraphicFramePr>
          <p:nvPr>
            <p:ph sz="quarter" idx="4"/>
          </p:nvPr>
        </p:nvGraphicFramePr>
        <p:xfrm>
          <a:off x="2738438" y="1295400"/>
          <a:ext cx="919162" cy="712788"/>
        </p:xfrm>
        <a:graphic>
          <a:graphicData uri="http://schemas.openxmlformats.org/presentationml/2006/ole">
            <mc:AlternateContent xmlns:mc="http://schemas.openxmlformats.org/markup-compatibility/2006">
              <mc:Choice xmlns:v="urn:schemas-microsoft-com:vml" Requires="v">
                <p:oleObj name="Equation" r:id="rId8" imgW="507960" imgH="393480" progId="Equation.DSMT4">
                  <p:embed/>
                </p:oleObj>
              </mc:Choice>
              <mc:Fallback>
                <p:oleObj name="Equation" r:id="rId8" imgW="507960" imgH="393480" progId="Equation.DSMT4">
                  <p:embed/>
                  <p:pic>
                    <p:nvPicPr>
                      <p:cNvPr id="928774"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8438" y="1295400"/>
                        <a:ext cx="919162" cy="712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8775" name="Object 7"/>
          <p:cNvGraphicFramePr>
            <a:graphicFrameLocks noChangeAspect="1"/>
          </p:cNvGraphicFramePr>
          <p:nvPr/>
        </p:nvGraphicFramePr>
        <p:xfrm>
          <a:off x="3886200" y="1295400"/>
          <a:ext cx="869950" cy="658813"/>
        </p:xfrm>
        <a:graphic>
          <a:graphicData uri="http://schemas.openxmlformats.org/presentationml/2006/ole">
            <mc:AlternateContent xmlns:mc="http://schemas.openxmlformats.org/markup-compatibility/2006">
              <mc:Choice xmlns:v="urn:schemas-microsoft-com:vml" Requires="v">
                <p:oleObj name="Equation" r:id="rId10" imgW="520560" imgH="393480" progId="Equation.DSMT4">
                  <p:embed/>
                </p:oleObj>
              </mc:Choice>
              <mc:Fallback>
                <p:oleObj name="Equation" r:id="rId10" imgW="520560" imgH="393480" progId="Equation.DSMT4">
                  <p:embed/>
                  <p:pic>
                    <p:nvPicPr>
                      <p:cNvPr id="928775"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86200" y="1295400"/>
                        <a:ext cx="869950" cy="65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8776" name="Object 8"/>
          <p:cNvGraphicFramePr>
            <a:graphicFrameLocks noChangeAspect="1"/>
          </p:cNvGraphicFramePr>
          <p:nvPr/>
        </p:nvGraphicFramePr>
        <p:xfrm>
          <a:off x="6248400" y="2743200"/>
          <a:ext cx="2133600" cy="1220788"/>
        </p:xfrm>
        <a:graphic>
          <a:graphicData uri="http://schemas.openxmlformats.org/presentationml/2006/ole">
            <mc:AlternateContent xmlns:mc="http://schemas.openxmlformats.org/markup-compatibility/2006">
              <mc:Choice xmlns:v="urn:schemas-microsoft-com:vml" Requires="v">
                <p:oleObj name="Equation" r:id="rId12" imgW="888840" imgH="507960" progId="Equation.DSMT4">
                  <p:embed/>
                </p:oleObj>
              </mc:Choice>
              <mc:Fallback>
                <p:oleObj name="Equation" r:id="rId12" imgW="888840" imgH="507960" progId="Equation.DSMT4">
                  <p:embed/>
                  <p:pic>
                    <p:nvPicPr>
                      <p:cNvPr id="928776"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48400" y="2743200"/>
                        <a:ext cx="2133600" cy="1220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8777" name="Line 9"/>
          <p:cNvSpPr>
            <a:spLocks noChangeShapeType="1"/>
          </p:cNvSpPr>
          <p:nvPr/>
        </p:nvSpPr>
        <p:spPr bwMode="auto">
          <a:xfrm>
            <a:off x="2514600" y="1219200"/>
            <a:ext cx="0" cy="914400"/>
          </a:xfrm>
          <a:prstGeom prst="line">
            <a:avLst/>
          </a:prstGeom>
          <a:noFill/>
          <a:ln w="28575">
            <a:solidFill>
              <a:schemeClr val="folHlink"/>
            </a:solidFill>
            <a:prstDash val="dash"/>
            <a:round/>
            <a:headEnd/>
            <a:tailEnd type="arrow" w="med" len="med"/>
          </a:ln>
        </p:spPr>
        <p:txBody>
          <a:bodyPr/>
          <a:lstStyle/>
          <a:p>
            <a:endParaRPr lang="en-US"/>
          </a:p>
        </p:txBody>
      </p:sp>
      <p:graphicFrame>
        <p:nvGraphicFramePr>
          <p:cNvPr id="928778" name="Object 10"/>
          <p:cNvGraphicFramePr>
            <a:graphicFrameLocks noChangeAspect="1"/>
          </p:cNvGraphicFramePr>
          <p:nvPr/>
        </p:nvGraphicFramePr>
        <p:xfrm>
          <a:off x="5410200" y="2667000"/>
          <a:ext cx="1371600" cy="407988"/>
        </p:xfrm>
        <a:graphic>
          <a:graphicData uri="http://schemas.openxmlformats.org/presentationml/2006/ole">
            <mc:AlternateContent xmlns:mc="http://schemas.openxmlformats.org/markup-compatibility/2006">
              <mc:Choice xmlns:v="urn:schemas-microsoft-com:vml" Requires="v">
                <p:oleObj name="Equation" r:id="rId14" imgW="596880" imgH="177480" progId="Equation.DSMT4">
                  <p:embed/>
                </p:oleObj>
              </mc:Choice>
              <mc:Fallback>
                <p:oleObj name="Equation" r:id="rId14" imgW="596880" imgH="177480" progId="Equation.DSMT4">
                  <p:embed/>
                  <p:pic>
                    <p:nvPicPr>
                      <p:cNvPr id="928778"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10200" y="2667000"/>
                        <a:ext cx="1371600"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8779" name="Object 11"/>
          <p:cNvGraphicFramePr>
            <a:graphicFrameLocks noChangeAspect="1"/>
          </p:cNvGraphicFramePr>
          <p:nvPr/>
        </p:nvGraphicFramePr>
        <p:xfrm>
          <a:off x="762000" y="2971800"/>
          <a:ext cx="4572000" cy="1069975"/>
        </p:xfrm>
        <a:graphic>
          <a:graphicData uri="http://schemas.openxmlformats.org/presentationml/2006/ole">
            <mc:AlternateContent xmlns:mc="http://schemas.openxmlformats.org/markup-compatibility/2006">
              <mc:Choice xmlns:v="urn:schemas-microsoft-com:vml" Requires="v">
                <p:oleObj name="Equation" r:id="rId16" imgW="2171520" imgH="507960" progId="Equation.DSMT4">
                  <p:embed/>
                </p:oleObj>
              </mc:Choice>
              <mc:Fallback>
                <p:oleObj name="Equation" r:id="rId16" imgW="2171520" imgH="507960" progId="Equation.DSMT4">
                  <p:embed/>
                  <p:pic>
                    <p:nvPicPr>
                      <p:cNvPr id="928779" name="Object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62000" y="2971800"/>
                        <a:ext cx="4572000" cy="1069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8780" name="Object 12"/>
          <p:cNvGraphicFramePr>
            <a:graphicFrameLocks noChangeAspect="1"/>
          </p:cNvGraphicFramePr>
          <p:nvPr/>
        </p:nvGraphicFramePr>
        <p:xfrm>
          <a:off x="3048000" y="4114800"/>
          <a:ext cx="1447800" cy="946150"/>
        </p:xfrm>
        <a:graphic>
          <a:graphicData uri="http://schemas.openxmlformats.org/presentationml/2006/ole">
            <mc:AlternateContent xmlns:mc="http://schemas.openxmlformats.org/markup-compatibility/2006">
              <mc:Choice xmlns:v="urn:schemas-microsoft-com:vml" Requires="v">
                <p:oleObj name="Equation" r:id="rId18" imgW="660240" imgH="431640" progId="Equation.DSMT4">
                  <p:embed/>
                </p:oleObj>
              </mc:Choice>
              <mc:Fallback>
                <p:oleObj name="Equation" r:id="rId18" imgW="660240" imgH="431640" progId="Equation.DSMT4">
                  <p:embed/>
                  <p:pic>
                    <p:nvPicPr>
                      <p:cNvPr id="928780" name="Object 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48000" y="4114800"/>
                        <a:ext cx="1447800" cy="94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8781" name="Object 13"/>
          <p:cNvGraphicFramePr>
            <a:graphicFrameLocks noChangeAspect="1"/>
          </p:cNvGraphicFramePr>
          <p:nvPr/>
        </p:nvGraphicFramePr>
        <p:xfrm>
          <a:off x="4876800" y="5410200"/>
          <a:ext cx="3276600" cy="1058863"/>
        </p:xfrm>
        <a:graphic>
          <a:graphicData uri="http://schemas.openxmlformats.org/presentationml/2006/ole">
            <mc:AlternateContent xmlns:mc="http://schemas.openxmlformats.org/markup-compatibility/2006">
              <mc:Choice xmlns:v="urn:schemas-microsoft-com:vml" Requires="v">
                <p:oleObj name="Equation" r:id="rId20" imgW="1218960" imgH="393480" progId="Equation.DSMT4">
                  <p:embed/>
                </p:oleObj>
              </mc:Choice>
              <mc:Fallback>
                <p:oleObj name="Equation" r:id="rId20" imgW="1218960" imgH="393480" progId="Equation.DSMT4">
                  <p:embed/>
                  <p:pic>
                    <p:nvPicPr>
                      <p:cNvPr id="928781" name="Object 1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76800" y="5410200"/>
                        <a:ext cx="3276600" cy="1058863"/>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928782" name="Text Box 14"/>
          <p:cNvSpPr txBox="1">
            <a:spLocks noChangeArrowheads="1"/>
          </p:cNvSpPr>
          <p:nvPr/>
        </p:nvSpPr>
        <p:spPr bwMode="auto">
          <a:xfrm>
            <a:off x="4572000" y="2590800"/>
            <a:ext cx="1066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Neáu :</a:t>
            </a:r>
          </a:p>
        </p:txBody>
      </p:sp>
      <p:sp>
        <p:nvSpPr>
          <p:cNvPr id="928783" name="Line 15"/>
          <p:cNvSpPr>
            <a:spLocks noChangeShapeType="1"/>
          </p:cNvSpPr>
          <p:nvPr/>
        </p:nvSpPr>
        <p:spPr bwMode="auto">
          <a:xfrm>
            <a:off x="6858000" y="2438400"/>
            <a:ext cx="0" cy="762000"/>
          </a:xfrm>
          <a:prstGeom prst="line">
            <a:avLst/>
          </a:prstGeom>
          <a:noFill/>
          <a:ln w="9525">
            <a:solidFill>
              <a:schemeClr val="tx1"/>
            </a:solidFill>
            <a:round/>
            <a:headEnd/>
            <a:tailEnd type="arrow" w="med" len="med"/>
          </a:ln>
        </p:spPr>
        <p:txBody>
          <a:bodyPr/>
          <a:lstStyle/>
          <a:p>
            <a:endParaRPr lang="en-US"/>
          </a:p>
        </p:txBody>
      </p:sp>
      <p:graphicFrame>
        <p:nvGraphicFramePr>
          <p:cNvPr id="928784" name="Object 16"/>
          <p:cNvGraphicFramePr>
            <a:graphicFrameLocks noChangeAspect="1"/>
          </p:cNvGraphicFramePr>
          <p:nvPr/>
        </p:nvGraphicFramePr>
        <p:xfrm>
          <a:off x="2438400" y="3962400"/>
          <a:ext cx="1104900" cy="441325"/>
        </p:xfrm>
        <a:graphic>
          <a:graphicData uri="http://schemas.openxmlformats.org/presentationml/2006/ole">
            <mc:AlternateContent xmlns:mc="http://schemas.openxmlformats.org/markup-compatibility/2006">
              <mc:Choice xmlns:v="urn:schemas-microsoft-com:vml" Requires="v">
                <p:oleObj name="Equation" r:id="rId22" imgW="571320" imgH="228600" progId="Equation.DSMT4">
                  <p:embed/>
                </p:oleObj>
              </mc:Choice>
              <mc:Fallback>
                <p:oleObj name="Equation" r:id="rId22" imgW="571320" imgH="228600" progId="Equation.DSMT4">
                  <p:embed/>
                  <p:pic>
                    <p:nvPicPr>
                      <p:cNvPr id="928784" name="Object 1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438400" y="3962400"/>
                        <a:ext cx="11049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8785" name="Line 17"/>
          <p:cNvSpPr>
            <a:spLocks noChangeShapeType="1"/>
          </p:cNvSpPr>
          <p:nvPr/>
        </p:nvSpPr>
        <p:spPr bwMode="auto">
          <a:xfrm>
            <a:off x="3733800" y="3581400"/>
            <a:ext cx="0" cy="914400"/>
          </a:xfrm>
          <a:prstGeom prst="line">
            <a:avLst/>
          </a:prstGeom>
          <a:noFill/>
          <a:ln w="28575">
            <a:solidFill>
              <a:srgbClr val="0066FF"/>
            </a:solidFill>
            <a:prstDash val="dash"/>
            <a:round/>
            <a:headEnd/>
            <a:tailEnd type="arrow" w="med" len="med"/>
          </a:ln>
        </p:spPr>
        <p:txBody>
          <a:bodyPr/>
          <a:lstStyle/>
          <a:p>
            <a:endParaRPr lang="en-US"/>
          </a:p>
        </p:txBody>
      </p:sp>
      <p:sp>
        <p:nvSpPr>
          <p:cNvPr id="928786" name="Text Box 18"/>
          <p:cNvSpPr txBox="1">
            <a:spLocks noChangeArrowheads="1"/>
          </p:cNvSpPr>
          <p:nvPr/>
        </p:nvSpPr>
        <p:spPr bwMode="auto">
          <a:xfrm>
            <a:off x="381000" y="4953000"/>
            <a:ext cx="8382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Neáu vöøa quay vöøa tònh tieán </a:t>
            </a:r>
            <a:r>
              <a:rPr lang="en-US" sz="2400">
                <a:latin typeface="Times" pitchFamily="18" charset="0"/>
              </a:rPr>
              <a:t>→ </a:t>
            </a:r>
            <a:r>
              <a:rPr lang="en-US" sz="2400" b="1">
                <a:latin typeface="VNI-Times" pitchFamily="2" charset="0"/>
              </a:rPr>
              <a:t>Ñoäng naêng toøan phaàn :</a:t>
            </a:r>
          </a:p>
        </p:txBody>
      </p:sp>
      <p:sp>
        <p:nvSpPr>
          <p:cNvPr id="928787" name="AutoShape 19"/>
          <p:cNvSpPr>
            <a:spLocks noChangeArrowheads="1"/>
          </p:cNvSpPr>
          <p:nvPr/>
        </p:nvSpPr>
        <p:spPr bwMode="auto">
          <a:xfrm>
            <a:off x="0" y="3429000"/>
            <a:ext cx="457200" cy="76200"/>
          </a:xfrm>
          <a:prstGeom prst="rightArrow">
            <a:avLst>
              <a:gd name="adj1" fmla="val 50000"/>
              <a:gd name="adj2" fmla="val 1500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28770"/>
                                        </p:tgtEl>
                                        <p:attrNameLst>
                                          <p:attrName>style.visibility</p:attrName>
                                        </p:attrNameLst>
                                      </p:cBhvr>
                                      <p:to>
                                        <p:strVal val="visible"/>
                                      </p:to>
                                    </p:set>
                                    <p:animEffect transition="in" filter="checkerboard(across)">
                                      <p:cBhvr>
                                        <p:cTn id="7" dur="500"/>
                                        <p:tgtEl>
                                          <p:spTgt spid="9287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8771"/>
                                        </p:tgtEl>
                                        <p:attrNameLst>
                                          <p:attrName>style.visibility</p:attrName>
                                        </p:attrNameLst>
                                      </p:cBhvr>
                                      <p:to>
                                        <p:strVal val="visible"/>
                                      </p:to>
                                    </p:set>
                                    <p:animEffect transition="in" filter="blinds(horizontal)">
                                      <p:cBhvr>
                                        <p:cTn id="12" dur="500"/>
                                        <p:tgtEl>
                                          <p:spTgt spid="92877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28773"/>
                                        </p:tgtEl>
                                        <p:attrNameLst>
                                          <p:attrName>style.visibility</p:attrName>
                                        </p:attrNameLst>
                                      </p:cBhvr>
                                      <p:to>
                                        <p:strVal val="visible"/>
                                      </p:to>
                                    </p:set>
                                    <p:animEffect transition="in" filter="blinds(horizontal)">
                                      <p:cBhvr>
                                        <p:cTn id="17" dur="500"/>
                                        <p:tgtEl>
                                          <p:spTgt spid="928773"/>
                                        </p:tgtEl>
                                      </p:cBhvr>
                                    </p:animEffect>
                                  </p:childTnLst>
                                </p:cTn>
                              </p:par>
                              <p:par>
                                <p:cTn id="18" presetID="3" presetClass="entr" presetSubtype="10" fill="hold" nodeType="withEffect">
                                  <p:stCondLst>
                                    <p:cond delay="0"/>
                                  </p:stCondLst>
                                  <p:childTnLst>
                                    <p:set>
                                      <p:cBhvr>
                                        <p:cTn id="19" dur="1" fill="hold">
                                          <p:stCondLst>
                                            <p:cond delay="0"/>
                                          </p:stCondLst>
                                        </p:cTn>
                                        <p:tgtEl>
                                          <p:spTgt spid="928774"/>
                                        </p:tgtEl>
                                        <p:attrNameLst>
                                          <p:attrName>style.visibility</p:attrName>
                                        </p:attrNameLst>
                                      </p:cBhvr>
                                      <p:to>
                                        <p:strVal val="visible"/>
                                      </p:to>
                                    </p:set>
                                    <p:animEffect transition="in" filter="blinds(horizontal)">
                                      <p:cBhvr>
                                        <p:cTn id="20" dur="500"/>
                                        <p:tgtEl>
                                          <p:spTgt spid="928774"/>
                                        </p:tgtEl>
                                      </p:cBhvr>
                                    </p:animEffect>
                                  </p:childTnLst>
                                </p:cTn>
                              </p:par>
                              <p:par>
                                <p:cTn id="21" presetID="3" presetClass="entr" presetSubtype="10" fill="hold" nodeType="withEffect">
                                  <p:stCondLst>
                                    <p:cond delay="0"/>
                                  </p:stCondLst>
                                  <p:childTnLst>
                                    <p:set>
                                      <p:cBhvr>
                                        <p:cTn id="22" dur="1" fill="hold">
                                          <p:stCondLst>
                                            <p:cond delay="0"/>
                                          </p:stCondLst>
                                        </p:cTn>
                                        <p:tgtEl>
                                          <p:spTgt spid="928775"/>
                                        </p:tgtEl>
                                        <p:attrNameLst>
                                          <p:attrName>style.visibility</p:attrName>
                                        </p:attrNameLst>
                                      </p:cBhvr>
                                      <p:to>
                                        <p:strVal val="visible"/>
                                      </p:to>
                                    </p:set>
                                    <p:animEffect transition="in" filter="blinds(horizontal)">
                                      <p:cBhvr>
                                        <p:cTn id="23" dur="500"/>
                                        <p:tgtEl>
                                          <p:spTgt spid="928775"/>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928777"/>
                                        </p:tgtEl>
                                        <p:attrNameLst>
                                          <p:attrName>style.visibility</p:attrName>
                                        </p:attrNameLst>
                                      </p:cBhvr>
                                      <p:to>
                                        <p:strVal val="visible"/>
                                      </p:to>
                                    </p:set>
                                    <p:animEffect transition="in" filter="checkerboard(across)">
                                      <p:cBhvr>
                                        <p:cTn id="28" dur="500"/>
                                        <p:tgtEl>
                                          <p:spTgt spid="928777"/>
                                        </p:tgtEl>
                                      </p:cBhvr>
                                    </p:animEffect>
                                  </p:childTnLst>
                                </p:cTn>
                              </p:par>
                              <p:par>
                                <p:cTn id="29" presetID="5" presetClass="entr" presetSubtype="10" fill="hold" nodeType="withEffect">
                                  <p:stCondLst>
                                    <p:cond delay="0"/>
                                  </p:stCondLst>
                                  <p:childTnLst>
                                    <p:set>
                                      <p:cBhvr>
                                        <p:cTn id="30" dur="1" fill="hold">
                                          <p:stCondLst>
                                            <p:cond delay="0"/>
                                          </p:stCondLst>
                                        </p:cTn>
                                        <p:tgtEl>
                                          <p:spTgt spid="928772"/>
                                        </p:tgtEl>
                                        <p:attrNameLst>
                                          <p:attrName>style.visibility</p:attrName>
                                        </p:attrNameLst>
                                      </p:cBhvr>
                                      <p:to>
                                        <p:strVal val="visible"/>
                                      </p:to>
                                    </p:set>
                                    <p:animEffect transition="in" filter="checkerboard(across)">
                                      <p:cBhvr>
                                        <p:cTn id="31" dur="500"/>
                                        <p:tgtEl>
                                          <p:spTgt spid="928772"/>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928782"/>
                                        </p:tgtEl>
                                        <p:attrNameLst>
                                          <p:attrName>style.visibility</p:attrName>
                                        </p:attrNameLst>
                                      </p:cBhvr>
                                      <p:to>
                                        <p:strVal val="visible"/>
                                      </p:to>
                                    </p:set>
                                    <p:animEffect transition="in" filter="checkerboard(across)">
                                      <p:cBhvr>
                                        <p:cTn id="36" dur="500"/>
                                        <p:tgtEl>
                                          <p:spTgt spid="928782"/>
                                        </p:tgtEl>
                                      </p:cBhvr>
                                    </p:animEffect>
                                  </p:childTnLst>
                                </p:cTn>
                              </p:par>
                              <p:par>
                                <p:cTn id="37" presetID="5" presetClass="entr" presetSubtype="10" fill="hold" nodeType="withEffect">
                                  <p:stCondLst>
                                    <p:cond delay="0"/>
                                  </p:stCondLst>
                                  <p:childTnLst>
                                    <p:set>
                                      <p:cBhvr>
                                        <p:cTn id="38" dur="1" fill="hold">
                                          <p:stCondLst>
                                            <p:cond delay="0"/>
                                          </p:stCondLst>
                                        </p:cTn>
                                        <p:tgtEl>
                                          <p:spTgt spid="928778"/>
                                        </p:tgtEl>
                                        <p:attrNameLst>
                                          <p:attrName>style.visibility</p:attrName>
                                        </p:attrNameLst>
                                      </p:cBhvr>
                                      <p:to>
                                        <p:strVal val="visible"/>
                                      </p:to>
                                    </p:set>
                                    <p:animEffect transition="in" filter="checkerboard(across)">
                                      <p:cBhvr>
                                        <p:cTn id="39" dur="500"/>
                                        <p:tgtEl>
                                          <p:spTgt spid="928778"/>
                                        </p:tgtEl>
                                      </p:cBhvr>
                                    </p:animEffect>
                                  </p:childTnLst>
                                </p:cTn>
                              </p:par>
                              <p:par>
                                <p:cTn id="40" presetID="5" presetClass="entr" presetSubtype="10" fill="hold" nodeType="withEffect">
                                  <p:stCondLst>
                                    <p:cond delay="0"/>
                                  </p:stCondLst>
                                  <p:childTnLst>
                                    <p:set>
                                      <p:cBhvr>
                                        <p:cTn id="41" dur="1" fill="hold">
                                          <p:stCondLst>
                                            <p:cond delay="0"/>
                                          </p:stCondLst>
                                        </p:cTn>
                                        <p:tgtEl>
                                          <p:spTgt spid="928776"/>
                                        </p:tgtEl>
                                        <p:attrNameLst>
                                          <p:attrName>style.visibility</p:attrName>
                                        </p:attrNameLst>
                                      </p:cBhvr>
                                      <p:to>
                                        <p:strVal val="visible"/>
                                      </p:to>
                                    </p:set>
                                    <p:animEffect transition="in" filter="checkerboard(across)">
                                      <p:cBhvr>
                                        <p:cTn id="42" dur="500"/>
                                        <p:tgtEl>
                                          <p:spTgt spid="928776"/>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928783"/>
                                        </p:tgtEl>
                                        <p:attrNameLst>
                                          <p:attrName>style.visibility</p:attrName>
                                        </p:attrNameLst>
                                      </p:cBhvr>
                                      <p:to>
                                        <p:strVal val="visible"/>
                                      </p:to>
                                    </p:set>
                                    <p:animEffect transition="in" filter="checkerboard(across)">
                                      <p:cBhvr>
                                        <p:cTn id="45" dur="500"/>
                                        <p:tgtEl>
                                          <p:spTgt spid="928783"/>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grpId="0" nodeType="clickEffect">
                                  <p:stCondLst>
                                    <p:cond delay="0"/>
                                  </p:stCondLst>
                                  <p:childTnLst>
                                    <p:set>
                                      <p:cBhvr>
                                        <p:cTn id="49" dur="1" fill="hold">
                                          <p:stCondLst>
                                            <p:cond delay="0"/>
                                          </p:stCondLst>
                                        </p:cTn>
                                        <p:tgtEl>
                                          <p:spTgt spid="928787"/>
                                        </p:tgtEl>
                                        <p:attrNameLst>
                                          <p:attrName>style.visibility</p:attrName>
                                        </p:attrNameLst>
                                      </p:cBhvr>
                                      <p:to>
                                        <p:strVal val="visible"/>
                                      </p:to>
                                    </p:set>
                                    <p:animEffect transition="in" filter="checkerboard(across)">
                                      <p:cBhvr>
                                        <p:cTn id="50" dur="500"/>
                                        <p:tgtEl>
                                          <p:spTgt spid="928787"/>
                                        </p:tgtEl>
                                      </p:cBhvr>
                                    </p:animEffect>
                                  </p:childTnLst>
                                </p:cTn>
                              </p:par>
                              <p:par>
                                <p:cTn id="51" presetID="5" presetClass="entr" presetSubtype="10" fill="hold" nodeType="withEffect">
                                  <p:stCondLst>
                                    <p:cond delay="0"/>
                                  </p:stCondLst>
                                  <p:childTnLst>
                                    <p:set>
                                      <p:cBhvr>
                                        <p:cTn id="52" dur="1" fill="hold">
                                          <p:stCondLst>
                                            <p:cond delay="0"/>
                                          </p:stCondLst>
                                        </p:cTn>
                                        <p:tgtEl>
                                          <p:spTgt spid="928779"/>
                                        </p:tgtEl>
                                        <p:attrNameLst>
                                          <p:attrName>style.visibility</p:attrName>
                                        </p:attrNameLst>
                                      </p:cBhvr>
                                      <p:to>
                                        <p:strVal val="visible"/>
                                      </p:to>
                                    </p:set>
                                    <p:animEffect transition="in" filter="checkerboard(across)">
                                      <p:cBhvr>
                                        <p:cTn id="53" dur="500"/>
                                        <p:tgtEl>
                                          <p:spTgt spid="928779"/>
                                        </p:tgtEl>
                                      </p:cBhvr>
                                    </p:animEffect>
                                  </p:childTnLst>
                                </p:cTn>
                              </p:par>
                            </p:childTnLst>
                          </p:cTn>
                        </p:par>
                      </p:childTnLst>
                    </p:cTn>
                  </p:par>
                  <p:par>
                    <p:cTn id="54" fill="hold">
                      <p:stCondLst>
                        <p:cond delay="indefinite"/>
                      </p:stCondLst>
                      <p:childTnLst>
                        <p:par>
                          <p:cTn id="55" fill="hold">
                            <p:stCondLst>
                              <p:cond delay="0"/>
                            </p:stCondLst>
                            <p:childTnLst>
                              <p:par>
                                <p:cTn id="56" presetID="6" presetClass="entr" presetSubtype="16" fill="hold" grpId="0" nodeType="clickEffect">
                                  <p:stCondLst>
                                    <p:cond delay="0"/>
                                  </p:stCondLst>
                                  <p:childTnLst>
                                    <p:set>
                                      <p:cBhvr>
                                        <p:cTn id="57" dur="1" fill="hold">
                                          <p:stCondLst>
                                            <p:cond delay="0"/>
                                          </p:stCondLst>
                                        </p:cTn>
                                        <p:tgtEl>
                                          <p:spTgt spid="928785"/>
                                        </p:tgtEl>
                                        <p:attrNameLst>
                                          <p:attrName>style.visibility</p:attrName>
                                        </p:attrNameLst>
                                      </p:cBhvr>
                                      <p:to>
                                        <p:strVal val="visible"/>
                                      </p:to>
                                    </p:set>
                                    <p:animEffect transition="in" filter="circle(in)">
                                      <p:cBhvr>
                                        <p:cTn id="58" dur="2000"/>
                                        <p:tgtEl>
                                          <p:spTgt spid="928785"/>
                                        </p:tgtEl>
                                      </p:cBhvr>
                                    </p:animEffect>
                                  </p:childTnLst>
                                </p:cTn>
                              </p:par>
                              <p:par>
                                <p:cTn id="59" presetID="6" presetClass="entr" presetSubtype="16" fill="hold" nodeType="withEffect">
                                  <p:stCondLst>
                                    <p:cond delay="0"/>
                                  </p:stCondLst>
                                  <p:childTnLst>
                                    <p:set>
                                      <p:cBhvr>
                                        <p:cTn id="60" dur="1" fill="hold">
                                          <p:stCondLst>
                                            <p:cond delay="0"/>
                                          </p:stCondLst>
                                        </p:cTn>
                                        <p:tgtEl>
                                          <p:spTgt spid="928784"/>
                                        </p:tgtEl>
                                        <p:attrNameLst>
                                          <p:attrName>style.visibility</p:attrName>
                                        </p:attrNameLst>
                                      </p:cBhvr>
                                      <p:to>
                                        <p:strVal val="visible"/>
                                      </p:to>
                                    </p:set>
                                    <p:animEffect transition="in" filter="circle(in)">
                                      <p:cBhvr>
                                        <p:cTn id="61" dur="2000"/>
                                        <p:tgtEl>
                                          <p:spTgt spid="928784"/>
                                        </p:tgtEl>
                                      </p:cBhvr>
                                    </p:animEffect>
                                  </p:childTnLst>
                                </p:cTn>
                              </p:par>
                              <p:par>
                                <p:cTn id="62" presetID="6" presetClass="entr" presetSubtype="16" fill="hold" nodeType="withEffect">
                                  <p:stCondLst>
                                    <p:cond delay="0"/>
                                  </p:stCondLst>
                                  <p:childTnLst>
                                    <p:set>
                                      <p:cBhvr>
                                        <p:cTn id="63" dur="1" fill="hold">
                                          <p:stCondLst>
                                            <p:cond delay="0"/>
                                          </p:stCondLst>
                                        </p:cTn>
                                        <p:tgtEl>
                                          <p:spTgt spid="928780"/>
                                        </p:tgtEl>
                                        <p:attrNameLst>
                                          <p:attrName>style.visibility</p:attrName>
                                        </p:attrNameLst>
                                      </p:cBhvr>
                                      <p:to>
                                        <p:strVal val="visible"/>
                                      </p:to>
                                    </p:set>
                                    <p:animEffect transition="in" filter="circle(in)">
                                      <p:cBhvr>
                                        <p:cTn id="64" dur="2000"/>
                                        <p:tgtEl>
                                          <p:spTgt spid="928780"/>
                                        </p:tgtEl>
                                      </p:cBhvr>
                                    </p:animEffect>
                                  </p:childTnLst>
                                </p:cTn>
                              </p:par>
                            </p:childTnLst>
                          </p:cTn>
                        </p:par>
                      </p:childTnLst>
                    </p:cTn>
                  </p:par>
                  <p:par>
                    <p:cTn id="65" fill="hold">
                      <p:stCondLst>
                        <p:cond delay="indefinite"/>
                      </p:stCondLst>
                      <p:childTnLst>
                        <p:par>
                          <p:cTn id="66" fill="hold">
                            <p:stCondLst>
                              <p:cond delay="0"/>
                            </p:stCondLst>
                            <p:childTnLst>
                              <p:par>
                                <p:cTn id="67" presetID="5" presetClass="entr" presetSubtype="10" fill="hold" grpId="0" nodeType="clickEffect">
                                  <p:stCondLst>
                                    <p:cond delay="0"/>
                                  </p:stCondLst>
                                  <p:childTnLst>
                                    <p:set>
                                      <p:cBhvr>
                                        <p:cTn id="68" dur="1" fill="hold">
                                          <p:stCondLst>
                                            <p:cond delay="0"/>
                                          </p:stCondLst>
                                        </p:cTn>
                                        <p:tgtEl>
                                          <p:spTgt spid="928786"/>
                                        </p:tgtEl>
                                        <p:attrNameLst>
                                          <p:attrName>style.visibility</p:attrName>
                                        </p:attrNameLst>
                                      </p:cBhvr>
                                      <p:to>
                                        <p:strVal val="visible"/>
                                      </p:to>
                                    </p:set>
                                    <p:animEffect transition="in" filter="checkerboard(across)">
                                      <p:cBhvr>
                                        <p:cTn id="69" dur="500"/>
                                        <p:tgtEl>
                                          <p:spTgt spid="928786"/>
                                        </p:tgtEl>
                                      </p:cBhvr>
                                    </p:animEffect>
                                  </p:childTnLst>
                                </p:cTn>
                              </p:par>
                            </p:childTnLst>
                          </p:cTn>
                        </p:par>
                      </p:childTnLst>
                    </p:cTn>
                  </p:par>
                  <p:par>
                    <p:cTn id="70" fill="hold">
                      <p:stCondLst>
                        <p:cond delay="indefinite"/>
                      </p:stCondLst>
                      <p:childTnLst>
                        <p:par>
                          <p:cTn id="71" fill="hold">
                            <p:stCondLst>
                              <p:cond delay="0"/>
                            </p:stCondLst>
                            <p:childTnLst>
                              <p:par>
                                <p:cTn id="72" presetID="8" presetClass="entr" presetSubtype="16" fill="hold" nodeType="clickEffect">
                                  <p:stCondLst>
                                    <p:cond delay="0"/>
                                  </p:stCondLst>
                                  <p:childTnLst>
                                    <p:set>
                                      <p:cBhvr>
                                        <p:cTn id="73" dur="1" fill="hold">
                                          <p:stCondLst>
                                            <p:cond delay="0"/>
                                          </p:stCondLst>
                                        </p:cTn>
                                        <p:tgtEl>
                                          <p:spTgt spid="928781"/>
                                        </p:tgtEl>
                                        <p:attrNameLst>
                                          <p:attrName>style.visibility</p:attrName>
                                        </p:attrNameLst>
                                      </p:cBhvr>
                                      <p:to>
                                        <p:strVal val="visible"/>
                                      </p:to>
                                    </p:set>
                                    <p:animEffect transition="in" filter="diamond(in)">
                                      <p:cBhvr>
                                        <p:cTn id="74" dur="2000"/>
                                        <p:tgtEl>
                                          <p:spTgt spid="928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770" grpId="0"/>
      <p:bldP spid="928777" grpId="0" animBg="1"/>
      <p:bldP spid="928782" grpId="0"/>
      <p:bldP spid="928783" grpId="0" animBg="1"/>
      <p:bldP spid="928785" grpId="0" animBg="1"/>
      <p:bldP spid="928786" grpId="0"/>
      <p:bldP spid="92878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098" name="Oval 2"/>
          <p:cNvSpPr>
            <a:spLocks noChangeArrowheads="1"/>
          </p:cNvSpPr>
          <p:nvPr/>
        </p:nvSpPr>
        <p:spPr bwMode="auto">
          <a:xfrm>
            <a:off x="914400" y="685800"/>
            <a:ext cx="1981200" cy="1143000"/>
          </a:xfrm>
          <a:prstGeom prst="ellipse">
            <a:avLst/>
          </a:prstGeom>
          <a:solidFill>
            <a:srgbClr val="B7DE26"/>
          </a:solidFill>
          <a:ln w="9525">
            <a:solidFill>
              <a:schemeClr val="tx1"/>
            </a:solidFill>
            <a:round/>
            <a:headEnd/>
            <a:tailEnd/>
          </a:ln>
        </p:spPr>
        <p:txBody>
          <a:bodyPr wrap="none" anchor="ctr"/>
          <a:lstStyle/>
          <a:p>
            <a:endParaRPr lang="en-US"/>
          </a:p>
        </p:txBody>
      </p:sp>
      <p:sp>
        <p:nvSpPr>
          <p:cNvPr id="900099" name="Line 3"/>
          <p:cNvSpPr>
            <a:spLocks noChangeShapeType="1"/>
          </p:cNvSpPr>
          <p:nvPr/>
        </p:nvSpPr>
        <p:spPr bwMode="auto">
          <a:xfrm flipV="1">
            <a:off x="1524000" y="990600"/>
            <a:ext cx="762000" cy="457200"/>
          </a:xfrm>
          <a:prstGeom prst="line">
            <a:avLst/>
          </a:prstGeom>
          <a:noFill/>
          <a:ln w="28575">
            <a:solidFill>
              <a:srgbClr val="FF0000"/>
            </a:solidFill>
            <a:round/>
            <a:headEnd/>
            <a:tailEnd type="triangle" w="med" len="med"/>
          </a:ln>
        </p:spPr>
        <p:txBody>
          <a:bodyPr/>
          <a:lstStyle/>
          <a:p>
            <a:endParaRPr lang="en-US"/>
          </a:p>
        </p:txBody>
      </p:sp>
      <p:sp>
        <p:nvSpPr>
          <p:cNvPr id="900100" name="Oval 4"/>
          <p:cNvSpPr>
            <a:spLocks noChangeArrowheads="1"/>
          </p:cNvSpPr>
          <p:nvPr/>
        </p:nvSpPr>
        <p:spPr bwMode="auto">
          <a:xfrm>
            <a:off x="3886200" y="1066800"/>
            <a:ext cx="1981200" cy="1143000"/>
          </a:xfrm>
          <a:prstGeom prst="ellipse">
            <a:avLst/>
          </a:prstGeom>
          <a:solidFill>
            <a:srgbClr val="92D050"/>
          </a:solidFill>
          <a:ln w="9525">
            <a:solidFill>
              <a:schemeClr val="tx1"/>
            </a:solidFill>
            <a:round/>
            <a:headEnd/>
            <a:tailEnd/>
          </a:ln>
        </p:spPr>
        <p:txBody>
          <a:bodyPr wrap="none" anchor="ctr"/>
          <a:lstStyle/>
          <a:p>
            <a:endParaRPr lang="en-US"/>
          </a:p>
        </p:txBody>
      </p:sp>
      <p:sp>
        <p:nvSpPr>
          <p:cNvPr id="900101" name="Line 5"/>
          <p:cNvSpPr>
            <a:spLocks noChangeShapeType="1"/>
          </p:cNvSpPr>
          <p:nvPr/>
        </p:nvSpPr>
        <p:spPr bwMode="auto">
          <a:xfrm flipV="1">
            <a:off x="4495800" y="1380565"/>
            <a:ext cx="762000" cy="457200"/>
          </a:xfrm>
          <a:prstGeom prst="line">
            <a:avLst/>
          </a:prstGeom>
          <a:noFill/>
          <a:ln w="28575">
            <a:solidFill>
              <a:srgbClr val="FF0000"/>
            </a:solidFill>
            <a:round/>
            <a:headEnd/>
            <a:tailEnd type="triangle" w="med" len="med"/>
          </a:ln>
        </p:spPr>
        <p:txBody>
          <a:bodyPr/>
          <a:lstStyle/>
          <a:p>
            <a:endParaRPr lang="en-US"/>
          </a:p>
        </p:txBody>
      </p:sp>
      <p:graphicFrame>
        <p:nvGraphicFramePr>
          <p:cNvPr id="900102" name="Object 6"/>
          <p:cNvGraphicFramePr>
            <a:graphicFrameLocks noGrp="1" noChangeAspect="1"/>
          </p:cNvGraphicFramePr>
          <p:nvPr>
            <p:ph sz="quarter" idx="1"/>
          </p:nvPr>
        </p:nvGraphicFramePr>
        <p:xfrm>
          <a:off x="1600200" y="762000"/>
          <a:ext cx="361950" cy="482600"/>
        </p:xfrm>
        <a:graphic>
          <a:graphicData uri="http://schemas.openxmlformats.org/presentationml/2006/ole">
            <mc:AlternateContent xmlns:mc="http://schemas.openxmlformats.org/markup-compatibility/2006">
              <mc:Choice xmlns:v="urn:schemas-microsoft-com:vml" Requires="v">
                <p:oleObj name="Equation" r:id="rId2" imgW="190440" imgH="253800" progId="Equation.DSMT4">
                  <p:embed/>
                </p:oleObj>
              </mc:Choice>
              <mc:Fallback>
                <p:oleObj name="Equation" r:id="rId2" imgW="190440" imgH="253800" progId="Equation.DSMT4">
                  <p:embed/>
                  <p:pic>
                    <p:nvPicPr>
                      <p:cNvPr id="900102"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762000"/>
                        <a:ext cx="36195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0103" name="Object 7"/>
          <p:cNvGraphicFramePr>
            <a:graphicFrameLocks noGrp="1" noChangeAspect="1"/>
          </p:cNvGraphicFramePr>
          <p:nvPr>
            <p:ph sz="quarter" idx="2"/>
          </p:nvPr>
        </p:nvGraphicFramePr>
        <p:xfrm>
          <a:off x="2339975" y="1752600"/>
          <a:ext cx="250825" cy="457200"/>
        </p:xfrm>
        <a:graphic>
          <a:graphicData uri="http://schemas.openxmlformats.org/presentationml/2006/ole">
            <mc:AlternateContent xmlns:mc="http://schemas.openxmlformats.org/markup-compatibility/2006">
              <mc:Choice xmlns:v="urn:schemas-microsoft-com:vml" Requires="v">
                <p:oleObj name="Equation" r:id="rId4" imgW="139680" imgH="253800" progId="Equation.DSMT4">
                  <p:embed/>
                </p:oleObj>
              </mc:Choice>
              <mc:Fallback>
                <p:oleObj name="Equation" r:id="rId4" imgW="139680" imgH="253800" progId="Equation.DSMT4">
                  <p:embed/>
                  <p:pic>
                    <p:nvPicPr>
                      <p:cNvPr id="90010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975" y="1752600"/>
                        <a:ext cx="2508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0104" name="Object 8"/>
          <p:cNvGraphicFramePr>
            <a:graphicFrameLocks noGrp="1" noChangeAspect="1"/>
          </p:cNvGraphicFramePr>
          <p:nvPr>
            <p:ph sz="quarter" idx="3"/>
          </p:nvPr>
        </p:nvGraphicFramePr>
        <p:xfrm>
          <a:off x="2895600" y="1143000"/>
          <a:ext cx="274638" cy="457200"/>
        </p:xfrm>
        <a:graphic>
          <a:graphicData uri="http://schemas.openxmlformats.org/presentationml/2006/ole">
            <mc:AlternateContent xmlns:mc="http://schemas.openxmlformats.org/markup-compatibility/2006">
              <mc:Choice xmlns:v="urn:schemas-microsoft-com:vml" Requires="v">
                <p:oleObj name="Equation" r:id="rId6" imgW="152280" imgH="253800" progId="Equation.DSMT4">
                  <p:embed/>
                </p:oleObj>
              </mc:Choice>
              <mc:Fallback>
                <p:oleObj name="Equation" r:id="rId6" imgW="152280" imgH="253800" progId="Equation.DSMT4">
                  <p:embed/>
                  <p:pic>
                    <p:nvPicPr>
                      <p:cNvPr id="900104"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1143000"/>
                        <a:ext cx="27463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0105" name="Object 9"/>
          <p:cNvGraphicFramePr>
            <a:graphicFrameLocks noGrp="1" noChangeAspect="1"/>
          </p:cNvGraphicFramePr>
          <p:nvPr>
            <p:ph sz="quarter" idx="4"/>
          </p:nvPr>
        </p:nvGraphicFramePr>
        <p:xfrm>
          <a:off x="1143000" y="1143000"/>
          <a:ext cx="317500" cy="317500"/>
        </p:xfrm>
        <a:graphic>
          <a:graphicData uri="http://schemas.openxmlformats.org/presentationml/2006/ole">
            <mc:AlternateContent xmlns:mc="http://schemas.openxmlformats.org/markup-compatibility/2006">
              <mc:Choice xmlns:v="urn:schemas-microsoft-com:vml" Requires="v">
                <p:oleObj name="Equation" r:id="rId8" imgW="228600" imgH="228600" progId="Equation.DSMT4">
                  <p:embed/>
                </p:oleObj>
              </mc:Choice>
              <mc:Fallback>
                <p:oleObj name="Equation" r:id="rId8" imgW="228600" imgH="228600" progId="Equation.DSMT4">
                  <p:embed/>
                  <p:pic>
                    <p:nvPicPr>
                      <p:cNvPr id="900105"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1143000"/>
                        <a:ext cx="3175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0106" name="Object 10"/>
          <p:cNvGraphicFramePr>
            <a:graphicFrameLocks noChangeAspect="1"/>
          </p:cNvGraphicFramePr>
          <p:nvPr/>
        </p:nvGraphicFramePr>
        <p:xfrm>
          <a:off x="2133600" y="633413"/>
          <a:ext cx="457200" cy="433387"/>
        </p:xfrm>
        <a:graphic>
          <a:graphicData uri="http://schemas.openxmlformats.org/presentationml/2006/ole">
            <mc:AlternateContent xmlns:mc="http://schemas.openxmlformats.org/markup-compatibility/2006">
              <mc:Choice xmlns:v="urn:schemas-microsoft-com:vml" Requires="v">
                <p:oleObj name="Equation" r:id="rId10" imgW="241200" imgH="228600" progId="Equation.DSMT4">
                  <p:embed/>
                </p:oleObj>
              </mc:Choice>
              <mc:Fallback>
                <p:oleObj name="Equation" r:id="rId10" imgW="241200" imgH="228600" progId="Equation.DSMT4">
                  <p:embed/>
                  <p:pic>
                    <p:nvPicPr>
                      <p:cNvPr id="900106"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33600" y="633413"/>
                        <a:ext cx="457200" cy="433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0107" name="Object 11"/>
          <p:cNvGraphicFramePr>
            <a:graphicFrameLocks noChangeAspect="1"/>
          </p:cNvGraphicFramePr>
          <p:nvPr/>
        </p:nvGraphicFramePr>
        <p:xfrm>
          <a:off x="3200400" y="3238500"/>
          <a:ext cx="1524000" cy="576263"/>
        </p:xfrm>
        <a:graphic>
          <a:graphicData uri="http://schemas.openxmlformats.org/presentationml/2006/ole">
            <mc:AlternateContent xmlns:mc="http://schemas.openxmlformats.org/markup-compatibility/2006">
              <mc:Choice xmlns:v="urn:schemas-microsoft-com:vml" Requires="v">
                <p:oleObj name="Equation" r:id="rId12" imgW="672840" imgH="253800" progId="Equation.DSMT4">
                  <p:embed/>
                </p:oleObj>
              </mc:Choice>
              <mc:Fallback>
                <p:oleObj name="Equation" r:id="rId12" imgW="672840" imgH="253800" progId="Equation.DSMT4">
                  <p:embed/>
                  <p:pic>
                    <p:nvPicPr>
                      <p:cNvPr id="900107"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00400" y="3238500"/>
                        <a:ext cx="152400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0108" name="Object 12"/>
          <p:cNvGraphicFramePr>
            <a:graphicFrameLocks noChangeAspect="1"/>
          </p:cNvGraphicFramePr>
          <p:nvPr/>
        </p:nvGraphicFramePr>
        <p:xfrm>
          <a:off x="7086600" y="2209800"/>
          <a:ext cx="1295400" cy="1049338"/>
        </p:xfrm>
        <a:graphic>
          <a:graphicData uri="http://schemas.openxmlformats.org/presentationml/2006/ole">
            <mc:AlternateContent xmlns:mc="http://schemas.openxmlformats.org/markup-compatibility/2006">
              <mc:Choice xmlns:v="urn:schemas-microsoft-com:vml" Requires="v">
                <p:oleObj name="Equation" r:id="rId14" imgW="533160" imgH="431640" progId="Equation.DSMT4">
                  <p:embed/>
                </p:oleObj>
              </mc:Choice>
              <mc:Fallback>
                <p:oleObj name="Equation" r:id="rId14" imgW="533160" imgH="431640" progId="Equation.DSMT4">
                  <p:embed/>
                  <p:pic>
                    <p:nvPicPr>
                      <p:cNvPr id="900108"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86600" y="2209800"/>
                        <a:ext cx="1295400" cy="1049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0109" name="Object 13"/>
          <p:cNvGraphicFramePr>
            <a:graphicFrameLocks noChangeAspect="1"/>
          </p:cNvGraphicFramePr>
          <p:nvPr/>
        </p:nvGraphicFramePr>
        <p:xfrm>
          <a:off x="1981200" y="4105275"/>
          <a:ext cx="5029200" cy="695325"/>
        </p:xfrm>
        <a:graphic>
          <a:graphicData uri="http://schemas.openxmlformats.org/presentationml/2006/ole">
            <mc:AlternateContent xmlns:mc="http://schemas.openxmlformats.org/markup-compatibility/2006">
              <mc:Choice xmlns:v="urn:schemas-microsoft-com:vml" Requires="v">
                <p:oleObj name="Equation" r:id="rId16" imgW="1930320" imgH="266400" progId="Equation.DSMT4">
                  <p:embed/>
                </p:oleObj>
              </mc:Choice>
              <mc:Fallback>
                <p:oleObj name="Equation" r:id="rId16" imgW="1930320" imgH="266400" progId="Equation.DSMT4">
                  <p:embed/>
                  <p:pic>
                    <p:nvPicPr>
                      <p:cNvPr id="900109" name="Object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81200" y="4105275"/>
                        <a:ext cx="5029200" cy="69532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0110" name="Line 14"/>
          <p:cNvSpPr>
            <a:spLocks noChangeShapeType="1"/>
          </p:cNvSpPr>
          <p:nvPr/>
        </p:nvSpPr>
        <p:spPr bwMode="auto">
          <a:xfrm>
            <a:off x="2286000" y="990600"/>
            <a:ext cx="914400" cy="914400"/>
          </a:xfrm>
          <a:prstGeom prst="line">
            <a:avLst/>
          </a:prstGeom>
          <a:noFill/>
          <a:ln w="9525">
            <a:solidFill>
              <a:schemeClr val="tx1"/>
            </a:solidFill>
            <a:round/>
            <a:headEnd type="arrow" w="med" len="med"/>
            <a:tailEnd/>
          </a:ln>
        </p:spPr>
        <p:txBody>
          <a:bodyPr/>
          <a:lstStyle/>
          <a:p>
            <a:endParaRPr lang="en-US"/>
          </a:p>
        </p:txBody>
      </p:sp>
      <p:sp>
        <p:nvSpPr>
          <p:cNvPr id="900111" name="Line 15"/>
          <p:cNvSpPr>
            <a:spLocks noChangeShapeType="1"/>
          </p:cNvSpPr>
          <p:nvPr/>
        </p:nvSpPr>
        <p:spPr bwMode="auto">
          <a:xfrm>
            <a:off x="1524000" y="1447800"/>
            <a:ext cx="1676400" cy="457200"/>
          </a:xfrm>
          <a:prstGeom prst="line">
            <a:avLst/>
          </a:prstGeom>
          <a:noFill/>
          <a:ln w="9525">
            <a:solidFill>
              <a:schemeClr val="tx1"/>
            </a:solidFill>
            <a:round/>
            <a:headEnd type="arrow" w="med" len="med"/>
            <a:tailEnd/>
          </a:ln>
        </p:spPr>
        <p:txBody>
          <a:bodyPr/>
          <a:lstStyle/>
          <a:p>
            <a:endParaRPr lang="en-US"/>
          </a:p>
        </p:txBody>
      </p:sp>
      <p:sp>
        <p:nvSpPr>
          <p:cNvPr id="900112" name="Line 16"/>
          <p:cNvSpPr>
            <a:spLocks noChangeShapeType="1"/>
          </p:cNvSpPr>
          <p:nvPr/>
        </p:nvSpPr>
        <p:spPr bwMode="auto">
          <a:xfrm flipV="1">
            <a:off x="3200400" y="1447800"/>
            <a:ext cx="1905000" cy="457200"/>
          </a:xfrm>
          <a:prstGeom prst="line">
            <a:avLst/>
          </a:prstGeom>
          <a:noFill/>
          <a:ln w="9525">
            <a:solidFill>
              <a:schemeClr val="tx1"/>
            </a:solidFill>
            <a:round/>
            <a:headEnd/>
            <a:tailEnd/>
          </a:ln>
        </p:spPr>
        <p:txBody>
          <a:bodyPr/>
          <a:lstStyle/>
          <a:p>
            <a:endParaRPr lang="en-US"/>
          </a:p>
        </p:txBody>
      </p:sp>
      <p:sp>
        <p:nvSpPr>
          <p:cNvPr id="900113" name="Line 17"/>
          <p:cNvSpPr>
            <a:spLocks noChangeShapeType="1"/>
          </p:cNvSpPr>
          <p:nvPr/>
        </p:nvSpPr>
        <p:spPr bwMode="auto">
          <a:xfrm flipV="1">
            <a:off x="3200400" y="1828800"/>
            <a:ext cx="1371600" cy="76200"/>
          </a:xfrm>
          <a:prstGeom prst="line">
            <a:avLst/>
          </a:prstGeom>
          <a:noFill/>
          <a:ln w="9525">
            <a:solidFill>
              <a:schemeClr val="tx1"/>
            </a:solidFill>
            <a:round/>
            <a:headEnd/>
            <a:tailEnd/>
          </a:ln>
        </p:spPr>
        <p:txBody>
          <a:bodyPr/>
          <a:lstStyle/>
          <a:p>
            <a:endParaRPr lang="en-US"/>
          </a:p>
        </p:txBody>
      </p:sp>
      <p:sp>
        <p:nvSpPr>
          <p:cNvPr id="900114" name="Text Box 18"/>
          <p:cNvSpPr txBox="1">
            <a:spLocks noChangeArrowheads="1"/>
          </p:cNvSpPr>
          <p:nvPr/>
        </p:nvSpPr>
        <p:spPr bwMode="auto">
          <a:xfrm>
            <a:off x="3124200" y="1905000"/>
            <a:ext cx="533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O</a:t>
            </a:r>
          </a:p>
        </p:txBody>
      </p:sp>
      <p:cxnSp>
        <p:nvCxnSpPr>
          <p:cNvPr id="900115" name="AutoShape 19"/>
          <p:cNvCxnSpPr>
            <a:cxnSpLocks noChangeShapeType="1"/>
          </p:cNvCxnSpPr>
          <p:nvPr/>
        </p:nvCxnSpPr>
        <p:spPr bwMode="auto">
          <a:xfrm>
            <a:off x="2590800" y="762000"/>
            <a:ext cx="2986088" cy="382588"/>
          </a:xfrm>
          <a:prstGeom prst="curvedConnector2">
            <a:avLst/>
          </a:prstGeom>
          <a:noFill/>
          <a:ln w="9525">
            <a:solidFill>
              <a:schemeClr val="tx1"/>
            </a:solidFill>
            <a:prstDash val="dash"/>
            <a:round/>
            <a:headEnd/>
            <a:tailEnd type="triangle" w="med" len="med"/>
          </a:ln>
        </p:spPr>
      </p:cxnSp>
      <p:sp>
        <p:nvSpPr>
          <p:cNvPr id="900116" name="Text Box 20"/>
          <p:cNvSpPr txBox="1">
            <a:spLocks noChangeArrowheads="1"/>
          </p:cNvSpPr>
          <p:nvPr/>
        </p:nvSpPr>
        <p:spPr bwMode="auto">
          <a:xfrm>
            <a:off x="457200" y="2514600"/>
            <a:ext cx="33528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Chuyeån ñoäng tònh tieán :</a:t>
            </a:r>
          </a:p>
        </p:txBody>
      </p:sp>
      <p:graphicFrame>
        <p:nvGraphicFramePr>
          <p:cNvPr id="900117" name="Object 21"/>
          <p:cNvGraphicFramePr>
            <a:graphicFrameLocks noChangeAspect="1"/>
          </p:cNvGraphicFramePr>
          <p:nvPr/>
        </p:nvGraphicFramePr>
        <p:xfrm>
          <a:off x="4191000" y="2438400"/>
          <a:ext cx="1828800" cy="690563"/>
        </p:xfrm>
        <a:graphic>
          <a:graphicData uri="http://schemas.openxmlformats.org/presentationml/2006/ole">
            <mc:AlternateContent xmlns:mc="http://schemas.openxmlformats.org/markup-compatibility/2006">
              <mc:Choice xmlns:v="urn:schemas-microsoft-com:vml" Requires="v">
                <p:oleObj name="Equation" r:id="rId18" imgW="672840" imgH="253800" progId="Equation.DSMT4">
                  <p:embed/>
                </p:oleObj>
              </mc:Choice>
              <mc:Fallback>
                <p:oleObj name="Equation" r:id="rId18" imgW="672840" imgH="253800" progId="Equation.DSMT4">
                  <p:embed/>
                  <p:pic>
                    <p:nvPicPr>
                      <p:cNvPr id="900117" name="Object 2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91000" y="2438400"/>
                        <a:ext cx="1828800" cy="690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0118" name="Line 22"/>
          <p:cNvSpPr>
            <a:spLocks noChangeShapeType="1"/>
          </p:cNvSpPr>
          <p:nvPr/>
        </p:nvSpPr>
        <p:spPr bwMode="auto">
          <a:xfrm>
            <a:off x="6172200" y="2819400"/>
            <a:ext cx="685800" cy="0"/>
          </a:xfrm>
          <a:prstGeom prst="line">
            <a:avLst/>
          </a:prstGeom>
          <a:noFill/>
          <a:ln w="9525">
            <a:solidFill>
              <a:schemeClr val="tx1"/>
            </a:solidFill>
            <a:round/>
            <a:headEnd/>
            <a:tailEnd type="arrow" w="med" len="med"/>
          </a:ln>
        </p:spPr>
        <p:txBody>
          <a:bodyPr/>
          <a:lstStyle/>
          <a:p>
            <a:endParaRPr lang="en-US"/>
          </a:p>
        </p:txBody>
      </p:sp>
      <p:sp>
        <p:nvSpPr>
          <p:cNvPr id="97306" name="Line 23"/>
          <p:cNvSpPr>
            <a:spLocks noChangeShapeType="1"/>
          </p:cNvSpPr>
          <p:nvPr/>
        </p:nvSpPr>
        <p:spPr bwMode="auto">
          <a:xfrm>
            <a:off x="4343400" y="4800600"/>
            <a:ext cx="0" cy="457200"/>
          </a:xfrm>
          <a:prstGeom prst="line">
            <a:avLst/>
          </a:prstGeom>
          <a:noFill/>
          <a:ln w="28575">
            <a:solidFill>
              <a:schemeClr val="tx1"/>
            </a:solidFill>
            <a:round/>
            <a:headEnd/>
            <a:tailEnd type="arrow" w="med" len="med"/>
          </a:ln>
        </p:spPr>
        <p:txBody>
          <a:bodyPr/>
          <a:lstStyle/>
          <a:p>
            <a:endParaRPr lang="en-US"/>
          </a:p>
        </p:txBody>
      </p:sp>
      <p:sp>
        <p:nvSpPr>
          <p:cNvPr id="900120" name="Line 24"/>
          <p:cNvSpPr>
            <a:spLocks noChangeShapeType="1"/>
          </p:cNvSpPr>
          <p:nvPr/>
        </p:nvSpPr>
        <p:spPr bwMode="auto">
          <a:xfrm>
            <a:off x="4800600" y="2895600"/>
            <a:ext cx="0" cy="1143000"/>
          </a:xfrm>
          <a:prstGeom prst="line">
            <a:avLst/>
          </a:prstGeom>
          <a:noFill/>
          <a:ln w="9525">
            <a:solidFill>
              <a:schemeClr val="tx1"/>
            </a:solidFill>
            <a:round/>
            <a:headEnd/>
            <a:tailEnd type="arrow" w="med" len="med"/>
          </a:ln>
        </p:spPr>
        <p:txBody>
          <a:bodyPr/>
          <a:lstStyle/>
          <a:p>
            <a:endParaRPr lang="en-US"/>
          </a:p>
        </p:txBody>
      </p:sp>
      <p:sp>
        <p:nvSpPr>
          <p:cNvPr id="900121" name="Text Box 25"/>
          <p:cNvSpPr txBox="1">
            <a:spLocks noChangeArrowheads="1"/>
          </p:cNvSpPr>
          <p:nvPr/>
        </p:nvSpPr>
        <p:spPr bwMode="auto">
          <a:xfrm>
            <a:off x="533400" y="5257800"/>
            <a:ext cx="6858000" cy="457200"/>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r>
              <a:rPr lang="en-US" sz="2400">
                <a:latin typeface="VNI-Times" pitchFamily="2" charset="0"/>
              </a:rPr>
              <a:t>Neáu bieát phöông trình chuyeån ñoäng cuûa chaát ñieåm</a:t>
            </a:r>
          </a:p>
        </p:txBody>
      </p:sp>
      <p:graphicFrame>
        <p:nvGraphicFramePr>
          <p:cNvPr id="900122" name="Object 26"/>
          <p:cNvGraphicFramePr>
            <a:graphicFrameLocks noChangeAspect="1"/>
          </p:cNvGraphicFramePr>
          <p:nvPr/>
        </p:nvGraphicFramePr>
        <p:xfrm>
          <a:off x="7315200" y="5334000"/>
          <a:ext cx="457200" cy="457200"/>
        </p:xfrm>
        <a:graphic>
          <a:graphicData uri="http://schemas.openxmlformats.org/presentationml/2006/ole">
            <mc:AlternateContent xmlns:mc="http://schemas.openxmlformats.org/markup-compatibility/2006">
              <mc:Choice xmlns:v="urn:schemas-microsoft-com:vml" Requires="v">
                <p:oleObj name="Equation" r:id="rId20" imgW="228600" imgH="228600" progId="Equation.DSMT4">
                  <p:embed/>
                </p:oleObj>
              </mc:Choice>
              <mc:Fallback>
                <p:oleObj name="Equation" r:id="rId20" imgW="228600" imgH="228600" progId="Equation.DSMT4">
                  <p:embed/>
                  <p:pic>
                    <p:nvPicPr>
                      <p:cNvPr id="900122" name="Object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15200" y="5334000"/>
                        <a:ext cx="457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0123" name="Object 27"/>
          <p:cNvGraphicFramePr>
            <a:graphicFrameLocks noChangeAspect="1"/>
          </p:cNvGraphicFramePr>
          <p:nvPr/>
        </p:nvGraphicFramePr>
        <p:xfrm>
          <a:off x="838200" y="5715000"/>
          <a:ext cx="1447800" cy="533400"/>
        </p:xfrm>
        <a:graphic>
          <a:graphicData uri="http://schemas.openxmlformats.org/presentationml/2006/ole">
            <mc:AlternateContent xmlns:mc="http://schemas.openxmlformats.org/markup-compatibility/2006">
              <mc:Choice xmlns:v="urn:schemas-microsoft-com:vml" Requires="v">
                <p:oleObj name="Equation" r:id="rId21" imgW="723600" imgH="266400" progId="Equation.DSMT4">
                  <p:embed/>
                </p:oleObj>
              </mc:Choice>
              <mc:Fallback>
                <p:oleObj name="Equation" r:id="rId21" imgW="723600" imgH="266400" progId="Equation.DSMT4">
                  <p:embed/>
                  <p:pic>
                    <p:nvPicPr>
                      <p:cNvPr id="900123" name="Object 2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38200" y="5715000"/>
                        <a:ext cx="14478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0124" name="Text Box 28"/>
          <p:cNvSpPr txBox="1">
            <a:spLocks noChangeArrowheads="1"/>
          </p:cNvSpPr>
          <p:nvPr/>
        </p:nvSpPr>
        <p:spPr bwMode="auto">
          <a:xfrm>
            <a:off x="2438400" y="5715000"/>
            <a:ext cx="4267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thì xaùc ñònh ñöôïc ph/t ch/ñ cuûa </a:t>
            </a:r>
          </a:p>
        </p:txBody>
      </p:sp>
      <p:graphicFrame>
        <p:nvGraphicFramePr>
          <p:cNvPr id="97293" name="Object 29"/>
          <p:cNvGraphicFramePr>
            <a:graphicFrameLocks noChangeAspect="1"/>
          </p:cNvGraphicFramePr>
          <p:nvPr/>
        </p:nvGraphicFramePr>
        <p:xfrm>
          <a:off x="6553200" y="5815013"/>
          <a:ext cx="457200" cy="433387"/>
        </p:xfrm>
        <a:graphic>
          <a:graphicData uri="http://schemas.openxmlformats.org/presentationml/2006/ole">
            <mc:AlternateContent xmlns:mc="http://schemas.openxmlformats.org/markup-compatibility/2006">
              <mc:Choice xmlns:v="urn:schemas-microsoft-com:vml" Requires="v">
                <p:oleObj name="Equation" r:id="rId23" imgW="241200" imgH="228600" progId="Equation.DSMT4">
                  <p:embed/>
                </p:oleObj>
              </mc:Choice>
              <mc:Fallback>
                <p:oleObj name="Equation" r:id="rId23" imgW="241200" imgH="228600" progId="Equation.DSMT4">
                  <p:embed/>
                  <p:pic>
                    <p:nvPicPr>
                      <p:cNvPr id="97293" name="Object 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53200" y="5815013"/>
                        <a:ext cx="457200" cy="433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0126" name="Text Box 30"/>
          <p:cNvSpPr txBox="1">
            <a:spLocks noChangeArrowheads="1"/>
          </p:cNvSpPr>
          <p:nvPr/>
        </p:nvSpPr>
        <p:spPr bwMode="auto">
          <a:xfrm>
            <a:off x="7086600" y="5715000"/>
            <a:ext cx="1447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baát kyø .</a:t>
            </a:r>
          </a:p>
        </p:txBody>
      </p:sp>
      <p:sp>
        <p:nvSpPr>
          <p:cNvPr id="97311" name="Text Box 31"/>
          <p:cNvSpPr txBox="1">
            <a:spLocks noChangeArrowheads="1"/>
          </p:cNvSpPr>
          <p:nvPr/>
        </p:nvSpPr>
        <p:spPr bwMode="auto">
          <a:xfrm>
            <a:off x="7467600" y="4267200"/>
            <a:ext cx="990600" cy="457200"/>
          </a:xfrm>
          <a:prstGeom prst="rect">
            <a:avLst/>
          </a:prstGeom>
          <a:noFill/>
          <a:ln w="9525">
            <a:noFill/>
            <a:miter lim="800000"/>
            <a:headEnd/>
            <a:tailEnd/>
          </a:ln>
        </p:spPr>
        <p:txBody>
          <a:bodyPr>
            <a:spAutoFit/>
          </a:bodyPr>
          <a:lstStyle/>
          <a:p>
            <a:pPr algn="l">
              <a:spcBef>
                <a:spcPct val="50000"/>
              </a:spcBef>
            </a:pPr>
            <a:r>
              <a:rPr lang="en-US" sz="2400" dirty="0">
                <a:latin typeface="VNI-Times" pitchFamily="2" charset="0"/>
              </a:rPr>
              <a:t>(4.1)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0099"/>
                                        </p:tgtEl>
                                        <p:attrNameLst>
                                          <p:attrName>style.visibility</p:attrName>
                                        </p:attrNameLst>
                                      </p:cBhvr>
                                      <p:to>
                                        <p:strVal val="visible"/>
                                      </p:to>
                                    </p:set>
                                    <p:animEffect transition="in" filter="blinds(horizontal)">
                                      <p:cBhvr>
                                        <p:cTn id="7" dur="500"/>
                                        <p:tgtEl>
                                          <p:spTgt spid="90009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00111"/>
                                        </p:tgtEl>
                                        <p:attrNameLst>
                                          <p:attrName>style.visibility</p:attrName>
                                        </p:attrNameLst>
                                      </p:cBhvr>
                                      <p:to>
                                        <p:strVal val="visible"/>
                                      </p:to>
                                    </p:set>
                                    <p:animEffect transition="in" filter="blinds(horizontal)">
                                      <p:cBhvr>
                                        <p:cTn id="10" dur="500"/>
                                        <p:tgtEl>
                                          <p:spTgt spid="90011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00110"/>
                                        </p:tgtEl>
                                        <p:attrNameLst>
                                          <p:attrName>style.visibility</p:attrName>
                                        </p:attrNameLst>
                                      </p:cBhvr>
                                      <p:to>
                                        <p:strVal val="visible"/>
                                      </p:to>
                                    </p:set>
                                    <p:animEffect transition="in" filter="blinds(horizontal)">
                                      <p:cBhvr>
                                        <p:cTn id="13" dur="500"/>
                                        <p:tgtEl>
                                          <p:spTgt spid="9001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00098"/>
                                        </p:tgtEl>
                                        <p:attrNameLst>
                                          <p:attrName>style.visibility</p:attrName>
                                        </p:attrNameLst>
                                      </p:cBhvr>
                                      <p:to>
                                        <p:strVal val="visible"/>
                                      </p:to>
                                    </p:set>
                                    <p:animEffect transition="in" filter="blinds(horizontal)">
                                      <p:cBhvr>
                                        <p:cTn id="16" dur="500"/>
                                        <p:tgtEl>
                                          <p:spTgt spid="900098"/>
                                        </p:tgtEl>
                                      </p:cBhvr>
                                    </p:animEffect>
                                  </p:childTnLst>
                                </p:cTn>
                              </p:par>
                              <p:par>
                                <p:cTn id="17" presetID="3" presetClass="entr" presetSubtype="10" fill="hold" nodeType="withEffect">
                                  <p:stCondLst>
                                    <p:cond delay="0"/>
                                  </p:stCondLst>
                                  <p:childTnLst>
                                    <p:set>
                                      <p:cBhvr>
                                        <p:cTn id="18" dur="1" fill="hold">
                                          <p:stCondLst>
                                            <p:cond delay="0"/>
                                          </p:stCondLst>
                                        </p:cTn>
                                        <p:tgtEl>
                                          <p:spTgt spid="900105"/>
                                        </p:tgtEl>
                                        <p:attrNameLst>
                                          <p:attrName>style.visibility</p:attrName>
                                        </p:attrNameLst>
                                      </p:cBhvr>
                                      <p:to>
                                        <p:strVal val="visible"/>
                                      </p:to>
                                    </p:set>
                                    <p:animEffect transition="in" filter="blinds(horizontal)">
                                      <p:cBhvr>
                                        <p:cTn id="19" dur="500"/>
                                        <p:tgtEl>
                                          <p:spTgt spid="900105"/>
                                        </p:tgtEl>
                                      </p:cBhvr>
                                    </p:animEffect>
                                  </p:childTnLst>
                                </p:cTn>
                              </p:par>
                              <p:par>
                                <p:cTn id="20" presetID="3" presetClass="entr" presetSubtype="10" fill="hold" nodeType="withEffect">
                                  <p:stCondLst>
                                    <p:cond delay="0"/>
                                  </p:stCondLst>
                                  <p:childTnLst>
                                    <p:set>
                                      <p:cBhvr>
                                        <p:cTn id="21" dur="1" fill="hold">
                                          <p:stCondLst>
                                            <p:cond delay="0"/>
                                          </p:stCondLst>
                                        </p:cTn>
                                        <p:tgtEl>
                                          <p:spTgt spid="900102"/>
                                        </p:tgtEl>
                                        <p:attrNameLst>
                                          <p:attrName>style.visibility</p:attrName>
                                        </p:attrNameLst>
                                      </p:cBhvr>
                                      <p:to>
                                        <p:strVal val="visible"/>
                                      </p:to>
                                    </p:set>
                                    <p:animEffect transition="in" filter="blinds(horizontal)">
                                      <p:cBhvr>
                                        <p:cTn id="22" dur="500"/>
                                        <p:tgtEl>
                                          <p:spTgt spid="900102"/>
                                        </p:tgtEl>
                                      </p:cBhvr>
                                    </p:animEffect>
                                  </p:childTnLst>
                                </p:cTn>
                              </p:par>
                              <p:par>
                                <p:cTn id="23" presetID="3" presetClass="entr" presetSubtype="10" fill="hold" nodeType="withEffect">
                                  <p:stCondLst>
                                    <p:cond delay="0"/>
                                  </p:stCondLst>
                                  <p:childTnLst>
                                    <p:set>
                                      <p:cBhvr>
                                        <p:cTn id="24" dur="1" fill="hold">
                                          <p:stCondLst>
                                            <p:cond delay="0"/>
                                          </p:stCondLst>
                                        </p:cTn>
                                        <p:tgtEl>
                                          <p:spTgt spid="900106"/>
                                        </p:tgtEl>
                                        <p:attrNameLst>
                                          <p:attrName>style.visibility</p:attrName>
                                        </p:attrNameLst>
                                      </p:cBhvr>
                                      <p:to>
                                        <p:strVal val="visible"/>
                                      </p:to>
                                    </p:set>
                                    <p:animEffect transition="in" filter="blinds(horizontal)">
                                      <p:cBhvr>
                                        <p:cTn id="25" dur="500"/>
                                        <p:tgtEl>
                                          <p:spTgt spid="900106"/>
                                        </p:tgtEl>
                                      </p:cBhvr>
                                    </p:animEffect>
                                  </p:childTnLst>
                                </p:cTn>
                              </p:par>
                              <p:par>
                                <p:cTn id="26" presetID="3" presetClass="entr" presetSubtype="10" fill="hold" nodeType="withEffect">
                                  <p:stCondLst>
                                    <p:cond delay="0"/>
                                  </p:stCondLst>
                                  <p:childTnLst>
                                    <p:set>
                                      <p:cBhvr>
                                        <p:cTn id="27" dur="1" fill="hold">
                                          <p:stCondLst>
                                            <p:cond delay="0"/>
                                          </p:stCondLst>
                                        </p:cTn>
                                        <p:tgtEl>
                                          <p:spTgt spid="900104"/>
                                        </p:tgtEl>
                                        <p:attrNameLst>
                                          <p:attrName>style.visibility</p:attrName>
                                        </p:attrNameLst>
                                      </p:cBhvr>
                                      <p:to>
                                        <p:strVal val="visible"/>
                                      </p:to>
                                    </p:set>
                                    <p:animEffect transition="in" filter="blinds(horizontal)">
                                      <p:cBhvr>
                                        <p:cTn id="28" dur="500"/>
                                        <p:tgtEl>
                                          <p:spTgt spid="900104"/>
                                        </p:tgtEl>
                                      </p:cBhvr>
                                    </p:animEffect>
                                  </p:childTnLst>
                                </p:cTn>
                              </p:par>
                              <p:par>
                                <p:cTn id="29" presetID="3" presetClass="entr" presetSubtype="10" fill="hold" nodeType="withEffect">
                                  <p:stCondLst>
                                    <p:cond delay="0"/>
                                  </p:stCondLst>
                                  <p:childTnLst>
                                    <p:set>
                                      <p:cBhvr>
                                        <p:cTn id="30" dur="1" fill="hold">
                                          <p:stCondLst>
                                            <p:cond delay="0"/>
                                          </p:stCondLst>
                                        </p:cTn>
                                        <p:tgtEl>
                                          <p:spTgt spid="900103"/>
                                        </p:tgtEl>
                                        <p:attrNameLst>
                                          <p:attrName>style.visibility</p:attrName>
                                        </p:attrNameLst>
                                      </p:cBhvr>
                                      <p:to>
                                        <p:strVal val="visible"/>
                                      </p:to>
                                    </p:set>
                                    <p:animEffect transition="in" filter="blinds(horizontal)">
                                      <p:cBhvr>
                                        <p:cTn id="31" dur="500"/>
                                        <p:tgtEl>
                                          <p:spTgt spid="900103"/>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900114"/>
                                        </p:tgtEl>
                                        <p:attrNameLst>
                                          <p:attrName>style.visibility</p:attrName>
                                        </p:attrNameLst>
                                      </p:cBhvr>
                                      <p:to>
                                        <p:strVal val="visible"/>
                                      </p:to>
                                    </p:set>
                                    <p:animEffect transition="in" filter="blinds(horizontal)">
                                      <p:cBhvr>
                                        <p:cTn id="34" dur="500"/>
                                        <p:tgtEl>
                                          <p:spTgt spid="900114"/>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900115"/>
                                        </p:tgtEl>
                                        <p:attrNameLst>
                                          <p:attrName>style.visibility</p:attrName>
                                        </p:attrNameLst>
                                      </p:cBhvr>
                                      <p:to>
                                        <p:strVal val="visible"/>
                                      </p:to>
                                    </p:set>
                                    <p:animEffect transition="in" filter="box(in)">
                                      <p:cBhvr>
                                        <p:cTn id="39" dur="500"/>
                                        <p:tgtEl>
                                          <p:spTgt spid="900115"/>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900100"/>
                                        </p:tgtEl>
                                        <p:attrNameLst>
                                          <p:attrName>style.visibility</p:attrName>
                                        </p:attrNameLst>
                                      </p:cBhvr>
                                      <p:to>
                                        <p:strVal val="visible"/>
                                      </p:to>
                                    </p:set>
                                    <p:animEffect transition="in" filter="box(in)">
                                      <p:cBhvr>
                                        <p:cTn id="42" dur="500"/>
                                        <p:tgtEl>
                                          <p:spTgt spid="900100"/>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900101"/>
                                        </p:tgtEl>
                                        <p:attrNameLst>
                                          <p:attrName>style.visibility</p:attrName>
                                        </p:attrNameLst>
                                      </p:cBhvr>
                                      <p:to>
                                        <p:strVal val="visible"/>
                                      </p:to>
                                    </p:set>
                                    <p:animEffect transition="in" filter="box(in)">
                                      <p:cBhvr>
                                        <p:cTn id="45" dur="500"/>
                                        <p:tgtEl>
                                          <p:spTgt spid="900101"/>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900113"/>
                                        </p:tgtEl>
                                        <p:attrNameLst>
                                          <p:attrName>style.visibility</p:attrName>
                                        </p:attrNameLst>
                                      </p:cBhvr>
                                      <p:to>
                                        <p:strVal val="visible"/>
                                      </p:to>
                                    </p:set>
                                    <p:animEffect transition="in" filter="box(in)">
                                      <p:cBhvr>
                                        <p:cTn id="48" dur="500"/>
                                        <p:tgtEl>
                                          <p:spTgt spid="900113"/>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900112"/>
                                        </p:tgtEl>
                                        <p:attrNameLst>
                                          <p:attrName>style.visibility</p:attrName>
                                        </p:attrNameLst>
                                      </p:cBhvr>
                                      <p:to>
                                        <p:strVal val="visible"/>
                                      </p:to>
                                    </p:set>
                                    <p:animEffect transition="in" filter="box(in)">
                                      <p:cBhvr>
                                        <p:cTn id="51" dur="500"/>
                                        <p:tgtEl>
                                          <p:spTgt spid="900112"/>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900116"/>
                                        </p:tgtEl>
                                        <p:attrNameLst>
                                          <p:attrName>style.visibility</p:attrName>
                                        </p:attrNameLst>
                                      </p:cBhvr>
                                      <p:to>
                                        <p:strVal val="visible"/>
                                      </p:to>
                                    </p:set>
                                    <p:animEffect transition="in" filter="checkerboard(across)">
                                      <p:cBhvr>
                                        <p:cTn id="56" dur="500"/>
                                        <p:tgtEl>
                                          <p:spTgt spid="900116"/>
                                        </p:tgtEl>
                                      </p:cBhvr>
                                    </p:animEffect>
                                  </p:childTnLst>
                                </p:cTn>
                              </p:par>
                              <p:par>
                                <p:cTn id="57" presetID="5" presetClass="entr" presetSubtype="10" fill="hold" nodeType="withEffect">
                                  <p:stCondLst>
                                    <p:cond delay="0"/>
                                  </p:stCondLst>
                                  <p:childTnLst>
                                    <p:set>
                                      <p:cBhvr>
                                        <p:cTn id="58" dur="1" fill="hold">
                                          <p:stCondLst>
                                            <p:cond delay="0"/>
                                          </p:stCondLst>
                                        </p:cTn>
                                        <p:tgtEl>
                                          <p:spTgt spid="900117"/>
                                        </p:tgtEl>
                                        <p:attrNameLst>
                                          <p:attrName>style.visibility</p:attrName>
                                        </p:attrNameLst>
                                      </p:cBhvr>
                                      <p:to>
                                        <p:strVal val="visible"/>
                                      </p:to>
                                    </p:set>
                                    <p:animEffect transition="in" filter="checkerboard(across)">
                                      <p:cBhvr>
                                        <p:cTn id="59" dur="500"/>
                                        <p:tgtEl>
                                          <p:spTgt spid="900117"/>
                                        </p:tgtEl>
                                      </p:cBhvr>
                                    </p:animEffect>
                                  </p:childTnLst>
                                </p:cTn>
                              </p:par>
                              <p:par>
                                <p:cTn id="60" presetID="5" presetClass="entr" presetSubtype="10" fill="hold" grpId="0" nodeType="withEffect">
                                  <p:stCondLst>
                                    <p:cond delay="0"/>
                                  </p:stCondLst>
                                  <p:childTnLst>
                                    <p:set>
                                      <p:cBhvr>
                                        <p:cTn id="61" dur="1" fill="hold">
                                          <p:stCondLst>
                                            <p:cond delay="0"/>
                                          </p:stCondLst>
                                        </p:cTn>
                                        <p:tgtEl>
                                          <p:spTgt spid="900118"/>
                                        </p:tgtEl>
                                        <p:attrNameLst>
                                          <p:attrName>style.visibility</p:attrName>
                                        </p:attrNameLst>
                                      </p:cBhvr>
                                      <p:to>
                                        <p:strVal val="visible"/>
                                      </p:to>
                                    </p:set>
                                    <p:animEffect transition="in" filter="checkerboard(across)">
                                      <p:cBhvr>
                                        <p:cTn id="62" dur="500"/>
                                        <p:tgtEl>
                                          <p:spTgt spid="900118"/>
                                        </p:tgtEl>
                                      </p:cBhvr>
                                    </p:animEffect>
                                  </p:childTnLst>
                                </p:cTn>
                              </p:par>
                              <p:par>
                                <p:cTn id="63" presetID="5" presetClass="entr" presetSubtype="10" fill="hold" nodeType="withEffect">
                                  <p:stCondLst>
                                    <p:cond delay="0"/>
                                  </p:stCondLst>
                                  <p:childTnLst>
                                    <p:set>
                                      <p:cBhvr>
                                        <p:cTn id="64" dur="1" fill="hold">
                                          <p:stCondLst>
                                            <p:cond delay="0"/>
                                          </p:stCondLst>
                                        </p:cTn>
                                        <p:tgtEl>
                                          <p:spTgt spid="900108"/>
                                        </p:tgtEl>
                                        <p:attrNameLst>
                                          <p:attrName>style.visibility</p:attrName>
                                        </p:attrNameLst>
                                      </p:cBhvr>
                                      <p:to>
                                        <p:strVal val="visible"/>
                                      </p:to>
                                    </p:set>
                                    <p:animEffect transition="in" filter="checkerboard(across)">
                                      <p:cBhvr>
                                        <p:cTn id="65" dur="500"/>
                                        <p:tgtEl>
                                          <p:spTgt spid="900108"/>
                                        </p:tgtEl>
                                      </p:cBhvr>
                                    </p:animEffect>
                                  </p:childTnLst>
                                </p:cTn>
                              </p:par>
                            </p:childTnLst>
                          </p:cTn>
                        </p:par>
                      </p:childTnLst>
                    </p:cTn>
                  </p:par>
                  <p:par>
                    <p:cTn id="66" fill="hold">
                      <p:stCondLst>
                        <p:cond delay="indefinite"/>
                      </p:stCondLst>
                      <p:childTnLst>
                        <p:par>
                          <p:cTn id="67" fill="hold">
                            <p:stCondLst>
                              <p:cond delay="0"/>
                            </p:stCondLst>
                            <p:childTnLst>
                              <p:par>
                                <p:cTn id="68" presetID="5" presetClass="entr" presetSubtype="10" fill="hold" nodeType="clickEffect">
                                  <p:stCondLst>
                                    <p:cond delay="0"/>
                                  </p:stCondLst>
                                  <p:childTnLst>
                                    <p:set>
                                      <p:cBhvr>
                                        <p:cTn id="69" dur="1" fill="hold">
                                          <p:stCondLst>
                                            <p:cond delay="0"/>
                                          </p:stCondLst>
                                        </p:cTn>
                                        <p:tgtEl>
                                          <p:spTgt spid="900107"/>
                                        </p:tgtEl>
                                        <p:attrNameLst>
                                          <p:attrName>style.visibility</p:attrName>
                                        </p:attrNameLst>
                                      </p:cBhvr>
                                      <p:to>
                                        <p:strVal val="visible"/>
                                      </p:to>
                                    </p:set>
                                    <p:animEffect transition="in" filter="checkerboard(across)">
                                      <p:cBhvr>
                                        <p:cTn id="70" dur="500"/>
                                        <p:tgtEl>
                                          <p:spTgt spid="900107"/>
                                        </p:tgtEl>
                                      </p:cBhvr>
                                    </p:animEffect>
                                  </p:childTnLst>
                                </p:cTn>
                              </p:par>
                              <p:par>
                                <p:cTn id="71" presetID="5" presetClass="entr" presetSubtype="10" fill="hold" grpId="0" nodeType="withEffect">
                                  <p:stCondLst>
                                    <p:cond delay="0"/>
                                  </p:stCondLst>
                                  <p:childTnLst>
                                    <p:set>
                                      <p:cBhvr>
                                        <p:cTn id="72" dur="1" fill="hold">
                                          <p:stCondLst>
                                            <p:cond delay="0"/>
                                          </p:stCondLst>
                                        </p:cTn>
                                        <p:tgtEl>
                                          <p:spTgt spid="900120"/>
                                        </p:tgtEl>
                                        <p:attrNameLst>
                                          <p:attrName>style.visibility</p:attrName>
                                        </p:attrNameLst>
                                      </p:cBhvr>
                                      <p:to>
                                        <p:strVal val="visible"/>
                                      </p:to>
                                    </p:set>
                                    <p:animEffect transition="in" filter="checkerboard(across)">
                                      <p:cBhvr>
                                        <p:cTn id="73" dur="500"/>
                                        <p:tgtEl>
                                          <p:spTgt spid="900120"/>
                                        </p:tgtEl>
                                      </p:cBhvr>
                                    </p:animEffect>
                                  </p:childTnLst>
                                </p:cTn>
                              </p:par>
                              <p:par>
                                <p:cTn id="74" presetID="5" presetClass="entr" presetSubtype="10" fill="hold" nodeType="withEffect">
                                  <p:stCondLst>
                                    <p:cond delay="0"/>
                                  </p:stCondLst>
                                  <p:childTnLst>
                                    <p:set>
                                      <p:cBhvr>
                                        <p:cTn id="75" dur="1" fill="hold">
                                          <p:stCondLst>
                                            <p:cond delay="0"/>
                                          </p:stCondLst>
                                        </p:cTn>
                                        <p:tgtEl>
                                          <p:spTgt spid="900109"/>
                                        </p:tgtEl>
                                        <p:attrNameLst>
                                          <p:attrName>style.visibility</p:attrName>
                                        </p:attrNameLst>
                                      </p:cBhvr>
                                      <p:to>
                                        <p:strVal val="visible"/>
                                      </p:to>
                                    </p:set>
                                    <p:animEffect transition="in" filter="checkerboard(across)">
                                      <p:cBhvr>
                                        <p:cTn id="76" dur="500"/>
                                        <p:tgtEl>
                                          <p:spTgt spid="900109"/>
                                        </p:tgtEl>
                                      </p:cBhvr>
                                    </p:animEffect>
                                  </p:childTnLst>
                                </p:cTn>
                              </p:par>
                            </p:childTnLst>
                          </p:cTn>
                        </p:par>
                      </p:childTnLst>
                    </p:cTn>
                  </p:par>
                  <p:par>
                    <p:cTn id="77" fill="hold">
                      <p:stCondLst>
                        <p:cond delay="indefinite"/>
                      </p:stCondLst>
                      <p:childTnLst>
                        <p:par>
                          <p:cTn id="78" fill="hold">
                            <p:stCondLst>
                              <p:cond delay="0"/>
                            </p:stCondLst>
                            <p:childTnLst>
                              <p:par>
                                <p:cTn id="79" presetID="5" presetClass="entr" presetSubtype="10" fill="hold" grpId="0" nodeType="clickEffect">
                                  <p:stCondLst>
                                    <p:cond delay="0"/>
                                  </p:stCondLst>
                                  <p:childTnLst>
                                    <p:set>
                                      <p:cBhvr>
                                        <p:cTn id="80" dur="1" fill="hold">
                                          <p:stCondLst>
                                            <p:cond delay="0"/>
                                          </p:stCondLst>
                                        </p:cTn>
                                        <p:tgtEl>
                                          <p:spTgt spid="900121"/>
                                        </p:tgtEl>
                                        <p:attrNameLst>
                                          <p:attrName>style.visibility</p:attrName>
                                        </p:attrNameLst>
                                      </p:cBhvr>
                                      <p:to>
                                        <p:strVal val="visible"/>
                                      </p:to>
                                    </p:set>
                                    <p:animEffect transition="in" filter="checkerboard(across)">
                                      <p:cBhvr>
                                        <p:cTn id="81" dur="500"/>
                                        <p:tgtEl>
                                          <p:spTgt spid="900121"/>
                                        </p:tgtEl>
                                      </p:cBhvr>
                                    </p:animEffect>
                                  </p:childTnLst>
                                </p:cTn>
                              </p:par>
                              <p:par>
                                <p:cTn id="82" presetID="5" presetClass="entr" presetSubtype="10" fill="hold" nodeType="withEffect">
                                  <p:stCondLst>
                                    <p:cond delay="0"/>
                                  </p:stCondLst>
                                  <p:childTnLst>
                                    <p:set>
                                      <p:cBhvr>
                                        <p:cTn id="83" dur="1" fill="hold">
                                          <p:stCondLst>
                                            <p:cond delay="0"/>
                                          </p:stCondLst>
                                        </p:cTn>
                                        <p:tgtEl>
                                          <p:spTgt spid="900122"/>
                                        </p:tgtEl>
                                        <p:attrNameLst>
                                          <p:attrName>style.visibility</p:attrName>
                                        </p:attrNameLst>
                                      </p:cBhvr>
                                      <p:to>
                                        <p:strVal val="visible"/>
                                      </p:to>
                                    </p:set>
                                    <p:animEffect transition="in" filter="checkerboard(across)">
                                      <p:cBhvr>
                                        <p:cTn id="84" dur="500"/>
                                        <p:tgtEl>
                                          <p:spTgt spid="900122"/>
                                        </p:tgtEl>
                                      </p:cBhvr>
                                    </p:animEffect>
                                  </p:childTnLst>
                                </p:cTn>
                              </p:par>
                              <p:par>
                                <p:cTn id="85" presetID="5" presetClass="entr" presetSubtype="10" fill="hold" grpId="0" nodeType="withEffect">
                                  <p:stCondLst>
                                    <p:cond delay="0"/>
                                  </p:stCondLst>
                                  <p:childTnLst>
                                    <p:set>
                                      <p:cBhvr>
                                        <p:cTn id="86" dur="1" fill="hold">
                                          <p:stCondLst>
                                            <p:cond delay="0"/>
                                          </p:stCondLst>
                                        </p:cTn>
                                        <p:tgtEl>
                                          <p:spTgt spid="900124"/>
                                        </p:tgtEl>
                                        <p:attrNameLst>
                                          <p:attrName>style.visibility</p:attrName>
                                        </p:attrNameLst>
                                      </p:cBhvr>
                                      <p:to>
                                        <p:strVal val="visible"/>
                                      </p:to>
                                    </p:set>
                                    <p:animEffect transition="in" filter="checkerboard(across)">
                                      <p:cBhvr>
                                        <p:cTn id="87" dur="500"/>
                                        <p:tgtEl>
                                          <p:spTgt spid="900124"/>
                                        </p:tgtEl>
                                      </p:cBhvr>
                                    </p:animEffect>
                                  </p:childTnLst>
                                </p:cTn>
                              </p:par>
                              <p:par>
                                <p:cTn id="88" presetID="5" presetClass="entr" presetSubtype="10" fill="hold" nodeType="withEffect">
                                  <p:stCondLst>
                                    <p:cond delay="0"/>
                                  </p:stCondLst>
                                  <p:childTnLst>
                                    <p:set>
                                      <p:cBhvr>
                                        <p:cTn id="89" dur="1" fill="hold">
                                          <p:stCondLst>
                                            <p:cond delay="0"/>
                                          </p:stCondLst>
                                        </p:cTn>
                                        <p:tgtEl>
                                          <p:spTgt spid="900123"/>
                                        </p:tgtEl>
                                        <p:attrNameLst>
                                          <p:attrName>style.visibility</p:attrName>
                                        </p:attrNameLst>
                                      </p:cBhvr>
                                      <p:to>
                                        <p:strVal val="visible"/>
                                      </p:to>
                                    </p:set>
                                    <p:animEffect transition="in" filter="checkerboard(across)">
                                      <p:cBhvr>
                                        <p:cTn id="90" dur="500"/>
                                        <p:tgtEl>
                                          <p:spTgt spid="900123"/>
                                        </p:tgtEl>
                                      </p:cBhvr>
                                    </p:animEffect>
                                  </p:childTnLst>
                                </p:cTn>
                              </p:par>
                              <p:par>
                                <p:cTn id="91" presetID="5" presetClass="entr" presetSubtype="10" fill="hold" grpId="0" nodeType="withEffect">
                                  <p:stCondLst>
                                    <p:cond delay="0"/>
                                  </p:stCondLst>
                                  <p:childTnLst>
                                    <p:set>
                                      <p:cBhvr>
                                        <p:cTn id="92" dur="1" fill="hold">
                                          <p:stCondLst>
                                            <p:cond delay="0"/>
                                          </p:stCondLst>
                                        </p:cTn>
                                        <p:tgtEl>
                                          <p:spTgt spid="900126"/>
                                        </p:tgtEl>
                                        <p:attrNameLst>
                                          <p:attrName>style.visibility</p:attrName>
                                        </p:attrNameLst>
                                      </p:cBhvr>
                                      <p:to>
                                        <p:strVal val="visible"/>
                                      </p:to>
                                    </p:set>
                                    <p:animEffect transition="in" filter="checkerboard(across)">
                                      <p:cBhvr>
                                        <p:cTn id="93" dur="500"/>
                                        <p:tgtEl>
                                          <p:spTgt spid="900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098" grpId="0" animBg="1"/>
      <p:bldP spid="900099" grpId="0" animBg="1"/>
      <p:bldP spid="900100" grpId="0" animBg="1"/>
      <p:bldP spid="900101" grpId="0" animBg="1"/>
      <p:bldP spid="900110" grpId="0" animBg="1"/>
      <p:bldP spid="900111" grpId="0" animBg="1"/>
      <p:bldP spid="900112" grpId="0" animBg="1"/>
      <p:bldP spid="900113" grpId="0" animBg="1"/>
      <p:bldP spid="900114" grpId="0"/>
      <p:bldP spid="900116" grpId="0"/>
      <p:bldP spid="900118" grpId="0" animBg="1"/>
      <p:bldP spid="900120" grpId="0" animBg="1"/>
      <p:bldP spid="900121" grpId="0"/>
      <p:bldP spid="900124" grpId="0"/>
      <p:bldP spid="90012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7" name="Picture 2"/>
          <p:cNvPicPr>
            <a:picLocks noGrp="1" noChangeAspect="1" noChangeArrowheads="1"/>
          </p:cNvPicPr>
          <p:nvPr>
            <p:ph sz="quarter" idx="1"/>
          </p:nvPr>
        </p:nvPicPr>
        <p:blipFill>
          <a:blip r:embed="rId2"/>
          <a:srcRect/>
          <a:stretch>
            <a:fillRect/>
          </a:stretch>
        </p:blipFill>
        <p:spPr>
          <a:xfrm>
            <a:off x="0" y="1600200"/>
            <a:ext cx="3617913" cy="3462338"/>
          </a:xfrm>
          <a:noFill/>
        </p:spPr>
      </p:pic>
      <p:graphicFrame>
        <p:nvGraphicFramePr>
          <p:cNvPr id="124930" name="Object 3"/>
          <p:cNvGraphicFramePr>
            <a:graphicFrameLocks noGrp="1" noChangeAspect="1"/>
          </p:cNvGraphicFramePr>
          <p:nvPr>
            <p:ph sz="quarter" idx="2"/>
          </p:nvPr>
        </p:nvGraphicFramePr>
        <p:xfrm>
          <a:off x="6210300" y="2593975"/>
          <a:ext cx="914400" cy="198438"/>
        </p:xfrm>
        <a:graphic>
          <a:graphicData uri="http://schemas.openxmlformats.org/presentationml/2006/ole">
            <mc:AlternateContent xmlns:mc="http://schemas.openxmlformats.org/markup-compatibility/2006">
              <mc:Choice xmlns:v="urn:schemas-microsoft-com:vml" Requires="v">
                <p:oleObj name="Equation" r:id="rId3" imgW="914400" imgH="198720" progId="Equation.DSMT4">
                  <p:embed/>
                </p:oleObj>
              </mc:Choice>
              <mc:Fallback>
                <p:oleObj name="Equation" r:id="rId3" imgW="914400" imgH="198720" progId="Equation.DSMT4">
                  <p:embed/>
                  <p:pic>
                    <p:nvPicPr>
                      <p:cNvPr id="12493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0300" y="2593975"/>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9796" name="Object 4"/>
          <p:cNvGraphicFramePr>
            <a:graphicFrameLocks noGrp="1" noChangeAspect="1"/>
          </p:cNvGraphicFramePr>
          <p:nvPr>
            <p:ph sz="quarter" idx="3"/>
          </p:nvPr>
        </p:nvGraphicFramePr>
        <p:xfrm>
          <a:off x="5410200" y="1752600"/>
          <a:ext cx="1905000" cy="952500"/>
        </p:xfrm>
        <a:graphic>
          <a:graphicData uri="http://schemas.openxmlformats.org/presentationml/2006/ole">
            <mc:AlternateContent xmlns:mc="http://schemas.openxmlformats.org/markup-compatibility/2006">
              <mc:Choice xmlns:v="urn:schemas-microsoft-com:vml" Requires="v">
                <p:oleObj name="Equation" r:id="rId5" imgW="787320" imgH="393480" progId="Equation.DSMT4">
                  <p:embed/>
                </p:oleObj>
              </mc:Choice>
              <mc:Fallback>
                <p:oleObj name="Equation" r:id="rId5" imgW="787320" imgH="393480" progId="Equation.DSMT4">
                  <p:embed/>
                  <p:pic>
                    <p:nvPicPr>
                      <p:cNvPr id="92979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200" y="1752600"/>
                        <a:ext cx="190500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938" name="Text Box 5"/>
          <p:cNvSpPr txBox="1">
            <a:spLocks noChangeArrowheads="1"/>
          </p:cNvSpPr>
          <p:nvPr/>
        </p:nvSpPr>
        <p:spPr bwMode="auto">
          <a:xfrm>
            <a:off x="914400" y="381000"/>
            <a:ext cx="7315200" cy="1004888"/>
          </a:xfrm>
          <a:prstGeom prst="rect">
            <a:avLst/>
          </a:prstGeom>
          <a:noFill/>
          <a:ln w="9525">
            <a:noFill/>
            <a:miter lim="800000"/>
            <a:headEnd/>
            <a:tailEnd/>
          </a:ln>
        </p:spPr>
        <p:txBody>
          <a:bodyPr>
            <a:spAutoFit/>
          </a:bodyPr>
          <a:lstStyle/>
          <a:p>
            <a:pPr algn="l">
              <a:spcBef>
                <a:spcPct val="50000"/>
              </a:spcBef>
            </a:pPr>
            <a:r>
              <a:rPr lang="en-US" sz="2400" b="1">
                <a:latin typeface="VNI-Times" pitchFamily="2" charset="0"/>
              </a:rPr>
              <a:t>Chuyeån ñoäng cuûa truïc laên goàm hai thaønh phaàn :</a:t>
            </a:r>
          </a:p>
          <a:p>
            <a:pPr algn="l">
              <a:spcBef>
                <a:spcPct val="50000"/>
              </a:spcBef>
            </a:pPr>
            <a:r>
              <a:rPr lang="en-US" sz="2400" b="1">
                <a:latin typeface="VNI-Times" pitchFamily="2" charset="0"/>
              </a:rPr>
              <a:t>                         Tònh tieán vaø Quay</a:t>
            </a:r>
          </a:p>
        </p:txBody>
      </p:sp>
      <p:sp>
        <p:nvSpPr>
          <p:cNvPr id="929798" name="Text Box 6"/>
          <p:cNvSpPr txBox="1">
            <a:spLocks noChangeArrowheads="1"/>
          </p:cNvSpPr>
          <p:nvPr/>
        </p:nvSpPr>
        <p:spPr bwMode="auto">
          <a:xfrm>
            <a:off x="76200" y="3276600"/>
            <a:ext cx="1828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 Chæ tònh tieán</a:t>
            </a:r>
          </a:p>
        </p:txBody>
      </p:sp>
      <p:sp>
        <p:nvSpPr>
          <p:cNvPr id="929799" name="Text Box 7"/>
          <p:cNvSpPr txBox="1">
            <a:spLocks noChangeArrowheads="1"/>
          </p:cNvSpPr>
          <p:nvPr/>
        </p:nvSpPr>
        <p:spPr bwMode="auto">
          <a:xfrm>
            <a:off x="2133600" y="3260725"/>
            <a:ext cx="1600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b/ Chæ quay</a:t>
            </a:r>
          </a:p>
        </p:txBody>
      </p:sp>
      <p:sp>
        <p:nvSpPr>
          <p:cNvPr id="929800" name="Text Box 8"/>
          <p:cNvSpPr txBox="1">
            <a:spLocks noChangeArrowheads="1"/>
          </p:cNvSpPr>
          <p:nvPr/>
        </p:nvSpPr>
        <p:spPr bwMode="auto">
          <a:xfrm>
            <a:off x="152400" y="5181600"/>
            <a:ext cx="2971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c/ Vöøa tònh tieán vöøa quay</a:t>
            </a:r>
          </a:p>
        </p:txBody>
      </p:sp>
      <p:sp>
        <p:nvSpPr>
          <p:cNvPr id="929801" name="Text Box 9"/>
          <p:cNvSpPr txBox="1">
            <a:spLocks noChangeArrowheads="1"/>
          </p:cNvSpPr>
          <p:nvPr/>
        </p:nvSpPr>
        <p:spPr bwMode="auto">
          <a:xfrm>
            <a:off x="3657600" y="1447800"/>
            <a:ext cx="5486400" cy="457200"/>
          </a:xfrm>
          <a:prstGeom prst="rect">
            <a:avLst/>
          </a:prstGeom>
          <a:noFill/>
          <a:ln w="9525">
            <a:noFill/>
            <a:miter lim="800000"/>
            <a:headEnd/>
            <a:tailEnd/>
          </a:ln>
        </p:spPr>
        <p:txBody>
          <a:bodyPr>
            <a:spAutoFit/>
          </a:bodyPr>
          <a:lstStyle/>
          <a:p>
            <a:pPr algn="l">
              <a:spcBef>
                <a:spcPct val="50000"/>
              </a:spcBef>
            </a:pPr>
            <a:r>
              <a:rPr lang="en-US" sz="2400" i="1">
                <a:latin typeface="VNI-Times" pitchFamily="2" charset="0"/>
              </a:rPr>
              <a:t>Ñoäng naêng toøan phaàn cuûa vaät ñang laên :</a:t>
            </a:r>
          </a:p>
        </p:txBody>
      </p:sp>
      <p:sp>
        <p:nvSpPr>
          <p:cNvPr id="929802" name="Text Box 10"/>
          <p:cNvSpPr txBox="1">
            <a:spLocks noChangeArrowheads="1"/>
          </p:cNvSpPr>
          <p:nvPr/>
        </p:nvSpPr>
        <p:spPr bwMode="auto">
          <a:xfrm>
            <a:off x="6553200" y="6248400"/>
            <a:ext cx="2286000" cy="457200"/>
          </a:xfrm>
          <a:prstGeom prst="rect">
            <a:avLst/>
          </a:prstGeom>
          <a:noFill/>
          <a:ln w="9525">
            <a:noFill/>
            <a:miter lim="800000"/>
            <a:headEnd/>
            <a:tailEnd/>
          </a:ln>
        </p:spPr>
        <p:txBody>
          <a:bodyPr>
            <a:spAutoFit/>
          </a:bodyPr>
          <a:lstStyle/>
          <a:p>
            <a:pPr algn="l">
              <a:spcBef>
                <a:spcPct val="50000"/>
              </a:spcBef>
            </a:pPr>
            <a:r>
              <a:rPr lang="en-US" sz="2400" i="1">
                <a:latin typeface="VNI-Times" pitchFamily="2" charset="0"/>
              </a:rPr>
              <a:t>Ñoäng naêng quay</a:t>
            </a:r>
          </a:p>
        </p:txBody>
      </p:sp>
      <p:sp>
        <p:nvSpPr>
          <p:cNvPr id="929803" name="Text Box 11"/>
          <p:cNvSpPr txBox="1">
            <a:spLocks noChangeArrowheads="1"/>
          </p:cNvSpPr>
          <p:nvPr/>
        </p:nvSpPr>
        <p:spPr bwMode="auto">
          <a:xfrm>
            <a:off x="3581400" y="6248400"/>
            <a:ext cx="2819400" cy="457200"/>
          </a:xfrm>
          <a:prstGeom prst="rect">
            <a:avLst/>
          </a:prstGeom>
          <a:noFill/>
          <a:ln w="9525">
            <a:noFill/>
            <a:miter lim="800000"/>
            <a:headEnd/>
            <a:tailEnd/>
          </a:ln>
        </p:spPr>
        <p:txBody>
          <a:bodyPr>
            <a:spAutoFit/>
          </a:bodyPr>
          <a:lstStyle/>
          <a:p>
            <a:pPr algn="l">
              <a:spcBef>
                <a:spcPct val="50000"/>
              </a:spcBef>
            </a:pPr>
            <a:r>
              <a:rPr lang="en-US" sz="2400" i="1">
                <a:latin typeface="VNI-Times" pitchFamily="2" charset="0"/>
              </a:rPr>
              <a:t>Ñoäng naêng tònh tieán</a:t>
            </a:r>
          </a:p>
        </p:txBody>
      </p:sp>
      <p:sp>
        <p:nvSpPr>
          <p:cNvPr id="929804" name="Line 12"/>
          <p:cNvSpPr>
            <a:spLocks noChangeShapeType="1"/>
          </p:cNvSpPr>
          <p:nvPr/>
        </p:nvSpPr>
        <p:spPr bwMode="auto">
          <a:xfrm flipH="1">
            <a:off x="5943600" y="5791200"/>
            <a:ext cx="228600" cy="533400"/>
          </a:xfrm>
          <a:prstGeom prst="line">
            <a:avLst/>
          </a:prstGeom>
          <a:noFill/>
          <a:ln w="9525">
            <a:solidFill>
              <a:schemeClr val="tx1"/>
            </a:solidFill>
            <a:round/>
            <a:headEnd/>
            <a:tailEnd type="arrow" w="med" len="med"/>
          </a:ln>
        </p:spPr>
        <p:txBody>
          <a:bodyPr/>
          <a:lstStyle/>
          <a:p>
            <a:endParaRPr lang="en-US"/>
          </a:p>
        </p:txBody>
      </p:sp>
      <p:sp>
        <p:nvSpPr>
          <p:cNvPr id="929805" name="Line 13"/>
          <p:cNvSpPr>
            <a:spLocks noChangeShapeType="1"/>
          </p:cNvSpPr>
          <p:nvPr/>
        </p:nvSpPr>
        <p:spPr bwMode="auto">
          <a:xfrm>
            <a:off x="7391400" y="5715000"/>
            <a:ext cx="0" cy="533400"/>
          </a:xfrm>
          <a:prstGeom prst="line">
            <a:avLst/>
          </a:prstGeom>
          <a:noFill/>
          <a:ln w="9525">
            <a:solidFill>
              <a:schemeClr val="tx1"/>
            </a:solidFill>
            <a:round/>
            <a:headEnd/>
            <a:tailEnd type="arrow" w="med" len="med"/>
          </a:ln>
        </p:spPr>
        <p:txBody>
          <a:bodyPr/>
          <a:lstStyle/>
          <a:p>
            <a:endParaRPr lang="en-US"/>
          </a:p>
        </p:txBody>
      </p:sp>
      <p:graphicFrame>
        <p:nvGraphicFramePr>
          <p:cNvPr id="929806" name="Object 14"/>
          <p:cNvGraphicFramePr>
            <a:graphicFrameLocks noChangeAspect="1"/>
          </p:cNvGraphicFramePr>
          <p:nvPr/>
        </p:nvGraphicFramePr>
        <p:xfrm>
          <a:off x="4721225" y="4830762"/>
          <a:ext cx="3590925" cy="960438"/>
        </p:xfrm>
        <a:graphic>
          <a:graphicData uri="http://schemas.openxmlformats.org/presentationml/2006/ole">
            <mc:AlternateContent xmlns:mc="http://schemas.openxmlformats.org/markup-compatibility/2006">
              <mc:Choice xmlns:v="urn:schemas-microsoft-com:vml" Requires="v">
                <p:oleObj name="Equation" r:id="rId7" imgW="1473120" imgH="393480" progId="Equation.DSMT4">
                  <p:embed/>
                </p:oleObj>
              </mc:Choice>
              <mc:Fallback>
                <p:oleObj name="Equation" r:id="rId7" imgW="1473120" imgH="393480" progId="Equation.DSMT4">
                  <p:embed/>
                  <p:pic>
                    <p:nvPicPr>
                      <p:cNvPr id="929806"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1225" y="4830762"/>
                        <a:ext cx="3590925" cy="960438"/>
                      </a:xfrm>
                      <a:prstGeom prst="rect">
                        <a:avLst/>
                      </a:prstGeom>
                      <a:solidFill>
                        <a:srgbClr val="FFFF00"/>
                      </a:solidFill>
                      <a:ln w="9525">
                        <a:solidFill>
                          <a:srgbClr val="0066FF"/>
                        </a:solidFill>
                        <a:miter lim="800000"/>
                        <a:headEnd/>
                        <a:tailEnd/>
                      </a:ln>
                    </p:spPr>
                  </p:pic>
                </p:oleObj>
              </mc:Fallback>
            </mc:AlternateContent>
          </a:graphicData>
        </a:graphic>
      </p:graphicFrame>
      <p:graphicFrame>
        <p:nvGraphicFramePr>
          <p:cNvPr id="929807" name="Object 15"/>
          <p:cNvGraphicFramePr>
            <a:graphicFrameLocks noGrp="1" noChangeAspect="1"/>
          </p:cNvGraphicFramePr>
          <p:nvPr>
            <p:ph sz="quarter" idx="4"/>
          </p:nvPr>
        </p:nvGraphicFramePr>
        <p:xfrm>
          <a:off x="5562600" y="2667000"/>
          <a:ext cx="2209800" cy="544513"/>
        </p:xfrm>
        <a:graphic>
          <a:graphicData uri="http://schemas.openxmlformats.org/presentationml/2006/ole">
            <mc:AlternateContent xmlns:mc="http://schemas.openxmlformats.org/markup-compatibility/2006">
              <mc:Choice xmlns:v="urn:schemas-microsoft-com:vml" Requires="v">
                <p:oleObj name="Equation" r:id="rId9" imgW="977760" imgH="241200" progId="Equation.DSMT4">
                  <p:embed/>
                </p:oleObj>
              </mc:Choice>
              <mc:Fallback>
                <p:oleObj name="Equation" r:id="rId9" imgW="977760" imgH="241200" progId="Equation.DSMT4">
                  <p:embed/>
                  <p:pic>
                    <p:nvPicPr>
                      <p:cNvPr id="929807"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62600" y="2667000"/>
                        <a:ext cx="2209800"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9808" name="Object 16"/>
          <p:cNvGraphicFramePr>
            <a:graphicFrameLocks noChangeAspect="1"/>
          </p:cNvGraphicFramePr>
          <p:nvPr/>
        </p:nvGraphicFramePr>
        <p:xfrm>
          <a:off x="5410200" y="3141663"/>
          <a:ext cx="3429000" cy="949325"/>
        </p:xfrm>
        <a:graphic>
          <a:graphicData uri="http://schemas.openxmlformats.org/presentationml/2006/ole">
            <mc:AlternateContent xmlns:mc="http://schemas.openxmlformats.org/markup-compatibility/2006">
              <mc:Choice xmlns:v="urn:schemas-microsoft-com:vml" Requires="v">
                <p:oleObj name="Equation" r:id="rId11" imgW="1422360" imgH="393480" progId="Equation.DSMT4">
                  <p:embed/>
                </p:oleObj>
              </mc:Choice>
              <mc:Fallback>
                <p:oleObj name="Equation" r:id="rId11" imgW="1422360" imgH="393480" progId="Equation.DSMT4">
                  <p:embed/>
                  <p:pic>
                    <p:nvPicPr>
                      <p:cNvPr id="929808"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10200" y="3141663"/>
                        <a:ext cx="3429000"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9809" name="Object 17"/>
          <p:cNvGraphicFramePr>
            <a:graphicFrameLocks noChangeAspect="1"/>
          </p:cNvGraphicFramePr>
          <p:nvPr/>
        </p:nvGraphicFramePr>
        <p:xfrm>
          <a:off x="4495800" y="4092575"/>
          <a:ext cx="1447800" cy="520700"/>
        </p:xfrm>
        <a:graphic>
          <a:graphicData uri="http://schemas.openxmlformats.org/presentationml/2006/ole">
            <mc:AlternateContent xmlns:mc="http://schemas.openxmlformats.org/markup-compatibility/2006">
              <mc:Choice xmlns:v="urn:schemas-microsoft-com:vml" Requires="v">
                <p:oleObj name="Equation" r:id="rId13" imgW="634680" imgH="228600" progId="Equation.DSMT4">
                  <p:embed/>
                </p:oleObj>
              </mc:Choice>
              <mc:Fallback>
                <p:oleObj name="Equation" r:id="rId13" imgW="634680" imgH="228600" progId="Equation.DSMT4">
                  <p:embed/>
                  <p:pic>
                    <p:nvPicPr>
                      <p:cNvPr id="929809"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95800" y="4092575"/>
                        <a:ext cx="14478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9810" name="Text Box 18"/>
          <p:cNvSpPr txBox="1">
            <a:spLocks noChangeArrowheads="1"/>
          </p:cNvSpPr>
          <p:nvPr/>
        </p:nvSpPr>
        <p:spPr bwMode="auto">
          <a:xfrm>
            <a:off x="3962400" y="2590800"/>
            <a:ext cx="1828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Ñ/l Steiner :</a:t>
            </a:r>
          </a:p>
        </p:txBody>
      </p:sp>
      <p:sp>
        <p:nvSpPr>
          <p:cNvPr id="929811" name="AutoShape 19"/>
          <p:cNvSpPr>
            <a:spLocks noChangeArrowheads="1"/>
          </p:cNvSpPr>
          <p:nvPr/>
        </p:nvSpPr>
        <p:spPr bwMode="auto">
          <a:xfrm>
            <a:off x="4343400" y="3581400"/>
            <a:ext cx="609600" cy="1524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p>
            <a:endParaRPr lang="en-US"/>
          </a:p>
        </p:txBody>
      </p:sp>
      <p:sp>
        <p:nvSpPr>
          <p:cNvPr id="929812" name="Line 20"/>
          <p:cNvSpPr>
            <a:spLocks noChangeShapeType="1"/>
          </p:cNvSpPr>
          <p:nvPr/>
        </p:nvSpPr>
        <p:spPr bwMode="auto">
          <a:xfrm>
            <a:off x="6019800" y="3886200"/>
            <a:ext cx="0" cy="838200"/>
          </a:xfrm>
          <a:prstGeom prst="line">
            <a:avLst/>
          </a:prstGeom>
          <a:noFill/>
          <a:ln w="9525">
            <a:solidFill>
              <a:schemeClr val="tx1"/>
            </a:solidFill>
            <a:round/>
            <a:headEnd/>
            <a:tailEnd type="arrow" w="med" len="med"/>
          </a:ln>
        </p:spPr>
        <p:txBody>
          <a:bodyPr/>
          <a:lstStyle/>
          <a:p>
            <a:endParaRPr lang="en-US"/>
          </a:p>
        </p:txBody>
      </p:sp>
      <p:graphicFrame>
        <p:nvGraphicFramePr>
          <p:cNvPr id="929813" name="Object 21"/>
          <p:cNvGraphicFramePr>
            <a:graphicFrameLocks noChangeAspect="1"/>
          </p:cNvGraphicFramePr>
          <p:nvPr/>
        </p:nvGraphicFramePr>
        <p:xfrm>
          <a:off x="152400" y="5867400"/>
          <a:ext cx="3581400" cy="454025"/>
        </p:xfrm>
        <a:graphic>
          <a:graphicData uri="http://schemas.openxmlformats.org/presentationml/2006/ole">
            <mc:AlternateContent xmlns:mc="http://schemas.openxmlformats.org/markup-compatibility/2006">
              <mc:Choice xmlns:v="urn:schemas-microsoft-com:vml" Requires="v">
                <p:oleObj name="Equation" r:id="rId15" imgW="1803240" imgH="228600" progId="Equation.DSMT4">
                  <p:embed/>
                </p:oleObj>
              </mc:Choice>
              <mc:Fallback>
                <p:oleObj name="Equation" r:id="rId15" imgW="1803240" imgH="228600" progId="Equation.DSMT4">
                  <p:embed/>
                  <p:pic>
                    <p:nvPicPr>
                      <p:cNvPr id="929813"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 y="5867400"/>
                        <a:ext cx="3581400"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9814" name="Text Box 22"/>
          <p:cNvSpPr txBox="1">
            <a:spLocks noChangeArrowheads="1"/>
          </p:cNvSpPr>
          <p:nvPr/>
        </p:nvSpPr>
        <p:spPr bwMode="auto">
          <a:xfrm>
            <a:off x="304800" y="5562600"/>
            <a:ext cx="3810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Vaän toác daøi taïi ñænh :</a:t>
            </a:r>
          </a:p>
        </p:txBody>
      </p:sp>
      <p:sp>
        <p:nvSpPr>
          <p:cNvPr id="929815" name="Line 23"/>
          <p:cNvSpPr>
            <a:spLocks noChangeShapeType="1"/>
          </p:cNvSpPr>
          <p:nvPr/>
        </p:nvSpPr>
        <p:spPr bwMode="auto">
          <a:xfrm>
            <a:off x="5105400" y="2971800"/>
            <a:ext cx="381000" cy="0"/>
          </a:xfrm>
          <a:prstGeom prst="line">
            <a:avLst/>
          </a:prstGeom>
          <a:noFill/>
          <a:ln w="9525">
            <a:solidFill>
              <a:schemeClr val="tx1"/>
            </a:solidFill>
            <a:round/>
            <a:headEnd/>
            <a:tailEnd type="triangle" w="med" len="med"/>
          </a:ln>
        </p:spPr>
        <p:txBody>
          <a:bodyPr/>
          <a:lstStyle/>
          <a:p>
            <a:endParaRPr lang="en-US"/>
          </a:p>
        </p:txBody>
      </p:sp>
      <p:sp>
        <p:nvSpPr>
          <p:cNvPr id="929816" name="Text Box 24"/>
          <p:cNvSpPr txBox="1">
            <a:spLocks noChangeArrowheads="1"/>
          </p:cNvSpPr>
          <p:nvPr/>
        </p:nvSpPr>
        <p:spPr bwMode="auto">
          <a:xfrm>
            <a:off x="6248400" y="4191000"/>
            <a:ext cx="838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9798"/>
                                        </p:tgtEl>
                                        <p:attrNameLst>
                                          <p:attrName>style.visibility</p:attrName>
                                        </p:attrNameLst>
                                      </p:cBhvr>
                                      <p:to>
                                        <p:strVal val="visible"/>
                                      </p:to>
                                    </p:set>
                                    <p:animEffect transition="in" filter="blinds(horizontal)">
                                      <p:cBhvr>
                                        <p:cTn id="7" dur="500"/>
                                        <p:tgtEl>
                                          <p:spTgt spid="92979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29799"/>
                                        </p:tgtEl>
                                        <p:attrNameLst>
                                          <p:attrName>style.visibility</p:attrName>
                                        </p:attrNameLst>
                                      </p:cBhvr>
                                      <p:to>
                                        <p:strVal val="visible"/>
                                      </p:to>
                                    </p:set>
                                    <p:animEffect transition="in" filter="blinds(horizontal)">
                                      <p:cBhvr>
                                        <p:cTn id="10" dur="500"/>
                                        <p:tgtEl>
                                          <p:spTgt spid="92979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29800"/>
                                        </p:tgtEl>
                                        <p:attrNameLst>
                                          <p:attrName>style.visibility</p:attrName>
                                        </p:attrNameLst>
                                      </p:cBhvr>
                                      <p:to>
                                        <p:strVal val="visible"/>
                                      </p:to>
                                    </p:set>
                                    <p:animEffect transition="in" filter="blinds(horizontal)">
                                      <p:cBhvr>
                                        <p:cTn id="13" dur="500"/>
                                        <p:tgtEl>
                                          <p:spTgt spid="92980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29814"/>
                                        </p:tgtEl>
                                        <p:attrNameLst>
                                          <p:attrName>style.visibility</p:attrName>
                                        </p:attrNameLst>
                                      </p:cBhvr>
                                      <p:to>
                                        <p:strVal val="visible"/>
                                      </p:to>
                                    </p:set>
                                    <p:animEffect transition="in" filter="blinds(horizontal)">
                                      <p:cBhvr>
                                        <p:cTn id="18" dur="500"/>
                                        <p:tgtEl>
                                          <p:spTgt spid="929814"/>
                                        </p:tgtEl>
                                      </p:cBhvr>
                                    </p:animEffect>
                                  </p:childTnLst>
                                </p:cTn>
                              </p:par>
                              <p:par>
                                <p:cTn id="19" presetID="3" presetClass="entr" presetSubtype="10" fill="hold" nodeType="withEffect">
                                  <p:stCondLst>
                                    <p:cond delay="0"/>
                                  </p:stCondLst>
                                  <p:childTnLst>
                                    <p:set>
                                      <p:cBhvr>
                                        <p:cTn id="20" dur="1" fill="hold">
                                          <p:stCondLst>
                                            <p:cond delay="0"/>
                                          </p:stCondLst>
                                        </p:cTn>
                                        <p:tgtEl>
                                          <p:spTgt spid="929813"/>
                                        </p:tgtEl>
                                        <p:attrNameLst>
                                          <p:attrName>style.visibility</p:attrName>
                                        </p:attrNameLst>
                                      </p:cBhvr>
                                      <p:to>
                                        <p:strVal val="visible"/>
                                      </p:to>
                                    </p:set>
                                    <p:animEffect transition="in" filter="blinds(horizontal)">
                                      <p:cBhvr>
                                        <p:cTn id="21" dur="500"/>
                                        <p:tgtEl>
                                          <p:spTgt spid="929813"/>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929801"/>
                                        </p:tgtEl>
                                        <p:attrNameLst>
                                          <p:attrName>style.visibility</p:attrName>
                                        </p:attrNameLst>
                                      </p:cBhvr>
                                      <p:to>
                                        <p:strVal val="visible"/>
                                      </p:to>
                                    </p:set>
                                    <p:animEffect transition="in" filter="blinds(horizontal)">
                                      <p:cBhvr>
                                        <p:cTn id="26" dur="500"/>
                                        <p:tgtEl>
                                          <p:spTgt spid="929801"/>
                                        </p:tgtEl>
                                      </p:cBhvr>
                                    </p:animEffect>
                                  </p:childTnLst>
                                </p:cTn>
                              </p:par>
                              <p:par>
                                <p:cTn id="27" presetID="3" presetClass="entr" presetSubtype="10" fill="hold" nodeType="withEffect">
                                  <p:stCondLst>
                                    <p:cond delay="0"/>
                                  </p:stCondLst>
                                  <p:childTnLst>
                                    <p:set>
                                      <p:cBhvr>
                                        <p:cTn id="28" dur="1" fill="hold">
                                          <p:stCondLst>
                                            <p:cond delay="0"/>
                                          </p:stCondLst>
                                        </p:cTn>
                                        <p:tgtEl>
                                          <p:spTgt spid="929796"/>
                                        </p:tgtEl>
                                        <p:attrNameLst>
                                          <p:attrName>style.visibility</p:attrName>
                                        </p:attrNameLst>
                                      </p:cBhvr>
                                      <p:to>
                                        <p:strVal val="visible"/>
                                      </p:to>
                                    </p:set>
                                    <p:animEffect transition="in" filter="blinds(horizontal)">
                                      <p:cBhvr>
                                        <p:cTn id="29" dur="500"/>
                                        <p:tgtEl>
                                          <p:spTgt spid="929796"/>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929815"/>
                                        </p:tgtEl>
                                        <p:attrNameLst>
                                          <p:attrName>style.visibility</p:attrName>
                                        </p:attrNameLst>
                                      </p:cBhvr>
                                      <p:to>
                                        <p:strVal val="visible"/>
                                      </p:to>
                                    </p:set>
                                    <p:animEffect transition="in" filter="blinds(horizontal)">
                                      <p:cBhvr>
                                        <p:cTn id="34" dur="500"/>
                                        <p:tgtEl>
                                          <p:spTgt spid="929815"/>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929810"/>
                                        </p:tgtEl>
                                        <p:attrNameLst>
                                          <p:attrName>style.visibility</p:attrName>
                                        </p:attrNameLst>
                                      </p:cBhvr>
                                      <p:to>
                                        <p:strVal val="visible"/>
                                      </p:to>
                                    </p:set>
                                    <p:animEffect transition="in" filter="blinds(horizontal)">
                                      <p:cBhvr>
                                        <p:cTn id="37" dur="500"/>
                                        <p:tgtEl>
                                          <p:spTgt spid="929810"/>
                                        </p:tgtEl>
                                      </p:cBhvr>
                                    </p:animEffect>
                                  </p:childTnLst>
                                </p:cTn>
                              </p:par>
                              <p:par>
                                <p:cTn id="38" presetID="3" presetClass="entr" presetSubtype="10" fill="hold" nodeType="withEffect">
                                  <p:stCondLst>
                                    <p:cond delay="0"/>
                                  </p:stCondLst>
                                  <p:childTnLst>
                                    <p:set>
                                      <p:cBhvr>
                                        <p:cTn id="39" dur="1" fill="hold">
                                          <p:stCondLst>
                                            <p:cond delay="0"/>
                                          </p:stCondLst>
                                        </p:cTn>
                                        <p:tgtEl>
                                          <p:spTgt spid="929807"/>
                                        </p:tgtEl>
                                        <p:attrNameLst>
                                          <p:attrName>style.visibility</p:attrName>
                                        </p:attrNameLst>
                                      </p:cBhvr>
                                      <p:to>
                                        <p:strVal val="visible"/>
                                      </p:to>
                                    </p:set>
                                    <p:animEffect transition="in" filter="blinds(horizontal)">
                                      <p:cBhvr>
                                        <p:cTn id="40" dur="500"/>
                                        <p:tgtEl>
                                          <p:spTgt spid="929807"/>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929811"/>
                                        </p:tgtEl>
                                        <p:attrNameLst>
                                          <p:attrName>style.visibility</p:attrName>
                                        </p:attrNameLst>
                                      </p:cBhvr>
                                      <p:to>
                                        <p:strVal val="visible"/>
                                      </p:to>
                                    </p:set>
                                    <p:animEffect transition="in" filter="blinds(horizontal)">
                                      <p:cBhvr>
                                        <p:cTn id="45" dur="500"/>
                                        <p:tgtEl>
                                          <p:spTgt spid="929811"/>
                                        </p:tgtEl>
                                      </p:cBhvr>
                                    </p:animEffect>
                                  </p:childTnLst>
                                </p:cTn>
                              </p:par>
                              <p:par>
                                <p:cTn id="46" presetID="3" presetClass="entr" presetSubtype="10" fill="hold" nodeType="withEffect">
                                  <p:stCondLst>
                                    <p:cond delay="0"/>
                                  </p:stCondLst>
                                  <p:childTnLst>
                                    <p:set>
                                      <p:cBhvr>
                                        <p:cTn id="47" dur="1" fill="hold">
                                          <p:stCondLst>
                                            <p:cond delay="0"/>
                                          </p:stCondLst>
                                        </p:cTn>
                                        <p:tgtEl>
                                          <p:spTgt spid="929808"/>
                                        </p:tgtEl>
                                        <p:attrNameLst>
                                          <p:attrName>style.visibility</p:attrName>
                                        </p:attrNameLst>
                                      </p:cBhvr>
                                      <p:to>
                                        <p:strVal val="visible"/>
                                      </p:to>
                                    </p:set>
                                    <p:animEffect transition="in" filter="blinds(horizontal)">
                                      <p:cBhvr>
                                        <p:cTn id="48" dur="500"/>
                                        <p:tgtEl>
                                          <p:spTgt spid="929808"/>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929809"/>
                                        </p:tgtEl>
                                        <p:attrNameLst>
                                          <p:attrName>style.visibility</p:attrName>
                                        </p:attrNameLst>
                                      </p:cBhvr>
                                      <p:to>
                                        <p:strVal val="visible"/>
                                      </p:to>
                                    </p:set>
                                    <p:animEffect transition="in" filter="blinds(horizontal)">
                                      <p:cBhvr>
                                        <p:cTn id="53" dur="500"/>
                                        <p:tgtEl>
                                          <p:spTgt spid="929809"/>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929812"/>
                                        </p:tgtEl>
                                        <p:attrNameLst>
                                          <p:attrName>style.visibility</p:attrName>
                                        </p:attrNameLst>
                                      </p:cBhvr>
                                      <p:to>
                                        <p:strVal val="visible"/>
                                      </p:to>
                                    </p:set>
                                    <p:animEffect transition="in" filter="blinds(horizontal)">
                                      <p:cBhvr>
                                        <p:cTn id="56" dur="500"/>
                                        <p:tgtEl>
                                          <p:spTgt spid="929812"/>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929816"/>
                                        </p:tgtEl>
                                        <p:attrNameLst>
                                          <p:attrName>style.visibility</p:attrName>
                                        </p:attrNameLst>
                                      </p:cBhvr>
                                      <p:to>
                                        <p:strVal val="visible"/>
                                      </p:to>
                                    </p:set>
                                    <p:animEffect transition="in" filter="blinds(horizontal)">
                                      <p:cBhvr>
                                        <p:cTn id="59" dur="500"/>
                                        <p:tgtEl>
                                          <p:spTgt spid="929816"/>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929806"/>
                                        </p:tgtEl>
                                        <p:attrNameLst>
                                          <p:attrName>style.visibility</p:attrName>
                                        </p:attrNameLst>
                                      </p:cBhvr>
                                      <p:to>
                                        <p:strVal val="visible"/>
                                      </p:to>
                                    </p:set>
                                    <p:animEffect transition="in" filter="blinds(horizontal)">
                                      <p:cBhvr>
                                        <p:cTn id="64" dur="500"/>
                                        <p:tgtEl>
                                          <p:spTgt spid="929806"/>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929804"/>
                                        </p:tgtEl>
                                        <p:attrNameLst>
                                          <p:attrName>style.visibility</p:attrName>
                                        </p:attrNameLst>
                                      </p:cBhvr>
                                      <p:to>
                                        <p:strVal val="visible"/>
                                      </p:to>
                                    </p:set>
                                    <p:animEffect transition="in" filter="blinds(horizontal)">
                                      <p:cBhvr>
                                        <p:cTn id="69" dur="500"/>
                                        <p:tgtEl>
                                          <p:spTgt spid="929804"/>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929803"/>
                                        </p:tgtEl>
                                        <p:attrNameLst>
                                          <p:attrName>style.visibility</p:attrName>
                                        </p:attrNameLst>
                                      </p:cBhvr>
                                      <p:to>
                                        <p:strVal val="visible"/>
                                      </p:to>
                                    </p:set>
                                    <p:animEffect transition="in" filter="blinds(horizontal)">
                                      <p:cBhvr>
                                        <p:cTn id="72" dur="500"/>
                                        <p:tgtEl>
                                          <p:spTgt spid="929803"/>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929805"/>
                                        </p:tgtEl>
                                        <p:attrNameLst>
                                          <p:attrName>style.visibility</p:attrName>
                                        </p:attrNameLst>
                                      </p:cBhvr>
                                      <p:to>
                                        <p:strVal val="visible"/>
                                      </p:to>
                                    </p:set>
                                    <p:animEffect transition="in" filter="blinds(horizontal)">
                                      <p:cBhvr>
                                        <p:cTn id="75" dur="500"/>
                                        <p:tgtEl>
                                          <p:spTgt spid="929805"/>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929802"/>
                                        </p:tgtEl>
                                        <p:attrNameLst>
                                          <p:attrName>style.visibility</p:attrName>
                                        </p:attrNameLst>
                                      </p:cBhvr>
                                      <p:to>
                                        <p:strVal val="visible"/>
                                      </p:to>
                                    </p:set>
                                    <p:animEffect transition="in" filter="blinds(horizontal)">
                                      <p:cBhvr>
                                        <p:cTn id="78" dur="500"/>
                                        <p:tgtEl>
                                          <p:spTgt spid="929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798" grpId="0"/>
      <p:bldP spid="929799" grpId="0"/>
      <p:bldP spid="929800" grpId="0"/>
      <p:bldP spid="929801" grpId="0"/>
      <p:bldP spid="929802" grpId="0"/>
      <p:bldP spid="929803" grpId="0"/>
      <p:bldP spid="929804" grpId="0" animBg="1"/>
      <p:bldP spid="929805" grpId="0" animBg="1"/>
      <p:bldP spid="929810" grpId="0"/>
      <p:bldP spid="929811" grpId="0" animBg="1"/>
      <p:bldP spid="929812" grpId="0" animBg="1"/>
      <p:bldP spid="929814" grpId="0"/>
      <p:bldP spid="929815" grpId="0" animBg="1"/>
      <p:bldP spid="92981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Text Box 6"/>
          <p:cNvSpPr txBox="1">
            <a:spLocks noChangeArrowheads="1"/>
          </p:cNvSpPr>
          <p:nvPr/>
        </p:nvSpPr>
        <p:spPr bwMode="auto">
          <a:xfrm>
            <a:off x="609600" y="304800"/>
            <a:ext cx="7315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a:t>
            </a:r>
            <a:r>
              <a:rPr lang="en-US" sz="2400" u="sng">
                <a:latin typeface="VNI-Times" pitchFamily="2" charset="0"/>
              </a:rPr>
              <a:t>Chuyeån ñoäng song phaúng (Chuyeån ñoäng phaúng ) :</a:t>
            </a:r>
          </a:p>
        </p:txBody>
      </p:sp>
      <p:sp>
        <p:nvSpPr>
          <p:cNvPr id="125957" name="Text Box 7"/>
          <p:cNvSpPr txBox="1">
            <a:spLocks noChangeArrowheads="1"/>
          </p:cNvSpPr>
          <p:nvPr/>
        </p:nvSpPr>
        <p:spPr bwMode="auto">
          <a:xfrm>
            <a:off x="762000" y="990600"/>
            <a:ext cx="7620000" cy="1552575"/>
          </a:xfrm>
          <a:prstGeom prst="rect">
            <a:avLst/>
          </a:prstGeom>
          <a:noFill/>
          <a:ln w="9525">
            <a:noFill/>
            <a:miter lim="800000"/>
            <a:headEnd/>
            <a:tailEnd/>
          </a:ln>
        </p:spPr>
        <p:txBody>
          <a:bodyPr>
            <a:spAutoFit/>
          </a:bodyPr>
          <a:lstStyle/>
          <a:p>
            <a:pPr algn="l">
              <a:spcBef>
                <a:spcPct val="50000"/>
              </a:spcBef>
            </a:pPr>
            <a:r>
              <a:rPr lang="en-US" sz="2400" dirty="0" err="1">
                <a:latin typeface="VNI-Times" pitchFamily="2" charset="0"/>
              </a:rPr>
              <a:t>Trong</a:t>
            </a:r>
            <a:r>
              <a:rPr lang="en-US" sz="2400" dirty="0">
                <a:latin typeface="VNI-Times" pitchFamily="2" charset="0"/>
              </a:rPr>
              <a:t> </a:t>
            </a:r>
            <a:r>
              <a:rPr lang="en-US" sz="2400" dirty="0" err="1">
                <a:latin typeface="VNI-Times" pitchFamily="2" charset="0"/>
              </a:rPr>
              <a:t>chuyeån</a:t>
            </a:r>
            <a:r>
              <a:rPr lang="en-US" sz="2400" dirty="0">
                <a:latin typeface="VNI-Times" pitchFamily="2" charset="0"/>
              </a:rPr>
              <a:t> </a:t>
            </a:r>
            <a:r>
              <a:rPr lang="en-US" sz="2400" dirty="0" err="1">
                <a:latin typeface="VNI-Times" pitchFamily="2" charset="0"/>
              </a:rPr>
              <a:t>ñoäng</a:t>
            </a:r>
            <a:r>
              <a:rPr lang="en-US" sz="2400" dirty="0">
                <a:latin typeface="VNI-Times" pitchFamily="2" charset="0"/>
              </a:rPr>
              <a:t> , </a:t>
            </a:r>
            <a:r>
              <a:rPr lang="en-US" sz="2400" dirty="0" err="1">
                <a:latin typeface="VNI-Times" pitchFamily="2" charset="0"/>
              </a:rPr>
              <a:t>moãi</a:t>
            </a:r>
            <a:r>
              <a:rPr lang="en-US" sz="2400" dirty="0">
                <a:latin typeface="VNI-Times" pitchFamily="2" charset="0"/>
              </a:rPr>
              <a:t> </a:t>
            </a:r>
            <a:r>
              <a:rPr lang="en-US" sz="2400" dirty="0" err="1">
                <a:latin typeface="VNI-Times" pitchFamily="2" charset="0"/>
              </a:rPr>
              <a:t>ñieåm</a:t>
            </a:r>
            <a:r>
              <a:rPr lang="en-US" sz="2400" dirty="0">
                <a:latin typeface="VNI-Times" pitchFamily="2" charset="0"/>
              </a:rPr>
              <a:t> </a:t>
            </a:r>
            <a:r>
              <a:rPr lang="en-US" sz="2400" dirty="0" err="1">
                <a:latin typeface="VNI-Times" pitchFamily="2" charset="0"/>
              </a:rPr>
              <a:t>cuûa</a:t>
            </a:r>
            <a:r>
              <a:rPr lang="en-US" sz="2400" dirty="0">
                <a:latin typeface="VNI-Times" pitchFamily="2" charset="0"/>
              </a:rPr>
              <a:t> </a:t>
            </a:r>
            <a:r>
              <a:rPr lang="en-US" sz="2400" dirty="0" err="1">
                <a:latin typeface="VNI-Times" pitchFamily="2" charset="0"/>
              </a:rPr>
              <a:t>vaät</a:t>
            </a:r>
            <a:r>
              <a:rPr lang="en-US" sz="2400" dirty="0">
                <a:latin typeface="VNI-Times" pitchFamily="2" charset="0"/>
              </a:rPr>
              <a:t> </a:t>
            </a:r>
            <a:r>
              <a:rPr lang="en-US" sz="2400" dirty="0" err="1">
                <a:latin typeface="VNI-Times" pitchFamily="2" charset="0"/>
              </a:rPr>
              <a:t>raén</a:t>
            </a:r>
            <a:r>
              <a:rPr lang="en-US" sz="2400" dirty="0">
                <a:latin typeface="VNI-Times" pitchFamily="2" charset="0"/>
              </a:rPr>
              <a:t> </a:t>
            </a:r>
            <a:r>
              <a:rPr lang="en-US" sz="2400" dirty="0" err="1">
                <a:latin typeface="VNI-Times" pitchFamily="2" charset="0"/>
              </a:rPr>
              <a:t>ñeàu</a:t>
            </a:r>
            <a:r>
              <a:rPr lang="en-US" sz="2400" dirty="0">
                <a:latin typeface="VNI-Times" pitchFamily="2" charset="0"/>
              </a:rPr>
              <a:t> </a:t>
            </a:r>
            <a:r>
              <a:rPr lang="en-US" sz="2400" dirty="0" err="1">
                <a:latin typeface="VNI-Times" pitchFamily="2" charset="0"/>
              </a:rPr>
              <a:t>di</a:t>
            </a:r>
            <a:r>
              <a:rPr lang="en-US" sz="2400" dirty="0">
                <a:latin typeface="VNI-Times" pitchFamily="2" charset="0"/>
              </a:rPr>
              <a:t> </a:t>
            </a:r>
            <a:r>
              <a:rPr lang="en-US" sz="2400" dirty="0" err="1">
                <a:latin typeface="VNI-Times" pitchFamily="2" charset="0"/>
              </a:rPr>
              <a:t>chuyeån</a:t>
            </a:r>
            <a:r>
              <a:rPr lang="en-US" sz="2400" dirty="0">
                <a:latin typeface="VNI-Times" pitchFamily="2" charset="0"/>
              </a:rPr>
              <a:t> </a:t>
            </a:r>
            <a:r>
              <a:rPr lang="en-US" sz="2400" dirty="0" err="1">
                <a:latin typeface="VNI-Times" pitchFamily="2" charset="0"/>
              </a:rPr>
              <a:t>trong</a:t>
            </a:r>
            <a:r>
              <a:rPr lang="en-US" sz="2400" dirty="0">
                <a:latin typeface="VNI-Times" pitchFamily="2" charset="0"/>
              </a:rPr>
              <a:t> </a:t>
            </a:r>
            <a:r>
              <a:rPr lang="en-US" sz="2400" dirty="0" err="1">
                <a:latin typeface="VNI-Times" pitchFamily="2" charset="0"/>
              </a:rPr>
              <a:t>maët</a:t>
            </a:r>
            <a:r>
              <a:rPr lang="en-US" sz="2400" dirty="0">
                <a:latin typeface="VNI-Times" pitchFamily="2" charset="0"/>
              </a:rPr>
              <a:t> </a:t>
            </a:r>
            <a:r>
              <a:rPr lang="en-US" sz="2400" dirty="0" err="1">
                <a:latin typeface="VNI-Times" pitchFamily="2" charset="0"/>
              </a:rPr>
              <a:t>phaúng</a:t>
            </a:r>
            <a:r>
              <a:rPr lang="en-US" sz="2400" dirty="0">
                <a:latin typeface="VNI-Times" pitchFamily="2" charset="0"/>
              </a:rPr>
              <a:t> </a:t>
            </a:r>
            <a:r>
              <a:rPr lang="en-US" sz="2400" dirty="0" err="1">
                <a:latin typeface="VNI-Times" pitchFamily="2" charset="0"/>
              </a:rPr>
              <a:t>coá</a:t>
            </a:r>
            <a:r>
              <a:rPr lang="en-US" sz="2400" dirty="0">
                <a:latin typeface="VNI-Times" pitchFamily="2" charset="0"/>
              </a:rPr>
              <a:t> </a:t>
            </a:r>
            <a:r>
              <a:rPr lang="en-US" sz="2400" dirty="0" err="1">
                <a:latin typeface="VNI-Times" pitchFamily="2" charset="0"/>
              </a:rPr>
              <a:t>ñònh,vaø</a:t>
            </a:r>
            <a:r>
              <a:rPr lang="en-US" sz="2400" dirty="0">
                <a:latin typeface="VNI-Times" pitchFamily="2" charset="0"/>
              </a:rPr>
              <a:t> </a:t>
            </a:r>
            <a:r>
              <a:rPr lang="en-US" sz="2400" dirty="0" err="1">
                <a:latin typeface="VNI-Times" pitchFamily="2" charset="0"/>
              </a:rPr>
              <a:t>nhöõng</a:t>
            </a:r>
            <a:r>
              <a:rPr lang="en-US" sz="2400" dirty="0">
                <a:latin typeface="VNI-Times" pitchFamily="2" charset="0"/>
              </a:rPr>
              <a:t> </a:t>
            </a:r>
            <a:r>
              <a:rPr lang="en-US" sz="2400" dirty="0" err="1">
                <a:latin typeface="VNI-Times" pitchFamily="2" charset="0"/>
              </a:rPr>
              <a:t>maët</a:t>
            </a:r>
            <a:r>
              <a:rPr lang="en-US" sz="2400" dirty="0">
                <a:latin typeface="VNI-Times" pitchFamily="2" charset="0"/>
              </a:rPr>
              <a:t> </a:t>
            </a:r>
            <a:r>
              <a:rPr lang="en-US" sz="2400" dirty="0" err="1">
                <a:latin typeface="VNI-Times" pitchFamily="2" charset="0"/>
              </a:rPr>
              <a:t>phaúng</a:t>
            </a:r>
            <a:r>
              <a:rPr lang="en-US" sz="2400" dirty="0">
                <a:latin typeface="VNI-Times" pitchFamily="2" charset="0"/>
              </a:rPr>
              <a:t> </a:t>
            </a:r>
            <a:r>
              <a:rPr lang="en-US" sz="2400" dirty="0" err="1">
                <a:latin typeface="VNI-Times" pitchFamily="2" charset="0"/>
              </a:rPr>
              <a:t>naøy</a:t>
            </a:r>
            <a:r>
              <a:rPr lang="en-US" sz="2400" dirty="0">
                <a:latin typeface="VNI-Times" pitchFamily="2" charset="0"/>
              </a:rPr>
              <a:t> song </a:t>
            </a:r>
            <a:r>
              <a:rPr lang="en-US" sz="2400" dirty="0" err="1">
                <a:latin typeface="VNI-Times" pitchFamily="2" charset="0"/>
              </a:rPr>
              <a:t>song</a:t>
            </a:r>
            <a:r>
              <a:rPr lang="en-US" sz="2400" dirty="0">
                <a:latin typeface="VNI-Times" pitchFamily="2" charset="0"/>
              </a:rPr>
              <a:t> </a:t>
            </a:r>
            <a:r>
              <a:rPr lang="en-US" sz="2400" dirty="0" err="1">
                <a:latin typeface="VNI-Times" pitchFamily="2" charset="0"/>
              </a:rPr>
              <a:t>nhau</a:t>
            </a:r>
            <a:r>
              <a:rPr lang="en-US" sz="2400" dirty="0">
                <a:latin typeface="VNI-Times" pitchFamily="2" charset="0"/>
              </a:rPr>
              <a:t>.( </a:t>
            </a:r>
            <a:r>
              <a:rPr lang="en-US" sz="2400" dirty="0" err="1">
                <a:latin typeface="VNI-Times" pitchFamily="2" charset="0"/>
              </a:rPr>
              <a:t>Ví</a:t>
            </a:r>
            <a:r>
              <a:rPr lang="en-US" sz="2400" dirty="0">
                <a:latin typeface="VNI-Times" pitchFamily="2" charset="0"/>
              </a:rPr>
              <a:t> </a:t>
            </a:r>
            <a:r>
              <a:rPr lang="en-US" sz="2400" dirty="0" err="1">
                <a:latin typeface="VNI-Times" pitchFamily="2" charset="0"/>
              </a:rPr>
              <a:t>duï</a:t>
            </a:r>
            <a:r>
              <a:rPr lang="en-US" sz="2400" dirty="0">
                <a:latin typeface="VNI-Times" pitchFamily="2" charset="0"/>
              </a:rPr>
              <a:t> :</a:t>
            </a:r>
            <a:r>
              <a:rPr lang="en-US" sz="2400" dirty="0" err="1">
                <a:latin typeface="VNI-Times" pitchFamily="2" charset="0"/>
              </a:rPr>
              <a:t>Khoái</a:t>
            </a:r>
            <a:r>
              <a:rPr lang="en-US" sz="2400" dirty="0">
                <a:latin typeface="VNI-Times" pitchFamily="2" charset="0"/>
              </a:rPr>
              <a:t> </a:t>
            </a:r>
            <a:r>
              <a:rPr lang="en-US" sz="2400" dirty="0" err="1">
                <a:latin typeface="VNI-Times" pitchFamily="2" charset="0"/>
              </a:rPr>
              <a:t>hình</a:t>
            </a:r>
            <a:r>
              <a:rPr lang="en-US" sz="2400" dirty="0">
                <a:latin typeface="VNI-Times" pitchFamily="2" charset="0"/>
              </a:rPr>
              <a:t> </a:t>
            </a:r>
            <a:r>
              <a:rPr lang="en-US" sz="2400" dirty="0" err="1">
                <a:latin typeface="VNI-Times" pitchFamily="2" charset="0"/>
              </a:rPr>
              <a:t>truï</a:t>
            </a:r>
            <a:r>
              <a:rPr lang="en-US" sz="2400" dirty="0">
                <a:latin typeface="VNI-Times" pitchFamily="2" charset="0"/>
              </a:rPr>
              <a:t> </a:t>
            </a:r>
            <a:r>
              <a:rPr lang="en-US" sz="2400" dirty="0" err="1">
                <a:latin typeface="VNI-Times" pitchFamily="2" charset="0"/>
              </a:rPr>
              <a:t>laên</a:t>
            </a:r>
            <a:r>
              <a:rPr lang="en-US" sz="2400" dirty="0">
                <a:latin typeface="VNI-Times" pitchFamily="2" charset="0"/>
              </a:rPr>
              <a:t> </a:t>
            </a:r>
            <a:r>
              <a:rPr lang="en-US" sz="2400" dirty="0" err="1">
                <a:latin typeface="VNI-Times" pitchFamily="2" charset="0"/>
              </a:rPr>
              <a:t>khoâng</a:t>
            </a:r>
            <a:r>
              <a:rPr lang="en-US" sz="2400" dirty="0">
                <a:latin typeface="VNI-Times" pitchFamily="2" charset="0"/>
              </a:rPr>
              <a:t> </a:t>
            </a:r>
            <a:r>
              <a:rPr lang="en-US" sz="2400" dirty="0" err="1">
                <a:latin typeface="VNI-Times" pitchFamily="2" charset="0"/>
              </a:rPr>
              <a:t>tröôït</a:t>
            </a:r>
            <a:r>
              <a:rPr lang="en-US" sz="2400" dirty="0">
                <a:latin typeface="VNI-Times" pitchFamily="2" charset="0"/>
              </a:rPr>
              <a:t> </a:t>
            </a:r>
            <a:r>
              <a:rPr lang="en-US" sz="2400" dirty="0" err="1">
                <a:latin typeface="VNI-Times" pitchFamily="2" charset="0"/>
              </a:rPr>
              <a:t>treân</a:t>
            </a:r>
            <a:r>
              <a:rPr lang="en-US" sz="2400" dirty="0">
                <a:latin typeface="VNI-Times" pitchFamily="2" charset="0"/>
              </a:rPr>
              <a:t> </a:t>
            </a:r>
            <a:r>
              <a:rPr lang="en-US" sz="2400" dirty="0" err="1">
                <a:latin typeface="VNI-Times" pitchFamily="2" charset="0"/>
              </a:rPr>
              <a:t>maët</a:t>
            </a:r>
            <a:r>
              <a:rPr lang="en-US" sz="2400" dirty="0">
                <a:latin typeface="VNI-Times" pitchFamily="2" charset="0"/>
              </a:rPr>
              <a:t> </a:t>
            </a:r>
            <a:r>
              <a:rPr lang="en-US" sz="2400" dirty="0" err="1">
                <a:latin typeface="VNI-Times" pitchFamily="2" charset="0"/>
              </a:rPr>
              <a:t>phaúng</a:t>
            </a:r>
            <a:r>
              <a:rPr lang="en-US" sz="2400" dirty="0">
                <a:latin typeface="VNI-Times" pitchFamily="2" charset="0"/>
              </a:rPr>
              <a:t> )</a:t>
            </a:r>
          </a:p>
        </p:txBody>
      </p:sp>
      <p:sp>
        <p:nvSpPr>
          <p:cNvPr id="125958" name="Line 8"/>
          <p:cNvSpPr>
            <a:spLocks noChangeShapeType="1"/>
          </p:cNvSpPr>
          <p:nvPr/>
        </p:nvSpPr>
        <p:spPr bwMode="auto">
          <a:xfrm>
            <a:off x="914400" y="2819400"/>
            <a:ext cx="533400" cy="0"/>
          </a:xfrm>
          <a:prstGeom prst="line">
            <a:avLst/>
          </a:prstGeom>
          <a:noFill/>
          <a:ln w="9525">
            <a:solidFill>
              <a:schemeClr val="tx1"/>
            </a:solidFill>
            <a:round/>
            <a:headEnd/>
            <a:tailEnd type="triangle" w="med" len="med"/>
          </a:ln>
        </p:spPr>
        <p:txBody>
          <a:bodyPr/>
          <a:lstStyle/>
          <a:p>
            <a:endParaRPr lang="en-US"/>
          </a:p>
        </p:txBody>
      </p:sp>
      <p:sp>
        <p:nvSpPr>
          <p:cNvPr id="125959" name="Text Box 9"/>
          <p:cNvSpPr txBox="1">
            <a:spLocks noChangeArrowheads="1"/>
          </p:cNvSpPr>
          <p:nvPr/>
        </p:nvSpPr>
        <p:spPr bwMode="auto">
          <a:xfrm>
            <a:off x="1524000" y="2622550"/>
            <a:ext cx="7086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Chuyeån ñoäng song phaúng cuûa vaät raén bao goàm :</a:t>
            </a:r>
          </a:p>
        </p:txBody>
      </p:sp>
      <p:sp>
        <p:nvSpPr>
          <p:cNvPr id="125960" name="Text Box 13"/>
          <p:cNvSpPr txBox="1">
            <a:spLocks noChangeArrowheads="1"/>
          </p:cNvSpPr>
          <p:nvPr/>
        </p:nvSpPr>
        <p:spPr bwMode="auto">
          <a:xfrm>
            <a:off x="381000" y="3740150"/>
            <a:ext cx="3581400" cy="831850"/>
          </a:xfrm>
          <a:prstGeom prst="rect">
            <a:avLst/>
          </a:prstGeom>
          <a:noFill/>
          <a:ln w="9525" algn="ctr">
            <a:solidFill>
              <a:srgbClr val="0066FF"/>
            </a:solidFill>
            <a:miter lim="800000"/>
            <a:headEnd/>
            <a:tailEnd/>
          </a:ln>
        </p:spPr>
        <p:txBody>
          <a:bodyPr>
            <a:spAutoFit/>
          </a:bodyPr>
          <a:lstStyle/>
          <a:p>
            <a:pPr>
              <a:spcBef>
                <a:spcPct val="50000"/>
              </a:spcBef>
            </a:pPr>
            <a:r>
              <a:rPr lang="en-US" sz="2400" dirty="0" err="1">
                <a:latin typeface="Times"/>
              </a:rPr>
              <a:t>Chuyển</a:t>
            </a:r>
            <a:r>
              <a:rPr lang="en-US" sz="2400" dirty="0">
                <a:latin typeface="Times"/>
              </a:rPr>
              <a:t> </a:t>
            </a:r>
            <a:r>
              <a:rPr lang="en-US" sz="2400" dirty="0" err="1">
                <a:latin typeface="Times"/>
              </a:rPr>
              <a:t>động</a:t>
            </a:r>
            <a:r>
              <a:rPr lang="en-US" sz="2400" dirty="0">
                <a:latin typeface="Times"/>
              </a:rPr>
              <a:t> </a:t>
            </a:r>
            <a:r>
              <a:rPr lang="en-US" sz="2400" dirty="0" err="1">
                <a:latin typeface="Times"/>
              </a:rPr>
              <a:t>tịnh</a:t>
            </a:r>
            <a:r>
              <a:rPr lang="en-US" sz="2400" dirty="0">
                <a:latin typeface="Times"/>
              </a:rPr>
              <a:t> </a:t>
            </a:r>
            <a:r>
              <a:rPr lang="en-US" sz="2400" dirty="0" err="1">
                <a:latin typeface="Times"/>
              </a:rPr>
              <a:t>tiến</a:t>
            </a:r>
            <a:r>
              <a:rPr lang="en-US" sz="2400" dirty="0">
                <a:latin typeface="Times"/>
              </a:rPr>
              <a:t>                         </a:t>
            </a:r>
            <a:r>
              <a:rPr lang="en-US" sz="2400" dirty="0" err="1">
                <a:latin typeface="Times"/>
              </a:rPr>
              <a:t>của</a:t>
            </a:r>
            <a:r>
              <a:rPr lang="en-US" sz="2400" dirty="0">
                <a:latin typeface="Times"/>
              </a:rPr>
              <a:t> </a:t>
            </a:r>
            <a:r>
              <a:rPr lang="en-US" sz="2400" dirty="0" err="1">
                <a:latin typeface="Times"/>
              </a:rPr>
              <a:t>khối</a:t>
            </a:r>
            <a:r>
              <a:rPr lang="en-US" sz="2400" dirty="0">
                <a:latin typeface="Times"/>
              </a:rPr>
              <a:t> </a:t>
            </a:r>
            <a:r>
              <a:rPr lang="en-US" sz="2400" dirty="0" err="1">
                <a:latin typeface="Times"/>
              </a:rPr>
              <a:t>tâm</a:t>
            </a:r>
            <a:endParaRPr lang="en-US" sz="2400" dirty="0">
              <a:latin typeface="Times"/>
            </a:endParaRPr>
          </a:p>
        </p:txBody>
      </p:sp>
      <p:sp>
        <p:nvSpPr>
          <p:cNvPr id="125961" name="Text Box 14"/>
          <p:cNvSpPr txBox="1">
            <a:spLocks noChangeArrowheads="1"/>
          </p:cNvSpPr>
          <p:nvPr/>
        </p:nvSpPr>
        <p:spPr bwMode="auto">
          <a:xfrm>
            <a:off x="4648200" y="3730625"/>
            <a:ext cx="3810000" cy="831850"/>
          </a:xfrm>
          <a:prstGeom prst="rect">
            <a:avLst/>
          </a:prstGeom>
          <a:noFill/>
          <a:ln w="9525" algn="ctr">
            <a:solidFill>
              <a:srgbClr val="FF6600"/>
            </a:solidFill>
            <a:miter lim="800000"/>
            <a:headEnd/>
            <a:tailEnd/>
          </a:ln>
        </p:spPr>
        <p:txBody>
          <a:bodyPr>
            <a:spAutoFit/>
          </a:bodyPr>
          <a:lstStyle/>
          <a:p>
            <a:pPr>
              <a:spcBef>
                <a:spcPct val="50000"/>
              </a:spcBef>
            </a:pPr>
            <a:r>
              <a:rPr lang="en-US" sz="2400" dirty="0" err="1">
                <a:latin typeface="VNI-Times" pitchFamily="2" charset="0"/>
              </a:rPr>
              <a:t>Chuyển</a:t>
            </a:r>
            <a:r>
              <a:rPr lang="en-US" sz="2400" dirty="0">
                <a:latin typeface="VNI-Times" pitchFamily="2" charset="0"/>
              </a:rPr>
              <a:t> </a:t>
            </a:r>
            <a:r>
              <a:rPr lang="en-US" sz="2400" dirty="0" err="1">
                <a:latin typeface="VNI-Times" pitchFamily="2" charset="0"/>
              </a:rPr>
              <a:t>động</a:t>
            </a:r>
            <a:r>
              <a:rPr lang="en-US" sz="2400" dirty="0">
                <a:latin typeface="VNI-Times" pitchFamily="2" charset="0"/>
              </a:rPr>
              <a:t> quay </a:t>
            </a:r>
            <a:r>
              <a:rPr lang="en-US" sz="2400" dirty="0" err="1">
                <a:latin typeface="VNI-Times" pitchFamily="2" charset="0"/>
              </a:rPr>
              <a:t>của</a:t>
            </a:r>
            <a:r>
              <a:rPr lang="en-US" sz="2400" dirty="0">
                <a:latin typeface="VNI-Times" pitchFamily="2" charset="0"/>
              </a:rPr>
              <a:t> </a:t>
            </a:r>
            <a:r>
              <a:rPr lang="en-US" sz="2400" dirty="0" err="1">
                <a:latin typeface="VNI-Times" pitchFamily="2" charset="0"/>
              </a:rPr>
              <a:t>vật</a:t>
            </a:r>
            <a:r>
              <a:rPr lang="en-US" sz="2400" dirty="0">
                <a:latin typeface="VNI-Times" pitchFamily="2" charset="0"/>
              </a:rPr>
              <a:t> </a:t>
            </a:r>
            <a:r>
              <a:rPr lang="en-US" sz="2400" dirty="0" err="1">
                <a:latin typeface="VNI-Times" pitchFamily="2" charset="0"/>
              </a:rPr>
              <a:t>rắn</a:t>
            </a:r>
            <a:r>
              <a:rPr lang="en-US" sz="2400" dirty="0">
                <a:latin typeface="VNI-Times" pitchFamily="2" charset="0"/>
              </a:rPr>
              <a:t> </a:t>
            </a:r>
            <a:r>
              <a:rPr lang="en-US" sz="2400" dirty="0" err="1">
                <a:latin typeface="VNI-Times" pitchFamily="2" charset="0"/>
              </a:rPr>
              <a:t>quanh</a:t>
            </a:r>
            <a:r>
              <a:rPr lang="en-US" sz="2400" dirty="0">
                <a:latin typeface="VNI-Times" pitchFamily="2" charset="0"/>
              </a:rPr>
              <a:t> </a:t>
            </a:r>
            <a:r>
              <a:rPr lang="en-US" sz="2400" dirty="0" err="1">
                <a:latin typeface="VNI-Times" pitchFamily="2" charset="0"/>
              </a:rPr>
              <a:t>trục</a:t>
            </a:r>
            <a:r>
              <a:rPr lang="en-US" sz="2400" dirty="0">
                <a:latin typeface="VNI-Times" pitchFamily="2" charset="0"/>
              </a:rPr>
              <a:t> </a:t>
            </a:r>
            <a:r>
              <a:rPr lang="en-US" sz="2400" dirty="0" err="1">
                <a:latin typeface="VNI-Times" pitchFamily="2" charset="0"/>
              </a:rPr>
              <a:t>cố</a:t>
            </a:r>
            <a:r>
              <a:rPr lang="en-US" sz="2400" dirty="0">
                <a:latin typeface="VNI-Times" pitchFamily="2" charset="0"/>
              </a:rPr>
              <a:t> </a:t>
            </a:r>
            <a:r>
              <a:rPr lang="en-US" sz="2400" dirty="0" err="1"/>
              <a:t>định</a:t>
            </a:r>
            <a:endParaRPr lang="en-US" sz="2400" dirty="0">
              <a:latin typeface="VNI-Times" pitchFamily="2" charset="0"/>
            </a:endParaRPr>
          </a:p>
        </p:txBody>
      </p:sp>
      <p:sp>
        <p:nvSpPr>
          <p:cNvPr id="125962" name="Line 16"/>
          <p:cNvSpPr>
            <a:spLocks noChangeShapeType="1"/>
          </p:cNvSpPr>
          <p:nvPr/>
        </p:nvSpPr>
        <p:spPr bwMode="auto">
          <a:xfrm flipH="1">
            <a:off x="2286000" y="3124200"/>
            <a:ext cx="2209800" cy="457200"/>
          </a:xfrm>
          <a:prstGeom prst="line">
            <a:avLst/>
          </a:prstGeom>
          <a:noFill/>
          <a:ln w="9525">
            <a:solidFill>
              <a:srgbClr val="0066FF"/>
            </a:solidFill>
            <a:round/>
            <a:headEnd/>
            <a:tailEnd type="arrow" w="med" len="med"/>
          </a:ln>
        </p:spPr>
        <p:txBody>
          <a:bodyPr wrap="none" anchor="ctr"/>
          <a:lstStyle/>
          <a:p>
            <a:endParaRPr lang="en-US"/>
          </a:p>
        </p:txBody>
      </p:sp>
      <p:sp>
        <p:nvSpPr>
          <p:cNvPr id="125963" name="Line 17"/>
          <p:cNvSpPr>
            <a:spLocks noChangeShapeType="1"/>
          </p:cNvSpPr>
          <p:nvPr/>
        </p:nvSpPr>
        <p:spPr bwMode="auto">
          <a:xfrm>
            <a:off x="4724400" y="3124200"/>
            <a:ext cx="2133600" cy="457200"/>
          </a:xfrm>
          <a:prstGeom prst="line">
            <a:avLst/>
          </a:prstGeom>
          <a:noFill/>
          <a:ln w="9525">
            <a:solidFill>
              <a:srgbClr val="CC9900"/>
            </a:solidFill>
            <a:round/>
            <a:headEnd/>
            <a:tailEnd type="arrow" w="med" len="med"/>
          </a:ln>
        </p:spPr>
        <p:txBody>
          <a:bodyPr wrap="none" anchor="ctr"/>
          <a:lstStyle/>
          <a:p>
            <a:endParaRPr lang="en-US"/>
          </a:p>
        </p:txBody>
      </p:sp>
      <p:graphicFrame>
        <p:nvGraphicFramePr>
          <p:cNvPr id="125954" name="Object 18"/>
          <p:cNvGraphicFramePr>
            <a:graphicFrameLocks noGrp="1" noChangeAspect="1"/>
          </p:cNvGraphicFramePr>
          <p:nvPr>
            <p:ph sz="half" idx="1"/>
          </p:nvPr>
        </p:nvGraphicFramePr>
        <p:xfrm>
          <a:off x="1524000" y="4724400"/>
          <a:ext cx="1371600" cy="596900"/>
        </p:xfrm>
        <a:graphic>
          <a:graphicData uri="http://schemas.openxmlformats.org/presentationml/2006/ole">
            <mc:AlternateContent xmlns:mc="http://schemas.openxmlformats.org/markup-compatibility/2006">
              <mc:Choice xmlns:v="urn:schemas-microsoft-com:vml" Requires="v">
                <p:oleObj name="Equation" r:id="rId2" imgW="583920" imgH="253800" progId="Equation.DSMT4">
                  <p:embed/>
                </p:oleObj>
              </mc:Choice>
              <mc:Fallback>
                <p:oleObj name="Equation" r:id="rId2" imgW="583920" imgH="253800" progId="Equation.DSMT4">
                  <p:embed/>
                  <p:pic>
                    <p:nvPicPr>
                      <p:cNvPr id="125954" name="Object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724400"/>
                        <a:ext cx="13716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955" name="Object 20"/>
          <p:cNvGraphicFramePr>
            <a:graphicFrameLocks noGrp="1" noChangeAspect="1"/>
          </p:cNvGraphicFramePr>
          <p:nvPr>
            <p:ph sz="half" idx="2"/>
          </p:nvPr>
        </p:nvGraphicFramePr>
        <p:xfrm>
          <a:off x="5943600" y="4724400"/>
          <a:ext cx="1371600" cy="571500"/>
        </p:xfrm>
        <a:graphic>
          <a:graphicData uri="http://schemas.openxmlformats.org/presentationml/2006/ole">
            <mc:AlternateContent xmlns:mc="http://schemas.openxmlformats.org/markup-compatibility/2006">
              <mc:Choice xmlns:v="urn:schemas-microsoft-com:vml" Requires="v">
                <p:oleObj name="Equation" r:id="rId4" imgW="609480" imgH="253800" progId="Equation.DSMT4">
                  <p:embed/>
                </p:oleObj>
              </mc:Choice>
              <mc:Fallback>
                <p:oleObj name="Equation" r:id="rId4" imgW="609480" imgH="253800" progId="Equation.DSMT4">
                  <p:embed/>
                  <p:pic>
                    <p:nvPicPr>
                      <p:cNvPr id="125955"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4724400"/>
                        <a:ext cx="13716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64" name="Line 23"/>
          <p:cNvSpPr>
            <a:spLocks noChangeShapeType="1"/>
          </p:cNvSpPr>
          <p:nvPr/>
        </p:nvSpPr>
        <p:spPr bwMode="auto">
          <a:xfrm>
            <a:off x="1524000" y="5257800"/>
            <a:ext cx="1447800" cy="0"/>
          </a:xfrm>
          <a:prstGeom prst="line">
            <a:avLst/>
          </a:prstGeom>
          <a:noFill/>
          <a:ln w="9525">
            <a:solidFill>
              <a:schemeClr val="tx1"/>
            </a:solidFill>
            <a:round/>
            <a:headEnd/>
            <a:tailEnd/>
          </a:ln>
        </p:spPr>
        <p:txBody>
          <a:bodyPr wrap="none" anchor="ctr"/>
          <a:lstStyle/>
          <a:p>
            <a:endParaRPr lang="en-US"/>
          </a:p>
        </p:txBody>
      </p:sp>
      <p:sp>
        <p:nvSpPr>
          <p:cNvPr id="125965" name="Line 24"/>
          <p:cNvSpPr>
            <a:spLocks noChangeShapeType="1"/>
          </p:cNvSpPr>
          <p:nvPr/>
        </p:nvSpPr>
        <p:spPr bwMode="auto">
          <a:xfrm>
            <a:off x="6019800" y="5257800"/>
            <a:ext cx="1219200" cy="0"/>
          </a:xfrm>
          <a:prstGeom prst="line">
            <a:avLst/>
          </a:prstGeom>
          <a:noFill/>
          <a:ln w="9525">
            <a:solidFill>
              <a:schemeClr val="tx1"/>
            </a:solidFill>
            <a:round/>
            <a:headEnd/>
            <a:tailEnd/>
          </a:ln>
        </p:spPr>
        <p:txBody>
          <a:bodyPr wrap="none" anchor="ctr"/>
          <a:lstStyle/>
          <a:p>
            <a:endParaRPr lang="en-US"/>
          </a:p>
        </p:txBody>
      </p:sp>
      <p:sp>
        <p:nvSpPr>
          <p:cNvPr id="125966" name="Line 25"/>
          <p:cNvSpPr>
            <a:spLocks noChangeShapeType="1"/>
          </p:cNvSpPr>
          <p:nvPr/>
        </p:nvSpPr>
        <p:spPr bwMode="auto">
          <a:xfrm>
            <a:off x="2209800" y="5257800"/>
            <a:ext cx="838200" cy="381000"/>
          </a:xfrm>
          <a:prstGeom prst="line">
            <a:avLst/>
          </a:prstGeom>
          <a:noFill/>
          <a:ln w="9525">
            <a:solidFill>
              <a:schemeClr val="tx1"/>
            </a:solidFill>
            <a:round/>
            <a:headEnd type="arrow" w="med" len="med"/>
            <a:tailEnd/>
          </a:ln>
        </p:spPr>
        <p:txBody>
          <a:bodyPr wrap="none" anchor="ctr"/>
          <a:lstStyle/>
          <a:p>
            <a:endParaRPr lang="en-US"/>
          </a:p>
        </p:txBody>
      </p:sp>
      <p:sp>
        <p:nvSpPr>
          <p:cNvPr id="125967" name="Line 26"/>
          <p:cNvSpPr>
            <a:spLocks noChangeShapeType="1"/>
          </p:cNvSpPr>
          <p:nvPr/>
        </p:nvSpPr>
        <p:spPr bwMode="auto">
          <a:xfrm flipH="1">
            <a:off x="5867400" y="5257800"/>
            <a:ext cx="762000" cy="381000"/>
          </a:xfrm>
          <a:prstGeom prst="line">
            <a:avLst/>
          </a:prstGeom>
          <a:noFill/>
          <a:ln w="9525">
            <a:solidFill>
              <a:schemeClr val="tx1"/>
            </a:solidFill>
            <a:round/>
            <a:headEnd type="arrow" w="med" len="med"/>
            <a:tailEnd/>
          </a:ln>
        </p:spPr>
        <p:txBody>
          <a:bodyPr wrap="none" anchor="ctr"/>
          <a:lstStyle/>
          <a:p>
            <a:endParaRPr lang="en-US"/>
          </a:p>
        </p:txBody>
      </p:sp>
      <p:sp>
        <p:nvSpPr>
          <p:cNvPr id="125968" name="Text Box 27"/>
          <p:cNvSpPr txBox="1">
            <a:spLocks noChangeArrowheads="1"/>
          </p:cNvSpPr>
          <p:nvPr/>
        </p:nvSpPr>
        <p:spPr bwMode="auto">
          <a:xfrm>
            <a:off x="1828800" y="5638800"/>
            <a:ext cx="5181600" cy="822325"/>
          </a:xfrm>
          <a:prstGeom prst="rect">
            <a:avLst/>
          </a:prstGeom>
          <a:noFill/>
          <a:ln w="9525" algn="ctr">
            <a:noFill/>
            <a:miter lim="800000"/>
            <a:headEnd/>
            <a:tailEnd/>
          </a:ln>
        </p:spPr>
        <p:txBody>
          <a:bodyPr>
            <a:spAutoFit/>
          </a:bodyPr>
          <a:lstStyle/>
          <a:p>
            <a:pPr>
              <a:spcBef>
                <a:spcPct val="50000"/>
              </a:spcBef>
            </a:pPr>
            <a:r>
              <a:rPr lang="en-US" sz="2400">
                <a:latin typeface="VNI-Times" pitchFamily="2" charset="0"/>
              </a:rPr>
              <a:t>Phương trình động lực học trong chuyển động song phẳng</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8" name="Text Box 6"/>
          <p:cNvSpPr txBox="1">
            <a:spLocks noChangeArrowheads="1"/>
          </p:cNvSpPr>
          <p:nvPr/>
        </p:nvSpPr>
        <p:spPr bwMode="auto">
          <a:xfrm>
            <a:off x="609600" y="457200"/>
            <a:ext cx="82296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Ví duï (3.4 </a:t>
            </a:r>
            <a:r>
              <a:rPr lang="en-US" sz="2400" u="sng">
                <a:solidFill>
                  <a:srgbClr val="0066FF"/>
                </a:solidFill>
              </a:rPr>
              <a:t>)(BT ở nhà):</a:t>
            </a:r>
          </a:p>
        </p:txBody>
      </p:sp>
      <p:sp>
        <p:nvSpPr>
          <p:cNvPr id="126989" name="Text Box 7"/>
          <p:cNvSpPr txBox="1">
            <a:spLocks noChangeArrowheads="1"/>
          </p:cNvSpPr>
          <p:nvPr/>
        </p:nvSpPr>
        <p:spPr bwMode="auto">
          <a:xfrm>
            <a:off x="1219200" y="762000"/>
            <a:ext cx="7543800" cy="155257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Moät hình truï laên khoâng tröôït treân maët phaúng nghieâng goùc </a:t>
            </a:r>
            <a:r>
              <a:rPr lang="en-US" sz="2400">
                <a:latin typeface="VNI-Times" pitchFamily="2" charset="0"/>
                <a:sym typeface="Symbol" pitchFamily="18" charset="2"/>
              </a:rPr>
              <a:t> vôùi phöông ngang.Momen quaùn tính hình truï ñoái vôùi truïc quay qua khoái taâm C laø I</a:t>
            </a:r>
            <a:r>
              <a:rPr lang="en-US" sz="2400" baseline="-25000">
                <a:latin typeface="VNI-Times" pitchFamily="2" charset="0"/>
                <a:sym typeface="Symbol" pitchFamily="18" charset="2"/>
              </a:rPr>
              <a:t>C </a:t>
            </a:r>
            <a:r>
              <a:rPr lang="en-US" sz="2400">
                <a:latin typeface="VNI-Times" pitchFamily="2" charset="0"/>
                <a:sym typeface="Symbol" pitchFamily="18" charset="2"/>
              </a:rPr>
              <a:t>.Vieát caùc phöông trình ñoäng löïc hoïc cho hình truï.</a:t>
            </a:r>
          </a:p>
        </p:txBody>
      </p:sp>
      <p:sp>
        <p:nvSpPr>
          <p:cNvPr id="126990" name="Line 9"/>
          <p:cNvSpPr>
            <a:spLocks noChangeShapeType="1"/>
          </p:cNvSpPr>
          <p:nvPr/>
        </p:nvSpPr>
        <p:spPr bwMode="auto">
          <a:xfrm>
            <a:off x="838200" y="4572000"/>
            <a:ext cx="2057400" cy="0"/>
          </a:xfrm>
          <a:prstGeom prst="line">
            <a:avLst/>
          </a:prstGeom>
          <a:noFill/>
          <a:ln w="9525">
            <a:solidFill>
              <a:schemeClr val="tx1"/>
            </a:solidFill>
            <a:round/>
            <a:headEnd/>
            <a:tailEnd/>
          </a:ln>
        </p:spPr>
        <p:txBody>
          <a:bodyPr/>
          <a:lstStyle/>
          <a:p>
            <a:endParaRPr lang="en-US"/>
          </a:p>
        </p:txBody>
      </p:sp>
      <p:sp>
        <p:nvSpPr>
          <p:cNvPr id="126991" name="Line 10"/>
          <p:cNvSpPr>
            <a:spLocks noChangeShapeType="1"/>
          </p:cNvSpPr>
          <p:nvPr/>
        </p:nvSpPr>
        <p:spPr bwMode="auto">
          <a:xfrm>
            <a:off x="838200" y="3733800"/>
            <a:ext cx="2057400" cy="838200"/>
          </a:xfrm>
          <a:prstGeom prst="line">
            <a:avLst/>
          </a:prstGeom>
          <a:noFill/>
          <a:ln w="9525">
            <a:solidFill>
              <a:schemeClr val="tx1"/>
            </a:solidFill>
            <a:round/>
            <a:headEnd/>
            <a:tailEnd/>
          </a:ln>
        </p:spPr>
        <p:txBody>
          <a:bodyPr/>
          <a:lstStyle/>
          <a:p>
            <a:endParaRPr lang="en-US"/>
          </a:p>
        </p:txBody>
      </p:sp>
      <p:sp>
        <p:nvSpPr>
          <p:cNvPr id="126992" name="Oval 11"/>
          <p:cNvSpPr>
            <a:spLocks noChangeArrowheads="1"/>
          </p:cNvSpPr>
          <p:nvPr/>
        </p:nvSpPr>
        <p:spPr bwMode="auto">
          <a:xfrm>
            <a:off x="1676400" y="3124200"/>
            <a:ext cx="1295400" cy="1143000"/>
          </a:xfrm>
          <a:prstGeom prst="ellipse">
            <a:avLst/>
          </a:prstGeom>
          <a:solidFill>
            <a:srgbClr val="B7DE26"/>
          </a:solidFill>
          <a:ln w="9525">
            <a:solidFill>
              <a:schemeClr val="tx1"/>
            </a:solidFill>
            <a:round/>
            <a:headEnd/>
            <a:tailEnd/>
          </a:ln>
        </p:spPr>
        <p:txBody>
          <a:bodyPr wrap="none" anchor="ctr"/>
          <a:lstStyle/>
          <a:p>
            <a:endParaRPr lang="en-US"/>
          </a:p>
        </p:txBody>
      </p:sp>
      <p:sp>
        <p:nvSpPr>
          <p:cNvPr id="126993" name="Line 12"/>
          <p:cNvSpPr>
            <a:spLocks noChangeShapeType="1"/>
          </p:cNvSpPr>
          <p:nvPr/>
        </p:nvSpPr>
        <p:spPr bwMode="auto">
          <a:xfrm flipV="1">
            <a:off x="2057400" y="2667000"/>
            <a:ext cx="914400" cy="1524000"/>
          </a:xfrm>
          <a:prstGeom prst="line">
            <a:avLst/>
          </a:prstGeom>
          <a:noFill/>
          <a:ln w="9525">
            <a:solidFill>
              <a:schemeClr val="tx1"/>
            </a:solidFill>
            <a:round/>
            <a:headEnd/>
            <a:tailEnd type="arrow" w="med" len="med"/>
          </a:ln>
        </p:spPr>
        <p:txBody>
          <a:bodyPr/>
          <a:lstStyle/>
          <a:p>
            <a:endParaRPr lang="en-US"/>
          </a:p>
        </p:txBody>
      </p:sp>
      <p:sp>
        <p:nvSpPr>
          <p:cNvPr id="126994" name="Line 13"/>
          <p:cNvSpPr>
            <a:spLocks noChangeShapeType="1"/>
          </p:cNvSpPr>
          <p:nvPr/>
        </p:nvSpPr>
        <p:spPr bwMode="auto">
          <a:xfrm>
            <a:off x="2362200" y="3657600"/>
            <a:ext cx="914400" cy="457200"/>
          </a:xfrm>
          <a:prstGeom prst="line">
            <a:avLst/>
          </a:prstGeom>
          <a:noFill/>
          <a:ln w="9525">
            <a:solidFill>
              <a:schemeClr val="tx1"/>
            </a:solidFill>
            <a:round/>
            <a:headEnd/>
            <a:tailEnd type="arrow" w="med" len="med"/>
          </a:ln>
        </p:spPr>
        <p:txBody>
          <a:bodyPr/>
          <a:lstStyle/>
          <a:p>
            <a:endParaRPr lang="en-US"/>
          </a:p>
        </p:txBody>
      </p:sp>
      <p:sp>
        <p:nvSpPr>
          <p:cNvPr id="126995" name="Line 14"/>
          <p:cNvSpPr>
            <a:spLocks noChangeShapeType="1"/>
          </p:cNvSpPr>
          <p:nvPr/>
        </p:nvSpPr>
        <p:spPr bwMode="auto">
          <a:xfrm>
            <a:off x="2362200" y="3657600"/>
            <a:ext cx="0" cy="1219200"/>
          </a:xfrm>
          <a:prstGeom prst="line">
            <a:avLst/>
          </a:prstGeom>
          <a:noFill/>
          <a:ln w="9525">
            <a:solidFill>
              <a:schemeClr val="tx1"/>
            </a:solidFill>
            <a:round/>
            <a:headEnd/>
            <a:tailEnd type="triangle" w="med" len="med"/>
          </a:ln>
        </p:spPr>
        <p:txBody>
          <a:bodyPr/>
          <a:lstStyle/>
          <a:p>
            <a:endParaRPr lang="en-US"/>
          </a:p>
        </p:txBody>
      </p:sp>
      <p:sp>
        <p:nvSpPr>
          <p:cNvPr id="126996" name="Line 15"/>
          <p:cNvSpPr>
            <a:spLocks noChangeShapeType="1"/>
          </p:cNvSpPr>
          <p:nvPr/>
        </p:nvSpPr>
        <p:spPr bwMode="auto">
          <a:xfrm flipH="1" flipV="1">
            <a:off x="1066800" y="3733800"/>
            <a:ext cx="990600" cy="381000"/>
          </a:xfrm>
          <a:prstGeom prst="line">
            <a:avLst/>
          </a:prstGeom>
          <a:noFill/>
          <a:ln w="9525">
            <a:solidFill>
              <a:schemeClr val="tx1"/>
            </a:solidFill>
            <a:round/>
            <a:headEnd/>
            <a:tailEnd type="arrow" w="med" len="med"/>
          </a:ln>
        </p:spPr>
        <p:txBody>
          <a:bodyPr/>
          <a:lstStyle/>
          <a:p>
            <a:endParaRPr lang="en-US"/>
          </a:p>
        </p:txBody>
      </p:sp>
      <p:sp>
        <p:nvSpPr>
          <p:cNvPr id="126997" name="Line 16"/>
          <p:cNvSpPr>
            <a:spLocks noChangeShapeType="1"/>
          </p:cNvSpPr>
          <p:nvPr/>
        </p:nvSpPr>
        <p:spPr bwMode="auto">
          <a:xfrm>
            <a:off x="3048000" y="3352800"/>
            <a:ext cx="533400" cy="228600"/>
          </a:xfrm>
          <a:prstGeom prst="line">
            <a:avLst/>
          </a:prstGeom>
          <a:noFill/>
          <a:ln w="9525">
            <a:solidFill>
              <a:schemeClr val="tx1"/>
            </a:solidFill>
            <a:round/>
            <a:headEnd/>
            <a:tailEnd type="arrow" w="med" len="med"/>
          </a:ln>
        </p:spPr>
        <p:txBody>
          <a:bodyPr/>
          <a:lstStyle/>
          <a:p>
            <a:endParaRPr lang="en-US"/>
          </a:p>
        </p:txBody>
      </p:sp>
      <p:graphicFrame>
        <p:nvGraphicFramePr>
          <p:cNvPr id="126978" name="Object 18"/>
          <p:cNvGraphicFramePr>
            <a:graphicFrameLocks noGrp="1" noChangeAspect="1"/>
          </p:cNvGraphicFramePr>
          <p:nvPr>
            <p:ph sz="quarter" idx="1"/>
          </p:nvPr>
        </p:nvGraphicFramePr>
        <p:xfrm>
          <a:off x="4419600" y="3775075"/>
          <a:ext cx="2438400" cy="530225"/>
        </p:xfrm>
        <a:graphic>
          <a:graphicData uri="http://schemas.openxmlformats.org/presentationml/2006/ole">
            <mc:AlternateContent xmlns:mc="http://schemas.openxmlformats.org/markup-compatibility/2006">
              <mc:Choice xmlns:v="urn:schemas-microsoft-com:vml" Requires="v">
                <p:oleObj name="Equation" r:id="rId2" imgW="1168200" imgH="253800" progId="Equation.DSMT4">
                  <p:embed/>
                </p:oleObj>
              </mc:Choice>
              <mc:Fallback>
                <p:oleObj name="Equation" r:id="rId2" imgW="1168200" imgH="253800" progId="Equation.DSMT4">
                  <p:embed/>
                  <p:pic>
                    <p:nvPicPr>
                      <p:cNvPr id="126978" name="Object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775075"/>
                        <a:ext cx="2438400"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979" name="Object 20"/>
          <p:cNvGraphicFramePr>
            <a:graphicFrameLocks noGrp="1" noChangeAspect="1"/>
          </p:cNvGraphicFramePr>
          <p:nvPr>
            <p:ph sz="quarter" idx="2"/>
          </p:nvPr>
        </p:nvGraphicFramePr>
        <p:xfrm>
          <a:off x="4648200" y="4427538"/>
          <a:ext cx="2533650" cy="544512"/>
        </p:xfrm>
        <a:graphic>
          <a:graphicData uri="http://schemas.openxmlformats.org/presentationml/2006/ole">
            <mc:AlternateContent xmlns:mc="http://schemas.openxmlformats.org/markup-compatibility/2006">
              <mc:Choice xmlns:v="urn:schemas-microsoft-com:vml" Requires="v">
                <p:oleObj name="Equation" r:id="rId4" imgW="1180800" imgH="253800" progId="Equation.DSMT4">
                  <p:embed/>
                </p:oleObj>
              </mc:Choice>
              <mc:Fallback>
                <p:oleObj name="Equation" r:id="rId4" imgW="1180800" imgH="253800" progId="Equation.DSMT4">
                  <p:embed/>
                  <p:pic>
                    <p:nvPicPr>
                      <p:cNvPr id="126979"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4427538"/>
                        <a:ext cx="2533650" cy="544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980" name="Object 23"/>
          <p:cNvGraphicFramePr>
            <a:graphicFrameLocks noGrp="1" noChangeAspect="1"/>
          </p:cNvGraphicFramePr>
          <p:nvPr>
            <p:ph sz="quarter" idx="3"/>
          </p:nvPr>
        </p:nvGraphicFramePr>
        <p:xfrm>
          <a:off x="4343400" y="5418138"/>
          <a:ext cx="2971800" cy="530225"/>
        </p:xfrm>
        <a:graphic>
          <a:graphicData uri="http://schemas.openxmlformats.org/presentationml/2006/ole">
            <mc:AlternateContent xmlns:mc="http://schemas.openxmlformats.org/markup-compatibility/2006">
              <mc:Choice xmlns:v="urn:schemas-microsoft-com:vml" Requires="v">
                <p:oleObj name="Equation" r:id="rId6" imgW="1282680" imgH="228600" progId="Equation.DSMT4">
                  <p:embed/>
                </p:oleObj>
              </mc:Choice>
              <mc:Fallback>
                <p:oleObj name="Equation" r:id="rId6" imgW="1282680" imgH="228600" progId="Equation.DSMT4">
                  <p:embed/>
                  <p:pic>
                    <p:nvPicPr>
                      <p:cNvPr id="126980"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3400" y="5418138"/>
                        <a:ext cx="2971800"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981" name="Object 26"/>
          <p:cNvGraphicFramePr>
            <a:graphicFrameLocks noGrp="1" noChangeAspect="1"/>
          </p:cNvGraphicFramePr>
          <p:nvPr>
            <p:ph sz="quarter" idx="4"/>
          </p:nvPr>
        </p:nvGraphicFramePr>
        <p:xfrm>
          <a:off x="4419600" y="5951538"/>
          <a:ext cx="1604963" cy="525462"/>
        </p:xfrm>
        <a:graphic>
          <a:graphicData uri="http://schemas.openxmlformats.org/presentationml/2006/ole">
            <mc:AlternateContent xmlns:mc="http://schemas.openxmlformats.org/markup-compatibility/2006">
              <mc:Choice xmlns:v="urn:schemas-microsoft-com:vml" Requires="v">
                <p:oleObj name="Equation" r:id="rId8" imgW="698400" imgH="228600" progId="Equation.DSMT4">
                  <p:embed/>
                </p:oleObj>
              </mc:Choice>
              <mc:Fallback>
                <p:oleObj name="Equation" r:id="rId8" imgW="698400" imgH="228600" progId="Equation.DSMT4">
                  <p:embed/>
                  <p:pic>
                    <p:nvPicPr>
                      <p:cNvPr id="126981" name="Object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19600" y="5951538"/>
                        <a:ext cx="1604963"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982" name="Object 29"/>
          <p:cNvGraphicFramePr>
            <a:graphicFrameLocks noChangeAspect="1"/>
          </p:cNvGraphicFramePr>
          <p:nvPr/>
        </p:nvGraphicFramePr>
        <p:xfrm>
          <a:off x="6324600" y="2492375"/>
          <a:ext cx="1295400" cy="530225"/>
        </p:xfrm>
        <a:graphic>
          <a:graphicData uri="http://schemas.openxmlformats.org/presentationml/2006/ole">
            <mc:AlternateContent xmlns:mc="http://schemas.openxmlformats.org/markup-compatibility/2006">
              <mc:Choice xmlns:v="urn:schemas-microsoft-com:vml" Requires="v">
                <p:oleObj name="Equation" r:id="rId10" imgW="558720" imgH="228600" progId="Equation.DSMT4">
                  <p:embed/>
                </p:oleObj>
              </mc:Choice>
              <mc:Fallback>
                <p:oleObj name="Equation" r:id="rId10" imgW="558720" imgH="228600" progId="Equation.DSMT4">
                  <p:embed/>
                  <p:pic>
                    <p:nvPicPr>
                      <p:cNvPr id="126982" name="Object 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24600" y="2492375"/>
                        <a:ext cx="1295400"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983" name="Object 30"/>
          <p:cNvGraphicFramePr>
            <a:graphicFrameLocks noChangeAspect="1"/>
          </p:cNvGraphicFramePr>
          <p:nvPr/>
        </p:nvGraphicFramePr>
        <p:xfrm>
          <a:off x="6400800" y="2873375"/>
          <a:ext cx="1447800" cy="936625"/>
        </p:xfrm>
        <a:graphic>
          <a:graphicData uri="http://schemas.openxmlformats.org/presentationml/2006/ole">
            <mc:AlternateContent xmlns:mc="http://schemas.openxmlformats.org/markup-compatibility/2006">
              <mc:Choice xmlns:v="urn:schemas-microsoft-com:vml" Requires="v">
                <p:oleObj name="Equation" r:id="rId12" imgW="647640" imgH="419040" progId="Equation.DSMT4">
                  <p:embed/>
                </p:oleObj>
              </mc:Choice>
              <mc:Fallback>
                <p:oleObj name="Equation" r:id="rId12" imgW="647640" imgH="419040" progId="Equation.DSMT4">
                  <p:embed/>
                  <p:pic>
                    <p:nvPicPr>
                      <p:cNvPr id="126983" name="Object 3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00800" y="2873375"/>
                        <a:ext cx="1447800"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6998" name="AutoShape 32"/>
          <p:cNvSpPr>
            <a:spLocks/>
          </p:cNvSpPr>
          <p:nvPr/>
        </p:nvSpPr>
        <p:spPr bwMode="auto">
          <a:xfrm>
            <a:off x="7239000" y="4046538"/>
            <a:ext cx="76200" cy="838200"/>
          </a:xfrm>
          <a:prstGeom prst="rightBrace">
            <a:avLst>
              <a:gd name="adj1" fmla="val 91667"/>
              <a:gd name="adj2" fmla="val 50000"/>
            </a:avLst>
          </a:prstGeom>
          <a:noFill/>
          <a:ln w="9525">
            <a:solidFill>
              <a:schemeClr val="tx1"/>
            </a:solidFill>
            <a:round/>
            <a:headEnd/>
            <a:tailEnd/>
          </a:ln>
        </p:spPr>
        <p:txBody>
          <a:bodyPr wrap="none" anchor="ctr"/>
          <a:lstStyle/>
          <a:p>
            <a:endParaRPr lang="en-US"/>
          </a:p>
        </p:txBody>
      </p:sp>
      <p:sp>
        <p:nvSpPr>
          <p:cNvPr id="126999" name="Line 33"/>
          <p:cNvSpPr>
            <a:spLocks noChangeShapeType="1"/>
          </p:cNvSpPr>
          <p:nvPr/>
        </p:nvSpPr>
        <p:spPr bwMode="auto">
          <a:xfrm>
            <a:off x="5181600" y="4884738"/>
            <a:ext cx="0" cy="609600"/>
          </a:xfrm>
          <a:prstGeom prst="line">
            <a:avLst/>
          </a:prstGeom>
          <a:noFill/>
          <a:ln w="9525">
            <a:solidFill>
              <a:schemeClr val="tx1"/>
            </a:solidFill>
            <a:round/>
            <a:headEnd/>
            <a:tailEnd type="arrow" w="med" len="med"/>
          </a:ln>
        </p:spPr>
        <p:txBody>
          <a:bodyPr/>
          <a:lstStyle/>
          <a:p>
            <a:endParaRPr lang="en-US"/>
          </a:p>
        </p:txBody>
      </p:sp>
      <p:sp>
        <p:nvSpPr>
          <p:cNvPr id="127000" name="Freeform 37"/>
          <p:cNvSpPr>
            <a:spLocks/>
          </p:cNvSpPr>
          <p:nvPr/>
        </p:nvSpPr>
        <p:spPr bwMode="auto">
          <a:xfrm>
            <a:off x="1543050" y="2895600"/>
            <a:ext cx="438150" cy="361950"/>
          </a:xfrm>
          <a:custGeom>
            <a:avLst/>
            <a:gdLst>
              <a:gd name="T0" fmla="*/ 0 w 276"/>
              <a:gd name="T1" fmla="*/ 574595670 h 228"/>
              <a:gd name="T2" fmla="*/ 0 w 276"/>
              <a:gd name="T3" fmla="*/ 302418768 h 228"/>
              <a:gd name="T4" fmla="*/ 272176854 w 276"/>
              <a:gd name="T5" fmla="*/ 90725626 h 228"/>
              <a:gd name="T6" fmla="*/ 695563016 w 276"/>
              <a:gd name="T7" fmla="*/ 0 h 228"/>
              <a:gd name="T8" fmla="*/ 0 60000 65536"/>
              <a:gd name="T9" fmla="*/ 0 60000 65536"/>
              <a:gd name="T10" fmla="*/ 0 60000 65536"/>
              <a:gd name="T11" fmla="*/ 0 60000 65536"/>
              <a:gd name="T12" fmla="*/ 0 w 276"/>
              <a:gd name="T13" fmla="*/ 0 h 228"/>
              <a:gd name="T14" fmla="*/ 276 w 276"/>
              <a:gd name="T15" fmla="*/ 228 h 228"/>
            </a:gdLst>
            <a:ahLst/>
            <a:cxnLst>
              <a:cxn ang="T8">
                <a:pos x="T0" y="T1"/>
              </a:cxn>
              <a:cxn ang="T9">
                <a:pos x="T2" y="T3"/>
              </a:cxn>
              <a:cxn ang="T10">
                <a:pos x="T4" y="T5"/>
              </a:cxn>
              <a:cxn ang="T11">
                <a:pos x="T6" y="T7"/>
              </a:cxn>
            </a:cxnLst>
            <a:rect l="T12" t="T13" r="T14" b="T15"/>
            <a:pathLst>
              <a:path w="276" h="228">
                <a:moveTo>
                  <a:pt x="0" y="228"/>
                </a:moveTo>
                <a:cubicBezTo>
                  <a:pt x="29" y="142"/>
                  <a:pt x="38" y="177"/>
                  <a:pt x="0" y="120"/>
                </a:cubicBezTo>
                <a:cubicBezTo>
                  <a:pt x="37" y="95"/>
                  <a:pt x="67" y="54"/>
                  <a:pt x="108" y="36"/>
                </a:cubicBezTo>
                <a:cubicBezTo>
                  <a:pt x="162" y="13"/>
                  <a:pt x="234" y="42"/>
                  <a:pt x="276" y="0"/>
                </a:cubicBezTo>
              </a:path>
            </a:pathLst>
          </a:custGeom>
          <a:noFill/>
          <a:ln w="9525">
            <a:solidFill>
              <a:schemeClr val="tx1"/>
            </a:solidFill>
            <a:round/>
            <a:headEnd/>
            <a:tailEnd type="arrow" w="med" len="med"/>
          </a:ln>
        </p:spPr>
        <p:txBody>
          <a:bodyPr/>
          <a:lstStyle/>
          <a:p>
            <a:endParaRPr lang="en-US"/>
          </a:p>
        </p:txBody>
      </p:sp>
      <p:sp>
        <p:nvSpPr>
          <p:cNvPr id="127001" name="AutoShape 38"/>
          <p:cNvSpPr>
            <a:spLocks noChangeArrowheads="1"/>
          </p:cNvSpPr>
          <p:nvPr/>
        </p:nvSpPr>
        <p:spPr bwMode="auto">
          <a:xfrm>
            <a:off x="2057400" y="2743200"/>
            <a:ext cx="228600" cy="228600"/>
          </a:xfrm>
          <a:prstGeom prst="flowChartOr">
            <a:avLst/>
          </a:prstGeom>
          <a:solidFill>
            <a:srgbClr val="FFFF00"/>
          </a:solidFill>
          <a:ln w="9525">
            <a:solidFill>
              <a:schemeClr val="tx1"/>
            </a:solidFill>
            <a:round/>
            <a:headEnd/>
            <a:tailEnd/>
          </a:ln>
        </p:spPr>
        <p:txBody>
          <a:bodyPr wrap="none" anchor="ctr"/>
          <a:lstStyle/>
          <a:p>
            <a:endParaRPr lang="en-US"/>
          </a:p>
        </p:txBody>
      </p:sp>
      <p:sp>
        <p:nvSpPr>
          <p:cNvPr id="127002" name="AutoShape 40"/>
          <p:cNvSpPr>
            <a:spLocks noChangeArrowheads="1"/>
          </p:cNvSpPr>
          <p:nvPr/>
        </p:nvSpPr>
        <p:spPr bwMode="auto">
          <a:xfrm>
            <a:off x="3429000" y="3200400"/>
            <a:ext cx="304800" cy="228600"/>
          </a:xfrm>
          <a:prstGeom prst="flowChartOr">
            <a:avLst/>
          </a:prstGeom>
          <a:solidFill>
            <a:srgbClr val="FFFF00"/>
          </a:solidFill>
          <a:ln w="9525">
            <a:solidFill>
              <a:schemeClr val="tx1"/>
            </a:solidFill>
            <a:round/>
            <a:headEnd/>
            <a:tailEnd/>
          </a:ln>
        </p:spPr>
        <p:txBody>
          <a:bodyPr wrap="none" anchor="ctr"/>
          <a:lstStyle/>
          <a:p>
            <a:endParaRPr lang="en-US"/>
          </a:p>
        </p:txBody>
      </p:sp>
      <p:sp>
        <p:nvSpPr>
          <p:cNvPr id="127003" name="AutoShape 41"/>
          <p:cNvSpPr>
            <a:spLocks/>
          </p:cNvSpPr>
          <p:nvPr/>
        </p:nvSpPr>
        <p:spPr bwMode="auto">
          <a:xfrm>
            <a:off x="7315200" y="5494338"/>
            <a:ext cx="76200" cy="838200"/>
          </a:xfrm>
          <a:prstGeom prst="rightBrace">
            <a:avLst>
              <a:gd name="adj1" fmla="val 91667"/>
              <a:gd name="adj2" fmla="val 50000"/>
            </a:avLst>
          </a:prstGeom>
          <a:noFill/>
          <a:ln w="9525">
            <a:solidFill>
              <a:schemeClr val="tx1"/>
            </a:solidFill>
            <a:round/>
            <a:headEnd/>
            <a:tailEnd/>
          </a:ln>
        </p:spPr>
        <p:txBody>
          <a:bodyPr wrap="none" anchor="ctr"/>
          <a:lstStyle/>
          <a:p>
            <a:endParaRPr lang="en-US"/>
          </a:p>
        </p:txBody>
      </p:sp>
      <p:sp>
        <p:nvSpPr>
          <p:cNvPr id="127004" name="Text Box 42"/>
          <p:cNvSpPr txBox="1">
            <a:spLocks noChangeArrowheads="1"/>
          </p:cNvSpPr>
          <p:nvPr/>
        </p:nvSpPr>
        <p:spPr bwMode="auto">
          <a:xfrm>
            <a:off x="3352800" y="2514600"/>
            <a:ext cx="2590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Laên khoâng tröôït </a:t>
            </a:r>
          </a:p>
        </p:txBody>
      </p:sp>
      <p:sp>
        <p:nvSpPr>
          <p:cNvPr id="127005" name="Line 43"/>
          <p:cNvSpPr>
            <a:spLocks noChangeShapeType="1"/>
          </p:cNvSpPr>
          <p:nvPr/>
        </p:nvSpPr>
        <p:spPr bwMode="auto">
          <a:xfrm>
            <a:off x="5562600" y="2797175"/>
            <a:ext cx="609600" cy="0"/>
          </a:xfrm>
          <a:prstGeom prst="line">
            <a:avLst/>
          </a:prstGeom>
          <a:noFill/>
          <a:ln w="9525">
            <a:solidFill>
              <a:schemeClr val="tx1"/>
            </a:solidFill>
            <a:round/>
            <a:headEnd/>
            <a:tailEnd type="triangle" w="med" len="med"/>
          </a:ln>
        </p:spPr>
        <p:txBody>
          <a:bodyPr/>
          <a:lstStyle/>
          <a:p>
            <a:endParaRPr lang="en-US"/>
          </a:p>
        </p:txBody>
      </p:sp>
      <p:sp>
        <p:nvSpPr>
          <p:cNvPr id="127006" name="Text Box 44"/>
          <p:cNvSpPr txBox="1">
            <a:spLocks noChangeArrowheads="1"/>
          </p:cNvSpPr>
          <p:nvPr/>
        </p:nvSpPr>
        <p:spPr bwMode="auto">
          <a:xfrm>
            <a:off x="4343400" y="3101975"/>
            <a:ext cx="2362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Truï ñaëc </a:t>
            </a:r>
          </a:p>
        </p:txBody>
      </p:sp>
      <p:sp>
        <p:nvSpPr>
          <p:cNvPr id="127007" name="Line 45"/>
          <p:cNvSpPr>
            <a:spLocks noChangeShapeType="1"/>
          </p:cNvSpPr>
          <p:nvPr/>
        </p:nvSpPr>
        <p:spPr bwMode="auto">
          <a:xfrm>
            <a:off x="5562600" y="3330575"/>
            <a:ext cx="609600" cy="0"/>
          </a:xfrm>
          <a:prstGeom prst="line">
            <a:avLst/>
          </a:prstGeom>
          <a:noFill/>
          <a:ln w="9525">
            <a:solidFill>
              <a:schemeClr val="tx1"/>
            </a:solidFill>
            <a:round/>
            <a:headEnd/>
            <a:tailEnd type="triangle" w="med" len="med"/>
          </a:ln>
        </p:spPr>
        <p:txBody>
          <a:bodyPr/>
          <a:lstStyle/>
          <a:p>
            <a:endParaRPr lang="en-US"/>
          </a:p>
        </p:txBody>
      </p:sp>
      <p:sp>
        <p:nvSpPr>
          <p:cNvPr id="127008" name="AutoShape 46"/>
          <p:cNvSpPr>
            <a:spLocks/>
          </p:cNvSpPr>
          <p:nvPr/>
        </p:nvSpPr>
        <p:spPr bwMode="auto">
          <a:xfrm>
            <a:off x="7924800" y="2644775"/>
            <a:ext cx="76200" cy="838200"/>
          </a:xfrm>
          <a:prstGeom prst="rightBrace">
            <a:avLst>
              <a:gd name="adj1" fmla="val 91667"/>
              <a:gd name="adj2" fmla="val 50000"/>
            </a:avLst>
          </a:prstGeom>
          <a:noFill/>
          <a:ln w="9525">
            <a:solidFill>
              <a:schemeClr val="tx1"/>
            </a:solidFill>
            <a:round/>
            <a:headEnd/>
            <a:tailEnd/>
          </a:ln>
        </p:spPr>
        <p:txBody>
          <a:bodyPr wrap="none" anchor="ctr"/>
          <a:lstStyle/>
          <a:p>
            <a:endParaRPr lang="en-US"/>
          </a:p>
        </p:txBody>
      </p:sp>
      <p:sp>
        <p:nvSpPr>
          <p:cNvPr id="127009" name="Text Box 47"/>
          <p:cNvSpPr txBox="1">
            <a:spLocks noChangeArrowheads="1"/>
          </p:cNvSpPr>
          <p:nvPr/>
        </p:nvSpPr>
        <p:spPr bwMode="auto">
          <a:xfrm>
            <a:off x="8077200" y="2819400"/>
            <a:ext cx="609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(1)</a:t>
            </a:r>
          </a:p>
        </p:txBody>
      </p:sp>
      <p:sp>
        <p:nvSpPr>
          <p:cNvPr id="127010" name="Text Box 48"/>
          <p:cNvSpPr txBox="1">
            <a:spLocks noChangeArrowheads="1"/>
          </p:cNvSpPr>
          <p:nvPr/>
        </p:nvSpPr>
        <p:spPr bwMode="auto">
          <a:xfrm>
            <a:off x="7391400" y="4191000"/>
            <a:ext cx="1371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(2)</a:t>
            </a:r>
          </a:p>
        </p:txBody>
      </p:sp>
      <p:graphicFrame>
        <p:nvGraphicFramePr>
          <p:cNvPr id="126984" name="Object 50"/>
          <p:cNvGraphicFramePr>
            <a:graphicFrameLocks noChangeAspect="1"/>
          </p:cNvGraphicFramePr>
          <p:nvPr/>
        </p:nvGraphicFramePr>
        <p:xfrm>
          <a:off x="2590800" y="2514600"/>
          <a:ext cx="250825" cy="304800"/>
        </p:xfrm>
        <a:graphic>
          <a:graphicData uri="http://schemas.openxmlformats.org/presentationml/2006/ole">
            <mc:AlternateContent xmlns:mc="http://schemas.openxmlformats.org/markup-compatibility/2006">
              <mc:Choice xmlns:v="urn:schemas-microsoft-com:vml" Requires="v">
                <p:oleObj name="Equation" r:id="rId14" imgW="177480" imgH="215640" progId="Equation.DSMT4">
                  <p:embed/>
                </p:oleObj>
              </mc:Choice>
              <mc:Fallback>
                <p:oleObj name="Equation" r:id="rId14" imgW="177480" imgH="215640" progId="Equation.DSMT4">
                  <p:embed/>
                  <p:pic>
                    <p:nvPicPr>
                      <p:cNvPr id="126984" name="Object 5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90800" y="2514600"/>
                        <a:ext cx="2508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985" name="Object 51"/>
          <p:cNvGraphicFramePr>
            <a:graphicFrameLocks noChangeAspect="1"/>
          </p:cNvGraphicFramePr>
          <p:nvPr/>
        </p:nvGraphicFramePr>
        <p:xfrm>
          <a:off x="2438400" y="4724400"/>
          <a:ext cx="285750" cy="381000"/>
        </p:xfrm>
        <a:graphic>
          <a:graphicData uri="http://schemas.openxmlformats.org/presentationml/2006/ole">
            <mc:AlternateContent xmlns:mc="http://schemas.openxmlformats.org/markup-compatibility/2006">
              <mc:Choice xmlns:v="urn:schemas-microsoft-com:vml" Requires="v">
                <p:oleObj name="Equation" r:id="rId16" imgW="152280" imgH="203040" progId="Equation.DSMT4">
                  <p:embed/>
                </p:oleObj>
              </mc:Choice>
              <mc:Fallback>
                <p:oleObj name="Equation" r:id="rId16" imgW="152280" imgH="203040" progId="Equation.DSMT4">
                  <p:embed/>
                  <p:pic>
                    <p:nvPicPr>
                      <p:cNvPr id="126985" name="Object 5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38400" y="4724400"/>
                        <a:ext cx="28575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986" name="Object 52"/>
          <p:cNvGraphicFramePr>
            <a:graphicFrameLocks noChangeAspect="1"/>
          </p:cNvGraphicFramePr>
          <p:nvPr/>
        </p:nvGraphicFramePr>
        <p:xfrm>
          <a:off x="838200" y="3276600"/>
          <a:ext cx="458788" cy="482600"/>
        </p:xfrm>
        <a:graphic>
          <a:graphicData uri="http://schemas.openxmlformats.org/presentationml/2006/ole">
            <mc:AlternateContent xmlns:mc="http://schemas.openxmlformats.org/markup-compatibility/2006">
              <mc:Choice xmlns:v="urn:schemas-microsoft-com:vml" Requires="v">
                <p:oleObj name="Equation" r:id="rId18" imgW="241200" imgH="253800" progId="Equation.DSMT4">
                  <p:embed/>
                </p:oleObj>
              </mc:Choice>
              <mc:Fallback>
                <p:oleObj name="Equation" r:id="rId18" imgW="241200" imgH="253800" progId="Equation.DSMT4">
                  <p:embed/>
                  <p:pic>
                    <p:nvPicPr>
                      <p:cNvPr id="126986" name="Object 5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38200" y="3276600"/>
                        <a:ext cx="458788"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987" name="Object 53"/>
          <p:cNvGraphicFramePr>
            <a:graphicFrameLocks noChangeAspect="1"/>
          </p:cNvGraphicFramePr>
          <p:nvPr/>
        </p:nvGraphicFramePr>
        <p:xfrm>
          <a:off x="3276600" y="3657600"/>
          <a:ext cx="365125" cy="457200"/>
        </p:xfrm>
        <a:graphic>
          <a:graphicData uri="http://schemas.openxmlformats.org/presentationml/2006/ole">
            <mc:AlternateContent xmlns:mc="http://schemas.openxmlformats.org/markup-compatibility/2006">
              <mc:Choice xmlns:v="urn:schemas-microsoft-com:vml" Requires="v">
                <p:oleObj name="Equation" r:id="rId20" imgW="203040" imgH="253800" progId="Equation.DSMT4">
                  <p:embed/>
                </p:oleObj>
              </mc:Choice>
              <mc:Fallback>
                <p:oleObj name="Equation" r:id="rId20" imgW="203040" imgH="253800" progId="Equation.DSMT4">
                  <p:embed/>
                  <p:pic>
                    <p:nvPicPr>
                      <p:cNvPr id="126987" name="Object 5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276600" y="3657600"/>
                        <a:ext cx="3651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7011" name="Text Box 54"/>
          <p:cNvSpPr txBox="1">
            <a:spLocks noChangeArrowheads="1"/>
          </p:cNvSpPr>
          <p:nvPr/>
        </p:nvSpPr>
        <p:spPr bwMode="auto">
          <a:xfrm>
            <a:off x="7543800" y="5715000"/>
            <a:ext cx="685800" cy="396875"/>
          </a:xfrm>
          <a:prstGeom prst="rect">
            <a:avLst/>
          </a:prstGeom>
          <a:noFill/>
          <a:ln w="9525" algn="ctr">
            <a:noFill/>
            <a:miter lim="800000"/>
            <a:headEnd/>
            <a:tailEnd/>
          </a:ln>
        </p:spPr>
        <p:txBody>
          <a:bodyPr>
            <a:spAutoFit/>
          </a:bodyPr>
          <a:lstStyle/>
          <a:p>
            <a:pPr>
              <a:spcBef>
                <a:spcPct val="50000"/>
              </a:spcBef>
            </a:pPr>
            <a:r>
              <a:rPr lang="en-US">
                <a:latin typeface="VNI-Times" pitchFamily="2" charset="0"/>
              </a:rPr>
              <a:t>(3)</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12" name="Text Box 4"/>
          <p:cNvSpPr txBox="1">
            <a:spLocks noChangeArrowheads="1"/>
          </p:cNvSpPr>
          <p:nvPr/>
        </p:nvSpPr>
        <p:spPr bwMode="auto">
          <a:xfrm>
            <a:off x="1066800" y="381000"/>
            <a:ext cx="8382000" cy="822325"/>
          </a:xfrm>
          <a:prstGeom prst="rect">
            <a:avLst/>
          </a:prstGeom>
          <a:noFill/>
          <a:ln w="9525" algn="ctr">
            <a:noFill/>
            <a:miter lim="800000"/>
            <a:headEnd/>
            <a:tailEnd/>
          </a:ln>
        </p:spPr>
        <p:txBody>
          <a:bodyPr>
            <a:spAutoFit/>
          </a:bodyPr>
          <a:lstStyle/>
          <a:p>
            <a:pPr>
              <a:spcBef>
                <a:spcPct val="50000"/>
              </a:spcBef>
            </a:pPr>
            <a:r>
              <a:rPr lang="en-US" sz="2400" dirty="0">
                <a:latin typeface="VNI-Times" pitchFamily="2" charset="0"/>
              </a:rPr>
              <a:t>* </a:t>
            </a:r>
            <a:r>
              <a:rPr lang="en-US" sz="2400" u="sng" dirty="0">
                <a:latin typeface="VNI-Times" pitchFamily="2" charset="0"/>
              </a:rPr>
              <a:t>Cơ năng vật rắn trong chuyển động song phẳng                    trong trọng trường – Bảo t</a:t>
            </a:r>
            <a:r>
              <a:rPr lang="en-US" sz="2400" u="sng" dirty="0"/>
              <a:t>oàn</a:t>
            </a:r>
            <a:r>
              <a:rPr lang="en-US" sz="2400" u="sng" dirty="0">
                <a:latin typeface="VNI-Times" pitchFamily="2" charset="0"/>
              </a:rPr>
              <a:t> cơ năng:</a:t>
            </a:r>
          </a:p>
        </p:txBody>
      </p:sp>
      <p:graphicFrame>
        <p:nvGraphicFramePr>
          <p:cNvPr id="128002" name="Object 5"/>
          <p:cNvGraphicFramePr>
            <a:graphicFrameLocks noGrp="1" noChangeAspect="1"/>
          </p:cNvGraphicFramePr>
          <p:nvPr>
            <p:ph sz="quarter" idx="1"/>
          </p:nvPr>
        </p:nvGraphicFramePr>
        <p:xfrm>
          <a:off x="2133600" y="1447800"/>
          <a:ext cx="2057400" cy="406400"/>
        </p:xfrm>
        <a:graphic>
          <a:graphicData uri="http://schemas.openxmlformats.org/presentationml/2006/ole">
            <mc:AlternateContent xmlns:mc="http://schemas.openxmlformats.org/markup-compatibility/2006">
              <mc:Choice xmlns:v="urn:schemas-microsoft-com:vml" Requires="v">
                <p:oleObj name="Equation" r:id="rId2" imgW="901440" imgH="177480" progId="Equation.DSMT4">
                  <p:embed/>
                </p:oleObj>
              </mc:Choice>
              <mc:Fallback>
                <p:oleObj name="Equation" r:id="rId2" imgW="901440" imgH="177480" progId="Equation.DSMT4">
                  <p:embed/>
                  <p:pic>
                    <p:nvPicPr>
                      <p:cNvPr id="128002"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447800"/>
                        <a:ext cx="20574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3" name="Object 7"/>
          <p:cNvGraphicFramePr>
            <a:graphicFrameLocks noGrp="1" noChangeAspect="1"/>
          </p:cNvGraphicFramePr>
          <p:nvPr>
            <p:ph sz="quarter" idx="2"/>
          </p:nvPr>
        </p:nvGraphicFramePr>
        <p:xfrm>
          <a:off x="4267200" y="1244600"/>
          <a:ext cx="2743200" cy="814388"/>
        </p:xfrm>
        <a:graphic>
          <a:graphicData uri="http://schemas.openxmlformats.org/presentationml/2006/ole">
            <mc:AlternateContent xmlns:mc="http://schemas.openxmlformats.org/markup-compatibility/2006">
              <mc:Choice xmlns:v="urn:schemas-microsoft-com:vml" Requires="v">
                <p:oleObj name="Equation" r:id="rId4" imgW="1409400" imgH="419040" progId="Equation.DSMT4">
                  <p:embed/>
                </p:oleObj>
              </mc:Choice>
              <mc:Fallback>
                <p:oleObj name="Equation" r:id="rId4" imgW="1409400" imgH="419040" progId="Equation.DSMT4">
                  <p:embed/>
                  <p:pic>
                    <p:nvPicPr>
                      <p:cNvPr id="12800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1244600"/>
                        <a:ext cx="2743200" cy="814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4" name="Object 13"/>
          <p:cNvGraphicFramePr>
            <a:graphicFrameLocks noGrp="1" noChangeAspect="1"/>
          </p:cNvGraphicFramePr>
          <p:nvPr>
            <p:ph sz="quarter" idx="4"/>
          </p:nvPr>
        </p:nvGraphicFramePr>
        <p:xfrm>
          <a:off x="2743200" y="2667000"/>
          <a:ext cx="3276600" cy="606425"/>
        </p:xfrm>
        <a:graphic>
          <a:graphicData uri="http://schemas.openxmlformats.org/presentationml/2006/ole">
            <mc:AlternateContent xmlns:mc="http://schemas.openxmlformats.org/markup-compatibility/2006">
              <mc:Choice xmlns:v="urn:schemas-microsoft-com:vml" Requires="v">
                <p:oleObj name="Equation" r:id="rId6" imgW="1371600" imgH="253800" progId="Equation.DSMT4">
                  <p:embed/>
                </p:oleObj>
              </mc:Choice>
              <mc:Fallback>
                <p:oleObj name="Equation" r:id="rId6" imgW="1371600" imgH="253800" progId="Equation.DSMT4">
                  <p:embed/>
                  <p:pic>
                    <p:nvPicPr>
                      <p:cNvPr id="128004"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2667000"/>
                        <a:ext cx="3276600"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5" name="Object 16"/>
          <p:cNvGraphicFramePr>
            <a:graphicFrameLocks noChangeAspect="1"/>
          </p:cNvGraphicFramePr>
          <p:nvPr/>
        </p:nvGraphicFramePr>
        <p:xfrm>
          <a:off x="2133600" y="3536950"/>
          <a:ext cx="3962400" cy="577850"/>
        </p:xfrm>
        <a:graphic>
          <a:graphicData uri="http://schemas.openxmlformats.org/presentationml/2006/ole">
            <mc:AlternateContent xmlns:mc="http://schemas.openxmlformats.org/markup-compatibility/2006">
              <mc:Choice xmlns:v="urn:schemas-microsoft-com:vml" Requires="v">
                <p:oleObj name="Equation" r:id="rId8" imgW="1739880" imgH="253800" progId="Equation.DSMT4">
                  <p:embed/>
                </p:oleObj>
              </mc:Choice>
              <mc:Fallback>
                <p:oleObj name="Equation" r:id="rId8" imgW="1739880" imgH="253800" progId="Equation.DSMT4">
                  <p:embed/>
                  <p:pic>
                    <p:nvPicPr>
                      <p:cNvPr id="128005"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3600" y="3536950"/>
                        <a:ext cx="3962400"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6" name="Object 17"/>
          <p:cNvGraphicFramePr>
            <a:graphicFrameLocks noChangeAspect="1"/>
          </p:cNvGraphicFramePr>
          <p:nvPr/>
        </p:nvGraphicFramePr>
        <p:xfrm>
          <a:off x="2057400" y="4114800"/>
          <a:ext cx="4191000" cy="568325"/>
        </p:xfrm>
        <a:graphic>
          <a:graphicData uri="http://schemas.openxmlformats.org/presentationml/2006/ole">
            <mc:AlternateContent xmlns:mc="http://schemas.openxmlformats.org/markup-compatibility/2006">
              <mc:Choice xmlns:v="urn:schemas-microsoft-com:vml" Requires="v">
                <p:oleObj name="Equation" r:id="rId10" imgW="1968480" imgH="266400" progId="Equation.DSMT4">
                  <p:embed/>
                </p:oleObj>
              </mc:Choice>
              <mc:Fallback>
                <p:oleObj name="Equation" r:id="rId10" imgW="1968480" imgH="266400" progId="Equation.DSMT4">
                  <p:embed/>
                  <p:pic>
                    <p:nvPicPr>
                      <p:cNvPr id="128006"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57400" y="4114800"/>
                        <a:ext cx="4191000"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7" name="Object 18"/>
          <p:cNvGraphicFramePr>
            <a:graphicFrameLocks noChangeAspect="1"/>
          </p:cNvGraphicFramePr>
          <p:nvPr/>
        </p:nvGraphicFramePr>
        <p:xfrm>
          <a:off x="2133600" y="4724400"/>
          <a:ext cx="2209800" cy="501650"/>
        </p:xfrm>
        <a:graphic>
          <a:graphicData uri="http://schemas.openxmlformats.org/presentationml/2006/ole">
            <mc:AlternateContent xmlns:mc="http://schemas.openxmlformats.org/markup-compatibility/2006">
              <mc:Choice xmlns:v="urn:schemas-microsoft-com:vml" Requires="v">
                <p:oleObj name="Equation" r:id="rId12" imgW="1117440" imgH="253800" progId="Equation.DSMT4">
                  <p:embed/>
                </p:oleObj>
              </mc:Choice>
              <mc:Fallback>
                <p:oleObj name="Equation" r:id="rId12" imgW="1117440" imgH="253800" progId="Equation.DSMT4">
                  <p:embed/>
                  <p:pic>
                    <p:nvPicPr>
                      <p:cNvPr id="128007"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33600" y="4724400"/>
                        <a:ext cx="220980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8" name="Object 19"/>
          <p:cNvGraphicFramePr>
            <a:graphicFrameLocks noChangeAspect="1"/>
          </p:cNvGraphicFramePr>
          <p:nvPr/>
        </p:nvGraphicFramePr>
        <p:xfrm>
          <a:off x="1066800" y="5029200"/>
          <a:ext cx="1600200" cy="836613"/>
        </p:xfrm>
        <a:graphic>
          <a:graphicData uri="http://schemas.openxmlformats.org/presentationml/2006/ole">
            <mc:AlternateContent xmlns:mc="http://schemas.openxmlformats.org/markup-compatibility/2006">
              <mc:Choice xmlns:v="urn:schemas-microsoft-com:vml" Requires="v">
                <p:oleObj name="Equation" r:id="rId14" imgW="825480" imgH="431640" progId="Equation.DSMT4">
                  <p:embed/>
                </p:oleObj>
              </mc:Choice>
              <mc:Fallback>
                <p:oleObj name="Equation" r:id="rId14" imgW="825480" imgH="431640" progId="Equation.DSMT4">
                  <p:embed/>
                  <p:pic>
                    <p:nvPicPr>
                      <p:cNvPr id="128008"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66800" y="5029200"/>
                        <a:ext cx="1600200" cy="836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9" name="Object 20"/>
          <p:cNvGraphicFramePr>
            <a:graphicFrameLocks noChangeAspect="1"/>
          </p:cNvGraphicFramePr>
          <p:nvPr/>
        </p:nvGraphicFramePr>
        <p:xfrm>
          <a:off x="3581400" y="5257800"/>
          <a:ext cx="1524000" cy="500063"/>
        </p:xfrm>
        <a:graphic>
          <a:graphicData uri="http://schemas.openxmlformats.org/presentationml/2006/ole">
            <mc:AlternateContent xmlns:mc="http://schemas.openxmlformats.org/markup-compatibility/2006">
              <mc:Choice xmlns:v="urn:schemas-microsoft-com:vml" Requires="v">
                <p:oleObj name="Equation" r:id="rId16" imgW="774360" imgH="253800" progId="Equation.DSMT4">
                  <p:embed/>
                </p:oleObj>
              </mc:Choice>
              <mc:Fallback>
                <p:oleObj name="Equation" r:id="rId16" imgW="774360" imgH="253800" progId="Equation.DSMT4">
                  <p:embed/>
                  <p:pic>
                    <p:nvPicPr>
                      <p:cNvPr id="128009" name="Object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81400" y="5257800"/>
                        <a:ext cx="1524000"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10" name="Object 21"/>
          <p:cNvGraphicFramePr>
            <a:graphicFrameLocks noChangeAspect="1"/>
          </p:cNvGraphicFramePr>
          <p:nvPr/>
        </p:nvGraphicFramePr>
        <p:xfrm>
          <a:off x="2362200" y="5983288"/>
          <a:ext cx="1295400" cy="614362"/>
        </p:xfrm>
        <a:graphic>
          <a:graphicData uri="http://schemas.openxmlformats.org/presentationml/2006/ole">
            <mc:AlternateContent xmlns:mc="http://schemas.openxmlformats.org/markup-compatibility/2006">
              <mc:Choice xmlns:v="urn:schemas-microsoft-com:vml" Requires="v">
                <p:oleObj name="Equation" r:id="rId18" imgW="482400" imgH="228600" progId="Equation.DSMT4">
                  <p:embed/>
                </p:oleObj>
              </mc:Choice>
              <mc:Fallback>
                <p:oleObj name="Equation" r:id="rId18" imgW="482400" imgH="228600" progId="Equation.DSMT4">
                  <p:embed/>
                  <p:pic>
                    <p:nvPicPr>
                      <p:cNvPr id="128010" name="Object 2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62200" y="5983288"/>
                        <a:ext cx="1295400" cy="614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11" name="Object 22"/>
          <p:cNvGraphicFramePr>
            <a:graphicFrameLocks noChangeAspect="1"/>
          </p:cNvGraphicFramePr>
          <p:nvPr/>
        </p:nvGraphicFramePr>
        <p:xfrm>
          <a:off x="4724400" y="6019800"/>
          <a:ext cx="1752600" cy="490538"/>
        </p:xfrm>
        <a:graphic>
          <a:graphicData uri="http://schemas.openxmlformats.org/presentationml/2006/ole">
            <mc:AlternateContent xmlns:mc="http://schemas.openxmlformats.org/markup-compatibility/2006">
              <mc:Choice xmlns:v="urn:schemas-microsoft-com:vml" Requires="v">
                <p:oleObj name="Equation" r:id="rId20" imgW="634680" imgH="177480" progId="Equation.DSMT4">
                  <p:embed/>
                </p:oleObj>
              </mc:Choice>
              <mc:Fallback>
                <p:oleObj name="Equation" r:id="rId20" imgW="634680" imgH="177480" progId="Equation.DSMT4">
                  <p:embed/>
                  <p:pic>
                    <p:nvPicPr>
                      <p:cNvPr id="128011" name="Object 2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724400" y="6019800"/>
                        <a:ext cx="1752600" cy="490538"/>
                      </a:xfrm>
                      <a:prstGeom prst="rect">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013" name="Text Box 23"/>
          <p:cNvSpPr txBox="1">
            <a:spLocks noChangeArrowheads="1"/>
          </p:cNvSpPr>
          <p:nvPr/>
        </p:nvSpPr>
        <p:spPr bwMode="auto">
          <a:xfrm>
            <a:off x="762000" y="2133600"/>
            <a:ext cx="8001000" cy="457200"/>
          </a:xfrm>
          <a:prstGeom prst="rect">
            <a:avLst/>
          </a:prstGeom>
          <a:noFill/>
          <a:ln w="9525" algn="ctr">
            <a:noFill/>
            <a:miter lim="800000"/>
            <a:headEnd/>
            <a:tailEnd/>
          </a:ln>
        </p:spPr>
        <p:txBody>
          <a:bodyPr>
            <a:spAutoFit/>
          </a:bodyPr>
          <a:lstStyle/>
          <a:p>
            <a:pPr algn="l">
              <a:spcBef>
                <a:spcPct val="50000"/>
              </a:spcBef>
            </a:pPr>
            <a:r>
              <a:rPr lang="en-US" sz="2400"/>
              <a:t>Tổng công thực hiện để đưa vật rắn từ vị trí (1) đến vị trí (2) :</a:t>
            </a:r>
          </a:p>
        </p:txBody>
      </p:sp>
      <p:sp>
        <p:nvSpPr>
          <p:cNvPr id="128014" name="Line 24"/>
          <p:cNvSpPr>
            <a:spLocks noChangeShapeType="1"/>
          </p:cNvSpPr>
          <p:nvPr/>
        </p:nvSpPr>
        <p:spPr bwMode="auto">
          <a:xfrm>
            <a:off x="3429000" y="3124200"/>
            <a:ext cx="0" cy="533400"/>
          </a:xfrm>
          <a:prstGeom prst="line">
            <a:avLst/>
          </a:prstGeom>
          <a:noFill/>
          <a:ln w="9525">
            <a:solidFill>
              <a:schemeClr val="tx1"/>
            </a:solidFill>
            <a:round/>
            <a:headEnd/>
            <a:tailEnd type="triangle" w="med" len="med"/>
          </a:ln>
        </p:spPr>
        <p:txBody>
          <a:bodyPr wrap="none" anchor="ctr"/>
          <a:lstStyle/>
          <a:p>
            <a:endParaRPr lang="en-US"/>
          </a:p>
        </p:txBody>
      </p:sp>
      <p:sp>
        <p:nvSpPr>
          <p:cNvPr id="128015" name="AutoShape 25"/>
          <p:cNvSpPr>
            <a:spLocks noChangeArrowheads="1"/>
          </p:cNvSpPr>
          <p:nvPr/>
        </p:nvSpPr>
        <p:spPr bwMode="auto">
          <a:xfrm>
            <a:off x="1524000" y="3810000"/>
            <a:ext cx="304800" cy="533400"/>
          </a:xfrm>
          <a:prstGeom prst="curvedRightArrow">
            <a:avLst>
              <a:gd name="adj1" fmla="val 35000"/>
              <a:gd name="adj2" fmla="val 70000"/>
              <a:gd name="adj3" fmla="val 33333"/>
            </a:avLst>
          </a:prstGeom>
          <a:solidFill>
            <a:schemeClr val="bg1"/>
          </a:solidFill>
          <a:ln w="9525">
            <a:solidFill>
              <a:schemeClr val="tx1"/>
            </a:solidFill>
            <a:miter lim="800000"/>
            <a:headEnd/>
            <a:tailEnd/>
          </a:ln>
        </p:spPr>
        <p:txBody>
          <a:bodyPr wrap="none" anchor="ctr"/>
          <a:lstStyle/>
          <a:p>
            <a:endParaRPr lang="en-US"/>
          </a:p>
        </p:txBody>
      </p:sp>
      <p:sp>
        <p:nvSpPr>
          <p:cNvPr id="128016" name="Line 26"/>
          <p:cNvSpPr>
            <a:spLocks noChangeShapeType="1"/>
          </p:cNvSpPr>
          <p:nvPr/>
        </p:nvSpPr>
        <p:spPr bwMode="auto">
          <a:xfrm>
            <a:off x="2819400" y="5410200"/>
            <a:ext cx="762000" cy="0"/>
          </a:xfrm>
          <a:prstGeom prst="line">
            <a:avLst/>
          </a:prstGeom>
          <a:noFill/>
          <a:ln w="9525">
            <a:solidFill>
              <a:schemeClr val="tx1"/>
            </a:solidFill>
            <a:round/>
            <a:headEnd/>
            <a:tailEnd type="arrow" w="med" len="med"/>
          </a:ln>
        </p:spPr>
        <p:txBody>
          <a:bodyPr wrap="none" anchor="ctr"/>
          <a:lstStyle/>
          <a:p>
            <a:endParaRPr lang="en-US"/>
          </a:p>
        </p:txBody>
      </p:sp>
      <p:sp>
        <p:nvSpPr>
          <p:cNvPr id="128017" name="Line 27"/>
          <p:cNvSpPr>
            <a:spLocks noChangeShapeType="1"/>
          </p:cNvSpPr>
          <p:nvPr/>
        </p:nvSpPr>
        <p:spPr bwMode="auto">
          <a:xfrm>
            <a:off x="3200400" y="5105400"/>
            <a:ext cx="0" cy="685800"/>
          </a:xfrm>
          <a:prstGeom prst="line">
            <a:avLst/>
          </a:prstGeom>
          <a:noFill/>
          <a:ln w="9525">
            <a:solidFill>
              <a:schemeClr val="tx1"/>
            </a:solidFill>
            <a:round/>
            <a:headEnd/>
            <a:tailEnd type="arrow" w="med" len="med"/>
          </a:ln>
        </p:spPr>
        <p:txBody>
          <a:bodyPr wrap="none" anchor="ctr"/>
          <a:lstStyle/>
          <a:p>
            <a:endParaRPr lang="en-US"/>
          </a:p>
        </p:txBody>
      </p:sp>
      <p:sp>
        <p:nvSpPr>
          <p:cNvPr id="128018" name="AutoShape 29"/>
          <p:cNvSpPr>
            <a:spLocks noChangeArrowheads="1"/>
          </p:cNvSpPr>
          <p:nvPr/>
        </p:nvSpPr>
        <p:spPr bwMode="auto">
          <a:xfrm>
            <a:off x="3733800" y="6172200"/>
            <a:ext cx="685800" cy="152400"/>
          </a:xfrm>
          <a:prstGeom prst="rightArrow">
            <a:avLst>
              <a:gd name="adj1" fmla="val 50000"/>
              <a:gd name="adj2" fmla="val 112500"/>
            </a:avLst>
          </a:prstGeom>
          <a:solidFill>
            <a:schemeClr val="bg1"/>
          </a:solidFill>
          <a:ln w="9525" algn="ctr">
            <a:solidFill>
              <a:schemeClr val="tx1"/>
            </a:solidFill>
            <a:miter lim="800000"/>
            <a:headEnd/>
            <a:tailEnd/>
          </a:ln>
        </p:spPr>
        <p:txBody>
          <a:bodyPr wrap="none" anchor="ct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35" name="Text Box 4"/>
          <p:cNvSpPr txBox="1">
            <a:spLocks noChangeArrowheads="1"/>
          </p:cNvSpPr>
          <p:nvPr/>
        </p:nvSpPr>
        <p:spPr bwMode="auto">
          <a:xfrm>
            <a:off x="685800" y="0"/>
            <a:ext cx="2286000" cy="457200"/>
          </a:xfrm>
          <a:prstGeom prst="rect">
            <a:avLst/>
          </a:prstGeom>
          <a:noFill/>
          <a:ln w="9525" algn="ctr">
            <a:noFill/>
            <a:miter lim="800000"/>
            <a:headEnd/>
            <a:tailEnd/>
          </a:ln>
        </p:spPr>
        <p:txBody>
          <a:bodyPr>
            <a:spAutoFit/>
          </a:bodyPr>
          <a:lstStyle/>
          <a:p>
            <a:pPr>
              <a:spcBef>
                <a:spcPct val="50000"/>
              </a:spcBef>
            </a:pPr>
            <a:r>
              <a:rPr lang="en-US" sz="2400" u="sng"/>
              <a:t>Ví dụ ( 3.5):</a:t>
            </a:r>
          </a:p>
        </p:txBody>
      </p:sp>
      <p:sp>
        <p:nvSpPr>
          <p:cNvPr id="129036" name="Text Box 5"/>
          <p:cNvSpPr txBox="1">
            <a:spLocks noChangeArrowheads="1"/>
          </p:cNvSpPr>
          <p:nvPr/>
        </p:nvSpPr>
        <p:spPr bwMode="auto">
          <a:xfrm>
            <a:off x="304800" y="381000"/>
            <a:ext cx="8839200" cy="1600200"/>
          </a:xfrm>
          <a:prstGeom prst="rect">
            <a:avLst/>
          </a:prstGeom>
          <a:noFill/>
          <a:ln w="9525" algn="ctr">
            <a:noFill/>
            <a:miter lim="800000"/>
            <a:headEnd/>
            <a:tailEnd/>
          </a:ln>
        </p:spPr>
        <p:txBody>
          <a:bodyPr wrap="square">
            <a:spAutoFit/>
          </a:bodyPr>
          <a:lstStyle/>
          <a:p>
            <a:pPr algn="l">
              <a:spcBef>
                <a:spcPct val="50000"/>
              </a:spcBef>
            </a:pPr>
            <a:r>
              <a:rPr lang="en-US" sz="2400" dirty="0" err="1">
                <a:latin typeface="Times New Roman" pitchFamily="18" charset="0"/>
                <a:cs typeface="Times New Roman" pitchFamily="18" charset="0"/>
              </a:rPr>
              <a:t>Hình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trụ</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đồng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nhất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kính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R,khối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lượng</a:t>
            </a:r>
            <a:r>
              <a:rPr lang="en-US" sz="2400" dirty="0">
                <a:latin typeface="Times New Roman" pitchFamily="18" charset="0"/>
                <a:cs typeface="Times New Roman" pitchFamily="18" charset="0"/>
              </a:rPr>
              <a:t> m </a:t>
            </a:r>
            <a:r>
              <a:rPr lang="en-US" sz="2400" dirty="0" err="1">
                <a:latin typeface="Times New Roman" pitchFamily="18" charset="0"/>
                <a:cs typeface="Times New Roman" pitchFamily="18" charset="0"/>
              </a:rPr>
              <a:t>lăn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trượt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mặt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phẳng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nghiêng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góc</a:t>
            </a:r>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với</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phương</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nằm</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ngang,độ</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cao</a:t>
            </a:r>
            <a:r>
              <a:rPr lang="en-US" sz="2400" dirty="0">
                <a:latin typeface="Times New Roman" pitchFamily="18" charset="0"/>
                <a:cs typeface="Times New Roman" pitchFamily="18" charset="0"/>
                <a:sym typeface="Symbol" pitchFamily="18" charset="2"/>
              </a:rPr>
              <a:t> ban </a:t>
            </a:r>
            <a:r>
              <a:rPr lang="en-US" sz="2400" dirty="0" err="1">
                <a:latin typeface="Times New Roman" pitchFamily="18" charset="0"/>
                <a:cs typeface="Times New Roman" pitchFamily="18" charset="0"/>
                <a:sym typeface="Symbol" pitchFamily="18" charset="2"/>
              </a:rPr>
              <a:t>đầu</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là</a:t>
            </a:r>
            <a:r>
              <a:rPr lang="en-US" sz="2400" dirty="0">
                <a:latin typeface="Times New Roman" pitchFamily="18" charset="0"/>
                <a:cs typeface="Times New Roman" pitchFamily="18" charset="0"/>
                <a:sym typeface="Symbol" pitchFamily="18" charset="2"/>
              </a:rPr>
              <a:t> h ( h » R ).Ban </a:t>
            </a:r>
            <a:r>
              <a:rPr lang="en-US" sz="2400" dirty="0" err="1">
                <a:latin typeface="Times New Roman" pitchFamily="18" charset="0"/>
                <a:cs typeface="Times New Roman" pitchFamily="18" charset="0"/>
                <a:sym typeface="Symbol" pitchFamily="18" charset="2"/>
              </a:rPr>
              <a:t>đầu</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hình</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trụ</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đứng</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yên.Xác</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định</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vận</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tốc</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khối</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tâm</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và</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vận</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tốc</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góc</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của</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vật</a:t>
            </a:r>
            <a:r>
              <a:rPr lang="en-US" sz="2400" dirty="0">
                <a:latin typeface="Times New Roman" pitchFamily="18" charset="0"/>
                <a:cs typeface="Times New Roman" pitchFamily="18" charset="0"/>
                <a:sym typeface="Symbol" pitchFamily="18" charset="2"/>
              </a:rPr>
              <a:t> ở </a:t>
            </a:r>
            <a:r>
              <a:rPr lang="en-US" sz="2400" dirty="0" err="1">
                <a:latin typeface="Times New Roman" pitchFamily="18" charset="0"/>
                <a:cs typeface="Times New Roman" pitchFamily="18" charset="0"/>
                <a:sym typeface="Symbol" pitchFamily="18" charset="2"/>
              </a:rPr>
              <a:t>cuối</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mặt</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phẳng</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nghiêng</a:t>
            </a:r>
            <a:r>
              <a:rPr lang="en-US" sz="2400" dirty="0">
                <a:latin typeface="Times New Roman" pitchFamily="18" charset="0"/>
                <a:cs typeface="Times New Roman" pitchFamily="18" charset="0"/>
                <a:sym typeface="Symbol" pitchFamily="18" charset="2"/>
              </a:rPr>
              <a:t>.</a:t>
            </a:r>
          </a:p>
        </p:txBody>
      </p:sp>
      <p:sp>
        <p:nvSpPr>
          <p:cNvPr id="129037" name="Text Box 17"/>
          <p:cNvSpPr txBox="1">
            <a:spLocks noChangeArrowheads="1"/>
          </p:cNvSpPr>
          <p:nvPr/>
        </p:nvSpPr>
        <p:spPr bwMode="auto">
          <a:xfrm>
            <a:off x="2590800" y="3124200"/>
            <a:ext cx="685800" cy="396875"/>
          </a:xfrm>
          <a:prstGeom prst="rect">
            <a:avLst/>
          </a:prstGeom>
          <a:noFill/>
          <a:ln w="9525" algn="ctr">
            <a:noFill/>
            <a:miter lim="800000"/>
            <a:headEnd/>
            <a:tailEnd/>
          </a:ln>
        </p:spPr>
        <p:txBody>
          <a:bodyPr>
            <a:spAutoFit/>
          </a:bodyPr>
          <a:lstStyle/>
          <a:p>
            <a:pPr>
              <a:spcBef>
                <a:spcPct val="50000"/>
              </a:spcBef>
            </a:pPr>
            <a:r>
              <a:rPr lang="en-US"/>
              <a:t>h</a:t>
            </a:r>
          </a:p>
        </p:txBody>
      </p:sp>
      <p:graphicFrame>
        <p:nvGraphicFramePr>
          <p:cNvPr id="129026" name="Object 20"/>
          <p:cNvGraphicFramePr>
            <a:graphicFrameLocks noGrp="1" noChangeAspect="1"/>
          </p:cNvGraphicFramePr>
          <p:nvPr>
            <p:ph sz="quarter" idx="1"/>
          </p:nvPr>
        </p:nvGraphicFramePr>
        <p:xfrm>
          <a:off x="1971675" y="4462463"/>
          <a:ext cx="2362200" cy="487362"/>
        </p:xfrm>
        <a:graphic>
          <a:graphicData uri="http://schemas.openxmlformats.org/presentationml/2006/ole">
            <mc:AlternateContent xmlns:mc="http://schemas.openxmlformats.org/markup-compatibility/2006">
              <mc:Choice xmlns:v="urn:schemas-microsoft-com:vml" Requires="v">
                <p:oleObj name="Equation" r:id="rId2" imgW="1231560" imgH="253800" progId="Equation.DSMT4">
                  <p:embed/>
                </p:oleObj>
              </mc:Choice>
              <mc:Fallback>
                <p:oleObj name="Equation" r:id="rId2" imgW="1231560" imgH="253800" progId="Equation.DSMT4">
                  <p:embed/>
                  <p:pic>
                    <p:nvPicPr>
                      <p:cNvPr id="129026" name="Object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1675" y="4462463"/>
                        <a:ext cx="2362200"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027" name="Object 22"/>
          <p:cNvGraphicFramePr>
            <a:graphicFrameLocks noGrp="1" noChangeAspect="1"/>
          </p:cNvGraphicFramePr>
          <p:nvPr>
            <p:ph sz="quarter" idx="2"/>
          </p:nvPr>
        </p:nvGraphicFramePr>
        <p:xfrm>
          <a:off x="4791075" y="4235450"/>
          <a:ext cx="3429000" cy="817563"/>
        </p:xfrm>
        <a:graphic>
          <a:graphicData uri="http://schemas.openxmlformats.org/presentationml/2006/ole">
            <mc:AlternateContent xmlns:mc="http://schemas.openxmlformats.org/markup-compatibility/2006">
              <mc:Choice xmlns:v="urn:schemas-microsoft-com:vml" Requires="v">
                <p:oleObj name="Equation" r:id="rId4" imgW="1752480" imgH="419040" progId="Equation.DSMT4">
                  <p:embed/>
                </p:oleObj>
              </mc:Choice>
              <mc:Fallback>
                <p:oleObj name="Equation" r:id="rId4" imgW="1752480" imgH="419040" progId="Equation.DSMT4">
                  <p:embed/>
                  <p:pic>
                    <p:nvPicPr>
                      <p:cNvPr id="129027"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1075" y="4235450"/>
                        <a:ext cx="3429000" cy="817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028" name="Object 25"/>
          <p:cNvGraphicFramePr>
            <a:graphicFrameLocks noGrp="1" noChangeAspect="1"/>
          </p:cNvGraphicFramePr>
          <p:nvPr>
            <p:ph sz="quarter" idx="3"/>
          </p:nvPr>
        </p:nvGraphicFramePr>
        <p:xfrm>
          <a:off x="6553200" y="2133600"/>
          <a:ext cx="1143000" cy="468313"/>
        </p:xfrm>
        <a:graphic>
          <a:graphicData uri="http://schemas.openxmlformats.org/presentationml/2006/ole">
            <mc:AlternateContent xmlns:mc="http://schemas.openxmlformats.org/markup-compatibility/2006">
              <mc:Choice xmlns:v="urn:schemas-microsoft-com:vml" Requires="v">
                <p:oleObj name="Equation" r:id="rId6" imgW="558720" imgH="228600" progId="Equation.DSMT4">
                  <p:embed/>
                </p:oleObj>
              </mc:Choice>
              <mc:Fallback>
                <p:oleObj name="Equation" r:id="rId6" imgW="558720" imgH="228600" progId="Equation.DSMT4">
                  <p:embed/>
                  <p:pic>
                    <p:nvPicPr>
                      <p:cNvPr id="129028" name="Object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3200" y="2133600"/>
                        <a:ext cx="114300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029" name="Object 28"/>
          <p:cNvGraphicFramePr>
            <a:graphicFrameLocks noGrp="1" noChangeAspect="1"/>
          </p:cNvGraphicFramePr>
          <p:nvPr>
            <p:ph sz="quarter" idx="4"/>
          </p:nvPr>
        </p:nvGraphicFramePr>
        <p:xfrm>
          <a:off x="6629400" y="3048000"/>
          <a:ext cx="1066800" cy="871538"/>
        </p:xfrm>
        <a:graphic>
          <a:graphicData uri="http://schemas.openxmlformats.org/presentationml/2006/ole">
            <mc:AlternateContent xmlns:mc="http://schemas.openxmlformats.org/markup-compatibility/2006">
              <mc:Choice xmlns:v="urn:schemas-microsoft-com:vml" Requires="v">
                <p:oleObj name="Equation" r:id="rId8" imgW="482400" imgH="393480" progId="Equation.DSMT4">
                  <p:embed/>
                </p:oleObj>
              </mc:Choice>
              <mc:Fallback>
                <p:oleObj name="Equation" r:id="rId8" imgW="482400" imgH="393480" progId="Equation.DSMT4">
                  <p:embed/>
                  <p:pic>
                    <p:nvPicPr>
                      <p:cNvPr id="129029"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29400" y="3048000"/>
                        <a:ext cx="1066800" cy="871538"/>
                      </a:xfrm>
                      <a:prstGeom prst="rect">
                        <a:avLst/>
                      </a:prstGeom>
                      <a:noFill/>
                      <a:ln w="9525">
                        <a:solidFill>
                          <a:srgbClr val="CC9900"/>
                        </a:solidFill>
                        <a:prstDash val="dash"/>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030" name="Object 31"/>
          <p:cNvGraphicFramePr>
            <a:graphicFrameLocks noChangeAspect="1"/>
          </p:cNvGraphicFramePr>
          <p:nvPr/>
        </p:nvGraphicFramePr>
        <p:xfrm>
          <a:off x="685800" y="2209800"/>
          <a:ext cx="1524000" cy="828675"/>
        </p:xfrm>
        <a:graphic>
          <a:graphicData uri="http://schemas.openxmlformats.org/presentationml/2006/ole">
            <mc:AlternateContent xmlns:mc="http://schemas.openxmlformats.org/markup-compatibility/2006">
              <mc:Choice xmlns:v="urn:schemas-microsoft-com:vml" Requires="v">
                <p:oleObj name="Equation" r:id="rId10" imgW="723600" imgH="393480" progId="Equation.DSMT4">
                  <p:embed/>
                </p:oleObj>
              </mc:Choice>
              <mc:Fallback>
                <p:oleObj name="Equation" r:id="rId10" imgW="723600" imgH="393480" progId="Equation.DSMT4">
                  <p:embed/>
                  <p:pic>
                    <p:nvPicPr>
                      <p:cNvPr id="129030" name="Object 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5800" y="2209800"/>
                        <a:ext cx="1524000" cy="828675"/>
                      </a:xfrm>
                      <a:prstGeom prst="rect">
                        <a:avLst/>
                      </a:prstGeom>
                      <a:noFill/>
                      <a:ln w="9525">
                        <a:solidFill>
                          <a:srgbClr val="CC9900"/>
                        </a:solidFill>
                        <a:prstDash val="dash"/>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031" name="Object 32"/>
          <p:cNvGraphicFramePr>
            <a:graphicFrameLocks noChangeAspect="1"/>
          </p:cNvGraphicFramePr>
          <p:nvPr/>
        </p:nvGraphicFramePr>
        <p:xfrm>
          <a:off x="1295400" y="5867400"/>
          <a:ext cx="1905000" cy="855663"/>
        </p:xfrm>
        <a:graphic>
          <a:graphicData uri="http://schemas.openxmlformats.org/presentationml/2006/ole">
            <mc:AlternateContent xmlns:mc="http://schemas.openxmlformats.org/markup-compatibility/2006">
              <mc:Choice xmlns:v="urn:schemas-microsoft-com:vml" Requires="v">
                <p:oleObj name="Equation" r:id="rId12" imgW="876240" imgH="393480" progId="Equation.DSMT4">
                  <p:embed/>
                </p:oleObj>
              </mc:Choice>
              <mc:Fallback>
                <p:oleObj name="Equation" r:id="rId12" imgW="876240" imgH="393480" progId="Equation.DSMT4">
                  <p:embed/>
                  <p:pic>
                    <p:nvPicPr>
                      <p:cNvPr id="129031" name="Object 3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95400" y="5867400"/>
                        <a:ext cx="1905000" cy="855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032" name="Object 33"/>
          <p:cNvGraphicFramePr>
            <a:graphicFrameLocks noChangeAspect="1"/>
          </p:cNvGraphicFramePr>
          <p:nvPr/>
        </p:nvGraphicFramePr>
        <p:xfrm>
          <a:off x="4419600" y="5843588"/>
          <a:ext cx="1447800" cy="873125"/>
        </p:xfrm>
        <a:graphic>
          <a:graphicData uri="http://schemas.openxmlformats.org/presentationml/2006/ole">
            <mc:AlternateContent xmlns:mc="http://schemas.openxmlformats.org/markup-compatibility/2006">
              <mc:Choice xmlns:v="urn:schemas-microsoft-com:vml" Requires="v">
                <p:oleObj name="Equation" r:id="rId14" imgW="736560" imgH="444240" progId="Equation.DSMT4">
                  <p:embed/>
                </p:oleObj>
              </mc:Choice>
              <mc:Fallback>
                <p:oleObj name="Equation" r:id="rId14" imgW="736560" imgH="444240" progId="Equation.DSMT4">
                  <p:embed/>
                  <p:pic>
                    <p:nvPicPr>
                      <p:cNvPr id="129032" name="Object 3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19600" y="5843588"/>
                        <a:ext cx="1447800" cy="873125"/>
                      </a:xfrm>
                      <a:prstGeom prst="rect">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033" name="Object 34"/>
          <p:cNvGraphicFramePr>
            <a:graphicFrameLocks noChangeAspect="1"/>
          </p:cNvGraphicFramePr>
          <p:nvPr/>
        </p:nvGraphicFramePr>
        <p:xfrm>
          <a:off x="6324600" y="5715000"/>
          <a:ext cx="2438400" cy="992188"/>
        </p:xfrm>
        <a:graphic>
          <a:graphicData uri="http://schemas.openxmlformats.org/presentationml/2006/ole">
            <mc:AlternateContent xmlns:mc="http://schemas.openxmlformats.org/markup-compatibility/2006">
              <mc:Choice xmlns:v="urn:schemas-microsoft-com:vml" Requires="v">
                <p:oleObj name="Equation" r:id="rId16" imgW="1091880" imgH="444240" progId="Equation.DSMT4">
                  <p:embed/>
                </p:oleObj>
              </mc:Choice>
              <mc:Fallback>
                <p:oleObj name="Equation" r:id="rId16" imgW="1091880" imgH="444240" progId="Equation.DSMT4">
                  <p:embed/>
                  <p:pic>
                    <p:nvPicPr>
                      <p:cNvPr id="129033" name="Object 3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324600" y="5715000"/>
                        <a:ext cx="2438400" cy="992188"/>
                      </a:xfrm>
                      <a:prstGeom prst="rect">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9038" name="Line 38"/>
          <p:cNvSpPr>
            <a:spLocks noChangeShapeType="1"/>
          </p:cNvSpPr>
          <p:nvPr/>
        </p:nvSpPr>
        <p:spPr bwMode="auto">
          <a:xfrm>
            <a:off x="4105275" y="4906963"/>
            <a:ext cx="1143000" cy="0"/>
          </a:xfrm>
          <a:prstGeom prst="line">
            <a:avLst/>
          </a:prstGeom>
          <a:noFill/>
          <a:ln w="9525">
            <a:solidFill>
              <a:schemeClr val="tx1"/>
            </a:solidFill>
            <a:round/>
            <a:headEnd/>
            <a:tailEnd/>
          </a:ln>
        </p:spPr>
        <p:txBody>
          <a:bodyPr wrap="none" anchor="ctr"/>
          <a:lstStyle/>
          <a:p>
            <a:endParaRPr lang="en-US"/>
          </a:p>
        </p:txBody>
      </p:sp>
      <p:sp>
        <p:nvSpPr>
          <p:cNvPr id="129039" name="Text Box 40"/>
          <p:cNvSpPr txBox="1">
            <a:spLocks noChangeArrowheads="1"/>
          </p:cNvSpPr>
          <p:nvPr/>
        </p:nvSpPr>
        <p:spPr bwMode="auto">
          <a:xfrm>
            <a:off x="2362200" y="4800600"/>
            <a:ext cx="2514600" cy="427038"/>
          </a:xfrm>
          <a:prstGeom prst="rect">
            <a:avLst/>
          </a:prstGeom>
          <a:noFill/>
          <a:ln w="9525" algn="ctr">
            <a:noFill/>
            <a:miter lim="800000"/>
            <a:headEnd/>
            <a:tailEnd/>
          </a:ln>
        </p:spPr>
        <p:txBody>
          <a:bodyPr>
            <a:spAutoFit/>
          </a:bodyPr>
          <a:lstStyle/>
          <a:p>
            <a:pPr>
              <a:spcBef>
                <a:spcPct val="50000"/>
              </a:spcBef>
            </a:pPr>
            <a:r>
              <a:rPr lang="en-US" sz="2200"/>
              <a:t>Bảo toàn cơ năng</a:t>
            </a:r>
          </a:p>
        </p:txBody>
      </p:sp>
      <p:graphicFrame>
        <p:nvGraphicFramePr>
          <p:cNvPr id="129034" name="Object 42"/>
          <p:cNvGraphicFramePr>
            <a:graphicFrameLocks noChangeAspect="1"/>
          </p:cNvGraphicFramePr>
          <p:nvPr/>
        </p:nvGraphicFramePr>
        <p:xfrm>
          <a:off x="3124200" y="4953000"/>
          <a:ext cx="4249738" cy="889000"/>
        </p:xfrm>
        <a:graphic>
          <a:graphicData uri="http://schemas.openxmlformats.org/presentationml/2006/ole">
            <mc:AlternateContent xmlns:mc="http://schemas.openxmlformats.org/markup-compatibility/2006">
              <mc:Choice xmlns:v="urn:schemas-microsoft-com:vml" Requires="v">
                <p:oleObj name="Equation" r:id="rId18" imgW="2006280" imgH="419040" progId="Equation.DSMT4">
                  <p:embed/>
                </p:oleObj>
              </mc:Choice>
              <mc:Fallback>
                <p:oleObj name="Equation" r:id="rId18" imgW="2006280" imgH="419040" progId="Equation.DSMT4">
                  <p:embed/>
                  <p:pic>
                    <p:nvPicPr>
                      <p:cNvPr id="129034" name="Object 4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24200" y="4953000"/>
                        <a:ext cx="4249738"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9040" name="Line 43"/>
          <p:cNvSpPr>
            <a:spLocks noChangeShapeType="1"/>
          </p:cNvSpPr>
          <p:nvPr/>
        </p:nvSpPr>
        <p:spPr bwMode="auto">
          <a:xfrm>
            <a:off x="6172200" y="762000"/>
            <a:ext cx="1828800" cy="0"/>
          </a:xfrm>
          <a:prstGeom prst="line">
            <a:avLst/>
          </a:prstGeom>
          <a:noFill/>
          <a:ln w="9525">
            <a:solidFill>
              <a:schemeClr val="tx1"/>
            </a:solidFill>
            <a:round/>
            <a:headEnd/>
            <a:tailEnd/>
          </a:ln>
        </p:spPr>
        <p:txBody>
          <a:bodyPr wrap="none" anchor="ctr"/>
          <a:lstStyle/>
          <a:p>
            <a:endParaRPr lang="en-US"/>
          </a:p>
        </p:txBody>
      </p:sp>
      <p:sp>
        <p:nvSpPr>
          <p:cNvPr id="129041" name="Line 44"/>
          <p:cNvSpPr>
            <a:spLocks noChangeShapeType="1"/>
          </p:cNvSpPr>
          <p:nvPr/>
        </p:nvSpPr>
        <p:spPr bwMode="auto">
          <a:xfrm>
            <a:off x="7086600" y="762000"/>
            <a:ext cx="0" cy="1371600"/>
          </a:xfrm>
          <a:prstGeom prst="line">
            <a:avLst/>
          </a:prstGeom>
          <a:noFill/>
          <a:ln w="9525">
            <a:solidFill>
              <a:schemeClr val="tx1"/>
            </a:solidFill>
            <a:round/>
            <a:headEnd/>
            <a:tailEnd type="arrow" w="med" len="med"/>
          </a:ln>
        </p:spPr>
        <p:txBody>
          <a:bodyPr wrap="none" anchor="ctr"/>
          <a:lstStyle/>
          <a:p>
            <a:endParaRPr lang="en-US"/>
          </a:p>
        </p:txBody>
      </p:sp>
      <p:sp>
        <p:nvSpPr>
          <p:cNvPr id="129042" name="Line 45"/>
          <p:cNvSpPr>
            <a:spLocks noChangeShapeType="1"/>
          </p:cNvSpPr>
          <p:nvPr/>
        </p:nvSpPr>
        <p:spPr bwMode="auto">
          <a:xfrm>
            <a:off x="7086600" y="2514600"/>
            <a:ext cx="0" cy="457200"/>
          </a:xfrm>
          <a:prstGeom prst="line">
            <a:avLst/>
          </a:prstGeom>
          <a:noFill/>
          <a:ln w="9525">
            <a:solidFill>
              <a:schemeClr val="tx1"/>
            </a:solidFill>
            <a:round/>
            <a:headEnd/>
            <a:tailEnd type="triangle" w="med" len="med"/>
          </a:ln>
        </p:spPr>
        <p:txBody>
          <a:bodyPr wrap="none" anchor="ctr"/>
          <a:lstStyle/>
          <a:p>
            <a:endParaRPr lang="en-US"/>
          </a:p>
        </p:txBody>
      </p:sp>
      <p:sp>
        <p:nvSpPr>
          <p:cNvPr id="129043" name="Line 46"/>
          <p:cNvSpPr>
            <a:spLocks noChangeShapeType="1"/>
          </p:cNvSpPr>
          <p:nvPr/>
        </p:nvSpPr>
        <p:spPr bwMode="auto">
          <a:xfrm>
            <a:off x="685800" y="762000"/>
            <a:ext cx="914400" cy="0"/>
          </a:xfrm>
          <a:prstGeom prst="line">
            <a:avLst/>
          </a:prstGeom>
          <a:noFill/>
          <a:ln w="9525">
            <a:solidFill>
              <a:schemeClr val="tx1"/>
            </a:solidFill>
            <a:round/>
            <a:headEnd/>
            <a:tailEnd/>
          </a:ln>
        </p:spPr>
        <p:txBody>
          <a:bodyPr wrap="none" anchor="ctr"/>
          <a:lstStyle/>
          <a:p>
            <a:endParaRPr lang="en-US"/>
          </a:p>
        </p:txBody>
      </p:sp>
      <p:sp>
        <p:nvSpPr>
          <p:cNvPr id="129044" name="Line 47"/>
          <p:cNvSpPr>
            <a:spLocks noChangeShapeType="1"/>
          </p:cNvSpPr>
          <p:nvPr/>
        </p:nvSpPr>
        <p:spPr bwMode="auto">
          <a:xfrm>
            <a:off x="1143000" y="762000"/>
            <a:ext cx="0" cy="1447800"/>
          </a:xfrm>
          <a:prstGeom prst="line">
            <a:avLst/>
          </a:prstGeom>
          <a:noFill/>
          <a:ln w="9525">
            <a:solidFill>
              <a:schemeClr val="tx1"/>
            </a:solidFill>
            <a:round/>
            <a:headEnd/>
            <a:tailEnd type="arrow" w="med" len="med"/>
          </a:ln>
        </p:spPr>
        <p:txBody>
          <a:bodyPr wrap="none" anchor="ctr"/>
          <a:lstStyle/>
          <a:p>
            <a:endParaRPr lang="en-US"/>
          </a:p>
        </p:txBody>
      </p:sp>
      <p:sp>
        <p:nvSpPr>
          <p:cNvPr id="129045" name="AutoShape 48"/>
          <p:cNvSpPr>
            <a:spLocks noChangeArrowheads="1"/>
          </p:cNvSpPr>
          <p:nvPr/>
        </p:nvSpPr>
        <p:spPr bwMode="auto">
          <a:xfrm>
            <a:off x="762000" y="5894388"/>
            <a:ext cx="304800" cy="457200"/>
          </a:xfrm>
          <a:prstGeom prst="curvedRightArrow">
            <a:avLst>
              <a:gd name="adj1" fmla="val 30000"/>
              <a:gd name="adj2" fmla="val 60000"/>
              <a:gd name="adj3" fmla="val 33333"/>
            </a:avLst>
          </a:prstGeom>
          <a:solidFill>
            <a:schemeClr val="bg1"/>
          </a:solidFill>
          <a:ln w="9525">
            <a:solidFill>
              <a:schemeClr val="tx1"/>
            </a:solidFill>
            <a:miter lim="800000"/>
            <a:headEnd/>
            <a:tailEnd/>
          </a:ln>
        </p:spPr>
        <p:txBody>
          <a:bodyPr wrap="none" anchor="ctr"/>
          <a:lstStyle/>
          <a:p>
            <a:endParaRPr lang="en-US"/>
          </a:p>
        </p:txBody>
      </p:sp>
      <p:sp>
        <p:nvSpPr>
          <p:cNvPr id="129046" name="AutoShape 49"/>
          <p:cNvSpPr>
            <a:spLocks noChangeArrowheads="1"/>
          </p:cNvSpPr>
          <p:nvPr/>
        </p:nvSpPr>
        <p:spPr bwMode="auto">
          <a:xfrm>
            <a:off x="3429000" y="6275388"/>
            <a:ext cx="685800" cy="152400"/>
          </a:xfrm>
          <a:prstGeom prst="rightArrow">
            <a:avLst>
              <a:gd name="adj1" fmla="val 50000"/>
              <a:gd name="adj2" fmla="val 112500"/>
            </a:avLst>
          </a:prstGeom>
          <a:solidFill>
            <a:schemeClr val="bg1"/>
          </a:solidFill>
          <a:ln w="9525" algn="ctr">
            <a:solidFill>
              <a:schemeClr val="tx1"/>
            </a:solidFill>
            <a:miter lim="800000"/>
            <a:headEnd/>
            <a:tailEnd/>
          </a:ln>
        </p:spPr>
        <p:txBody>
          <a:bodyPr wrap="none" anchor="ctr"/>
          <a:lstStyle/>
          <a:p>
            <a:endParaRPr lang="en-US"/>
          </a:p>
        </p:txBody>
      </p:sp>
      <p:sp>
        <p:nvSpPr>
          <p:cNvPr id="129047" name="Line 50"/>
          <p:cNvSpPr>
            <a:spLocks noChangeShapeType="1"/>
          </p:cNvSpPr>
          <p:nvPr/>
        </p:nvSpPr>
        <p:spPr bwMode="auto">
          <a:xfrm>
            <a:off x="1295400" y="3048000"/>
            <a:ext cx="0" cy="2743200"/>
          </a:xfrm>
          <a:prstGeom prst="line">
            <a:avLst/>
          </a:prstGeom>
          <a:noFill/>
          <a:ln w="9525">
            <a:solidFill>
              <a:schemeClr val="tx1"/>
            </a:solidFill>
            <a:prstDash val="dash"/>
            <a:round/>
            <a:headEnd/>
            <a:tailEnd type="arrow" w="med" len="med"/>
          </a:ln>
        </p:spPr>
        <p:txBody>
          <a:bodyPr wrap="none" anchor="ctr"/>
          <a:lstStyle/>
          <a:p>
            <a:endParaRPr lang="en-US"/>
          </a:p>
        </p:txBody>
      </p:sp>
      <p:sp>
        <p:nvSpPr>
          <p:cNvPr id="129048" name="Line 51"/>
          <p:cNvSpPr>
            <a:spLocks noChangeShapeType="1"/>
          </p:cNvSpPr>
          <p:nvPr/>
        </p:nvSpPr>
        <p:spPr bwMode="auto">
          <a:xfrm flipH="1">
            <a:off x="1295400" y="5410200"/>
            <a:ext cx="1752600" cy="0"/>
          </a:xfrm>
          <a:prstGeom prst="line">
            <a:avLst/>
          </a:prstGeom>
          <a:noFill/>
          <a:ln w="9525">
            <a:solidFill>
              <a:schemeClr val="tx1"/>
            </a:solidFill>
            <a:round/>
            <a:headEnd/>
            <a:tailEnd type="arrow" w="med" len="med"/>
          </a:ln>
        </p:spPr>
        <p:txBody>
          <a:bodyPr wrap="none" anchor="ctr"/>
          <a:lstStyle/>
          <a:p>
            <a:endParaRPr lang="en-US"/>
          </a:p>
        </p:txBody>
      </p:sp>
      <p:pic>
        <p:nvPicPr>
          <p:cNvPr id="129049" name="Picture 53"/>
          <p:cNvPicPr>
            <a:picLocks noChangeAspect="1" noChangeArrowheads="1"/>
          </p:cNvPicPr>
          <p:nvPr/>
        </p:nvPicPr>
        <p:blipFill>
          <a:blip r:embed="rId20"/>
          <a:srcRect/>
          <a:stretch>
            <a:fillRect/>
          </a:stretch>
        </p:blipFill>
        <p:spPr bwMode="auto">
          <a:xfrm>
            <a:off x="2971800" y="1885495"/>
            <a:ext cx="3429000" cy="2530475"/>
          </a:xfrm>
          <a:prstGeom prst="rect">
            <a:avLst/>
          </a:prstGeom>
          <a:noFill/>
          <a:ln w="9525">
            <a:noFill/>
            <a:miter lim="800000"/>
            <a:headEnd/>
            <a:tailEnd/>
          </a:ln>
        </p:spPr>
      </p:pic>
      <p:sp>
        <p:nvSpPr>
          <p:cNvPr id="129050" name="AutoShape 54"/>
          <p:cNvSpPr>
            <a:spLocks noChangeArrowheads="1"/>
          </p:cNvSpPr>
          <p:nvPr/>
        </p:nvSpPr>
        <p:spPr bwMode="auto">
          <a:xfrm>
            <a:off x="4648200" y="4876800"/>
            <a:ext cx="152400" cy="457200"/>
          </a:xfrm>
          <a:prstGeom prst="downArrow">
            <a:avLst>
              <a:gd name="adj1" fmla="val 50000"/>
              <a:gd name="adj2" fmla="val 75000"/>
            </a:avLst>
          </a:prstGeom>
          <a:solidFill>
            <a:schemeClr val="bg1"/>
          </a:solidFill>
          <a:ln w="9525" algn="ctr">
            <a:solidFill>
              <a:schemeClr val="tx1"/>
            </a:solidFill>
            <a:miter lim="800000"/>
            <a:headEnd/>
            <a:tailEnd/>
          </a:ln>
        </p:spPr>
        <p:txBody>
          <a:bodyPr wrap="none" anchor="ctr"/>
          <a:lstStyle/>
          <a:p>
            <a:endParaRPr lang="en-US"/>
          </a:p>
        </p:txBody>
      </p:sp>
      <p:sp>
        <p:nvSpPr>
          <p:cNvPr id="129051" name="Line 55"/>
          <p:cNvSpPr>
            <a:spLocks noChangeShapeType="1"/>
          </p:cNvSpPr>
          <p:nvPr/>
        </p:nvSpPr>
        <p:spPr bwMode="auto">
          <a:xfrm flipH="1">
            <a:off x="1447800" y="3886200"/>
            <a:ext cx="5105400" cy="1447800"/>
          </a:xfrm>
          <a:prstGeom prst="line">
            <a:avLst/>
          </a:prstGeom>
          <a:noFill/>
          <a:ln w="9525">
            <a:solidFill>
              <a:schemeClr val="tx1"/>
            </a:solidFill>
            <a:prstDash val="dash"/>
            <a:round/>
            <a:headEnd/>
            <a:tailEnd type="arrow" w="med" len="med"/>
          </a:ln>
        </p:spPr>
        <p:txBody>
          <a:bodyPr wrap="none" anchor="ct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39718" name="Object 6"/>
          <p:cNvGraphicFramePr>
            <a:graphicFrameLocks noGrp="1" noChangeAspect="1"/>
          </p:cNvGraphicFramePr>
          <p:nvPr>
            <p:ph sz="quarter" idx="1"/>
          </p:nvPr>
        </p:nvGraphicFramePr>
        <p:xfrm>
          <a:off x="2362200" y="1039813"/>
          <a:ext cx="2819400" cy="550862"/>
        </p:xfrm>
        <a:graphic>
          <a:graphicData uri="http://schemas.openxmlformats.org/presentationml/2006/ole">
            <mc:AlternateContent xmlns:mc="http://schemas.openxmlformats.org/markup-compatibility/2006">
              <mc:Choice xmlns:v="urn:schemas-microsoft-com:vml" Requires="v">
                <p:oleObj name="Equation" r:id="rId2" imgW="1104840" imgH="215640" progId="Equation.DSMT4">
                  <p:embed/>
                </p:oleObj>
              </mc:Choice>
              <mc:Fallback>
                <p:oleObj name="Equation" r:id="rId2" imgW="1104840" imgH="215640" progId="Equation.DSMT4">
                  <p:embed/>
                  <p:pic>
                    <p:nvPicPr>
                      <p:cNvPr id="1139718"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039813"/>
                        <a:ext cx="2819400" cy="550862"/>
                      </a:xfrm>
                      <a:prstGeom prst="rect">
                        <a:avLst/>
                      </a:prstGeom>
                      <a:solidFill>
                        <a:srgbClr val="99FF66"/>
                      </a:solidFill>
                    </p:spPr>
                  </p:pic>
                </p:oleObj>
              </mc:Fallback>
            </mc:AlternateContent>
          </a:graphicData>
        </a:graphic>
      </p:graphicFrame>
      <p:graphicFrame>
        <p:nvGraphicFramePr>
          <p:cNvPr id="130051" name="Object 28"/>
          <p:cNvGraphicFramePr>
            <a:graphicFrameLocks noGrp="1" noChangeAspect="1"/>
          </p:cNvGraphicFramePr>
          <p:nvPr>
            <p:ph sz="quarter" idx="2"/>
          </p:nvPr>
        </p:nvGraphicFramePr>
        <p:xfrm>
          <a:off x="4191000" y="3810000"/>
          <a:ext cx="2209800" cy="576263"/>
        </p:xfrm>
        <a:graphic>
          <a:graphicData uri="http://schemas.openxmlformats.org/presentationml/2006/ole">
            <mc:AlternateContent xmlns:mc="http://schemas.openxmlformats.org/markup-compatibility/2006">
              <mc:Choice xmlns:v="urn:schemas-microsoft-com:vml" Requires="v">
                <p:oleObj name="Equation" r:id="rId4" imgW="1168200" imgH="304560" progId="Equation.DSMT4">
                  <p:embed/>
                </p:oleObj>
              </mc:Choice>
              <mc:Fallback>
                <p:oleObj name="Equation" r:id="rId4" imgW="1168200" imgH="304560" progId="Equation.DSMT4">
                  <p:embed/>
                  <p:pic>
                    <p:nvPicPr>
                      <p:cNvPr id="130051"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3810000"/>
                        <a:ext cx="220980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0052" name="Object 31"/>
          <p:cNvGraphicFramePr>
            <a:graphicFrameLocks noGrp="1" noChangeAspect="1"/>
          </p:cNvGraphicFramePr>
          <p:nvPr>
            <p:ph sz="quarter" idx="3"/>
          </p:nvPr>
        </p:nvGraphicFramePr>
        <p:xfrm>
          <a:off x="2895600" y="4724400"/>
          <a:ext cx="1143000" cy="1022350"/>
        </p:xfrm>
        <a:graphic>
          <a:graphicData uri="http://schemas.openxmlformats.org/presentationml/2006/ole">
            <mc:AlternateContent xmlns:mc="http://schemas.openxmlformats.org/markup-compatibility/2006">
              <mc:Choice xmlns:v="urn:schemas-microsoft-com:vml" Requires="v">
                <p:oleObj name="Equation" r:id="rId6" imgW="482400" imgH="431640" progId="Equation.DSMT4">
                  <p:embed/>
                </p:oleObj>
              </mc:Choice>
              <mc:Fallback>
                <p:oleObj name="Equation" r:id="rId6" imgW="482400" imgH="431640" progId="Equation.DSMT4">
                  <p:embed/>
                  <p:pic>
                    <p:nvPicPr>
                      <p:cNvPr id="130052" name="Object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4724400"/>
                        <a:ext cx="1143000" cy="1022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9719" name="Object 7"/>
          <p:cNvGraphicFramePr>
            <a:graphicFrameLocks noChangeAspect="1"/>
          </p:cNvGraphicFramePr>
          <p:nvPr/>
        </p:nvGraphicFramePr>
        <p:xfrm>
          <a:off x="1371600" y="1878013"/>
          <a:ext cx="2133600" cy="488950"/>
        </p:xfrm>
        <a:graphic>
          <a:graphicData uri="http://schemas.openxmlformats.org/presentationml/2006/ole">
            <mc:AlternateContent xmlns:mc="http://schemas.openxmlformats.org/markup-compatibility/2006">
              <mc:Choice xmlns:v="urn:schemas-microsoft-com:vml" Requires="v">
                <p:oleObj name="Equation" r:id="rId8" imgW="1015920" imgH="253800" progId="Equation.DSMT4">
                  <p:embed/>
                </p:oleObj>
              </mc:Choice>
              <mc:Fallback>
                <p:oleObj name="Equation" r:id="rId8" imgW="1015920" imgH="253800" progId="Equation.DSMT4">
                  <p:embed/>
                  <p:pic>
                    <p:nvPicPr>
                      <p:cNvPr id="1139719"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1600" y="1878013"/>
                        <a:ext cx="213360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9720" name="Object 8"/>
          <p:cNvGraphicFramePr>
            <a:graphicFrameLocks noChangeAspect="1"/>
          </p:cNvGraphicFramePr>
          <p:nvPr/>
        </p:nvGraphicFramePr>
        <p:xfrm>
          <a:off x="3009900" y="2716213"/>
          <a:ext cx="2933700" cy="1017587"/>
        </p:xfrm>
        <a:graphic>
          <a:graphicData uri="http://schemas.openxmlformats.org/presentationml/2006/ole">
            <mc:AlternateContent xmlns:mc="http://schemas.openxmlformats.org/markup-compatibility/2006">
              <mc:Choice xmlns:v="urn:schemas-microsoft-com:vml" Requires="v">
                <p:oleObj name="Equation" r:id="rId10" imgW="1244520" imgH="431640" progId="Equation.DSMT4">
                  <p:embed/>
                </p:oleObj>
              </mc:Choice>
              <mc:Fallback>
                <p:oleObj name="Equation" r:id="rId10" imgW="1244520" imgH="431640" progId="Equation.DSMT4">
                  <p:embed/>
                  <p:pic>
                    <p:nvPicPr>
                      <p:cNvPr id="113972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09900" y="2716213"/>
                        <a:ext cx="2933700" cy="1017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0056" name="Rectangle 26"/>
          <p:cNvSpPr>
            <a:spLocks noChangeArrowheads="1"/>
          </p:cNvSpPr>
          <p:nvPr/>
        </p:nvSpPr>
        <p:spPr bwMode="auto">
          <a:xfrm>
            <a:off x="1143000" y="331788"/>
            <a:ext cx="6632575" cy="457200"/>
          </a:xfrm>
          <a:prstGeom prst="rect">
            <a:avLst/>
          </a:prstGeom>
          <a:noFill/>
          <a:ln w="9525">
            <a:noFill/>
            <a:miter lim="800000"/>
            <a:headEnd/>
            <a:tailEnd/>
          </a:ln>
        </p:spPr>
        <p:txBody>
          <a:bodyPr wrap="none">
            <a:spAutoFit/>
          </a:bodyPr>
          <a:lstStyle/>
          <a:p>
            <a:pPr algn="l">
              <a:spcBef>
                <a:spcPct val="50000"/>
              </a:spcBef>
            </a:pPr>
            <a:r>
              <a:rPr lang="en-US" sz="2400">
                <a:latin typeface="VNI-Times" pitchFamily="2" charset="0"/>
              </a:rPr>
              <a:t>3.5. </a:t>
            </a:r>
            <a:r>
              <a:rPr lang="en-US" sz="2400" u="sng">
                <a:latin typeface="VNI-Times" pitchFamily="2" charset="0"/>
              </a:rPr>
              <a:t>Baûo toaøn momen ñoäng löôïng cuûa vaät raén quay</a:t>
            </a:r>
            <a:r>
              <a:rPr lang="en-US" sz="2400">
                <a:latin typeface="VNI-Times" pitchFamily="2" charset="0"/>
              </a:rPr>
              <a:t> </a:t>
            </a:r>
          </a:p>
        </p:txBody>
      </p:sp>
      <p:sp>
        <p:nvSpPr>
          <p:cNvPr id="130057" name="Line 27"/>
          <p:cNvSpPr>
            <a:spLocks noChangeShapeType="1"/>
          </p:cNvSpPr>
          <p:nvPr/>
        </p:nvSpPr>
        <p:spPr bwMode="auto">
          <a:xfrm>
            <a:off x="3733800" y="1649413"/>
            <a:ext cx="0" cy="1066800"/>
          </a:xfrm>
          <a:prstGeom prst="line">
            <a:avLst/>
          </a:prstGeom>
          <a:noFill/>
          <a:ln w="9525">
            <a:solidFill>
              <a:schemeClr val="tx1"/>
            </a:solidFill>
            <a:round/>
            <a:headEnd/>
            <a:tailEnd type="triangle" w="med" len="med"/>
          </a:ln>
        </p:spPr>
        <p:txBody>
          <a:bodyPr/>
          <a:lstStyle/>
          <a:p>
            <a:endParaRPr lang="en-US"/>
          </a:p>
        </p:txBody>
      </p:sp>
      <p:graphicFrame>
        <p:nvGraphicFramePr>
          <p:cNvPr id="130055" name="Object 34"/>
          <p:cNvGraphicFramePr>
            <a:graphicFrameLocks noGrp="1" noChangeAspect="1"/>
          </p:cNvGraphicFramePr>
          <p:nvPr>
            <p:ph sz="quarter" idx="4"/>
          </p:nvPr>
        </p:nvGraphicFramePr>
        <p:xfrm>
          <a:off x="5486400" y="4876800"/>
          <a:ext cx="1909763" cy="661988"/>
        </p:xfrm>
        <a:graphic>
          <a:graphicData uri="http://schemas.openxmlformats.org/presentationml/2006/ole">
            <mc:AlternateContent xmlns:mc="http://schemas.openxmlformats.org/markup-compatibility/2006">
              <mc:Choice xmlns:v="urn:schemas-microsoft-com:vml" Requires="v">
                <p:oleObj name="Equation" r:id="rId12" imgW="622080" imgH="215640" progId="Equation.DSMT4">
                  <p:embed/>
                </p:oleObj>
              </mc:Choice>
              <mc:Fallback>
                <p:oleObj name="Equation" r:id="rId12" imgW="622080" imgH="215640" progId="Equation.DSMT4">
                  <p:embed/>
                  <p:pic>
                    <p:nvPicPr>
                      <p:cNvPr id="130055" name="Object 3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86400" y="4876800"/>
                        <a:ext cx="1909763" cy="661988"/>
                      </a:xfrm>
                      <a:prstGeom prst="rect">
                        <a:avLst/>
                      </a:prstGeom>
                      <a:solidFill>
                        <a:srgbClr val="CCFF33"/>
                      </a:solidFill>
                      <a:ln w="9525">
                        <a:solidFill>
                          <a:schemeClr val="accent2"/>
                        </a:solidFill>
                        <a:miter lim="800000"/>
                        <a:headEnd/>
                        <a:tailEnd/>
                      </a:ln>
                    </p:spPr>
                  </p:pic>
                </p:oleObj>
              </mc:Fallback>
            </mc:AlternateContent>
          </a:graphicData>
        </a:graphic>
      </p:graphicFrame>
      <p:sp>
        <p:nvSpPr>
          <p:cNvPr id="130058" name="Line 37"/>
          <p:cNvSpPr>
            <a:spLocks noChangeShapeType="1"/>
          </p:cNvSpPr>
          <p:nvPr/>
        </p:nvSpPr>
        <p:spPr bwMode="auto">
          <a:xfrm>
            <a:off x="3657600" y="3429000"/>
            <a:ext cx="0" cy="1295400"/>
          </a:xfrm>
          <a:prstGeom prst="line">
            <a:avLst/>
          </a:prstGeom>
          <a:noFill/>
          <a:ln w="9525">
            <a:solidFill>
              <a:schemeClr val="tx1"/>
            </a:solidFill>
            <a:round/>
            <a:headEnd/>
            <a:tailEnd type="arrow" w="med" len="med"/>
          </a:ln>
        </p:spPr>
        <p:txBody>
          <a:bodyPr/>
          <a:lstStyle/>
          <a:p>
            <a:endParaRPr lang="en-US"/>
          </a:p>
        </p:txBody>
      </p:sp>
      <p:sp>
        <p:nvSpPr>
          <p:cNvPr id="130059" name="Text Box 38"/>
          <p:cNvSpPr txBox="1">
            <a:spLocks noChangeArrowheads="1"/>
          </p:cNvSpPr>
          <p:nvPr/>
        </p:nvSpPr>
        <p:spPr bwMode="auto">
          <a:xfrm>
            <a:off x="1752600" y="3810000"/>
            <a:ext cx="1447800" cy="457200"/>
          </a:xfrm>
          <a:prstGeom prst="rect">
            <a:avLst/>
          </a:prstGeom>
          <a:noFill/>
          <a:ln w="9525">
            <a:noFill/>
            <a:miter lim="800000"/>
            <a:headEnd/>
            <a:tailEnd/>
          </a:ln>
        </p:spPr>
        <p:txBody>
          <a:bodyPr>
            <a:spAutoFit/>
          </a:bodyPr>
          <a:lstStyle/>
          <a:p>
            <a:pPr algn="l">
              <a:spcBef>
                <a:spcPct val="50000"/>
              </a:spcBef>
            </a:pPr>
            <a:r>
              <a:rPr lang="en-US" sz="2400" i="1">
                <a:latin typeface="VNI-Times" pitchFamily="2" charset="0"/>
              </a:rPr>
              <a:t>Heä coâ laäp</a:t>
            </a:r>
          </a:p>
        </p:txBody>
      </p:sp>
      <p:sp>
        <p:nvSpPr>
          <p:cNvPr id="130060" name="Line 39"/>
          <p:cNvSpPr>
            <a:spLocks noChangeShapeType="1"/>
          </p:cNvSpPr>
          <p:nvPr/>
        </p:nvSpPr>
        <p:spPr bwMode="auto">
          <a:xfrm>
            <a:off x="3352800" y="4114800"/>
            <a:ext cx="762000" cy="0"/>
          </a:xfrm>
          <a:prstGeom prst="line">
            <a:avLst/>
          </a:prstGeom>
          <a:noFill/>
          <a:ln w="9525">
            <a:solidFill>
              <a:schemeClr val="tx1"/>
            </a:solidFill>
            <a:prstDash val="dash"/>
            <a:round/>
            <a:headEnd/>
            <a:tailEnd type="arrow" w="med" len="med"/>
          </a:ln>
        </p:spPr>
        <p:txBody>
          <a:bodyPr/>
          <a:lstStyle/>
          <a:p>
            <a:endParaRPr lang="en-US"/>
          </a:p>
        </p:txBody>
      </p:sp>
      <p:sp>
        <p:nvSpPr>
          <p:cNvPr id="130061" name="AutoShape 40"/>
          <p:cNvSpPr>
            <a:spLocks noChangeArrowheads="1"/>
          </p:cNvSpPr>
          <p:nvPr/>
        </p:nvSpPr>
        <p:spPr bwMode="auto">
          <a:xfrm>
            <a:off x="4343400" y="5181600"/>
            <a:ext cx="762000" cy="152400"/>
          </a:xfrm>
          <a:prstGeom prst="rightArrow">
            <a:avLst>
              <a:gd name="adj1" fmla="val 50000"/>
              <a:gd name="adj2" fmla="val 125000"/>
            </a:avLst>
          </a:prstGeom>
          <a:solidFill>
            <a:schemeClr val="accent1"/>
          </a:solidFill>
          <a:ln w="9525">
            <a:solidFill>
              <a:schemeClr val="tx1"/>
            </a:solidFill>
            <a:miter lim="800000"/>
            <a:headEnd/>
            <a:tailEnd/>
          </a:ln>
        </p:spPr>
        <p:txBody>
          <a:bodyPr wrap="none" anchor="ctr"/>
          <a:lstStyle/>
          <a:p>
            <a:endParaRPr lang="en-US"/>
          </a:p>
        </p:txBody>
      </p:sp>
      <p:sp>
        <p:nvSpPr>
          <p:cNvPr id="130062" name="AutoShape 41"/>
          <p:cNvSpPr>
            <a:spLocks noChangeArrowheads="1"/>
          </p:cNvSpPr>
          <p:nvPr/>
        </p:nvSpPr>
        <p:spPr bwMode="auto">
          <a:xfrm>
            <a:off x="457200" y="5943600"/>
            <a:ext cx="457200" cy="3810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30063" name="Text Box 42"/>
          <p:cNvSpPr txBox="1">
            <a:spLocks noChangeArrowheads="1"/>
          </p:cNvSpPr>
          <p:nvPr/>
        </p:nvSpPr>
        <p:spPr bwMode="auto">
          <a:xfrm>
            <a:off x="1143000" y="5867400"/>
            <a:ext cx="914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130064" name="Text Box 43"/>
          <p:cNvSpPr txBox="1">
            <a:spLocks noChangeArrowheads="1"/>
          </p:cNvSpPr>
          <p:nvPr/>
        </p:nvSpPr>
        <p:spPr bwMode="auto">
          <a:xfrm>
            <a:off x="1676400" y="5715000"/>
            <a:ext cx="68580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Neáu vaãn coù taùc duïng cuûa ngoaïi löïc,thì coù tröôøng hôïp naøo baûo toaøn momen ñoäng löôïng khoâng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1139718"/>
                                        </p:tgtEl>
                                        <p:attrNameLst>
                                          <p:attrName>style.visibility</p:attrName>
                                        </p:attrNameLst>
                                      </p:cBhvr>
                                      <p:to>
                                        <p:strVal val="visible"/>
                                      </p:to>
                                    </p:set>
                                    <p:animEffect transition="in" filter="checkerboard(across)">
                                      <p:cBhvr>
                                        <p:cTn id="7" dur="500"/>
                                        <p:tgtEl>
                                          <p:spTgt spid="1139718"/>
                                        </p:tgtEl>
                                      </p:cBhvr>
                                    </p:animEffect>
                                  </p:childTnLst>
                                </p:cTn>
                              </p:par>
                              <p:par>
                                <p:cTn id="8" presetID="5" presetClass="entr" presetSubtype="10" fill="hold" nodeType="withEffect">
                                  <p:stCondLst>
                                    <p:cond delay="0"/>
                                  </p:stCondLst>
                                  <p:childTnLst>
                                    <p:set>
                                      <p:cBhvr>
                                        <p:cTn id="9" dur="1" fill="hold">
                                          <p:stCondLst>
                                            <p:cond delay="0"/>
                                          </p:stCondLst>
                                        </p:cTn>
                                        <p:tgtEl>
                                          <p:spTgt spid="1139719"/>
                                        </p:tgtEl>
                                        <p:attrNameLst>
                                          <p:attrName>style.visibility</p:attrName>
                                        </p:attrNameLst>
                                      </p:cBhvr>
                                      <p:to>
                                        <p:strVal val="visible"/>
                                      </p:to>
                                    </p:set>
                                    <p:animEffect transition="in" filter="checkerboard(across)">
                                      <p:cBhvr>
                                        <p:cTn id="10" dur="500"/>
                                        <p:tgtEl>
                                          <p:spTgt spid="1139719"/>
                                        </p:tgtEl>
                                      </p:cBhvr>
                                    </p:animEffect>
                                  </p:childTnLst>
                                </p:cTn>
                              </p:par>
                              <p:par>
                                <p:cTn id="11" presetID="3" presetClass="entr" presetSubtype="10" fill="hold" nodeType="withEffect">
                                  <p:stCondLst>
                                    <p:cond delay="0"/>
                                  </p:stCondLst>
                                  <p:childTnLst>
                                    <p:set>
                                      <p:cBhvr>
                                        <p:cTn id="12" dur="1" fill="hold">
                                          <p:stCondLst>
                                            <p:cond delay="0"/>
                                          </p:stCondLst>
                                        </p:cTn>
                                        <p:tgtEl>
                                          <p:spTgt spid="1139720"/>
                                        </p:tgtEl>
                                        <p:attrNameLst>
                                          <p:attrName>style.visibility</p:attrName>
                                        </p:attrNameLst>
                                      </p:cBhvr>
                                      <p:to>
                                        <p:strVal val="visible"/>
                                      </p:to>
                                    </p:set>
                                    <p:animEffect transition="in" filter="blinds(horizontal)">
                                      <p:cBhvr>
                                        <p:cTn id="13" dur="500"/>
                                        <p:tgtEl>
                                          <p:spTgt spid="1139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5698" name="Picture 2"/>
          <p:cNvPicPr>
            <a:picLocks noGrp="1" noChangeAspect="1" noChangeArrowheads="1"/>
          </p:cNvPicPr>
          <p:nvPr>
            <p:ph sz="quarter" idx="1"/>
          </p:nvPr>
        </p:nvPicPr>
        <p:blipFill>
          <a:blip r:embed="rId2"/>
          <a:srcRect/>
          <a:stretch>
            <a:fillRect/>
          </a:stretch>
        </p:blipFill>
        <p:spPr>
          <a:xfrm>
            <a:off x="198438" y="1143000"/>
            <a:ext cx="3033712" cy="4343400"/>
          </a:xfrm>
          <a:noFill/>
        </p:spPr>
      </p:pic>
      <p:graphicFrame>
        <p:nvGraphicFramePr>
          <p:cNvPr id="925699" name="Object 3"/>
          <p:cNvGraphicFramePr>
            <a:graphicFrameLocks noGrp="1" noChangeAspect="1"/>
          </p:cNvGraphicFramePr>
          <p:nvPr>
            <p:ph sz="quarter" idx="2"/>
          </p:nvPr>
        </p:nvGraphicFramePr>
        <p:xfrm>
          <a:off x="6781800" y="990600"/>
          <a:ext cx="327025" cy="533400"/>
        </p:xfrm>
        <a:graphic>
          <a:graphicData uri="http://schemas.openxmlformats.org/presentationml/2006/ole">
            <mc:AlternateContent xmlns:mc="http://schemas.openxmlformats.org/markup-compatibility/2006">
              <mc:Choice xmlns:v="urn:schemas-microsoft-com:vml" Requires="v">
                <p:oleObj name="Equation" r:id="rId3" imgW="139680" imgH="228600" progId="Equation.DSMT4">
                  <p:embed/>
                </p:oleObj>
              </mc:Choice>
              <mc:Fallback>
                <p:oleObj name="Equation" r:id="rId3" imgW="139680" imgH="228600" progId="Equation.DSMT4">
                  <p:embed/>
                  <p:pic>
                    <p:nvPicPr>
                      <p:cNvPr id="92569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990600"/>
                        <a:ext cx="3270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5700" name="Object 4"/>
          <p:cNvGraphicFramePr>
            <a:graphicFrameLocks noGrp="1" noChangeAspect="1"/>
          </p:cNvGraphicFramePr>
          <p:nvPr>
            <p:ph sz="quarter" idx="3"/>
          </p:nvPr>
        </p:nvGraphicFramePr>
        <p:xfrm>
          <a:off x="6781800" y="1447800"/>
          <a:ext cx="355600" cy="533400"/>
        </p:xfrm>
        <a:graphic>
          <a:graphicData uri="http://schemas.openxmlformats.org/presentationml/2006/ole">
            <mc:AlternateContent xmlns:mc="http://schemas.openxmlformats.org/markup-compatibility/2006">
              <mc:Choice xmlns:v="urn:schemas-microsoft-com:vml" Requires="v">
                <p:oleObj name="Equation" r:id="rId5" imgW="152280" imgH="228600" progId="Equation.DSMT4">
                  <p:embed/>
                </p:oleObj>
              </mc:Choice>
              <mc:Fallback>
                <p:oleObj name="Equation" r:id="rId5" imgW="152280" imgH="228600" progId="Equation.DSMT4">
                  <p:embed/>
                  <p:pic>
                    <p:nvPicPr>
                      <p:cNvPr id="92570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1800" y="1447800"/>
                        <a:ext cx="3556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5701" name="Text Box 5"/>
          <p:cNvSpPr txBox="1">
            <a:spLocks noChangeArrowheads="1"/>
          </p:cNvSpPr>
          <p:nvPr/>
        </p:nvSpPr>
        <p:spPr bwMode="auto">
          <a:xfrm>
            <a:off x="3395663" y="592138"/>
            <a:ext cx="4191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Heä coâ laäp goàm 2 “vaät quay” :</a:t>
            </a:r>
          </a:p>
        </p:txBody>
      </p:sp>
      <p:graphicFrame>
        <p:nvGraphicFramePr>
          <p:cNvPr id="925702" name="Object 6"/>
          <p:cNvGraphicFramePr>
            <a:graphicFrameLocks noGrp="1" noChangeAspect="1"/>
          </p:cNvGraphicFramePr>
          <p:nvPr>
            <p:ph sz="quarter" idx="4"/>
          </p:nvPr>
        </p:nvGraphicFramePr>
        <p:xfrm>
          <a:off x="5562600" y="2324100"/>
          <a:ext cx="990600" cy="495300"/>
        </p:xfrm>
        <a:graphic>
          <a:graphicData uri="http://schemas.openxmlformats.org/presentationml/2006/ole">
            <mc:AlternateContent xmlns:mc="http://schemas.openxmlformats.org/markup-compatibility/2006">
              <mc:Choice xmlns:v="urn:schemas-microsoft-com:vml" Requires="v">
                <p:oleObj name="Equation" r:id="rId7" imgW="431640" imgH="215640" progId="Equation.DSMT4">
                  <p:embed/>
                </p:oleObj>
              </mc:Choice>
              <mc:Fallback>
                <p:oleObj name="Equation" r:id="rId7" imgW="431640" imgH="215640" progId="Equation.DSMT4">
                  <p:embed/>
                  <p:pic>
                    <p:nvPicPr>
                      <p:cNvPr id="925702"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2600" y="2324100"/>
                        <a:ext cx="9906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5703" name="Object 7"/>
          <p:cNvGraphicFramePr>
            <a:graphicFrameLocks noChangeAspect="1"/>
          </p:cNvGraphicFramePr>
          <p:nvPr/>
        </p:nvGraphicFramePr>
        <p:xfrm>
          <a:off x="7391400" y="1398588"/>
          <a:ext cx="500063" cy="506412"/>
        </p:xfrm>
        <a:graphic>
          <a:graphicData uri="http://schemas.openxmlformats.org/presentationml/2006/ole">
            <mc:AlternateContent xmlns:mc="http://schemas.openxmlformats.org/markup-compatibility/2006">
              <mc:Choice xmlns:v="urn:schemas-microsoft-com:vml" Requires="v">
                <p:oleObj name="Equation" r:id="rId9" imgW="203040" imgH="215640" progId="Equation.DSMT4">
                  <p:embed/>
                </p:oleObj>
              </mc:Choice>
              <mc:Fallback>
                <p:oleObj name="Equation" r:id="rId9" imgW="203040" imgH="215640" progId="Equation.DSMT4">
                  <p:embed/>
                  <p:pic>
                    <p:nvPicPr>
                      <p:cNvPr id="925703"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91400" y="1398588"/>
                        <a:ext cx="500063"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5704" name="Object 8"/>
          <p:cNvGraphicFramePr>
            <a:graphicFrameLocks noChangeAspect="1"/>
          </p:cNvGraphicFramePr>
          <p:nvPr/>
        </p:nvGraphicFramePr>
        <p:xfrm>
          <a:off x="3640138" y="2886075"/>
          <a:ext cx="3827462" cy="619125"/>
        </p:xfrm>
        <a:graphic>
          <a:graphicData uri="http://schemas.openxmlformats.org/presentationml/2006/ole">
            <mc:AlternateContent xmlns:mc="http://schemas.openxmlformats.org/markup-compatibility/2006">
              <mc:Choice xmlns:v="urn:schemas-microsoft-com:vml" Requires="v">
                <p:oleObj name="Equation" r:id="rId11" imgW="1574640" imgH="253800" progId="Equation.DSMT4">
                  <p:embed/>
                </p:oleObj>
              </mc:Choice>
              <mc:Fallback>
                <p:oleObj name="Equation" r:id="rId11" imgW="1574640" imgH="253800" progId="Equation.DSMT4">
                  <p:embed/>
                  <p:pic>
                    <p:nvPicPr>
                      <p:cNvPr id="925704"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40138" y="2886075"/>
                        <a:ext cx="3827462"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5705" name="Object 9"/>
          <p:cNvGraphicFramePr>
            <a:graphicFrameLocks noChangeAspect="1"/>
          </p:cNvGraphicFramePr>
          <p:nvPr/>
        </p:nvGraphicFramePr>
        <p:xfrm>
          <a:off x="7772400" y="1905000"/>
          <a:ext cx="914400" cy="457200"/>
        </p:xfrm>
        <a:graphic>
          <a:graphicData uri="http://schemas.openxmlformats.org/presentationml/2006/ole">
            <mc:AlternateContent xmlns:mc="http://schemas.openxmlformats.org/markup-compatibility/2006">
              <mc:Choice xmlns:v="urn:schemas-microsoft-com:vml" Requires="v">
                <p:oleObj name="Equation" r:id="rId13" imgW="431640" imgH="215640" progId="Equation.DSMT4">
                  <p:embed/>
                </p:oleObj>
              </mc:Choice>
              <mc:Fallback>
                <p:oleObj name="Equation" r:id="rId13" imgW="431640" imgH="215640" progId="Equation.DSMT4">
                  <p:embed/>
                  <p:pic>
                    <p:nvPicPr>
                      <p:cNvPr id="925705"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2400" y="1905000"/>
                        <a:ext cx="914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5706" name="Text Box 10"/>
          <p:cNvSpPr txBox="1">
            <a:spLocks noChangeArrowheads="1"/>
          </p:cNvSpPr>
          <p:nvPr/>
        </p:nvSpPr>
        <p:spPr bwMode="auto">
          <a:xfrm>
            <a:off x="7162800" y="1524000"/>
            <a:ext cx="381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925707" name="Text Box 11"/>
          <p:cNvSpPr txBox="1">
            <a:spLocks noChangeArrowheads="1"/>
          </p:cNvSpPr>
          <p:nvPr/>
        </p:nvSpPr>
        <p:spPr bwMode="auto">
          <a:xfrm>
            <a:off x="3276600" y="1905000"/>
            <a:ext cx="4648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+Thôøi ñieåm ñaàu tieân heä ñöùng yeân :</a:t>
            </a:r>
          </a:p>
        </p:txBody>
      </p:sp>
      <p:graphicFrame>
        <p:nvGraphicFramePr>
          <p:cNvPr id="925708" name="Object 12"/>
          <p:cNvGraphicFramePr>
            <a:graphicFrameLocks noChangeAspect="1"/>
          </p:cNvGraphicFramePr>
          <p:nvPr/>
        </p:nvGraphicFramePr>
        <p:xfrm>
          <a:off x="3613150" y="3640138"/>
          <a:ext cx="3900488" cy="609600"/>
        </p:xfrm>
        <a:graphic>
          <a:graphicData uri="http://schemas.openxmlformats.org/presentationml/2006/ole">
            <mc:AlternateContent xmlns:mc="http://schemas.openxmlformats.org/markup-compatibility/2006">
              <mc:Choice xmlns:v="urn:schemas-microsoft-com:vml" Requires="v">
                <p:oleObj name="Equation" r:id="rId15" imgW="1625400" imgH="253800" progId="Equation.DSMT4">
                  <p:embed/>
                </p:oleObj>
              </mc:Choice>
              <mc:Fallback>
                <p:oleObj name="Equation" r:id="rId15" imgW="1625400" imgH="253800" progId="Equation.DSMT4">
                  <p:embed/>
                  <p:pic>
                    <p:nvPicPr>
                      <p:cNvPr id="925708"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13150" y="3640138"/>
                        <a:ext cx="3900488"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5709" name="Object 13"/>
          <p:cNvGraphicFramePr>
            <a:graphicFrameLocks noChangeAspect="1"/>
          </p:cNvGraphicFramePr>
          <p:nvPr/>
        </p:nvGraphicFramePr>
        <p:xfrm>
          <a:off x="3276600" y="4325938"/>
          <a:ext cx="2133600" cy="646112"/>
        </p:xfrm>
        <a:graphic>
          <a:graphicData uri="http://schemas.openxmlformats.org/presentationml/2006/ole">
            <mc:AlternateContent xmlns:mc="http://schemas.openxmlformats.org/markup-compatibility/2006">
              <mc:Choice xmlns:v="urn:schemas-microsoft-com:vml" Requires="v">
                <p:oleObj name="Equation" r:id="rId17" imgW="838080" imgH="253800" progId="Equation.DSMT4">
                  <p:embed/>
                </p:oleObj>
              </mc:Choice>
              <mc:Fallback>
                <p:oleObj name="Equation" r:id="rId17" imgW="838080" imgH="253800" progId="Equation.DSMT4">
                  <p:embed/>
                  <p:pic>
                    <p:nvPicPr>
                      <p:cNvPr id="925709"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76600" y="4325938"/>
                        <a:ext cx="2133600" cy="646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5710" name="Object 14"/>
          <p:cNvGraphicFramePr>
            <a:graphicFrameLocks noChangeAspect="1"/>
          </p:cNvGraphicFramePr>
          <p:nvPr/>
        </p:nvGraphicFramePr>
        <p:xfrm>
          <a:off x="6400800" y="4129088"/>
          <a:ext cx="2057400" cy="1128712"/>
        </p:xfrm>
        <a:graphic>
          <a:graphicData uri="http://schemas.openxmlformats.org/presentationml/2006/ole">
            <mc:AlternateContent xmlns:mc="http://schemas.openxmlformats.org/markup-compatibility/2006">
              <mc:Choice xmlns:v="urn:schemas-microsoft-com:vml" Requires="v">
                <p:oleObj name="Equation" r:id="rId19" imgW="787320" imgH="431640" progId="Equation.DSMT4">
                  <p:embed/>
                </p:oleObj>
              </mc:Choice>
              <mc:Fallback>
                <p:oleObj name="Equation" r:id="rId19" imgW="787320" imgH="431640" progId="Equation.DSMT4">
                  <p:embed/>
                  <p:pic>
                    <p:nvPicPr>
                      <p:cNvPr id="925710" name="Object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400800" y="4129088"/>
                        <a:ext cx="2057400" cy="1128712"/>
                      </a:xfrm>
                      <a:prstGeom prst="rect">
                        <a:avLst/>
                      </a:prstGeom>
                      <a:solidFill>
                        <a:srgbClr val="FFFF99"/>
                      </a:solidFill>
                      <a:ln w="9525">
                        <a:solidFill>
                          <a:srgbClr val="0066FF"/>
                        </a:solidFill>
                        <a:miter lim="800000"/>
                        <a:headEnd/>
                        <a:tailEnd/>
                      </a:ln>
                    </p:spPr>
                  </p:pic>
                </p:oleObj>
              </mc:Fallback>
            </mc:AlternateContent>
          </a:graphicData>
        </a:graphic>
      </p:graphicFrame>
      <p:sp>
        <p:nvSpPr>
          <p:cNvPr id="925712" name="Text Box 16"/>
          <p:cNvSpPr txBox="1">
            <a:spLocks noChangeArrowheads="1"/>
          </p:cNvSpPr>
          <p:nvPr/>
        </p:nvSpPr>
        <p:spPr bwMode="auto">
          <a:xfrm>
            <a:off x="7086600" y="1066800"/>
            <a:ext cx="228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925713" name="Line 17"/>
          <p:cNvSpPr>
            <a:spLocks noChangeShapeType="1"/>
          </p:cNvSpPr>
          <p:nvPr/>
        </p:nvSpPr>
        <p:spPr bwMode="auto">
          <a:xfrm>
            <a:off x="5562600" y="4648200"/>
            <a:ext cx="609600" cy="0"/>
          </a:xfrm>
          <a:prstGeom prst="line">
            <a:avLst/>
          </a:prstGeom>
          <a:noFill/>
          <a:ln w="9525">
            <a:solidFill>
              <a:schemeClr val="tx1"/>
            </a:solidFill>
            <a:round/>
            <a:headEnd/>
            <a:tailEnd type="triangle" w="med" len="med"/>
          </a:ln>
        </p:spPr>
        <p:txBody>
          <a:bodyPr/>
          <a:lstStyle/>
          <a:p>
            <a:endParaRPr lang="en-US"/>
          </a:p>
        </p:txBody>
      </p:sp>
      <p:sp>
        <p:nvSpPr>
          <p:cNvPr id="925714" name="AutoShape 18"/>
          <p:cNvSpPr>
            <a:spLocks noChangeArrowheads="1"/>
          </p:cNvSpPr>
          <p:nvPr/>
        </p:nvSpPr>
        <p:spPr bwMode="auto">
          <a:xfrm>
            <a:off x="3124200" y="4953000"/>
            <a:ext cx="5334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925715" name="Text Box 19"/>
          <p:cNvSpPr txBox="1">
            <a:spLocks noChangeArrowheads="1"/>
          </p:cNvSpPr>
          <p:nvPr/>
        </p:nvSpPr>
        <p:spPr bwMode="auto">
          <a:xfrm>
            <a:off x="3886200" y="5105400"/>
            <a:ext cx="685800" cy="396875"/>
          </a:xfrm>
          <a:prstGeom prst="rect">
            <a:avLst/>
          </a:prstGeom>
          <a:noFill/>
          <a:ln w="9525">
            <a:noFill/>
            <a:miter lim="800000"/>
            <a:headEnd/>
            <a:tailEnd/>
          </a:ln>
        </p:spPr>
        <p:txBody>
          <a:bodyPr>
            <a:spAutoFit/>
          </a:bodyPr>
          <a:lstStyle/>
          <a:p>
            <a:pPr algn="l">
              <a:spcBef>
                <a:spcPct val="50000"/>
              </a:spcBef>
            </a:pPr>
            <a:r>
              <a:rPr lang="en-US" b="1">
                <a:latin typeface="VNI-Times" pitchFamily="2" charset="0"/>
              </a:rPr>
              <a:t>??</a:t>
            </a:r>
          </a:p>
        </p:txBody>
      </p:sp>
      <p:sp>
        <p:nvSpPr>
          <p:cNvPr id="925717" name="Text Box 21"/>
          <p:cNvSpPr txBox="1">
            <a:spLocks noChangeArrowheads="1"/>
          </p:cNvSpPr>
          <p:nvPr/>
        </p:nvSpPr>
        <p:spPr bwMode="auto">
          <a:xfrm>
            <a:off x="2438400" y="5486400"/>
            <a:ext cx="3429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Ngöôøi cho baùnh xe quay:</a:t>
            </a:r>
          </a:p>
        </p:txBody>
      </p:sp>
      <p:graphicFrame>
        <p:nvGraphicFramePr>
          <p:cNvPr id="925718" name="Object 22"/>
          <p:cNvGraphicFramePr>
            <a:graphicFrameLocks noChangeAspect="1"/>
          </p:cNvGraphicFramePr>
          <p:nvPr/>
        </p:nvGraphicFramePr>
        <p:xfrm>
          <a:off x="5867400" y="5410200"/>
          <a:ext cx="485775" cy="550863"/>
        </p:xfrm>
        <a:graphic>
          <a:graphicData uri="http://schemas.openxmlformats.org/presentationml/2006/ole">
            <mc:AlternateContent xmlns:mc="http://schemas.openxmlformats.org/markup-compatibility/2006">
              <mc:Choice xmlns:v="urn:schemas-microsoft-com:vml" Requires="v">
                <p:oleObj name="Equation" r:id="rId21" imgW="190440" imgH="215640" progId="Equation.DSMT4">
                  <p:embed/>
                </p:oleObj>
              </mc:Choice>
              <mc:Fallback>
                <p:oleObj name="Equation" r:id="rId21" imgW="190440" imgH="215640" progId="Equation.DSMT4">
                  <p:embed/>
                  <p:pic>
                    <p:nvPicPr>
                      <p:cNvPr id="925718" name="Object 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867400" y="5410200"/>
                        <a:ext cx="485775"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5719" name="Text Box 23"/>
          <p:cNvSpPr txBox="1">
            <a:spLocks noChangeArrowheads="1"/>
          </p:cNvSpPr>
          <p:nvPr/>
        </p:nvSpPr>
        <p:spPr bwMode="auto">
          <a:xfrm>
            <a:off x="2438400" y="6019800"/>
            <a:ext cx="5105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Gheá quay ngöôïc chieàu vôùi vaän toác goùc</a:t>
            </a:r>
          </a:p>
        </p:txBody>
      </p:sp>
      <p:graphicFrame>
        <p:nvGraphicFramePr>
          <p:cNvPr id="925720" name="Object 24"/>
          <p:cNvGraphicFramePr>
            <a:graphicFrameLocks noChangeAspect="1"/>
          </p:cNvGraphicFramePr>
          <p:nvPr/>
        </p:nvGraphicFramePr>
        <p:xfrm>
          <a:off x="7577138" y="5970588"/>
          <a:ext cx="500062" cy="506412"/>
        </p:xfrm>
        <a:graphic>
          <a:graphicData uri="http://schemas.openxmlformats.org/presentationml/2006/ole">
            <mc:AlternateContent xmlns:mc="http://schemas.openxmlformats.org/markup-compatibility/2006">
              <mc:Choice xmlns:v="urn:schemas-microsoft-com:vml" Requires="v">
                <p:oleObj name="Equation" r:id="rId23" imgW="203040" imgH="215640" progId="Equation.DSMT4">
                  <p:embed/>
                </p:oleObj>
              </mc:Choice>
              <mc:Fallback>
                <p:oleObj name="Equation" r:id="rId23" imgW="203040" imgH="215640" progId="Equation.DSMT4">
                  <p:embed/>
                  <p:pic>
                    <p:nvPicPr>
                      <p:cNvPr id="925720"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77138" y="5970588"/>
                        <a:ext cx="500062"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5721" name="Line 25"/>
          <p:cNvSpPr>
            <a:spLocks noChangeShapeType="1"/>
          </p:cNvSpPr>
          <p:nvPr/>
        </p:nvSpPr>
        <p:spPr bwMode="auto">
          <a:xfrm>
            <a:off x="1905000" y="6324600"/>
            <a:ext cx="457200" cy="0"/>
          </a:xfrm>
          <a:prstGeom prst="line">
            <a:avLst/>
          </a:prstGeom>
          <a:noFill/>
          <a:ln w="9525">
            <a:solidFill>
              <a:schemeClr val="tx1"/>
            </a:solidFill>
            <a:round/>
            <a:headEnd/>
            <a:tailEnd type="triangle" w="med" len="med"/>
          </a:ln>
        </p:spPr>
        <p:txBody>
          <a:bodyPr/>
          <a:lstStyle/>
          <a:p>
            <a:endParaRPr lang="en-US"/>
          </a:p>
        </p:txBody>
      </p:sp>
      <p:sp>
        <p:nvSpPr>
          <p:cNvPr id="925722" name="Line 26"/>
          <p:cNvSpPr>
            <a:spLocks noChangeShapeType="1"/>
          </p:cNvSpPr>
          <p:nvPr/>
        </p:nvSpPr>
        <p:spPr bwMode="auto">
          <a:xfrm>
            <a:off x="2438400" y="5638800"/>
            <a:ext cx="0" cy="762000"/>
          </a:xfrm>
          <a:prstGeom prst="line">
            <a:avLst/>
          </a:prstGeom>
          <a:noFill/>
          <a:ln w="9525">
            <a:solidFill>
              <a:schemeClr val="tx1"/>
            </a:solidFill>
            <a:round/>
            <a:headEnd/>
            <a:tailEnd/>
          </a:ln>
        </p:spPr>
        <p:txBody>
          <a:bodyPr/>
          <a:lstStyle/>
          <a:p>
            <a:endParaRPr lang="en-US"/>
          </a:p>
        </p:txBody>
      </p:sp>
      <p:sp>
        <p:nvSpPr>
          <p:cNvPr id="925723" name="Line 27"/>
          <p:cNvSpPr>
            <a:spLocks noChangeShapeType="1"/>
          </p:cNvSpPr>
          <p:nvPr/>
        </p:nvSpPr>
        <p:spPr bwMode="auto">
          <a:xfrm>
            <a:off x="4191000" y="4114800"/>
            <a:ext cx="0" cy="381000"/>
          </a:xfrm>
          <a:prstGeom prst="line">
            <a:avLst/>
          </a:prstGeom>
          <a:noFill/>
          <a:ln w="9525">
            <a:solidFill>
              <a:schemeClr val="tx1"/>
            </a:solidFill>
            <a:round/>
            <a:headEnd/>
            <a:tailEnd type="arrow" w="med" len="med"/>
          </a:ln>
        </p:spPr>
        <p:txBody>
          <a:bodyPr/>
          <a:lstStyle/>
          <a:p>
            <a:endParaRPr lang="en-US"/>
          </a:p>
        </p:txBody>
      </p:sp>
      <p:sp>
        <p:nvSpPr>
          <p:cNvPr id="131098" name="Text Box 28"/>
          <p:cNvSpPr txBox="1">
            <a:spLocks noChangeArrowheads="1"/>
          </p:cNvSpPr>
          <p:nvPr/>
        </p:nvSpPr>
        <p:spPr bwMode="auto">
          <a:xfrm>
            <a:off x="5638800" y="1050925"/>
            <a:ext cx="1371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Baùnh xe :</a:t>
            </a:r>
          </a:p>
        </p:txBody>
      </p:sp>
      <p:sp>
        <p:nvSpPr>
          <p:cNvPr id="131099" name="Text Box 29"/>
          <p:cNvSpPr txBox="1">
            <a:spLocks noChangeArrowheads="1"/>
          </p:cNvSpPr>
          <p:nvPr/>
        </p:nvSpPr>
        <p:spPr bwMode="auto">
          <a:xfrm>
            <a:off x="5181600" y="1524000"/>
            <a:ext cx="1905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Ngöôøi + Gheá :</a:t>
            </a:r>
          </a:p>
        </p:txBody>
      </p:sp>
      <p:sp>
        <p:nvSpPr>
          <p:cNvPr id="131100" name="AutoShape 30"/>
          <p:cNvSpPr>
            <a:spLocks/>
          </p:cNvSpPr>
          <p:nvPr/>
        </p:nvSpPr>
        <p:spPr bwMode="auto">
          <a:xfrm>
            <a:off x="5029200" y="1219200"/>
            <a:ext cx="76200" cy="609600"/>
          </a:xfrm>
          <a:prstGeom prst="leftBrace">
            <a:avLst>
              <a:gd name="adj1" fmla="val 66667"/>
              <a:gd name="adj2" fmla="val 50000"/>
            </a:avLst>
          </a:prstGeom>
          <a:noFill/>
          <a:ln w="9525">
            <a:solidFill>
              <a:schemeClr val="tx1"/>
            </a:solidFill>
            <a:round/>
            <a:headEnd/>
            <a:tailEnd/>
          </a:ln>
        </p:spPr>
        <p:txBody>
          <a:bodyPr wrap="none" anchor="ctr"/>
          <a:lstStyle/>
          <a:p>
            <a:endParaRPr lang="en-US"/>
          </a:p>
        </p:txBody>
      </p:sp>
      <p:sp>
        <p:nvSpPr>
          <p:cNvPr id="131101" name="Text Box 31"/>
          <p:cNvSpPr txBox="1">
            <a:spLocks noChangeArrowheads="1"/>
          </p:cNvSpPr>
          <p:nvPr/>
        </p:nvSpPr>
        <p:spPr bwMode="auto">
          <a:xfrm>
            <a:off x="3200400" y="2362200"/>
            <a:ext cx="2590800" cy="457200"/>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r>
              <a:rPr lang="en-US" sz="2400">
                <a:latin typeface="VNI-Times" pitchFamily="2" charset="0"/>
              </a:rPr>
              <a:t>+ Banh xe quay :</a:t>
            </a:r>
          </a:p>
        </p:txBody>
      </p:sp>
      <p:sp>
        <p:nvSpPr>
          <p:cNvPr id="131102" name="Line 32"/>
          <p:cNvSpPr>
            <a:spLocks noChangeShapeType="1"/>
          </p:cNvSpPr>
          <p:nvPr/>
        </p:nvSpPr>
        <p:spPr bwMode="auto">
          <a:xfrm flipH="1">
            <a:off x="6324600" y="3352800"/>
            <a:ext cx="381000" cy="152400"/>
          </a:xfrm>
          <a:prstGeom prst="line">
            <a:avLst/>
          </a:prstGeom>
          <a:noFill/>
          <a:ln w="9525">
            <a:solidFill>
              <a:srgbClr val="0000FF"/>
            </a:solidFill>
            <a:round/>
            <a:headEnd/>
            <a:tailEnd/>
          </a:ln>
        </p:spPr>
        <p:txBody>
          <a:bodyPr/>
          <a:lstStyle/>
          <a:p>
            <a:endParaRPr lang="en-US"/>
          </a:p>
        </p:txBody>
      </p:sp>
      <p:sp>
        <p:nvSpPr>
          <p:cNvPr id="131103" name="Line 33"/>
          <p:cNvSpPr>
            <a:spLocks noChangeShapeType="1"/>
          </p:cNvSpPr>
          <p:nvPr/>
        </p:nvSpPr>
        <p:spPr bwMode="auto">
          <a:xfrm>
            <a:off x="6324600" y="3581400"/>
            <a:ext cx="0" cy="228600"/>
          </a:xfrm>
          <a:prstGeom prst="line">
            <a:avLst/>
          </a:prstGeom>
          <a:noFill/>
          <a:ln w="9525">
            <a:solidFill>
              <a:srgbClr val="0000FF"/>
            </a:solidFill>
            <a:round/>
            <a:headEnd/>
            <a:tailEnd type="triangle" w="med" len="med"/>
          </a:ln>
        </p:spPr>
        <p:txBody>
          <a:bodyPr/>
          <a:lstStyle/>
          <a:p>
            <a:endParaRPr lang="en-US"/>
          </a:p>
        </p:txBody>
      </p:sp>
      <p:sp>
        <p:nvSpPr>
          <p:cNvPr id="131104" name="Text Box 34"/>
          <p:cNvSpPr txBox="1">
            <a:spLocks noChangeArrowheads="1"/>
          </p:cNvSpPr>
          <p:nvPr/>
        </p:nvSpPr>
        <p:spPr bwMode="auto">
          <a:xfrm>
            <a:off x="457200" y="0"/>
            <a:ext cx="73914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 Thí nghieäm gheá Giucovski</a:t>
            </a:r>
          </a:p>
        </p:txBody>
      </p:sp>
      <p:sp>
        <p:nvSpPr>
          <p:cNvPr id="131105" name="AutoShape 35"/>
          <p:cNvSpPr>
            <a:spLocks noChangeArrowheads="1"/>
          </p:cNvSpPr>
          <p:nvPr/>
        </p:nvSpPr>
        <p:spPr bwMode="auto">
          <a:xfrm>
            <a:off x="1981200" y="5410200"/>
            <a:ext cx="228600" cy="457200"/>
          </a:xfrm>
          <a:prstGeom prst="curvedRightArrow">
            <a:avLst>
              <a:gd name="adj1" fmla="val 40000"/>
              <a:gd name="adj2" fmla="val 80000"/>
              <a:gd name="adj3" fmla="val 33333"/>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5698"/>
                                        </p:tgtEl>
                                        <p:attrNameLst>
                                          <p:attrName>style.visibility</p:attrName>
                                        </p:attrNameLst>
                                      </p:cBhvr>
                                      <p:to>
                                        <p:strVal val="visible"/>
                                      </p:to>
                                    </p:set>
                                    <p:anim calcmode="lin" valueType="num">
                                      <p:cBhvr additive="base">
                                        <p:cTn id="7" dur="500" fill="hold"/>
                                        <p:tgtEl>
                                          <p:spTgt spid="925698"/>
                                        </p:tgtEl>
                                        <p:attrNameLst>
                                          <p:attrName>ppt_x</p:attrName>
                                        </p:attrNameLst>
                                      </p:cBhvr>
                                      <p:tavLst>
                                        <p:tav tm="0">
                                          <p:val>
                                            <p:strVal val="0-#ppt_w/2"/>
                                          </p:val>
                                        </p:tav>
                                        <p:tav tm="100000">
                                          <p:val>
                                            <p:strVal val="#ppt_x"/>
                                          </p:val>
                                        </p:tav>
                                      </p:tavLst>
                                    </p:anim>
                                    <p:anim calcmode="lin" valueType="num">
                                      <p:cBhvr additive="base">
                                        <p:cTn id="8" dur="500" fill="hold"/>
                                        <p:tgtEl>
                                          <p:spTgt spid="92569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925701"/>
                                        </p:tgtEl>
                                        <p:attrNameLst>
                                          <p:attrName>style.visibility</p:attrName>
                                        </p:attrNameLst>
                                      </p:cBhvr>
                                      <p:to>
                                        <p:strVal val="visible"/>
                                      </p:to>
                                    </p:set>
                                    <p:animEffect transition="in" filter="box(in)">
                                      <p:cBhvr>
                                        <p:cTn id="13" dur="500"/>
                                        <p:tgtEl>
                                          <p:spTgt spid="925701"/>
                                        </p:tgtEl>
                                      </p:cBhvr>
                                    </p:animEffect>
                                  </p:childTnLst>
                                </p:cTn>
                              </p:par>
                              <p:par>
                                <p:cTn id="14" presetID="4" presetClass="entr" presetSubtype="16" fill="hold" nodeType="withEffect">
                                  <p:stCondLst>
                                    <p:cond delay="0"/>
                                  </p:stCondLst>
                                  <p:childTnLst>
                                    <p:set>
                                      <p:cBhvr>
                                        <p:cTn id="15" dur="1" fill="hold">
                                          <p:stCondLst>
                                            <p:cond delay="0"/>
                                          </p:stCondLst>
                                        </p:cTn>
                                        <p:tgtEl>
                                          <p:spTgt spid="925699"/>
                                        </p:tgtEl>
                                        <p:attrNameLst>
                                          <p:attrName>style.visibility</p:attrName>
                                        </p:attrNameLst>
                                      </p:cBhvr>
                                      <p:to>
                                        <p:strVal val="visible"/>
                                      </p:to>
                                    </p:set>
                                    <p:animEffect transition="in" filter="box(in)">
                                      <p:cBhvr>
                                        <p:cTn id="16" dur="500"/>
                                        <p:tgtEl>
                                          <p:spTgt spid="925699"/>
                                        </p:tgtEl>
                                      </p:cBhvr>
                                    </p:animEffect>
                                  </p:childTnLst>
                                </p:cTn>
                              </p:par>
                              <p:par>
                                <p:cTn id="17" presetID="4" presetClass="entr" presetSubtype="16" fill="hold" nodeType="withEffect">
                                  <p:stCondLst>
                                    <p:cond delay="0"/>
                                  </p:stCondLst>
                                  <p:childTnLst>
                                    <p:set>
                                      <p:cBhvr>
                                        <p:cTn id="18" dur="1" fill="hold">
                                          <p:stCondLst>
                                            <p:cond delay="0"/>
                                          </p:stCondLst>
                                        </p:cTn>
                                        <p:tgtEl>
                                          <p:spTgt spid="925700"/>
                                        </p:tgtEl>
                                        <p:attrNameLst>
                                          <p:attrName>style.visibility</p:attrName>
                                        </p:attrNameLst>
                                      </p:cBhvr>
                                      <p:to>
                                        <p:strVal val="visible"/>
                                      </p:to>
                                    </p:set>
                                    <p:animEffect transition="in" filter="box(in)">
                                      <p:cBhvr>
                                        <p:cTn id="19" dur="500"/>
                                        <p:tgtEl>
                                          <p:spTgt spid="925700"/>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925706"/>
                                        </p:tgtEl>
                                        <p:attrNameLst>
                                          <p:attrName>style.visibility</p:attrName>
                                        </p:attrNameLst>
                                      </p:cBhvr>
                                      <p:to>
                                        <p:strVal val="visible"/>
                                      </p:to>
                                    </p:set>
                                    <p:animEffect transition="in" filter="box(in)">
                                      <p:cBhvr>
                                        <p:cTn id="22" dur="500"/>
                                        <p:tgtEl>
                                          <p:spTgt spid="925706"/>
                                        </p:tgtEl>
                                      </p:cBhvr>
                                    </p:animEffect>
                                  </p:childTnLst>
                                </p:cTn>
                              </p:par>
                              <p:par>
                                <p:cTn id="23" presetID="4" presetClass="entr" presetSubtype="16" fill="hold" nodeType="withEffect">
                                  <p:stCondLst>
                                    <p:cond delay="0"/>
                                  </p:stCondLst>
                                  <p:childTnLst>
                                    <p:set>
                                      <p:cBhvr>
                                        <p:cTn id="24" dur="1" fill="hold">
                                          <p:stCondLst>
                                            <p:cond delay="0"/>
                                          </p:stCondLst>
                                        </p:cTn>
                                        <p:tgtEl>
                                          <p:spTgt spid="925702"/>
                                        </p:tgtEl>
                                        <p:attrNameLst>
                                          <p:attrName>style.visibility</p:attrName>
                                        </p:attrNameLst>
                                      </p:cBhvr>
                                      <p:to>
                                        <p:strVal val="visible"/>
                                      </p:to>
                                    </p:set>
                                    <p:animEffect transition="in" filter="box(in)">
                                      <p:cBhvr>
                                        <p:cTn id="25" dur="500"/>
                                        <p:tgtEl>
                                          <p:spTgt spid="925702"/>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925712"/>
                                        </p:tgtEl>
                                        <p:attrNameLst>
                                          <p:attrName>style.visibility</p:attrName>
                                        </p:attrNameLst>
                                      </p:cBhvr>
                                      <p:to>
                                        <p:strVal val="visible"/>
                                      </p:to>
                                    </p:set>
                                    <p:animEffect transition="in" filter="box(in)">
                                      <p:cBhvr>
                                        <p:cTn id="28" dur="500"/>
                                        <p:tgtEl>
                                          <p:spTgt spid="925712"/>
                                        </p:tgtEl>
                                      </p:cBhvr>
                                    </p:animEffect>
                                  </p:childTnLst>
                                </p:cTn>
                              </p:par>
                              <p:par>
                                <p:cTn id="29" presetID="4" presetClass="entr" presetSubtype="16" fill="hold" nodeType="withEffect">
                                  <p:stCondLst>
                                    <p:cond delay="0"/>
                                  </p:stCondLst>
                                  <p:childTnLst>
                                    <p:set>
                                      <p:cBhvr>
                                        <p:cTn id="30" dur="1" fill="hold">
                                          <p:stCondLst>
                                            <p:cond delay="0"/>
                                          </p:stCondLst>
                                        </p:cTn>
                                        <p:tgtEl>
                                          <p:spTgt spid="925703"/>
                                        </p:tgtEl>
                                        <p:attrNameLst>
                                          <p:attrName>style.visibility</p:attrName>
                                        </p:attrNameLst>
                                      </p:cBhvr>
                                      <p:to>
                                        <p:strVal val="visible"/>
                                      </p:to>
                                    </p:set>
                                    <p:animEffect transition="in" filter="box(in)">
                                      <p:cBhvr>
                                        <p:cTn id="31" dur="500"/>
                                        <p:tgtEl>
                                          <p:spTgt spid="925703"/>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925704"/>
                                        </p:tgtEl>
                                        <p:attrNameLst>
                                          <p:attrName>style.visibility</p:attrName>
                                        </p:attrNameLst>
                                      </p:cBhvr>
                                      <p:to>
                                        <p:strVal val="visible"/>
                                      </p:to>
                                    </p:set>
                                    <p:animEffect transition="in" filter="checkerboard(across)">
                                      <p:cBhvr>
                                        <p:cTn id="36" dur="500"/>
                                        <p:tgtEl>
                                          <p:spTgt spid="925704"/>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925707"/>
                                        </p:tgtEl>
                                        <p:attrNameLst>
                                          <p:attrName>style.visibility</p:attrName>
                                        </p:attrNameLst>
                                      </p:cBhvr>
                                      <p:to>
                                        <p:strVal val="visible"/>
                                      </p:to>
                                    </p:set>
                                    <p:animEffect transition="in" filter="blinds(horizontal)">
                                      <p:cBhvr>
                                        <p:cTn id="41" dur="500"/>
                                        <p:tgtEl>
                                          <p:spTgt spid="925707"/>
                                        </p:tgtEl>
                                      </p:cBhvr>
                                    </p:animEffect>
                                  </p:childTnLst>
                                </p:cTn>
                              </p:par>
                              <p:par>
                                <p:cTn id="42" presetID="3" presetClass="entr" presetSubtype="10" fill="hold" nodeType="withEffect">
                                  <p:stCondLst>
                                    <p:cond delay="0"/>
                                  </p:stCondLst>
                                  <p:childTnLst>
                                    <p:set>
                                      <p:cBhvr>
                                        <p:cTn id="43" dur="1" fill="hold">
                                          <p:stCondLst>
                                            <p:cond delay="0"/>
                                          </p:stCondLst>
                                        </p:cTn>
                                        <p:tgtEl>
                                          <p:spTgt spid="925705"/>
                                        </p:tgtEl>
                                        <p:attrNameLst>
                                          <p:attrName>style.visibility</p:attrName>
                                        </p:attrNameLst>
                                      </p:cBhvr>
                                      <p:to>
                                        <p:strVal val="visible"/>
                                      </p:to>
                                    </p:set>
                                    <p:animEffect transition="in" filter="blinds(horizontal)">
                                      <p:cBhvr>
                                        <p:cTn id="44" dur="500"/>
                                        <p:tgtEl>
                                          <p:spTgt spid="925705"/>
                                        </p:tgtEl>
                                      </p:cBhvr>
                                    </p:animEffect>
                                  </p:childTnLst>
                                </p:cTn>
                              </p:par>
                              <p:par>
                                <p:cTn id="45" presetID="5" presetClass="entr" presetSubtype="10" fill="hold" nodeType="withEffect">
                                  <p:stCondLst>
                                    <p:cond delay="0"/>
                                  </p:stCondLst>
                                  <p:childTnLst>
                                    <p:set>
                                      <p:cBhvr>
                                        <p:cTn id="46" dur="1" fill="hold">
                                          <p:stCondLst>
                                            <p:cond delay="0"/>
                                          </p:stCondLst>
                                        </p:cTn>
                                        <p:tgtEl>
                                          <p:spTgt spid="925708"/>
                                        </p:tgtEl>
                                        <p:attrNameLst>
                                          <p:attrName>style.visibility</p:attrName>
                                        </p:attrNameLst>
                                      </p:cBhvr>
                                      <p:to>
                                        <p:strVal val="visible"/>
                                      </p:to>
                                    </p:set>
                                    <p:animEffect transition="in" filter="checkerboard(across)">
                                      <p:cBhvr>
                                        <p:cTn id="47" dur="500"/>
                                        <p:tgtEl>
                                          <p:spTgt spid="925708"/>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925709"/>
                                        </p:tgtEl>
                                        <p:attrNameLst>
                                          <p:attrName>style.visibility</p:attrName>
                                        </p:attrNameLst>
                                      </p:cBhvr>
                                      <p:to>
                                        <p:strVal val="visible"/>
                                      </p:to>
                                    </p:set>
                                    <p:animEffect transition="in" filter="box(in)">
                                      <p:cBhvr>
                                        <p:cTn id="52" dur="500"/>
                                        <p:tgtEl>
                                          <p:spTgt spid="925709"/>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925723"/>
                                        </p:tgtEl>
                                        <p:attrNameLst>
                                          <p:attrName>style.visibility</p:attrName>
                                        </p:attrNameLst>
                                      </p:cBhvr>
                                      <p:to>
                                        <p:strVal val="visible"/>
                                      </p:to>
                                    </p:set>
                                    <p:animEffect transition="in" filter="box(in)">
                                      <p:cBhvr>
                                        <p:cTn id="55" dur="500"/>
                                        <p:tgtEl>
                                          <p:spTgt spid="925723"/>
                                        </p:tgtEl>
                                      </p:cBhvr>
                                    </p:animEffect>
                                  </p:childTnLst>
                                </p:cTn>
                              </p:par>
                            </p:childTnLst>
                          </p:cTn>
                        </p:par>
                      </p:childTnLst>
                    </p:cTn>
                  </p:par>
                  <p:par>
                    <p:cTn id="56" fill="hold">
                      <p:stCondLst>
                        <p:cond delay="indefinite"/>
                      </p:stCondLst>
                      <p:childTnLst>
                        <p:par>
                          <p:cTn id="57" fill="hold">
                            <p:stCondLst>
                              <p:cond delay="0"/>
                            </p:stCondLst>
                            <p:childTnLst>
                              <p:par>
                                <p:cTn id="58" presetID="5" presetClass="entr" presetSubtype="10" fill="hold" grpId="0" nodeType="clickEffect">
                                  <p:stCondLst>
                                    <p:cond delay="0"/>
                                  </p:stCondLst>
                                  <p:childTnLst>
                                    <p:set>
                                      <p:cBhvr>
                                        <p:cTn id="59" dur="1" fill="hold">
                                          <p:stCondLst>
                                            <p:cond delay="0"/>
                                          </p:stCondLst>
                                        </p:cTn>
                                        <p:tgtEl>
                                          <p:spTgt spid="925713"/>
                                        </p:tgtEl>
                                        <p:attrNameLst>
                                          <p:attrName>style.visibility</p:attrName>
                                        </p:attrNameLst>
                                      </p:cBhvr>
                                      <p:to>
                                        <p:strVal val="visible"/>
                                      </p:to>
                                    </p:set>
                                    <p:animEffect transition="in" filter="checkerboard(across)">
                                      <p:cBhvr>
                                        <p:cTn id="60" dur="500"/>
                                        <p:tgtEl>
                                          <p:spTgt spid="925713"/>
                                        </p:tgtEl>
                                      </p:cBhvr>
                                    </p:animEffect>
                                  </p:childTnLst>
                                </p:cTn>
                              </p:par>
                              <p:par>
                                <p:cTn id="61" presetID="5" presetClass="entr" presetSubtype="10" fill="hold" nodeType="withEffect">
                                  <p:stCondLst>
                                    <p:cond delay="0"/>
                                  </p:stCondLst>
                                  <p:childTnLst>
                                    <p:set>
                                      <p:cBhvr>
                                        <p:cTn id="62" dur="1" fill="hold">
                                          <p:stCondLst>
                                            <p:cond delay="0"/>
                                          </p:stCondLst>
                                        </p:cTn>
                                        <p:tgtEl>
                                          <p:spTgt spid="925710"/>
                                        </p:tgtEl>
                                        <p:attrNameLst>
                                          <p:attrName>style.visibility</p:attrName>
                                        </p:attrNameLst>
                                      </p:cBhvr>
                                      <p:to>
                                        <p:strVal val="visible"/>
                                      </p:to>
                                    </p:set>
                                    <p:animEffect transition="in" filter="checkerboard(across)">
                                      <p:cBhvr>
                                        <p:cTn id="63" dur="500"/>
                                        <p:tgtEl>
                                          <p:spTgt spid="925710"/>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16" fill="hold" grpId="0" nodeType="clickEffect">
                                  <p:stCondLst>
                                    <p:cond delay="0"/>
                                  </p:stCondLst>
                                  <p:childTnLst>
                                    <p:set>
                                      <p:cBhvr>
                                        <p:cTn id="67" dur="1" fill="hold">
                                          <p:stCondLst>
                                            <p:cond delay="0"/>
                                          </p:stCondLst>
                                        </p:cTn>
                                        <p:tgtEl>
                                          <p:spTgt spid="925714"/>
                                        </p:tgtEl>
                                        <p:attrNameLst>
                                          <p:attrName>style.visibility</p:attrName>
                                        </p:attrNameLst>
                                      </p:cBhvr>
                                      <p:to>
                                        <p:strVal val="visible"/>
                                      </p:to>
                                    </p:set>
                                    <p:animEffect transition="in" filter="box(in)">
                                      <p:cBhvr>
                                        <p:cTn id="68" dur="500"/>
                                        <p:tgtEl>
                                          <p:spTgt spid="925714"/>
                                        </p:tgtEl>
                                      </p:cBhvr>
                                    </p:animEffect>
                                  </p:childTnLst>
                                </p:cTn>
                              </p:par>
                              <p:par>
                                <p:cTn id="69" presetID="4" presetClass="entr" presetSubtype="16" fill="hold" grpId="0" nodeType="withEffect">
                                  <p:stCondLst>
                                    <p:cond delay="0"/>
                                  </p:stCondLst>
                                  <p:childTnLst>
                                    <p:set>
                                      <p:cBhvr>
                                        <p:cTn id="70" dur="1" fill="hold">
                                          <p:stCondLst>
                                            <p:cond delay="0"/>
                                          </p:stCondLst>
                                        </p:cTn>
                                        <p:tgtEl>
                                          <p:spTgt spid="925715"/>
                                        </p:tgtEl>
                                        <p:attrNameLst>
                                          <p:attrName>style.visibility</p:attrName>
                                        </p:attrNameLst>
                                      </p:cBhvr>
                                      <p:to>
                                        <p:strVal val="visible"/>
                                      </p:to>
                                    </p:set>
                                    <p:animEffect transition="in" filter="box(in)">
                                      <p:cBhvr>
                                        <p:cTn id="71" dur="500"/>
                                        <p:tgtEl>
                                          <p:spTgt spid="925715"/>
                                        </p:tgtEl>
                                      </p:cBhvr>
                                    </p:animEffect>
                                  </p:childTnLst>
                                </p:cTn>
                              </p:par>
                              <p:par>
                                <p:cTn id="72" presetID="4" presetClass="entr" presetSubtype="16" fill="hold" grpId="0" nodeType="withEffect">
                                  <p:stCondLst>
                                    <p:cond delay="0"/>
                                  </p:stCondLst>
                                  <p:childTnLst>
                                    <p:set>
                                      <p:cBhvr>
                                        <p:cTn id="73" dur="1" fill="hold">
                                          <p:stCondLst>
                                            <p:cond delay="0"/>
                                          </p:stCondLst>
                                        </p:cTn>
                                        <p:tgtEl>
                                          <p:spTgt spid="925717"/>
                                        </p:tgtEl>
                                        <p:attrNameLst>
                                          <p:attrName>style.visibility</p:attrName>
                                        </p:attrNameLst>
                                      </p:cBhvr>
                                      <p:to>
                                        <p:strVal val="visible"/>
                                      </p:to>
                                    </p:set>
                                    <p:animEffect transition="in" filter="box(in)">
                                      <p:cBhvr>
                                        <p:cTn id="74" dur="500"/>
                                        <p:tgtEl>
                                          <p:spTgt spid="925717"/>
                                        </p:tgtEl>
                                      </p:cBhvr>
                                    </p:animEffect>
                                  </p:childTnLst>
                                </p:cTn>
                              </p:par>
                              <p:par>
                                <p:cTn id="75" presetID="4" presetClass="entr" presetSubtype="16" fill="hold" nodeType="withEffect">
                                  <p:stCondLst>
                                    <p:cond delay="0"/>
                                  </p:stCondLst>
                                  <p:childTnLst>
                                    <p:set>
                                      <p:cBhvr>
                                        <p:cTn id="76" dur="1" fill="hold">
                                          <p:stCondLst>
                                            <p:cond delay="0"/>
                                          </p:stCondLst>
                                        </p:cTn>
                                        <p:tgtEl>
                                          <p:spTgt spid="925718"/>
                                        </p:tgtEl>
                                        <p:attrNameLst>
                                          <p:attrName>style.visibility</p:attrName>
                                        </p:attrNameLst>
                                      </p:cBhvr>
                                      <p:to>
                                        <p:strVal val="visible"/>
                                      </p:to>
                                    </p:set>
                                    <p:animEffect transition="in" filter="box(in)">
                                      <p:cBhvr>
                                        <p:cTn id="77" dur="500"/>
                                        <p:tgtEl>
                                          <p:spTgt spid="925718"/>
                                        </p:tgtEl>
                                      </p:cBhvr>
                                    </p:animEffect>
                                  </p:childTnLst>
                                </p:cTn>
                              </p:par>
                            </p:childTnLst>
                          </p:cTn>
                        </p:par>
                      </p:childTnLst>
                    </p:cTn>
                  </p:par>
                  <p:par>
                    <p:cTn id="78" fill="hold">
                      <p:stCondLst>
                        <p:cond delay="indefinite"/>
                      </p:stCondLst>
                      <p:childTnLst>
                        <p:par>
                          <p:cTn id="79" fill="hold">
                            <p:stCondLst>
                              <p:cond delay="0"/>
                            </p:stCondLst>
                            <p:childTnLst>
                              <p:par>
                                <p:cTn id="80" presetID="8" presetClass="entr" presetSubtype="16" fill="hold" grpId="0" nodeType="clickEffect">
                                  <p:stCondLst>
                                    <p:cond delay="0"/>
                                  </p:stCondLst>
                                  <p:childTnLst>
                                    <p:set>
                                      <p:cBhvr>
                                        <p:cTn id="81" dur="1" fill="hold">
                                          <p:stCondLst>
                                            <p:cond delay="0"/>
                                          </p:stCondLst>
                                        </p:cTn>
                                        <p:tgtEl>
                                          <p:spTgt spid="925721"/>
                                        </p:tgtEl>
                                        <p:attrNameLst>
                                          <p:attrName>style.visibility</p:attrName>
                                        </p:attrNameLst>
                                      </p:cBhvr>
                                      <p:to>
                                        <p:strVal val="visible"/>
                                      </p:to>
                                    </p:set>
                                    <p:animEffect transition="in" filter="diamond(in)">
                                      <p:cBhvr>
                                        <p:cTn id="82" dur="2000"/>
                                        <p:tgtEl>
                                          <p:spTgt spid="925721"/>
                                        </p:tgtEl>
                                      </p:cBhvr>
                                    </p:animEffect>
                                  </p:childTnLst>
                                </p:cTn>
                              </p:par>
                              <p:par>
                                <p:cTn id="83" presetID="8" presetClass="entr" presetSubtype="16" fill="hold" grpId="0" nodeType="withEffect">
                                  <p:stCondLst>
                                    <p:cond delay="0"/>
                                  </p:stCondLst>
                                  <p:childTnLst>
                                    <p:set>
                                      <p:cBhvr>
                                        <p:cTn id="84" dur="1" fill="hold">
                                          <p:stCondLst>
                                            <p:cond delay="0"/>
                                          </p:stCondLst>
                                        </p:cTn>
                                        <p:tgtEl>
                                          <p:spTgt spid="925722"/>
                                        </p:tgtEl>
                                        <p:attrNameLst>
                                          <p:attrName>style.visibility</p:attrName>
                                        </p:attrNameLst>
                                      </p:cBhvr>
                                      <p:to>
                                        <p:strVal val="visible"/>
                                      </p:to>
                                    </p:set>
                                    <p:animEffect transition="in" filter="diamond(in)">
                                      <p:cBhvr>
                                        <p:cTn id="85" dur="2000"/>
                                        <p:tgtEl>
                                          <p:spTgt spid="925722"/>
                                        </p:tgtEl>
                                      </p:cBhvr>
                                    </p:animEffect>
                                  </p:childTnLst>
                                </p:cTn>
                              </p:par>
                              <p:par>
                                <p:cTn id="86" presetID="8" presetClass="entr" presetSubtype="16" fill="hold" grpId="0" nodeType="withEffect">
                                  <p:stCondLst>
                                    <p:cond delay="0"/>
                                  </p:stCondLst>
                                  <p:childTnLst>
                                    <p:set>
                                      <p:cBhvr>
                                        <p:cTn id="87" dur="1" fill="hold">
                                          <p:stCondLst>
                                            <p:cond delay="0"/>
                                          </p:stCondLst>
                                        </p:cTn>
                                        <p:tgtEl>
                                          <p:spTgt spid="925719"/>
                                        </p:tgtEl>
                                        <p:attrNameLst>
                                          <p:attrName>style.visibility</p:attrName>
                                        </p:attrNameLst>
                                      </p:cBhvr>
                                      <p:to>
                                        <p:strVal val="visible"/>
                                      </p:to>
                                    </p:set>
                                    <p:animEffect transition="in" filter="diamond(in)">
                                      <p:cBhvr>
                                        <p:cTn id="88" dur="2000"/>
                                        <p:tgtEl>
                                          <p:spTgt spid="925719"/>
                                        </p:tgtEl>
                                      </p:cBhvr>
                                    </p:animEffect>
                                  </p:childTnLst>
                                </p:cTn>
                              </p:par>
                              <p:par>
                                <p:cTn id="89" presetID="8" presetClass="entr" presetSubtype="16" fill="hold" nodeType="withEffect">
                                  <p:stCondLst>
                                    <p:cond delay="0"/>
                                  </p:stCondLst>
                                  <p:childTnLst>
                                    <p:set>
                                      <p:cBhvr>
                                        <p:cTn id="90" dur="1" fill="hold">
                                          <p:stCondLst>
                                            <p:cond delay="0"/>
                                          </p:stCondLst>
                                        </p:cTn>
                                        <p:tgtEl>
                                          <p:spTgt spid="925720"/>
                                        </p:tgtEl>
                                        <p:attrNameLst>
                                          <p:attrName>style.visibility</p:attrName>
                                        </p:attrNameLst>
                                      </p:cBhvr>
                                      <p:to>
                                        <p:strVal val="visible"/>
                                      </p:to>
                                    </p:set>
                                    <p:animEffect transition="in" filter="diamond(in)">
                                      <p:cBhvr>
                                        <p:cTn id="91" dur="2000"/>
                                        <p:tgtEl>
                                          <p:spTgt spid="925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701" grpId="0"/>
      <p:bldP spid="925706" grpId="0"/>
      <p:bldP spid="925707" grpId="0"/>
      <p:bldP spid="925712" grpId="0"/>
      <p:bldP spid="925713" grpId="0" animBg="1"/>
      <p:bldP spid="925714" grpId="0" animBg="1"/>
      <p:bldP spid="925715" grpId="0"/>
      <p:bldP spid="925717" grpId="0"/>
      <p:bldP spid="925719" grpId="0"/>
      <p:bldP spid="925721" grpId="0" animBg="1"/>
      <p:bldP spid="925722" grpId="0" animBg="1"/>
      <p:bldP spid="92572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6722" name="Picture 2"/>
          <p:cNvPicPr>
            <a:picLocks noGrp="1" noChangeAspect="1" noChangeArrowheads="1"/>
          </p:cNvPicPr>
          <p:nvPr>
            <p:ph sz="half" idx="1"/>
          </p:nvPr>
        </p:nvPicPr>
        <p:blipFill>
          <a:blip r:embed="rId2"/>
          <a:srcRect/>
          <a:stretch>
            <a:fillRect/>
          </a:stretch>
        </p:blipFill>
        <p:spPr>
          <a:xfrm>
            <a:off x="762000" y="400050"/>
            <a:ext cx="2303463" cy="5772150"/>
          </a:xfrm>
          <a:noFill/>
        </p:spPr>
      </p:pic>
      <p:graphicFrame>
        <p:nvGraphicFramePr>
          <p:cNvPr id="926723" name="Object 3"/>
          <p:cNvGraphicFramePr>
            <a:graphicFrameLocks noGrp="1" noChangeAspect="1"/>
          </p:cNvGraphicFramePr>
          <p:nvPr>
            <p:ph sz="quarter" idx="2"/>
          </p:nvPr>
        </p:nvGraphicFramePr>
        <p:xfrm>
          <a:off x="4648200" y="3200400"/>
          <a:ext cx="3429000" cy="477838"/>
        </p:xfrm>
        <a:graphic>
          <a:graphicData uri="http://schemas.openxmlformats.org/presentationml/2006/ole">
            <mc:AlternateContent xmlns:mc="http://schemas.openxmlformats.org/markup-compatibility/2006">
              <mc:Choice xmlns:v="urn:schemas-microsoft-com:vml" Requires="v">
                <p:oleObj name="Equation" r:id="rId3" imgW="1549080" imgH="215640" progId="Equation.DSMT4">
                  <p:embed/>
                </p:oleObj>
              </mc:Choice>
              <mc:Fallback>
                <p:oleObj name="Equation" r:id="rId3" imgW="1549080" imgH="215640" progId="Equation.DSMT4">
                  <p:embed/>
                  <p:pic>
                    <p:nvPicPr>
                      <p:cNvPr id="92672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3200400"/>
                        <a:ext cx="3429000" cy="477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6724" name="Text Box 4"/>
          <p:cNvSpPr txBox="1">
            <a:spLocks noChangeArrowheads="1"/>
          </p:cNvSpPr>
          <p:nvPr/>
        </p:nvSpPr>
        <p:spPr bwMode="auto">
          <a:xfrm>
            <a:off x="3886200" y="533400"/>
            <a:ext cx="4419600" cy="457200"/>
          </a:xfrm>
          <a:prstGeom prst="rect">
            <a:avLst/>
          </a:prstGeom>
          <a:noFill/>
          <a:ln w="9525">
            <a:noFill/>
            <a:miter lim="800000"/>
            <a:headEnd/>
            <a:tailEnd/>
          </a:ln>
        </p:spPr>
        <p:txBody>
          <a:bodyPr>
            <a:spAutoFit/>
          </a:bodyPr>
          <a:lstStyle/>
          <a:p>
            <a:pPr marL="914400" indent="-914400" algn="l">
              <a:spcBef>
                <a:spcPct val="50000"/>
              </a:spcBef>
            </a:pPr>
            <a:r>
              <a:rPr lang="en-US" sz="2400" u="sng">
                <a:latin typeface="VNI-Times" pitchFamily="2" charset="0"/>
              </a:rPr>
              <a:t>Vuõ coâng thay ñoåi toác ñoä quay</a:t>
            </a:r>
          </a:p>
        </p:txBody>
      </p:sp>
      <p:sp>
        <p:nvSpPr>
          <p:cNvPr id="926725" name="Text Box 5"/>
          <p:cNvSpPr txBox="1">
            <a:spLocks noChangeArrowheads="1"/>
          </p:cNvSpPr>
          <p:nvPr/>
        </p:nvSpPr>
        <p:spPr bwMode="auto">
          <a:xfrm>
            <a:off x="3810000" y="1676400"/>
            <a:ext cx="50292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Ngoïai löïc taùc duïng leân vuõ coâng laø troïng löïc.</a:t>
            </a:r>
          </a:p>
        </p:txBody>
      </p:sp>
      <p:sp>
        <p:nvSpPr>
          <p:cNvPr id="926726" name="Text Box 6"/>
          <p:cNvSpPr txBox="1">
            <a:spLocks noChangeArrowheads="1"/>
          </p:cNvSpPr>
          <p:nvPr/>
        </p:nvSpPr>
        <p:spPr bwMode="auto">
          <a:xfrm>
            <a:off x="3810000" y="2743200"/>
            <a:ext cx="4876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Troïng löïc song song vôùi truïc quay .</a:t>
            </a:r>
            <a:r>
              <a:rPr lang="en-US" sz="2400">
                <a:latin typeface="Times" pitchFamily="18" charset="0"/>
              </a:rPr>
              <a:t> </a:t>
            </a:r>
          </a:p>
        </p:txBody>
      </p:sp>
      <p:sp>
        <p:nvSpPr>
          <p:cNvPr id="926727" name="Line 7"/>
          <p:cNvSpPr>
            <a:spLocks noChangeShapeType="1"/>
          </p:cNvSpPr>
          <p:nvPr/>
        </p:nvSpPr>
        <p:spPr bwMode="auto">
          <a:xfrm>
            <a:off x="3962400" y="3505200"/>
            <a:ext cx="609600" cy="0"/>
          </a:xfrm>
          <a:prstGeom prst="line">
            <a:avLst/>
          </a:prstGeom>
          <a:noFill/>
          <a:ln w="9525">
            <a:solidFill>
              <a:schemeClr val="tx1"/>
            </a:solidFill>
            <a:round/>
            <a:headEnd/>
            <a:tailEnd type="triangle" w="med" len="med"/>
          </a:ln>
        </p:spPr>
        <p:txBody>
          <a:bodyPr/>
          <a:lstStyle/>
          <a:p>
            <a:endParaRPr lang="en-US"/>
          </a:p>
        </p:txBody>
      </p:sp>
      <p:sp>
        <p:nvSpPr>
          <p:cNvPr id="926728" name="Text Box 8"/>
          <p:cNvSpPr txBox="1">
            <a:spLocks noChangeArrowheads="1"/>
          </p:cNvSpPr>
          <p:nvPr/>
        </p:nvSpPr>
        <p:spPr bwMode="auto">
          <a:xfrm>
            <a:off x="3581400" y="3810000"/>
            <a:ext cx="4724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Vuõ coâng dang thaúng tay :</a:t>
            </a:r>
          </a:p>
        </p:txBody>
      </p:sp>
      <p:graphicFrame>
        <p:nvGraphicFramePr>
          <p:cNvPr id="926729" name="Object 9"/>
          <p:cNvGraphicFramePr>
            <a:graphicFrameLocks noGrp="1" noChangeAspect="1"/>
          </p:cNvGraphicFramePr>
          <p:nvPr>
            <p:ph sz="quarter" idx="3"/>
          </p:nvPr>
        </p:nvGraphicFramePr>
        <p:xfrm>
          <a:off x="4191000" y="4392613"/>
          <a:ext cx="3225800" cy="712787"/>
        </p:xfrm>
        <a:graphic>
          <a:graphicData uri="http://schemas.openxmlformats.org/presentationml/2006/ole">
            <mc:AlternateContent xmlns:mc="http://schemas.openxmlformats.org/markup-compatibility/2006">
              <mc:Choice xmlns:v="urn:schemas-microsoft-com:vml" Requires="v">
                <p:oleObj name="Equation" r:id="rId5" imgW="1091880" imgH="241200" progId="Equation.DSMT4">
                  <p:embed/>
                </p:oleObj>
              </mc:Choice>
              <mc:Fallback>
                <p:oleObj name="Equation" r:id="rId5" imgW="1091880" imgH="241200" progId="Equation.DSMT4">
                  <p:embed/>
                  <p:pic>
                    <p:nvPicPr>
                      <p:cNvPr id="926729"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4392613"/>
                        <a:ext cx="3225800" cy="712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6724"/>
                                        </p:tgtEl>
                                        <p:attrNameLst>
                                          <p:attrName>style.visibility</p:attrName>
                                        </p:attrNameLst>
                                      </p:cBhvr>
                                      <p:to>
                                        <p:strVal val="visible"/>
                                      </p:to>
                                    </p:set>
                                    <p:animEffect transition="in" filter="blinds(horizontal)">
                                      <p:cBhvr>
                                        <p:cTn id="7" dur="500"/>
                                        <p:tgtEl>
                                          <p:spTgt spid="9267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6722"/>
                                        </p:tgtEl>
                                        <p:attrNameLst>
                                          <p:attrName>style.visibility</p:attrName>
                                        </p:attrNameLst>
                                      </p:cBhvr>
                                      <p:to>
                                        <p:strVal val="visible"/>
                                      </p:to>
                                    </p:set>
                                    <p:animEffect transition="in" filter="blinds(horizontal)">
                                      <p:cBhvr>
                                        <p:cTn id="12" dur="500"/>
                                        <p:tgtEl>
                                          <p:spTgt spid="92672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26725"/>
                                        </p:tgtEl>
                                        <p:attrNameLst>
                                          <p:attrName>style.visibility</p:attrName>
                                        </p:attrNameLst>
                                      </p:cBhvr>
                                      <p:to>
                                        <p:strVal val="visible"/>
                                      </p:to>
                                    </p:set>
                                    <p:animEffect transition="in" filter="box(in)">
                                      <p:cBhvr>
                                        <p:cTn id="17" dur="500"/>
                                        <p:tgtEl>
                                          <p:spTgt spid="92672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926726"/>
                                        </p:tgtEl>
                                        <p:attrNameLst>
                                          <p:attrName>style.visibility</p:attrName>
                                        </p:attrNameLst>
                                      </p:cBhvr>
                                      <p:to>
                                        <p:strVal val="visible"/>
                                      </p:to>
                                    </p:set>
                                    <p:animEffect transition="in" filter="checkerboard(across)">
                                      <p:cBhvr>
                                        <p:cTn id="22" dur="500"/>
                                        <p:tgtEl>
                                          <p:spTgt spid="926726"/>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926727"/>
                                        </p:tgtEl>
                                        <p:attrNameLst>
                                          <p:attrName>style.visibility</p:attrName>
                                        </p:attrNameLst>
                                      </p:cBhvr>
                                      <p:to>
                                        <p:strVal val="visible"/>
                                      </p:to>
                                    </p:set>
                                    <p:animEffect transition="in" filter="checkerboard(across)">
                                      <p:cBhvr>
                                        <p:cTn id="25" dur="500"/>
                                        <p:tgtEl>
                                          <p:spTgt spid="926727"/>
                                        </p:tgtEl>
                                      </p:cBhvr>
                                    </p:animEffect>
                                  </p:childTnLst>
                                </p:cTn>
                              </p:par>
                              <p:par>
                                <p:cTn id="26" presetID="5" presetClass="entr" presetSubtype="10" fill="hold" nodeType="withEffect">
                                  <p:stCondLst>
                                    <p:cond delay="0"/>
                                  </p:stCondLst>
                                  <p:childTnLst>
                                    <p:set>
                                      <p:cBhvr>
                                        <p:cTn id="27" dur="1" fill="hold">
                                          <p:stCondLst>
                                            <p:cond delay="0"/>
                                          </p:stCondLst>
                                        </p:cTn>
                                        <p:tgtEl>
                                          <p:spTgt spid="926723"/>
                                        </p:tgtEl>
                                        <p:attrNameLst>
                                          <p:attrName>style.visibility</p:attrName>
                                        </p:attrNameLst>
                                      </p:cBhvr>
                                      <p:to>
                                        <p:strVal val="visible"/>
                                      </p:to>
                                    </p:set>
                                    <p:animEffect transition="in" filter="checkerboard(across)">
                                      <p:cBhvr>
                                        <p:cTn id="28" dur="500"/>
                                        <p:tgtEl>
                                          <p:spTgt spid="92672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926728">
                                            <p:txEl>
                                              <p:pRg st="0" end="0"/>
                                            </p:txEl>
                                          </p:spTgt>
                                        </p:tgtEl>
                                        <p:attrNameLst>
                                          <p:attrName>style.visibility</p:attrName>
                                        </p:attrNameLst>
                                      </p:cBhvr>
                                      <p:to>
                                        <p:strVal val="visible"/>
                                      </p:to>
                                    </p:set>
                                    <p:animEffect transition="in" filter="blinds(horizontal)">
                                      <p:cBhvr>
                                        <p:cTn id="33" dur="500"/>
                                        <p:tgtEl>
                                          <p:spTgt spid="926728">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nodeType="clickEffect">
                                  <p:stCondLst>
                                    <p:cond delay="0"/>
                                  </p:stCondLst>
                                  <p:childTnLst>
                                    <p:set>
                                      <p:cBhvr>
                                        <p:cTn id="37" dur="1" fill="hold">
                                          <p:stCondLst>
                                            <p:cond delay="0"/>
                                          </p:stCondLst>
                                        </p:cTn>
                                        <p:tgtEl>
                                          <p:spTgt spid="926729"/>
                                        </p:tgtEl>
                                        <p:attrNameLst>
                                          <p:attrName>style.visibility</p:attrName>
                                        </p:attrNameLst>
                                      </p:cBhvr>
                                      <p:to>
                                        <p:strVal val="visible"/>
                                      </p:to>
                                    </p:set>
                                    <p:animEffect transition="in" filter="circle(in)">
                                      <p:cBhvr>
                                        <p:cTn id="38" dur="2000"/>
                                        <p:tgtEl>
                                          <p:spTgt spid="926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6724" grpId="0"/>
      <p:bldP spid="926725" grpId="0"/>
      <p:bldP spid="926726" grpId="0"/>
      <p:bldP spid="92672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9" name="Text Box 2"/>
          <p:cNvSpPr txBox="1">
            <a:spLocks noChangeArrowheads="1"/>
          </p:cNvSpPr>
          <p:nvPr/>
        </p:nvSpPr>
        <p:spPr bwMode="auto">
          <a:xfrm>
            <a:off x="0" y="0"/>
            <a:ext cx="3200400" cy="822325"/>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Ví duï (3.6)</a:t>
            </a:r>
            <a:r>
              <a:rPr lang="en-US" sz="2400" u="sng"/>
              <a:t>[</a:t>
            </a:r>
            <a:r>
              <a:rPr lang="en-US" sz="2400" u="sng">
                <a:solidFill>
                  <a:srgbClr val="0066FF"/>
                </a:solidFill>
              </a:rPr>
              <a:t>Làm ở nhà]</a:t>
            </a:r>
            <a:r>
              <a:rPr lang="en-US" sz="2400" u="sng">
                <a:solidFill>
                  <a:srgbClr val="0066FF"/>
                </a:solidFill>
                <a:latin typeface="VNI-Times" pitchFamily="2" charset="0"/>
              </a:rPr>
              <a:t> :</a:t>
            </a:r>
          </a:p>
        </p:txBody>
      </p:sp>
      <p:sp>
        <p:nvSpPr>
          <p:cNvPr id="133130" name="Text Box 3"/>
          <p:cNvSpPr txBox="1">
            <a:spLocks noChangeArrowheads="1"/>
          </p:cNvSpPr>
          <p:nvPr/>
        </p:nvSpPr>
        <p:spPr bwMode="auto">
          <a:xfrm>
            <a:off x="533400" y="441325"/>
            <a:ext cx="8610600" cy="2336800"/>
          </a:xfrm>
          <a:prstGeom prst="rect">
            <a:avLst/>
          </a:prstGeom>
          <a:noFill/>
          <a:ln w="9525">
            <a:noFill/>
            <a:miter lim="800000"/>
            <a:headEnd/>
            <a:tailEnd/>
          </a:ln>
        </p:spPr>
        <p:txBody>
          <a:bodyPr>
            <a:spAutoFit/>
          </a:bodyPr>
          <a:lstStyle/>
          <a:p>
            <a:pPr algn="l">
              <a:spcBef>
                <a:spcPct val="50000"/>
              </a:spcBef>
            </a:pPr>
            <a:r>
              <a:rPr lang="en-US" sz="2100">
                <a:latin typeface="VNI-Times" pitchFamily="2" charset="0"/>
              </a:rPr>
              <a:t>Moät con giaùn khoái löôïng m boø ngöôïc chieàu kim ñoàng hoà theo meùp moät caùi khay nhieàu oâ (moät ñóa troøn laép treân moät truïc thaúng ñöùng),baùn kính R,momen quaùn tính I,vôùi oå truïc khoâng ma saùt.Vaän toác cuûa giaùn ñoái vôùi traùi ñaát laø  v,coøn khay quay theo chieàu kim ñoàng hoà vôùi vaän toác goùc </a:t>
            </a:r>
            <a:r>
              <a:rPr lang="en-US" sz="2100">
                <a:latin typeface="VNI-Times" pitchFamily="2" charset="0"/>
                <a:sym typeface="Symbol" pitchFamily="18" charset="2"/>
              </a:rPr>
              <a:t> </a:t>
            </a:r>
            <a:r>
              <a:rPr lang="en-US" sz="2100" baseline="-25000">
                <a:latin typeface="VNI-Times" pitchFamily="2" charset="0"/>
                <a:sym typeface="Symbol" pitchFamily="18" charset="2"/>
              </a:rPr>
              <a:t>0 </a:t>
            </a:r>
            <a:r>
              <a:rPr lang="en-US" sz="2100">
                <a:latin typeface="VNI-Times" pitchFamily="2" charset="0"/>
                <a:sym typeface="Symbol" pitchFamily="18" charset="2"/>
              </a:rPr>
              <a:t>,con giaùn tìm ñöôïc moät maãu vuïn baùnh myø ôû meùp khay vaø taát nhieân,noù döøng laïi.                                                                a/ Sau khi giaùn döøng laïi,vaän toác caùi khay laø bao nhieâu ?                                              b/ Cô naêng coù ñöôïc baûo toaøn khoâng ?</a:t>
            </a:r>
          </a:p>
        </p:txBody>
      </p:sp>
      <p:sp>
        <p:nvSpPr>
          <p:cNvPr id="972804" name="AutoShape 4"/>
          <p:cNvSpPr>
            <a:spLocks noChangeArrowheads="1"/>
          </p:cNvSpPr>
          <p:nvPr/>
        </p:nvSpPr>
        <p:spPr bwMode="auto">
          <a:xfrm>
            <a:off x="1752600" y="3124200"/>
            <a:ext cx="381000" cy="152400"/>
          </a:xfrm>
          <a:prstGeom prst="rightArrow">
            <a:avLst>
              <a:gd name="adj1" fmla="val 50000"/>
              <a:gd name="adj2" fmla="val 62500"/>
            </a:avLst>
          </a:prstGeom>
          <a:solidFill>
            <a:schemeClr val="accent1"/>
          </a:solidFill>
          <a:ln w="9525">
            <a:solidFill>
              <a:schemeClr val="tx1"/>
            </a:solidFill>
            <a:miter lim="800000"/>
            <a:headEnd/>
            <a:tailEnd/>
          </a:ln>
        </p:spPr>
        <p:txBody>
          <a:bodyPr wrap="none" anchor="ctr"/>
          <a:lstStyle/>
          <a:p>
            <a:endParaRPr lang="en-US"/>
          </a:p>
        </p:txBody>
      </p:sp>
      <p:sp>
        <p:nvSpPr>
          <p:cNvPr id="972805" name="Oval 5"/>
          <p:cNvSpPr>
            <a:spLocks noChangeArrowheads="1"/>
          </p:cNvSpPr>
          <p:nvPr/>
        </p:nvSpPr>
        <p:spPr bwMode="auto">
          <a:xfrm>
            <a:off x="228600" y="3962400"/>
            <a:ext cx="1905000" cy="762000"/>
          </a:xfrm>
          <a:prstGeom prst="ellipse">
            <a:avLst/>
          </a:prstGeom>
          <a:solidFill>
            <a:srgbClr val="FFFF00"/>
          </a:solidFill>
          <a:ln w="9525">
            <a:solidFill>
              <a:schemeClr val="tx1"/>
            </a:solidFill>
            <a:round/>
            <a:headEnd/>
            <a:tailEnd/>
          </a:ln>
        </p:spPr>
        <p:txBody>
          <a:bodyPr wrap="none" anchor="ctr"/>
          <a:lstStyle/>
          <a:p>
            <a:endParaRPr lang="en-US"/>
          </a:p>
        </p:txBody>
      </p:sp>
      <p:sp>
        <p:nvSpPr>
          <p:cNvPr id="972806" name="AutoShape 6"/>
          <p:cNvSpPr>
            <a:spLocks noChangeArrowheads="1"/>
          </p:cNvSpPr>
          <p:nvPr/>
        </p:nvSpPr>
        <p:spPr bwMode="auto">
          <a:xfrm>
            <a:off x="1676400" y="3962400"/>
            <a:ext cx="304800" cy="228600"/>
          </a:xfrm>
          <a:prstGeom prst="lightningBolt">
            <a:avLst/>
          </a:prstGeom>
          <a:solidFill>
            <a:schemeClr val="accent2"/>
          </a:solidFill>
          <a:ln w="9525">
            <a:solidFill>
              <a:schemeClr val="tx1"/>
            </a:solidFill>
            <a:miter lim="800000"/>
            <a:headEnd/>
            <a:tailEnd/>
          </a:ln>
        </p:spPr>
        <p:txBody>
          <a:bodyPr wrap="none" anchor="ctr"/>
          <a:lstStyle/>
          <a:p>
            <a:endParaRPr lang="en-US"/>
          </a:p>
        </p:txBody>
      </p:sp>
      <p:sp>
        <p:nvSpPr>
          <p:cNvPr id="972807" name="Line 7"/>
          <p:cNvSpPr>
            <a:spLocks noChangeShapeType="1"/>
          </p:cNvSpPr>
          <p:nvPr/>
        </p:nvSpPr>
        <p:spPr bwMode="auto">
          <a:xfrm>
            <a:off x="1143000" y="4343400"/>
            <a:ext cx="0" cy="381000"/>
          </a:xfrm>
          <a:prstGeom prst="line">
            <a:avLst/>
          </a:prstGeom>
          <a:noFill/>
          <a:ln w="9525">
            <a:solidFill>
              <a:schemeClr val="tx1"/>
            </a:solidFill>
            <a:prstDash val="dash"/>
            <a:round/>
            <a:headEnd/>
            <a:tailEnd/>
          </a:ln>
        </p:spPr>
        <p:txBody>
          <a:bodyPr/>
          <a:lstStyle/>
          <a:p>
            <a:endParaRPr lang="en-US"/>
          </a:p>
        </p:txBody>
      </p:sp>
      <p:sp>
        <p:nvSpPr>
          <p:cNvPr id="972808" name="Line 8"/>
          <p:cNvSpPr>
            <a:spLocks noChangeShapeType="1"/>
          </p:cNvSpPr>
          <p:nvPr/>
        </p:nvSpPr>
        <p:spPr bwMode="auto">
          <a:xfrm>
            <a:off x="1143000" y="4724400"/>
            <a:ext cx="0" cy="838200"/>
          </a:xfrm>
          <a:prstGeom prst="line">
            <a:avLst/>
          </a:prstGeom>
          <a:noFill/>
          <a:ln w="9525">
            <a:solidFill>
              <a:schemeClr val="tx1"/>
            </a:solidFill>
            <a:round/>
            <a:headEnd/>
            <a:tailEnd type="triangle" w="med" len="med"/>
          </a:ln>
        </p:spPr>
        <p:txBody>
          <a:bodyPr/>
          <a:lstStyle/>
          <a:p>
            <a:endParaRPr lang="en-US"/>
          </a:p>
        </p:txBody>
      </p:sp>
      <p:sp>
        <p:nvSpPr>
          <p:cNvPr id="972809" name="Line 9"/>
          <p:cNvSpPr>
            <a:spLocks noChangeShapeType="1"/>
          </p:cNvSpPr>
          <p:nvPr/>
        </p:nvSpPr>
        <p:spPr bwMode="auto">
          <a:xfrm flipV="1">
            <a:off x="1143000" y="3200400"/>
            <a:ext cx="0" cy="1066800"/>
          </a:xfrm>
          <a:prstGeom prst="line">
            <a:avLst/>
          </a:prstGeom>
          <a:noFill/>
          <a:ln w="9525">
            <a:solidFill>
              <a:schemeClr val="tx1"/>
            </a:solidFill>
            <a:round/>
            <a:headEnd/>
            <a:tailEnd/>
          </a:ln>
        </p:spPr>
        <p:txBody>
          <a:bodyPr/>
          <a:lstStyle/>
          <a:p>
            <a:endParaRPr lang="en-US"/>
          </a:p>
        </p:txBody>
      </p:sp>
      <p:sp>
        <p:nvSpPr>
          <p:cNvPr id="972810" name="Line 10"/>
          <p:cNvSpPr>
            <a:spLocks noChangeShapeType="1"/>
          </p:cNvSpPr>
          <p:nvPr/>
        </p:nvSpPr>
        <p:spPr bwMode="auto">
          <a:xfrm flipH="1">
            <a:off x="381000" y="4267200"/>
            <a:ext cx="762000" cy="304800"/>
          </a:xfrm>
          <a:prstGeom prst="line">
            <a:avLst/>
          </a:prstGeom>
          <a:noFill/>
          <a:ln w="9525">
            <a:solidFill>
              <a:schemeClr val="tx1"/>
            </a:solidFill>
            <a:round/>
            <a:headEnd/>
            <a:tailEnd/>
          </a:ln>
        </p:spPr>
        <p:txBody>
          <a:bodyPr/>
          <a:lstStyle/>
          <a:p>
            <a:endParaRPr lang="en-US"/>
          </a:p>
        </p:txBody>
      </p:sp>
      <p:sp>
        <p:nvSpPr>
          <p:cNvPr id="972811" name="Line 11"/>
          <p:cNvSpPr>
            <a:spLocks noChangeShapeType="1"/>
          </p:cNvSpPr>
          <p:nvPr/>
        </p:nvSpPr>
        <p:spPr bwMode="auto">
          <a:xfrm flipH="1" flipV="1">
            <a:off x="1295400" y="3733800"/>
            <a:ext cx="381000" cy="228600"/>
          </a:xfrm>
          <a:prstGeom prst="line">
            <a:avLst/>
          </a:prstGeom>
          <a:noFill/>
          <a:ln w="9525">
            <a:solidFill>
              <a:schemeClr val="tx1"/>
            </a:solidFill>
            <a:round/>
            <a:headEnd/>
            <a:tailEnd type="triangle" w="med" len="med"/>
          </a:ln>
        </p:spPr>
        <p:txBody>
          <a:bodyPr/>
          <a:lstStyle/>
          <a:p>
            <a:endParaRPr lang="en-US"/>
          </a:p>
        </p:txBody>
      </p:sp>
      <p:sp>
        <p:nvSpPr>
          <p:cNvPr id="972812" name="Text Box 12"/>
          <p:cNvSpPr txBox="1">
            <a:spLocks noChangeArrowheads="1"/>
          </p:cNvSpPr>
          <p:nvPr/>
        </p:nvSpPr>
        <p:spPr bwMode="auto">
          <a:xfrm>
            <a:off x="2286000" y="2819400"/>
            <a:ext cx="6629400" cy="1096963"/>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Ngoaïi löïc ôû ñaây chæ laø troïng löïc theo phöông truïc quay.Theo phöông vuoâng goùc vôùi truïc quay khoâng coù ngoaïi löïc</a:t>
            </a:r>
            <a:r>
              <a:rPr lang="en-US" sz="2200">
                <a:latin typeface="VNI-Times" pitchFamily="2" charset="0"/>
                <a:sym typeface="Symbol" pitchFamily="18" charset="2"/>
              </a:rPr>
              <a:t> Momen quay M = 0  L (heä ) = const</a:t>
            </a:r>
          </a:p>
        </p:txBody>
      </p:sp>
      <p:sp>
        <p:nvSpPr>
          <p:cNvPr id="972813" name="Text Box 13"/>
          <p:cNvSpPr txBox="1">
            <a:spLocks noChangeArrowheads="1"/>
          </p:cNvSpPr>
          <p:nvPr/>
        </p:nvSpPr>
        <p:spPr bwMode="auto">
          <a:xfrm>
            <a:off x="2362200" y="4191000"/>
            <a:ext cx="67818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 Vaän toác giaùn laø v </a:t>
            </a:r>
            <a:r>
              <a:rPr lang="en-US" sz="2200">
                <a:latin typeface="VNI-Times" pitchFamily="2" charset="0"/>
                <a:sym typeface="Symbol" pitchFamily="18" charset="2"/>
              </a:rPr>
              <a:t> Vaän toác goùc cuûa giaùn ñ/v traùi ñaát :</a:t>
            </a:r>
          </a:p>
        </p:txBody>
      </p:sp>
      <p:graphicFrame>
        <p:nvGraphicFramePr>
          <p:cNvPr id="972814" name="Object 14"/>
          <p:cNvGraphicFramePr>
            <a:graphicFrameLocks noGrp="1" noChangeAspect="1"/>
          </p:cNvGraphicFramePr>
          <p:nvPr>
            <p:ph sz="quarter" idx="1"/>
          </p:nvPr>
        </p:nvGraphicFramePr>
        <p:xfrm>
          <a:off x="7086600" y="4419600"/>
          <a:ext cx="1066800" cy="850900"/>
        </p:xfrm>
        <a:graphic>
          <a:graphicData uri="http://schemas.openxmlformats.org/presentationml/2006/ole">
            <mc:AlternateContent xmlns:mc="http://schemas.openxmlformats.org/markup-compatibility/2006">
              <mc:Choice xmlns:v="urn:schemas-microsoft-com:vml" Requires="v">
                <p:oleObj name="Equation" r:id="rId2" imgW="495000" imgH="393480" progId="Equation.DSMT4">
                  <p:embed/>
                </p:oleObj>
              </mc:Choice>
              <mc:Fallback>
                <p:oleObj name="Equation" r:id="rId2" imgW="495000" imgH="393480" progId="Equation.DSMT4">
                  <p:embed/>
                  <p:pic>
                    <p:nvPicPr>
                      <p:cNvPr id="972814" name="Objec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419600"/>
                        <a:ext cx="1066800"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15" name="Object 15"/>
          <p:cNvGraphicFramePr>
            <a:graphicFrameLocks noGrp="1" noChangeAspect="1"/>
          </p:cNvGraphicFramePr>
          <p:nvPr>
            <p:ph sz="quarter" idx="2"/>
          </p:nvPr>
        </p:nvGraphicFramePr>
        <p:xfrm>
          <a:off x="1600200" y="5946775"/>
          <a:ext cx="4114800" cy="787400"/>
        </p:xfrm>
        <a:graphic>
          <a:graphicData uri="http://schemas.openxmlformats.org/presentationml/2006/ole">
            <mc:AlternateContent xmlns:mc="http://schemas.openxmlformats.org/markup-compatibility/2006">
              <mc:Choice xmlns:v="urn:schemas-microsoft-com:vml" Requires="v">
                <p:oleObj name="Equation" r:id="rId4" imgW="2057400" imgH="393480" progId="Equation.DSMT4">
                  <p:embed/>
                </p:oleObj>
              </mc:Choice>
              <mc:Fallback>
                <p:oleObj name="Equation" r:id="rId4" imgW="2057400" imgH="393480" progId="Equation.DSMT4">
                  <p:embed/>
                  <p:pic>
                    <p:nvPicPr>
                      <p:cNvPr id="972815"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5946775"/>
                        <a:ext cx="411480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16" name="Object 16"/>
          <p:cNvGraphicFramePr>
            <a:graphicFrameLocks noGrp="1" noChangeAspect="1"/>
          </p:cNvGraphicFramePr>
          <p:nvPr>
            <p:ph sz="quarter" idx="3"/>
          </p:nvPr>
        </p:nvGraphicFramePr>
        <p:xfrm>
          <a:off x="5791200" y="6119813"/>
          <a:ext cx="1752600" cy="509587"/>
        </p:xfrm>
        <a:graphic>
          <a:graphicData uri="http://schemas.openxmlformats.org/presentationml/2006/ole">
            <mc:AlternateContent xmlns:mc="http://schemas.openxmlformats.org/markup-compatibility/2006">
              <mc:Choice xmlns:v="urn:schemas-microsoft-com:vml" Requires="v">
                <p:oleObj name="Equation" r:id="rId6" imgW="787320" imgH="228600" progId="Equation.DSMT4">
                  <p:embed/>
                </p:oleObj>
              </mc:Choice>
              <mc:Fallback>
                <p:oleObj name="Equation" r:id="rId6" imgW="787320" imgH="228600" progId="Equation.DSMT4">
                  <p:embed/>
                  <p:pic>
                    <p:nvPicPr>
                      <p:cNvPr id="972816"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6119813"/>
                        <a:ext cx="1752600" cy="509587"/>
                      </a:xfrm>
                      <a:prstGeom prst="rect">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17" name="Object 17"/>
          <p:cNvGraphicFramePr>
            <a:graphicFrameLocks noGrp="1" noChangeAspect="1"/>
          </p:cNvGraphicFramePr>
          <p:nvPr>
            <p:ph sz="quarter" idx="4"/>
          </p:nvPr>
        </p:nvGraphicFramePr>
        <p:xfrm>
          <a:off x="7162800" y="5334000"/>
          <a:ext cx="1223963" cy="520700"/>
        </p:xfrm>
        <a:graphic>
          <a:graphicData uri="http://schemas.openxmlformats.org/presentationml/2006/ole">
            <mc:AlternateContent xmlns:mc="http://schemas.openxmlformats.org/markup-compatibility/2006">
              <mc:Choice xmlns:v="urn:schemas-microsoft-com:vml" Requires="v">
                <p:oleObj name="Equation" r:id="rId8" imgW="596880" imgH="253800" progId="Equation.DSMT4">
                  <p:embed/>
                </p:oleObj>
              </mc:Choice>
              <mc:Fallback>
                <p:oleObj name="Equation" r:id="rId8" imgW="596880" imgH="253800" progId="Equation.DSMT4">
                  <p:embed/>
                  <p:pic>
                    <p:nvPicPr>
                      <p:cNvPr id="972817"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2800" y="5334000"/>
                        <a:ext cx="1223963"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2818" name="Text Box 18"/>
          <p:cNvSpPr txBox="1">
            <a:spLocks noChangeArrowheads="1"/>
          </p:cNvSpPr>
          <p:nvPr/>
        </p:nvSpPr>
        <p:spPr bwMode="auto">
          <a:xfrm>
            <a:off x="1981200" y="4905375"/>
            <a:ext cx="5486400" cy="73342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r>
              <a:rPr lang="en-US" sz="2100">
                <a:latin typeface="VNI-Times" pitchFamily="2" charset="0"/>
              </a:rPr>
              <a:t>Kh/l giaùn laø m,caùch truïc ñóa laø R        </a:t>
            </a:r>
            <a:r>
              <a:rPr lang="en-US" sz="2100">
                <a:latin typeface="VNI-Times" pitchFamily="2" charset="0"/>
                <a:sym typeface="Symbol" pitchFamily="18" charset="2"/>
              </a:rPr>
              <a:t>Momen quaùn tính cuûa giaùn ñ/v truïc quay laø :</a:t>
            </a:r>
            <a:r>
              <a:rPr lang="en-US" sz="2100">
                <a:latin typeface="VNI-Times" pitchFamily="2" charset="0"/>
              </a:rPr>
              <a:t> </a:t>
            </a:r>
          </a:p>
        </p:txBody>
      </p:sp>
      <p:sp>
        <p:nvSpPr>
          <p:cNvPr id="972819" name="Text Box 19"/>
          <p:cNvSpPr txBox="1">
            <a:spLocks noChangeArrowheads="1"/>
          </p:cNvSpPr>
          <p:nvPr/>
        </p:nvSpPr>
        <p:spPr bwMode="auto">
          <a:xfrm>
            <a:off x="1143000" y="5607050"/>
            <a:ext cx="5791200" cy="412750"/>
          </a:xfrm>
          <a:prstGeom prst="rect">
            <a:avLst/>
          </a:prstGeom>
          <a:noFill/>
          <a:ln w="9525">
            <a:noFill/>
            <a:miter lim="800000"/>
            <a:headEnd/>
            <a:tailEnd/>
          </a:ln>
        </p:spPr>
        <p:txBody>
          <a:bodyPr>
            <a:spAutoFit/>
          </a:bodyPr>
          <a:lstStyle/>
          <a:p>
            <a:pPr algn="l">
              <a:spcBef>
                <a:spcPct val="50000"/>
              </a:spcBef>
            </a:pPr>
            <a:r>
              <a:rPr lang="en-US" sz="2100">
                <a:latin typeface="VNI-Times" pitchFamily="2" charset="0"/>
              </a:rPr>
              <a:t>- Momen ñoäng löôïng cuûa heä khi giaùn ñang boø laø :</a:t>
            </a:r>
          </a:p>
        </p:txBody>
      </p:sp>
      <p:sp>
        <p:nvSpPr>
          <p:cNvPr id="133143" name="AutoShape 20"/>
          <p:cNvSpPr>
            <a:spLocks/>
          </p:cNvSpPr>
          <p:nvPr/>
        </p:nvSpPr>
        <p:spPr bwMode="auto">
          <a:xfrm>
            <a:off x="8382000" y="4800600"/>
            <a:ext cx="76200" cy="1143000"/>
          </a:xfrm>
          <a:prstGeom prst="rightBrace">
            <a:avLst>
              <a:gd name="adj1" fmla="val 125000"/>
              <a:gd name="adj2" fmla="val 50000"/>
            </a:avLst>
          </a:prstGeom>
          <a:noFill/>
          <a:ln w="9525">
            <a:solidFill>
              <a:schemeClr val="tx1"/>
            </a:solidFill>
            <a:round/>
            <a:headEnd/>
            <a:tailEnd/>
          </a:ln>
        </p:spPr>
        <p:txBody>
          <a:bodyPr wrap="none" anchor="ctr"/>
          <a:lstStyle/>
          <a:p>
            <a:endParaRPr lang="en-US"/>
          </a:p>
        </p:txBody>
      </p:sp>
      <p:sp>
        <p:nvSpPr>
          <p:cNvPr id="133144" name="Text Box 21"/>
          <p:cNvSpPr txBox="1">
            <a:spLocks noChangeArrowheads="1"/>
          </p:cNvSpPr>
          <p:nvPr/>
        </p:nvSpPr>
        <p:spPr bwMode="auto">
          <a:xfrm>
            <a:off x="8610600" y="5105400"/>
            <a:ext cx="685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(1)</a:t>
            </a:r>
          </a:p>
        </p:txBody>
      </p:sp>
      <p:sp>
        <p:nvSpPr>
          <p:cNvPr id="972822" name="Text Box 22"/>
          <p:cNvSpPr txBox="1">
            <a:spLocks noChangeArrowheads="1"/>
          </p:cNvSpPr>
          <p:nvPr/>
        </p:nvSpPr>
        <p:spPr bwMode="auto">
          <a:xfrm>
            <a:off x="228600" y="6096000"/>
            <a:ext cx="838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(1) </a:t>
            </a:r>
          </a:p>
        </p:txBody>
      </p:sp>
      <p:sp>
        <p:nvSpPr>
          <p:cNvPr id="972823" name="Line 23"/>
          <p:cNvSpPr>
            <a:spLocks noChangeShapeType="1"/>
          </p:cNvSpPr>
          <p:nvPr/>
        </p:nvSpPr>
        <p:spPr bwMode="auto">
          <a:xfrm>
            <a:off x="762000" y="6324600"/>
            <a:ext cx="685800" cy="0"/>
          </a:xfrm>
          <a:prstGeom prst="line">
            <a:avLst/>
          </a:prstGeom>
          <a:noFill/>
          <a:ln w="9525">
            <a:solidFill>
              <a:schemeClr val="tx1"/>
            </a:solidFill>
            <a:round/>
            <a:headEnd/>
            <a:tailEnd type="triangle" w="med" len="med"/>
          </a:ln>
        </p:spPr>
        <p:txBody>
          <a:bodyPr/>
          <a:lstStyle/>
          <a:p>
            <a:endParaRPr lang="en-US"/>
          </a:p>
        </p:txBody>
      </p:sp>
      <p:sp>
        <p:nvSpPr>
          <p:cNvPr id="972824" name="Text Box 24"/>
          <p:cNvSpPr txBox="1">
            <a:spLocks noChangeArrowheads="1"/>
          </p:cNvSpPr>
          <p:nvPr/>
        </p:nvSpPr>
        <p:spPr bwMode="auto">
          <a:xfrm>
            <a:off x="7924800" y="6156325"/>
            <a:ext cx="1219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(2)</a:t>
            </a:r>
          </a:p>
        </p:txBody>
      </p:sp>
      <p:graphicFrame>
        <p:nvGraphicFramePr>
          <p:cNvPr id="972825" name="Object 25"/>
          <p:cNvGraphicFramePr>
            <a:graphicFrameLocks noChangeAspect="1"/>
          </p:cNvGraphicFramePr>
          <p:nvPr/>
        </p:nvGraphicFramePr>
        <p:xfrm>
          <a:off x="636588" y="5334000"/>
          <a:ext cx="430212" cy="457200"/>
        </p:xfrm>
        <a:graphic>
          <a:graphicData uri="http://schemas.openxmlformats.org/presentationml/2006/ole">
            <mc:AlternateContent xmlns:mc="http://schemas.openxmlformats.org/markup-compatibility/2006">
              <mc:Choice xmlns:v="urn:schemas-microsoft-com:vml" Requires="v">
                <p:oleObj name="Equation" r:id="rId10" imgW="203040" imgH="215640" progId="Equation.DSMT4">
                  <p:embed/>
                </p:oleObj>
              </mc:Choice>
              <mc:Fallback>
                <p:oleObj name="Equation" r:id="rId10" imgW="203040" imgH="215640" progId="Equation.DSMT4">
                  <p:embed/>
                  <p:pic>
                    <p:nvPicPr>
                      <p:cNvPr id="972825" name="Object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6588" y="5334000"/>
                        <a:ext cx="43021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26" name="Object 26"/>
          <p:cNvGraphicFramePr>
            <a:graphicFrameLocks noChangeAspect="1"/>
          </p:cNvGraphicFramePr>
          <p:nvPr/>
        </p:nvGraphicFramePr>
        <p:xfrm>
          <a:off x="1663700" y="4648200"/>
          <a:ext cx="381000" cy="457200"/>
        </p:xfrm>
        <a:graphic>
          <a:graphicData uri="http://schemas.openxmlformats.org/presentationml/2006/ole">
            <mc:AlternateContent xmlns:mc="http://schemas.openxmlformats.org/markup-compatibility/2006">
              <mc:Choice xmlns:v="urn:schemas-microsoft-com:vml" Requires="v">
                <p:oleObj name="Equation" r:id="rId12" imgW="190440" imgH="228600" progId="Equation.DSMT4">
                  <p:embed/>
                </p:oleObj>
              </mc:Choice>
              <mc:Fallback>
                <p:oleObj name="Equation" r:id="rId12" imgW="190440" imgH="228600" progId="Equation.DSMT4">
                  <p:embed/>
                  <p:pic>
                    <p:nvPicPr>
                      <p:cNvPr id="972826" name="Object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63700" y="4648200"/>
                        <a:ext cx="381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2827" name="Line 27"/>
          <p:cNvSpPr>
            <a:spLocks noChangeShapeType="1"/>
          </p:cNvSpPr>
          <p:nvPr/>
        </p:nvSpPr>
        <p:spPr bwMode="auto">
          <a:xfrm flipH="1">
            <a:off x="1676400" y="4572000"/>
            <a:ext cx="76200" cy="76200"/>
          </a:xfrm>
          <a:prstGeom prst="line">
            <a:avLst/>
          </a:prstGeom>
          <a:noFill/>
          <a:ln w="9525">
            <a:solidFill>
              <a:schemeClr val="tx1"/>
            </a:solidFill>
            <a:round/>
            <a:headEnd/>
            <a:tailEnd/>
          </a:ln>
        </p:spPr>
        <p:txBody>
          <a:bodyPr/>
          <a:lstStyle/>
          <a:p>
            <a:endParaRPr lang="en-US"/>
          </a:p>
        </p:txBody>
      </p:sp>
      <p:sp>
        <p:nvSpPr>
          <p:cNvPr id="972828" name="Line 28"/>
          <p:cNvSpPr>
            <a:spLocks noChangeShapeType="1"/>
          </p:cNvSpPr>
          <p:nvPr/>
        </p:nvSpPr>
        <p:spPr bwMode="auto">
          <a:xfrm>
            <a:off x="1676400" y="4648200"/>
            <a:ext cx="152400" cy="76200"/>
          </a:xfrm>
          <a:prstGeom prst="line">
            <a:avLst/>
          </a:prstGeom>
          <a:noFill/>
          <a:ln w="9525">
            <a:solidFill>
              <a:schemeClr val="tx1"/>
            </a:solidFill>
            <a:round/>
            <a:headEnd/>
            <a:tailEnd/>
          </a:ln>
        </p:spPr>
        <p:txBody>
          <a:bodyPr/>
          <a:lstStyle/>
          <a:p>
            <a:endParaRPr lang="en-US"/>
          </a:p>
        </p:txBody>
      </p:sp>
      <p:graphicFrame>
        <p:nvGraphicFramePr>
          <p:cNvPr id="972829" name="Object 29"/>
          <p:cNvGraphicFramePr>
            <a:graphicFrameLocks noChangeAspect="1"/>
          </p:cNvGraphicFramePr>
          <p:nvPr/>
        </p:nvGraphicFramePr>
        <p:xfrm>
          <a:off x="1524000" y="3441700"/>
          <a:ext cx="276225" cy="520700"/>
        </p:xfrm>
        <a:graphic>
          <a:graphicData uri="http://schemas.openxmlformats.org/presentationml/2006/ole">
            <mc:AlternateContent xmlns:mc="http://schemas.openxmlformats.org/markup-compatibility/2006">
              <mc:Choice xmlns:v="urn:schemas-microsoft-com:vml" Requires="v">
                <p:oleObj name="Equation" r:id="rId14" imgW="114120" imgH="215640" progId="Equation.DSMT4">
                  <p:embed/>
                </p:oleObj>
              </mc:Choice>
              <mc:Fallback>
                <p:oleObj name="Equation" r:id="rId14" imgW="114120" imgH="215640" progId="Equation.DSMT4">
                  <p:embed/>
                  <p:pic>
                    <p:nvPicPr>
                      <p:cNvPr id="972829" name="Object 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24000" y="3441700"/>
                        <a:ext cx="276225"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2830" name="Line 30"/>
          <p:cNvSpPr>
            <a:spLocks noChangeShapeType="1"/>
          </p:cNvSpPr>
          <p:nvPr/>
        </p:nvSpPr>
        <p:spPr bwMode="auto">
          <a:xfrm flipV="1">
            <a:off x="1143000" y="3657600"/>
            <a:ext cx="0" cy="609600"/>
          </a:xfrm>
          <a:prstGeom prst="line">
            <a:avLst/>
          </a:prstGeom>
          <a:noFill/>
          <a:ln w="28575">
            <a:solidFill>
              <a:schemeClr val="folHlink"/>
            </a:solidFill>
            <a:round/>
            <a:headEnd/>
            <a:tailEnd type="triangle" w="med" len="med"/>
          </a:ln>
        </p:spPr>
        <p:txBody>
          <a:bodyPr/>
          <a:lstStyle/>
          <a:p>
            <a:endParaRPr lang="en-US"/>
          </a:p>
        </p:txBody>
      </p:sp>
      <p:sp>
        <p:nvSpPr>
          <p:cNvPr id="133151" name="Line 31"/>
          <p:cNvSpPr>
            <a:spLocks noChangeShapeType="1"/>
          </p:cNvSpPr>
          <p:nvPr/>
        </p:nvSpPr>
        <p:spPr bwMode="auto">
          <a:xfrm>
            <a:off x="457200" y="609600"/>
            <a:ext cx="0" cy="2057400"/>
          </a:xfrm>
          <a:prstGeom prst="line">
            <a:avLst/>
          </a:prstGeom>
          <a:noFill/>
          <a:ln w="9525">
            <a:solidFill>
              <a:schemeClr val="tx1"/>
            </a:solidFill>
            <a:round/>
            <a:headEnd/>
            <a:tailEnd/>
          </a:ln>
        </p:spPr>
        <p:txBody>
          <a:bodyPr/>
          <a:lstStyle/>
          <a:p>
            <a:endParaRPr lang="en-US"/>
          </a:p>
        </p:txBody>
      </p:sp>
      <p:sp>
        <p:nvSpPr>
          <p:cNvPr id="133152" name="Text Box 32"/>
          <p:cNvSpPr txBox="1">
            <a:spLocks noChangeArrowheads="1"/>
          </p:cNvSpPr>
          <p:nvPr/>
        </p:nvSpPr>
        <p:spPr bwMode="auto">
          <a:xfrm>
            <a:off x="2438400" y="3886200"/>
            <a:ext cx="5334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72805"/>
                                        </p:tgtEl>
                                        <p:attrNameLst>
                                          <p:attrName>style.visibility</p:attrName>
                                        </p:attrNameLst>
                                      </p:cBhvr>
                                      <p:to>
                                        <p:strVal val="visible"/>
                                      </p:to>
                                    </p:set>
                                    <p:animEffect transition="in" filter="box(in)">
                                      <p:cBhvr>
                                        <p:cTn id="7" dur="500"/>
                                        <p:tgtEl>
                                          <p:spTgt spid="97280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972806"/>
                                        </p:tgtEl>
                                        <p:attrNameLst>
                                          <p:attrName>style.visibility</p:attrName>
                                        </p:attrNameLst>
                                      </p:cBhvr>
                                      <p:to>
                                        <p:strVal val="visible"/>
                                      </p:to>
                                    </p:set>
                                    <p:animEffect transition="in" filter="box(in)">
                                      <p:cBhvr>
                                        <p:cTn id="10" dur="500"/>
                                        <p:tgtEl>
                                          <p:spTgt spid="97280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972807"/>
                                        </p:tgtEl>
                                        <p:attrNameLst>
                                          <p:attrName>style.visibility</p:attrName>
                                        </p:attrNameLst>
                                      </p:cBhvr>
                                      <p:to>
                                        <p:strVal val="visible"/>
                                      </p:to>
                                    </p:set>
                                    <p:animEffect transition="in" filter="box(in)">
                                      <p:cBhvr>
                                        <p:cTn id="13" dur="500"/>
                                        <p:tgtEl>
                                          <p:spTgt spid="972807"/>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972808"/>
                                        </p:tgtEl>
                                        <p:attrNameLst>
                                          <p:attrName>style.visibility</p:attrName>
                                        </p:attrNameLst>
                                      </p:cBhvr>
                                      <p:to>
                                        <p:strVal val="visible"/>
                                      </p:to>
                                    </p:set>
                                    <p:animEffect transition="in" filter="box(in)">
                                      <p:cBhvr>
                                        <p:cTn id="16" dur="500"/>
                                        <p:tgtEl>
                                          <p:spTgt spid="972808"/>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972809"/>
                                        </p:tgtEl>
                                        <p:attrNameLst>
                                          <p:attrName>style.visibility</p:attrName>
                                        </p:attrNameLst>
                                      </p:cBhvr>
                                      <p:to>
                                        <p:strVal val="visible"/>
                                      </p:to>
                                    </p:set>
                                    <p:animEffect transition="in" filter="box(in)">
                                      <p:cBhvr>
                                        <p:cTn id="19" dur="500"/>
                                        <p:tgtEl>
                                          <p:spTgt spid="972809"/>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972810"/>
                                        </p:tgtEl>
                                        <p:attrNameLst>
                                          <p:attrName>style.visibility</p:attrName>
                                        </p:attrNameLst>
                                      </p:cBhvr>
                                      <p:to>
                                        <p:strVal val="visible"/>
                                      </p:to>
                                    </p:set>
                                    <p:animEffect transition="in" filter="box(in)">
                                      <p:cBhvr>
                                        <p:cTn id="22" dur="500"/>
                                        <p:tgtEl>
                                          <p:spTgt spid="972810"/>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972811"/>
                                        </p:tgtEl>
                                        <p:attrNameLst>
                                          <p:attrName>style.visibility</p:attrName>
                                        </p:attrNameLst>
                                      </p:cBhvr>
                                      <p:to>
                                        <p:strVal val="visible"/>
                                      </p:to>
                                    </p:set>
                                    <p:animEffect transition="in" filter="box(in)">
                                      <p:cBhvr>
                                        <p:cTn id="25" dur="500"/>
                                        <p:tgtEl>
                                          <p:spTgt spid="972811"/>
                                        </p:tgtEl>
                                      </p:cBhvr>
                                    </p:animEffect>
                                  </p:childTnLst>
                                </p:cTn>
                              </p:par>
                              <p:par>
                                <p:cTn id="26" presetID="4" presetClass="entr" presetSubtype="16" fill="hold" nodeType="withEffect">
                                  <p:stCondLst>
                                    <p:cond delay="0"/>
                                  </p:stCondLst>
                                  <p:childTnLst>
                                    <p:set>
                                      <p:cBhvr>
                                        <p:cTn id="27" dur="1" fill="hold">
                                          <p:stCondLst>
                                            <p:cond delay="0"/>
                                          </p:stCondLst>
                                        </p:cTn>
                                        <p:tgtEl>
                                          <p:spTgt spid="972825"/>
                                        </p:tgtEl>
                                        <p:attrNameLst>
                                          <p:attrName>style.visibility</p:attrName>
                                        </p:attrNameLst>
                                      </p:cBhvr>
                                      <p:to>
                                        <p:strVal val="visible"/>
                                      </p:to>
                                    </p:set>
                                    <p:animEffect transition="in" filter="box(in)">
                                      <p:cBhvr>
                                        <p:cTn id="28" dur="500"/>
                                        <p:tgtEl>
                                          <p:spTgt spid="972825"/>
                                        </p:tgtEl>
                                      </p:cBhvr>
                                    </p:animEffect>
                                  </p:childTnLst>
                                </p:cTn>
                              </p:par>
                              <p:par>
                                <p:cTn id="29" presetID="4" presetClass="entr" presetSubtype="16" fill="hold" nodeType="withEffect">
                                  <p:stCondLst>
                                    <p:cond delay="0"/>
                                  </p:stCondLst>
                                  <p:childTnLst>
                                    <p:set>
                                      <p:cBhvr>
                                        <p:cTn id="30" dur="1" fill="hold">
                                          <p:stCondLst>
                                            <p:cond delay="0"/>
                                          </p:stCondLst>
                                        </p:cTn>
                                        <p:tgtEl>
                                          <p:spTgt spid="972826"/>
                                        </p:tgtEl>
                                        <p:attrNameLst>
                                          <p:attrName>style.visibility</p:attrName>
                                        </p:attrNameLst>
                                      </p:cBhvr>
                                      <p:to>
                                        <p:strVal val="visible"/>
                                      </p:to>
                                    </p:set>
                                    <p:animEffect transition="in" filter="box(in)">
                                      <p:cBhvr>
                                        <p:cTn id="31" dur="500"/>
                                        <p:tgtEl>
                                          <p:spTgt spid="972826"/>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972827"/>
                                        </p:tgtEl>
                                        <p:attrNameLst>
                                          <p:attrName>style.visibility</p:attrName>
                                        </p:attrNameLst>
                                      </p:cBhvr>
                                      <p:to>
                                        <p:strVal val="visible"/>
                                      </p:to>
                                    </p:set>
                                    <p:animEffect transition="in" filter="box(in)">
                                      <p:cBhvr>
                                        <p:cTn id="34" dur="500"/>
                                        <p:tgtEl>
                                          <p:spTgt spid="972827"/>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972828"/>
                                        </p:tgtEl>
                                        <p:attrNameLst>
                                          <p:attrName>style.visibility</p:attrName>
                                        </p:attrNameLst>
                                      </p:cBhvr>
                                      <p:to>
                                        <p:strVal val="visible"/>
                                      </p:to>
                                    </p:set>
                                    <p:animEffect transition="in" filter="box(in)">
                                      <p:cBhvr>
                                        <p:cTn id="37" dur="500"/>
                                        <p:tgtEl>
                                          <p:spTgt spid="972828"/>
                                        </p:tgtEl>
                                      </p:cBhvr>
                                    </p:animEffect>
                                  </p:childTnLst>
                                </p:cTn>
                              </p:par>
                              <p:par>
                                <p:cTn id="38" presetID="4" presetClass="entr" presetSubtype="16" fill="hold" nodeType="withEffect">
                                  <p:stCondLst>
                                    <p:cond delay="0"/>
                                  </p:stCondLst>
                                  <p:childTnLst>
                                    <p:set>
                                      <p:cBhvr>
                                        <p:cTn id="39" dur="1" fill="hold">
                                          <p:stCondLst>
                                            <p:cond delay="0"/>
                                          </p:stCondLst>
                                        </p:cTn>
                                        <p:tgtEl>
                                          <p:spTgt spid="972829"/>
                                        </p:tgtEl>
                                        <p:attrNameLst>
                                          <p:attrName>style.visibility</p:attrName>
                                        </p:attrNameLst>
                                      </p:cBhvr>
                                      <p:to>
                                        <p:strVal val="visible"/>
                                      </p:to>
                                    </p:set>
                                    <p:animEffect transition="in" filter="box(in)">
                                      <p:cBhvr>
                                        <p:cTn id="40" dur="500"/>
                                        <p:tgtEl>
                                          <p:spTgt spid="972829"/>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972830"/>
                                        </p:tgtEl>
                                        <p:attrNameLst>
                                          <p:attrName>style.visibility</p:attrName>
                                        </p:attrNameLst>
                                      </p:cBhvr>
                                      <p:to>
                                        <p:strVal val="visible"/>
                                      </p:to>
                                    </p:set>
                                    <p:animEffect transition="in" filter="box(in)">
                                      <p:cBhvr>
                                        <p:cTn id="43" dur="500"/>
                                        <p:tgtEl>
                                          <p:spTgt spid="972830"/>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972804"/>
                                        </p:tgtEl>
                                        <p:attrNameLst>
                                          <p:attrName>style.visibility</p:attrName>
                                        </p:attrNameLst>
                                      </p:cBhvr>
                                      <p:to>
                                        <p:strVal val="visible"/>
                                      </p:to>
                                    </p:set>
                                    <p:animEffect transition="in" filter="blinds(horizontal)">
                                      <p:cBhvr>
                                        <p:cTn id="48" dur="500"/>
                                        <p:tgtEl>
                                          <p:spTgt spid="972804"/>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972812"/>
                                        </p:tgtEl>
                                        <p:attrNameLst>
                                          <p:attrName>style.visibility</p:attrName>
                                        </p:attrNameLst>
                                      </p:cBhvr>
                                      <p:to>
                                        <p:strVal val="visible"/>
                                      </p:to>
                                    </p:set>
                                    <p:animEffect transition="in" filter="blinds(horizontal)">
                                      <p:cBhvr>
                                        <p:cTn id="51" dur="500"/>
                                        <p:tgtEl>
                                          <p:spTgt spid="972812"/>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972813"/>
                                        </p:tgtEl>
                                        <p:attrNameLst>
                                          <p:attrName>style.visibility</p:attrName>
                                        </p:attrNameLst>
                                      </p:cBhvr>
                                      <p:to>
                                        <p:strVal val="visible"/>
                                      </p:to>
                                    </p:set>
                                    <p:animEffect transition="in" filter="blinds(horizontal)">
                                      <p:cBhvr>
                                        <p:cTn id="56" dur="500"/>
                                        <p:tgtEl>
                                          <p:spTgt spid="972813"/>
                                        </p:tgtEl>
                                      </p:cBhvr>
                                    </p:animEffect>
                                  </p:childTnLst>
                                </p:cTn>
                              </p:par>
                              <p:par>
                                <p:cTn id="57" presetID="3" presetClass="entr" presetSubtype="10" fill="hold" nodeType="withEffect">
                                  <p:stCondLst>
                                    <p:cond delay="0"/>
                                  </p:stCondLst>
                                  <p:childTnLst>
                                    <p:set>
                                      <p:cBhvr>
                                        <p:cTn id="58" dur="1" fill="hold">
                                          <p:stCondLst>
                                            <p:cond delay="0"/>
                                          </p:stCondLst>
                                        </p:cTn>
                                        <p:tgtEl>
                                          <p:spTgt spid="972814"/>
                                        </p:tgtEl>
                                        <p:attrNameLst>
                                          <p:attrName>style.visibility</p:attrName>
                                        </p:attrNameLst>
                                      </p:cBhvr>
                                      <p:to>
                                        <p:strVal val="visible"/>
                                      </p:to>
                                    </p:set>
                                    <p:animEffect transition="in" filter="blinds(horizontal)">
                                      <p:cBhvr>
                                        <p:cTn id="59" dur="500"/>
                                        <p:tgtEl>
                                          <p:spTgt spid="972814"/>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972818"/>
                                        </p:tgtEl>
                                        <p:attrNameLst>
                                          <p:attrName>style.visibility</p:attrName>
                                        </p:attrNameLst>
                                      </p:cBhvr>
                                      <p:to>
                                        <p:strVal val="visible"/>
                                      </p:to>
                                    </p:set>
                                    <p:animEffect transition="in" filter="blinds(horizontal)">
                                      <p:cBhvr>
                                        <p:cTn id="64" dur="500"/>
                                        <p:tgtEl>
                                          <p:spTgt spid="972818"/>
                                        </p:tgtEl>
                                      </p:cBhvr>
                                    </p:animEffect>
                                  </p:childTnLst>
                                </p:cTn>
                              </p:par>
                              <p:par>
                                <p:cTn id="65" presetID="3" presetClass="entr" presetSubtype="10" fill="hold" nodeType="withEffect">
                                  <p:stCondLst>
                                    <p:cond delay="0"/>
                                  </p:stCondLst>
                                  <p:childTnLst>
                                    <p:set>
                                      <p:cBhvr>
                                        <p:cTn id="66" dur="1" fill="hold">
                                          <p:stCondLst>
                                            <p:cond delay="0"/>
                                          </p:stCondLst>
                                        </p:cTn>
                                        <p:tgtEl>
                                          <p:spTgt spid="972817"/>
                                        </p:tgtEl>
                                        <p:attrNameLst>
                                          <p:attrName>style.visibility</p:attrName>
                                        </p:attrNameLst>
                                      </p:cBhvr>
                                      <p:to>
                                        <p:strVal val="visible"/>
                                      </p:to>
                                    </p:set>
                                    <p:animEffect transition="in" filter="blinds(horizontal)">
                                      <p:cBhvr>
                                        <p:cTn id="67" dur="500"/>
                                        <p:tgtEl>
                                          <p:spTgt spid="972817"/>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972819"/>
                                        </p:tgtEl>
                                        <p:attrNameLst>
                                          <p:attrName>style.visibility</p:attrName>
                                        </p:attrNameLst>
                                      </p:cBhvr>
                                      <p:to>
                                        <p:strVal val="visible"/>
                                      </p:to>
                                    </p:set>
                                    <p:animEffect transition="in" filter="blinds(horizontal)">
                                      <p:cBhvr>
                                        <p:cTn id="72" dur="500"/>
                                        <p:tgtEl>
                                          <p:spTgt spid="972819"/>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972822"/>
                                        </p:tgtEl>
                                        <p:attrNameLst>
                                          <p:attrName>style.visibility</p:attrName>
                                        </p:attrNameLst>
                                      </p:cBhvr>
                                      <p:to>
                                        <p:strVal val="visible"/>
                                      </p:to>
                                    </p:set>
                                    <p:animEffect transition="in" filter="blinds(horizontal)">
                                      <p:cBhvr>
                                        <p:cTn id="75" dur="500"/>
                                        <p:tgtEl>
                                          <p:spTgt spid="972822"/>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972823"/>
                                        </p:tgtEl>
                                        <p:attrNameLst>
                                          <p:attrName>style.visibility</p:attrName>
                                        </p:attrNameLst>
                                      </p:cBhvr>
                                      <p:to>
                                        <p:strVal val="visible"/>
                                      </p:to>
                                    </p:set>
                                    <p:animEffect transition="in" filter="blinds(horizontal)">
                                      <p:cBhvr>
                                        <p:cTn id="78" dur="500"/>
                                        <p:tgtEl>
                                          <p:spTgt spid="972823"/>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972815"/>
                                        </p:tgtEl>
                                        <p:attrNameLst>
                                          <p:attrName>style.visibility</p:attrName>
                                        </p:attrNameLst>
                                      </p:cBhvr>
                                      <p:to>
                                        <p:strVal val="visible"/>
                                      </p:to>
                                    </p:set>
                                    <p:animEffect transition="in" filter="blinds(horizontal)">
                                      <p:cBhvr>
                                        <p:cTn id="83" dur="500"/>
                                        <p:tgtEl>
                                          <p:spTgt spid="972815"/>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nodeType="clickEffect">
                                  <p:stCondLst>
                                    <p:cond delay="0"/>
                                  </p:stCondLst>
                                  <p:childTnLst>
                                    <p:set>
                                      <p:cBhvr>
                                        <p:cTn id="87" dur="1" fill="hold">
                                          <p:stCondLst>
                                            <p:cond delay="0"/>
                                          </p:stCondLst>
                                        </p:cTn>
                                        <p:tgtEl>
                                          <p:spTgt spid="972816"/>
                                        </p:tgtEl>
                                        <p:attrNameLst>
                                          <p:attrName>style.visibility</p:attrName>
                                        </p:attrNameLst>
                                      </p:cBhvr>
                                      <p:to>
                                        <p:strVal val="visible"/>
                                      </p:to>
                                    </p:set>
                                    <p:animEffect transition="in" filter="blinds(horizontal)">
                                      <p:cBhvr>
                                        <p:cTn id="88" dur="500"/>
                                        <p:tgtEl>
                                          <p:spTgt spid="972816"/>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972824"/>
                                        </p:tgtEl>
                                        <p:attrNameLst>
                                          <p:attrName>style.visibility</p:attrName>
                                        </p:attrNameLst>
                                      </p:cBhvr>
                                      <p:to>
                                        <p:strVal val="visible"/>
                                      </p:to>
                                    </p:set>
                                    <p:animEffect transition="in" filter="blinds(horizontal)">
                                      <p:cBhvr>
                                        <p:cTn id="91" dur="500"/>
                                        <p:tgtEl>
                                          <p:spTgt spid="972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04" grpId="0" animBg="1"/>
      <p:bldP spid="972805" grpId="0" animBg="1"/>
      <p:bldP spid="972806" grpId="0" animBg="1"/>
      <p:bldP spid="972807" grpId="0" animBg="1"/>
      <p:bldP spid="972808" grpId="0" animBg="1"/>
      <p:bldP spid="972809" grpId="0" animBg="1"/>
      <p:bldP spid="972810" grpId="0" animBg="1"/>
      <p:bldP spid="972811" grpId="0" animBg="1"/>
      <p:bldP spid="972812" grpId="0"/>
      <p:bldP spid="972813" grpId="0"/>
      <p:bldP spid="972818" grpId="0"/>
      <p:bldP spid="972819" grpId="0"/>
      <p:bldP spid="972822" grpId="0"/>
      <p:bldP spid="972823" grpId="0" animBg="1"/>
      <p:bldP spid="972824" grpId="0"/>
      <p:bldP spid="972827" grpId="0" animBg="1"/>
      <p:bldP spid="972828" grpId="0" animBg="1"/>
      <p:bldP spid="97283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57" name="Text Box 2"/>
          <p:cNvSpPr txBox="1">
            <a:spLocks noChangeArrowheads="1"/>
          </p:cNvSpPr>
          <p:nvPr/>
        </p:nvSpPr>
        <p:spPr bwMode="auto">
          <a:xfrm>
            <a:off x="457200" y="76200"/>
            <a:ext cx="60198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 Momen ñoäng löôïng cuûa heä khi giaùn döøng laïi :</a:t>
            </a:r>
          </a:p>
        </p:txBody>
      </p:sp>
      <p:graphicFrame>
        <p:nvGraphicFramePr>
          <p:cNvPr id="973827" name="Object 3"/>
          <p:cNvGraphicFramePr>
            <a:graphicFrameLocks noGrp="1" noChangeAspect="1"/>
          </p:cNvGraphicFramePr>
          <p:nvPr>
            <p:ph sz="quarter" idx="1"/>
          </p:nvPr>
        </p:nvGraphicFramePr>
        <p:xfrm>
          <a:off x="2286000" y="512763"/>
          <a:ext cx="4038600" cy="639762"/>
        </p:xfrm>
        <a:graphic>
          <a:graphicData uri="http://schemas.openxmlformats.org/presentationml/2006/ole">
            <mc:AlternateContent xmlns:mc="http://schemas.openxmlformats.org/markup-compatibility/2006">
              <mc:Choice xmlns:v="urn:schemas-microsoft-com:vml" Requires="v">
                <p:oleObj name="Equation" r:id="rId2" imgW="1765080" imgH="279360" progId="Equation.DSMT4">
                  <p:embed/>
                </p:oleObj>
              </mc:Choice>
              <mc:Fallback>
                <p:oleObj name="Equation" r:id="rId2" imgW="1765080" imgH="279360" progId="Equation.DSMT4">
                  <p:embed/>
                  <p:pic>
                    <p:nvPicPr>
                      <p:cNvPr id="97382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512763"/>
                        <a:ext cx="4038600" cy="639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3828" name="Object 4"/>
          <p:cNvGraphicFramePr>
            <a:graphicFrameLocks noGrp="1" noChangeAspect="1"/>
          </p:cNvGraphicFramePr>
          <p:nvPr>
            <p:ph sz="quarter" idx="2"/>
          </p:nvPr>
        </p:nvGraphicFramePr>
        <p:xfrm>
          <a:off x="990600" y="1779588"/>
          <a:ext cx="4032250" cy="550862"/>
        </p:xfrm>
        <a:graphic>
          <a:graphicData uri="http://schemas.openxmlformats.org/presentationml/2006/ole">
            <mc:AlternateContent xmlns:mc="http://schemas.openxmlformats.org/markup-compatibility/2006">
              <mc:Choice xmlns:v="urn:schemas-microsoft-com:vml" Requires="v">
                <p:oleObj name="Equation" r:id="rId4" imgW="2044440" imgH="279360" progId="Equation.DSMT4">
                  <p:embed/>
                </p:oleObj>
              </mc:Choice>
              <mc:Fallback>
                <p:oleObj name="Equation" r:id="rId4" imgW="2044440" imgH="279360" progId="Equation.DSMT4">
                  <p:embed/>
                  <p:pic>
                    <p:nvPicPr>
                      <p:cNvPr id="97382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779588"/>
                        <a:ext cx="4032250" cy="550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3829" name="Object 5"/>
          <p:cNvGraphicFramePr>
            <a:graphicFrameLocks noGrp="1" noChangeAspect="1"/>
          </p:cNvGraphicFramePr>
          <p:nvPr>
            <p:ph sz="quarter" idx="3"/>
          </p:nvPr>
        </p:nvGraphicFramePr>
        <p:xfrm>
          <a:off x="4876800" y="1169988"/>
          <a:ext cx="844550" cy="407987"/>
        </p:xfrm>
        <a:graphic>
          <a:graphicData uri="http://schemas.openxmlformats.org/presentationml/2006/ole">
            <mc:AlternateContent xmlns:mc="http://schemas.openxmlformats.org/markup-compatibility/2006">
              <mc:Choice xmlns:v="urn:schemas-microsoft-com:vml" Requires="v">
                <p:oleObj name="Equation" r:id="rId6" imgW="393480" imgH="190440" progId="Equation.DSMT4">
                  <p:embed/>
                </p:oleObj>
              </mc:Choice>
              <mc:Fallback>
                <p:oleObj name="Equation" r:id="rId6" imgW="393480" imgH="190440" progId="Equation.DSMT4">
                  <p:embed/>
                  <p:pic>
                    <p:nvPicPr>
                      <p:cNvPr id="973829"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1169988"/>
                        <a:ext cx="844550" cy="407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3830" name="Text Box 6"/>
          <p:cNvSpPr txBox="1">
            <a:spLocks noChangeArrowheads="1"/>
          </p:cNvSpPr>
          <p:nvPr/>
        </p:nvSpPr>
        <p:spPr bwMode="auto">
          <a:xfrm>
            <a:off x="457200" y="1143000"/>
            <a:ext cx="38862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-Baûo toaøn momen ñoäng löôïng :</a:t>
            </a:r>
          </a:p>
        </p:txBody>
      </p:sp>
      <p:graphicFrame>
        <p:nvGraphicFramePr>
          <p:cNvPr id="973831" name="Object 7"/>
          <p:cNvGraphicFramePr>
            <a:graphicFrameLocks noGrp="1" noChangeAspect="1"/>
          </p:cNvGraphicFramePr>
          <p:nvPr>
            <p:ph sz="quarter" idx="4"/>
          </p:nvPr>
        </p:nvGraphicFramePr>
        <p:xfrm>
          <a:off x="6096000" y="1550988"/>
          <a:ext cx="2052638" cy="836612"/>
        </p:xfrm>
        <a:graphic>
          <a:graphicData uri="http://schemas.openxmlformats.org/presentationml/2006/ole">
            <mc:AlternateContent xmlns:mc="http://schemas.openxmlformats.org/markup-compatibility/2006">
              <mc:Choice xmlns:v="urn:schemas-microsoft-com:vml" Requires="v">
                <p:oleObj name="Equation" r:id="rId8" imgW="965160" imgH="393480" progId="Equation.DSMT4">
                  <p:embed/>
                </p:oleObj>
              </mc:Choice>
              <mc:Fallback>
                <p:oleObj name="Equation" r:id="rId8" imgW="965160" imgH="393480" progId="Equation.DSMT4">
                  <p:embed/>
                  <p:pic>
                    <p:nvPicPr>
                      <p:cNvPr id="973831"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0" y="1550988"/>
                        <a:ext cx="2052638" cy="836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3832" name="Line 8"/>
          <p:cNvSpPr>
            <a:spLocks noChangeShapeType="1"/>
          </p:cNvSpPr>
          <p:nvPr/>
        </p:nvSpPr>
        <p:spPr bwMode="auto">
          <a:xfrm>
            <a:off x="5257800" y="2084388"/>
            <a:ext cx="685800" cy="0"/>
          </a:xfrm>
          <a:prstGeom prst="line">
            <a:avLst/>
          </a:prstGeom>
          <a:noFill/>
          <a:ln w="9525">
            <a:solidFill>
              <a:schemeClr val="tx1"/>
            </a:solidFill>
            <a:round/>
            <a:headEnd/>
            <a:tailEnd type="triangle" w="med" len="med"/>
          </a:ln>
        </p:spPr>
        <p:txBody>
          <a:bodyPr/>
          <a:lstStyle/>
          <a:p>
            <a:endParaRPr lang="en-US"/>
          </a:p>
        </p:txBody>
      </p:sp>
      <p:sp>
        <p:nvSpPr>
          <p:cNvPr id="973833" name="Text Box 9"/>
          <p:cNvSpPr txBox="1">
            <a:spLocks noChangeArrowheads="1"/>
          </p:cNvSpPr>
          <p:nvPr/>
        </p:nvSpPr>
        <p:spPr bwMode="auto">
          <a:xfrm>
            <a:off x="7010400" y="685800"/>
            <a:ext cx="762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(3)</a:t>
            </a:r>
          </a:p>
        </p:txBody>
      </p:sp>
      <p:sp>
        <p:nvSpPr>
          <p:cNvPr id="973834" name="Text Box 10"/>
          <p:cNvSpPr txBox="1">
            <a:spLocks noChangeArrowheads="1"/>
          </p:cNvSpPr>
          <p:nvPr/>
        </p:nvSpPr>
        <p:spPr bwMode="auto">
          <a:xfrm>
            <a:off x="8458200" y="2133600"/>
            <a:ext cx="990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(4)</a:t>
            </a:r>
          </a:p>
        </p:txBody>
      </p:sp>
      <p:sp>
        <p:nvSpPr>
          <p:cNvPr id="973835" name="Line 11"/>
          <p:cNvSpPr>
            <a:spLocks noChangeShapeType="1"/>
          </p:cNvSpPr>
          <p:nvPr/>
        </p:nvSpPr>
        <p:spPr bwMode="auto">
          <a:xfrm>
            <a:off x="6477000" y="2133600"/>
            <a:ext cx="0" cy="533400"/>
          </a:xfrm>
          <a:prstGeom prst="line">
            <a:avLst/>
          </a:prstGeom>
          <a:noFill/>
          <a:ln w="9525">
            <a:solidFill>
              <a:schemeClr val="tx1"/>
            </a:solidFill>
            <a:round/>
            <a:headEnd/>
            <a:tailEnd type="triangle" w="med" len="med"/>
          </a:ln>
        </p:spPr>
        <p:txBody>
          <a:bodyPr/>
          <a:lstStyle/>
          <a:p>
            <a:endParaRPr lang="en-US"/>
          </a:p>
        </p:txBody>
      </p:sp>
      <p:sp>
        <p:nvSpPr>
          <p:cNvPr id="973836" name="Text Box 12"/>
          <p:cNvSpPr txBox="1">
            <a:spLocks noChangeArrowheads="1"/>
          </p:cNvSpPr>
          <p:nvPr/>
        </p:nvSpPr>
        <p:spPr bwMode="auto">
          <a:xfrm>
            <a:off x="6096000" y="2193925"/>
            <a:ext cx="685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973837" name="Text Box 13"/>
          <p:cNvSpPr txBox="1">
            <a:spLocks noChangeArrowheads="1"/>
          </p:cNvSpPr>
          <p:nvPr/>
        </p:nvSpPr>
        <p:spPr bwMode="auto">
          <a:xfrm>
            <a:off x="3581400" y="2590800"/>
            <a:ext cx="5562600" cy="7016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Neáu </a:t>
            </a:r>
            <a:r>
              <a:rPr lang="en-US">
                <a:latin typeface="VNI-Times" pitchFamily="2" charset="0"/>
                <a:sym typeface="Symbol" pitchFamily="18" charset="2"/>
              </a:rPr>
              <a:t> cuøng daáu vôùi  </a:t>
            </a:r>
            <a:r>
              <a:rPr lang="en-US" baseline="-25000">
                <a:latin typeface="VNI-Times" pitchFamily="2" charset="0"/>
                <a:sym typeface="Symbol" pitchFamily="18" charset="2"/>
              </a:rPr>
              <a:t>0</a:t>
            </a:r>
            <a:r>
              <a:rPr lang="en-US">
                <a:latin typeface="VNI-Times" pitchFamily="2" charset="0"/>
                <a:sym typeface="Symbol" pitchFamily="18" charset="2"/>
              </a:rPr>
              <a:t> thì heä quay cuøng chieàu ban ñaàu cuûa ñóa (theo chieàu kim ñoàng hoà ).</a:t>
            </a:r>
          </a:p>
        </p:txBody>
      </p:sp>
      <p:sp>
        <p:nvSpPr>
          <p:cNvPr id="973838" name="Text Box 14"/>
          <p:cNvSpPr txBox="1">
            <a:spLocks noChangeArrowheads="1"/>
          </p:cNvSpPr>
          <p:nvPr/>
        </p:nvSpPr>
        <p:spPr bwMode="auto">
          <a:xfrm>
            <a:off x="304800" y="3429000"/>
            <a:ext cx="46482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b / </a:t>
            </a:r>
            <a:r>
              <a:rPr lang="en-US" sz="2200" u="sng">
                <a:latin typeface="VNI-Times" pitchFamily="2" charset="0"/>
              </a:rPr>
              <a:t>Cô naêng heä coù baûo toaøn khoâng ? :</a:t>
            </a:r>
          </a:p>
        </p:txBody>
      </p:sp>
      <p:sp>
        <p:nvSpPr>
          <p:cNvPr id="973839" name="Text Box 15"/>
          <p:cNvSpPr txBox="1">
            <a:spLocks noChangeArrowheads="1"/>
          </p:cNvSpPr>
          <p:nvPr/>
        </p:nvSpPr>
        <p:spPr bwMode="auto">
          <a:xfrm>
            <a:off x="6248400" y="3505200"/>
            <a:ext cx="2514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Xeùt </a:t>
            </a:r>
            <a:r>
              <a:rPr lang="en-US">
                <a:latin typeface="VNI-Times" pitchFamily="2" charset="0"/>
                <a:sym typeface="Symbol" pitchFamily="18" charset="2"/>
              </a:rPr>
              <a:t> K = 0 hay  0 ?</a:t>
            </a:r>
          </a:p>
        </p:txBody>
      </p:sp>
      <p:graphicFrame>
        <p:nvGraphicFramePr>
          <p:cNvPr id="973840" name="Object 16"/>
          <p:cNvGraphicFramePr>
            <a:graphicFrameLocks noChangeAspect="1"/>
          </p:cNvGraphicFramePr>
          <p:nvPr/>
        </p:nvGraphicFramePr>
        <p:xfrm>
          <a:off x="4038600" y="3994150"/>
          <a:ext cx="2057400" cy="477838"/>
        </p:xfrm>
        <a:graphic>
          <a:graphicData uri="http://schemas.openxmlformats.org/presentationml/2006/ole">
            <mc:AlternateContent xmlns:mc="http://schemas.openxmlformats.org/markup-compatibility/2006">
              <mc:Choice xmlns:v="urn:schemas-microsoft-com:vml" Requires="v">
                <p:oleObj name="Equation" r:id="rId10" imgW="1041120" imgH="241200" progId="Equation.DSMT4">
                  <p:embed/>
                </p:oleObj>
              </mc:Choice>
              <mc:Fallback>
                <p:oleObj name="Equation" r:id="rId10" imgW="1041120" imgH="241200" progId="Equation.DSMT4">
                  <p:embed/>
                  <p:pic>
                    <p:nvPicPr>
                      <p:cNvPr id="97384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38600" y="3994150"/>
                        <a:ext cx="2057400" cy="477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3841" name="Object 17"/>
          <p:cNvGraphicFramePr>
            <a:graphicFrameLocks noChangeAspect="1"/>
          </p:cNvGraphicFramePr>
          <p:nvPr/>
        </p:nvGraphicFramePr>
        <p:xfrm>
          <a:off x="6781800" y="3841750"/>
          <a:ext cx="2057400" cy="806450"/>
        </p:xfrm>
        <a:graphic>
          <a:graphicData uri="http://schemas.openxmlformats.org/presentationml/2006/ole">
            <mc:AlternateContent xmlns:mc="http://schemas.openxmlformats.org/markup-compatibility/2006">
              <mc:Choice xmlns:v="urn:schemas-microsoft-com:vml" Requires="v">
                <p:oleObj name="Equation" r:id="rId12" imgW="1002960" imgH="393480" progId="Equation.DSMT4">
                  <p:embed/>
                </p:oleObj>
              </mc:Choice>
              <mc:Fallback>
                <p:oleObj name="Equation" r:id="rId12" imgW="1002960" imgH="393480" progId="Equation.DSMT4">
                  <p:embed/>
                  <p:pic>
                    <p:nvPicPr>
                      <p:cNvPr id="973841"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81800" y="3841750"/>
                        <a:ext cx="2057400" cy="80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3842" name="Object 18"/>
          <p:cNvGraphicFramePr>
            <a:graphicFrameLocks noChangeAspect="1"/>
          </p:cNvGraphicFramePr>
          <p:nvPr/>
        </p:nvGraphicFramePr>
        <p:xfrm>
          <a:off x="2514600" y="4527550"/>
          <a:ext cx="889000" cy="471488"/>
        </p:xfrm>
        <a:graphic>
          <a:graphicData uri="http://schemas.openxmlformats.org/presentationml/2006/ole">
            <mc:AlternateContent xmlns:mc="http://schemas.openxmlformats.org/markup-compatibility/2006">
              <mc:Choice xmlns:v="urn:schemas-microsoft-com:vml" Requires="v">
                <p:oleObj name="Equation" r:id="rId14" imgW="431640" imgH="228600" progId="Equation.DSMT4">
                  <p:embed/>
                </p:oleObj>
              </mc:Choice>
              <mc:Fallback>
                <p:oleObj name="Equation" r:id="rId14" imgW="431640" imgH="228600" progId="Equation.DSMT4">
                  <p:embed/>
                  <p:pic>
                    <p:nvPicPr>
                      <p:cNvPr id="973842" name="Object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14600" y="4527550"/>
                        <a:ext cx="889000"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3843" name="Object 19"/>
          <p:cNvGraphicFramePr>
            <a:graphicFrameLocks noChangeAspect="1"/>
          </p:cNvGraphicFramePr>
          <p:nvPr/>
        </p:nvGraphicFramePr>
        <p:xfrm>
          <a:off x="3784600" y="4343400"/>
          <a:ext cx="1905000" cy="808038"/>
        </p:xfrm>
        <a:graphic>
          <a:graphicData uri="http://schemas.openxmlformats.org/presentationml/2006/ole">
            <mc:AlternateContent xmlns:mc="http://schemas.openxmlformats.org/markup-compatibility/2006">
              <mc:Choice xmlns:v="urn:schemas-microsoft-com:vml" Requires="v">
                <p:oleObj name="Equation" r:id="rId16" imgW="927000" imgH="393480" progId="Equation.DSMT4">
                  <p:embed/>
                </p:oleObj>
              </mc:Choice>
              <mc:Fallback>
                <p:oleObj name="Equation" r:id="rId16" imgW="927000" imgH="393480" progId="Equation.DSMT4">
                  <p:embed/>
                  <p:pic>
                    <p:nvPicPr>
                      <p:cNvPr id="973843" name="Object 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84600" y="4343400"/>
                        <a:ext cx="1905000" cy="808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3844" name="Object 20"/>
          <p:cNvGraphicFramePr>
            <a:graphicFrameLocks noChangeAspect="1"/>
          </p:cNvGraphicFramePr>
          <p:nvPr/>
        </p:nvGraphicFramePr>
        <p:xfrm>
          <a:off x="5486400" y="4787900"/>
          <a:ext cx="3657600" cy="927100"/>
        </p:xfrm>
        <a:graphic>
          <a:graphicData uri="http://schemas.openxmlformats.org/presentationml/2006/ole">
            <mc:AlternateContent xmlns:mc="http://schemas.openxmlformats.org/markup-compatibility/2006">
              <mc:Choice xmlns:v="urn:schemas-microsoft-com:vml" Requires="v">
                <p:oleObj name="Equation" r:id="rId18" imgW="1701720" imgH="431640" progId="Equation.DSMT4">
                  <p:embed/>
                </p:oleObj>
              </mc:Choice>
              <mc:Fallback>
                <p:oleObj name="Equation" r:id="rId18" imgW="1701720" imgH="431640" progId="Equation.DSMT4">
                  <p:embed/>
                  <p:pic>
                    <p:nvPicPr>
                      <p:cNvPr id="973844" name="Object 2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486400" y="4787900"/>
                        <a:ext cx="365760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3845" name="Object 21"/>
          <p:cNvGraphicFramePr>
            <a:graphicFrameLocks noChangeAspect="1"/>
          </p:cNvGraphicFramePr>
          <p:nvPr/>
        </p:nvGraphicFramePr>
        <p:xfrm>
          <a:off x="762000" y="5257800"/>
          <a:ext cx="4419600" cy="1055688"/>
        </p:xfrm>
        <a:graphic>
          <a:graphicData uri="http://schemas.openxmlformats.org/presentationml/2006/ole">
            <mc:AlternateContent xmlns:mc="http://schemas.openxmlformats.org/markup-compatibility/2006">
              <mc:Choice xmlns:v="urn:schemas-microsoft-com:vml" Requires="v">
                <p:oleObj name="Equation" r:id="rId20" imgW="2234880" imgH="533160" progId="Equation.DSMT4">
                  <p:embed/>
                </p:oleObj>
              </mc:Choice>
              <mc:Fallback>
                <p:oleObj name="Equation" r:id="rId20" imgW="2234880" imgH="533160" progId="Equation.DSMT4">
                  <p:embed/>
                  <p:pic>
                    <p:nvPicPr>
                      <p:cNvPr id="973845" name="Object 2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62000" y="5257800"/>
                        <a:ext cx="4419600" cy="1055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3846" name="Object 22"/>
          <p:cNvGraphicFramePr>
            <a:graphicFrameLocks noChangeAspect="1"/>
          </p:cNvGraphicFramePr>
          <p:nvPr/>
        </p:nvGraphicFramePr>
        <p:xfrm>
          <a:off x="838200" y="6096000"/>
          <a:ext cx="2133600" cy="495300"/>
        </p:xfrm>
        <a:graphic>
          <a:graphicData uri="http://schemas.openxmlformats.org/presentationml/2006/ole">
            <mc:AlternateContent xmlns:mc="http://schemas.openxmlformats.org/markup-compatibility/2006">
              <mc:Choice xmlns:v="urn:schemas-microsoft-com:vml" Requires="v">
                <p:oleObj name="Equation" r:id="rId22" imgW="533160" imgH="228600" progId="Equation.DSMT4">
                  <p:embed/>
                </p:oleObj>
              </mc:Choice>
              <mc:Fallback>
                <p:oleObj name="Equation" r:id="rId22" imgW="533160" imgH="228600" progId="Equation.DSMT4">
                  <p:embed/>
                  <p:pic>
                    <p:nvPicPr>
                      <p:cNvPr id="973846" name="Object 2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38200" y="6096000"/>
                        <a:ext cx="21336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3847" name="Text Box 23"/>
          <p:cNvSpPr txBox="1">
            <a:spLocks noChangeArrowheads="1"/>
          </p:cNvSpPr>
          <p:nvPr/>
        </p:nvSpPr>
        <p:spPr bwMode="auto">
          <a:xfrm>
            <a:off x="381000" y="3994150"/>
            <a:ext cx="3733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Ñoäng naêng heä khi giaùn ñang boø :</a:t>
            </a:r>
          </a:p>
        </p:txBody>
      </p:sp>
      <p:sp>
        <p:nvSpPr>
          <p:cNvPr id="973848" name="Line 24"/>
          <p:cNvSpPr>
            <a:spLocks noChangeShapeType="1"/>
          </p:cNvSpPr>
          <p:nvPr/>
        </p:nvSpPr>
        <p:spPr bwMode="auto">
          <a:xfrm>
            <a:off x="6172200" y="4222750"/>
            <a:ext cx="381000" cy="0"/>
          </a:xfrm>
          <a:prstGeom prst="line">
            <a:avLst/>
          </a:prstGeom>
          <a:noFill/>
          <a:ln w="9525">
            <a:solidFill>
              <a:schemeClr val="tx1"/>
            </a:solidFill>
            <a:round/>
            <a:headEnd/>
            <a:tailEnd type="triangle" w="med" len="med"/>
          </a:ln>
        </p:spPr>
        <p:txBody>
          <a:bodyPr/>
          <a:lstStyle/>
          <a:p>
            <a:endParaRPr lang="en-US"/>
          </a:p>
        </p:txBody>
      </p:sp>
      <p:sp>
        <p:nvSpPr>
          <p:cNvPr id="973849" name="Text Box 25"/>
          <p:cNvSpPr txBox="1">
            <a:spLocks noChangeArrowheads="1"/>
          </p:cNvSpPr>
          <p:nvPr/>
        </p:nvSpPr>
        <p:spPr bwMode="auto">
          <a:xfrm>
            <a:off x="381000" y="4541838"/>
            <a:ext cx="2209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Khi giaùn döøng laïi :</a:t>
            </a:r>
          </a:p>
        </p:txBody>
      </p:sp>
      <p:sp>
        <p:nvSpPr>
          <p:cNvPr id="973850" name="Line 26"/>
          <p:cNvSpPr>
            <a:spLocks noChangeShapeType="1"/>
          </p:cNvSpPr>
          <p:nvPr/>
        </p:nvSpPr>
        <p:spPr bwMode="auto">
          <a:xfrm>
            <a:off x="4800600" y="5257800"/>
            <a:ext cx="533400" cy="0"/>
          </a:xfrm>
          <a:prstGeom prst="line">
            <a:avLst/>
          </a:prstGeom>
          <a:noFill/>
          <a:ln w="9525">
            <a:solidFill>
              <a:schemeClr val="tx1"/>
            </a:solidFill>
            <a:round/>
            <a:headEnd/>
            <a:tailEnd type="triangle" w="med" len="med"/>
          </a:ln>
        </p:spPr>
        <p:txBody>
          <a:bodyPr/>
          <a:lstStyle/>
          <a:p>
            <a:endParaRPr lang="en-US"/>
          </a:p>
        </p:txBody>
      </p:sp>
      <p:sp>
        <p:nvSpPr>
          <p:cNvPr id="973851" name="AutoShape 27"/>
          <p:cNvSpPr>
            <a:spLocks noChangeArrowheads="1"/>
          </p:cNvSpPr>
          <p:nvPr/>
        </p:nvSpPr>
        <p:spPr bwMode="auto">
          <a:xfrm>
            <a:off x="3200400" y="6248400"/>
            <a:ext cx="762000" cy="152400"/>
          </a:xfrm>
          <a:prstGeom prst="rightArrow">
            <a:avLst>
              <a:gd name="adj1" fmla="val 50000"/>
              <a:gd name="adj2" fmla="val 125000"/>
            </a:avLst>
          </a:prstGeom>
          <a:solidFill>
            <a:schemeClr val="accent1"/>
          </a:solidFill>
          <a:ln w="9525">
            <a:solidFill>
              <a:schemeClr val="tx1"/>
            </a:solidFill>
            <a:miter lim="800000"/>
            <a:headEnd/>
            <a:tailEnd/>
          </a:ln>
        </p:spPr>
        <p:txBody>
          <a:bodyPr wrap="none" anchor="ctr"/>
          <a:lstStyle/>
          <a:p>
            <a:endParaRPr lang="en-US"/>
          </a:p>
        </p:txBody>
      </p:sp>
      <p:sp>
        <p:nvSpPr>
          <p:cNvPr id="973852" name="Text Box 28"/>
          <p:cNvSpPr txBox="1">
            <a:spLocks noChangeArrowheads="1"/>
          </p:cNvSpPr>
          <p:nvPr/>
        </p:nvSpPr>
        <p:spPr bwMode="auto">
          <a:xfrm>
            <a:off x="4495800" y="6019800"/>
            <a:ext cx="4648200" cy="466725"/>
          </a:xfrm>
          <a:prstGeom prst="rect">
            <a:avLst/>
          </a:prstGeom>
          <a:solidFill>
            <a:srgbClr val="92D050"/>
          </a:solidFill>
          <a:ln w="9525">
            <a:solidFill>
              <a:srgbClr val="0066FF"/>
            </a:solidFill>
            <a:miter lim="800000"/>
            <a:headEnd/>
            <a:tailEnd/>
          </a:ln>
        </p:spPr>
        <p:txBody>
          <a:bodyPr>
            <a:spAutoFit/>
          </a:bodyPr>
          <a:lstStyle/>
          <a:p>
            <a:pPr algn="l">
              <a:spcBef>
                <a:spcPct val="50000"/>
              </a:spcBef>
            </a:pPr>
            <a:r>
              <a:rPr lang="en-US" sz="2400" dirty="0" err="1">
                <a:latin typeface="VNI-Times" pitchFamily="2" charset="0"/>
              </a:rPr>
              <a:t>Cô</a:t>
            </a:r>
            <a:r>
              <a:rPr lang="en-US" sz="2400" dirty="0">
                <a:latin typeface="VNI-Times" pitchFamily="2" charset="0"/>
              </a:rPr>
              <a:t> </a:t>
            </a:r>
            <a:r>
              <a:rPr lang="en-US" sz="2400" dirty="0" err="1">
                <a:latin typeface="VNI-Times" pitchFamily="2" charset="0"/>
              </a:rPr>
              <a:t>naêng</a:t>
            </a:r>
            <a:r>
              <a:rPr lang="en-US" sz="2400" dirty="0">
                <a:latin typeface="VNI-Times" pitchFamily="2" charset="0"/>
              </a:rPr>
              <a:t> (</a:t>
            </a:r>
            <a:r>
              <a:rPr lang="en-US" sz="2400" dirty="0" err="1">
                <a:latin typeface="VNI-Times" pitchFamily="2" charset="0"/>
              </a:rPr>
              <a:t>ñoäng</a:t>
            </a:r>
            <a:r>
              <a:rPr lang="en-US" sz="2400" dirty="0">
                <a:latin typeface="VNI-Times" pitchFamily="2" charset="0"/>
              </a:rPr>
              <a:t> </a:t>
            </a:r>
            <a:r>
              <a:rPr lang="en-US" sz="2400" dirty="0" err="1">
                <a:latin typeface="VNI-Times" pitchFamily="2" charset="0"/>
              </a:rPr>
              <a:t>naêng</a:t>
            </a:r>
            <a:r>
              <a:rPr lang="en-US" sz="2400" dirty="0">
                <a:latin typeface="VNI-Times" pitchFamily="2" charset="0"/>
              </a:rPr>
              <a:t> ) </a:t>
            </a:r>
            <a:r>
              <a:rPr lang="en-US" sz="2400" dirty="0" err="1">
                <a:latin typeface="VNI-Times" pitchFamily="2" charset="0"/>
              </a:rPr>
              <a:t>heä</a:t>
            </a:r>
            <a:r>
              <a:rPr lang="en-US" sz="2400" dirty="0">
                <a:latin typeface="VNI-Times" pitchFamily="2" charset="0"/>
              </a:rPr>
              <a:t> </a:t>
            </a:r>
            <a:r>
              <a:rPr lang="en-US" sz="2400" dirty="0" err="1">
                <a:latin typeface="VNI-Times" pitchFamily="2" charset="0"/>
              </a:rPr>
              <a:t>bò</a:t>
            </a:r>
            <a:r>
              <a:rPr lang="en-US" sz="2400" dirty="0">
                <a:latin typeface="VNI-Times" pitchFamily="2" charset="0"/>
              </a:rPr>
              <a:t> </a:t>
            </a:r>
            <a:r>
              <a:rPr lang="en-US" sz="2400" dirty="0" err="1">
                <a:latin typeface="VNI-Times" pitchFamily="2" charset="0"/>
              </a:rPr>
              <a:t>giaûm</a:t>
            </a:r>
            <a:r>
              <a:rPr lang="en-US" sz="2400" dirty="0">
                <a:latin typeface="VNI-Times" pitchFamily="2" charset="0"/>
              </a:rPr>
              <a:t> .</a:t>
            </a:r>
          </a:p>
        </p:txBody>
      </p:sp>
      <p:sp>
        <p:nvSpPr>
          <p:cNvPr id="973853" name="Text Box 29"/>
          <p:cNvSpPr txBox="1">
            <a:spLocks noChangeArrowheads="1"/>
          </p:cNvSpPr>
          <p:nvPr/>
        </p:nvSpPr>
        <p:spPr bwMode="auto">
          <a:xfrm>
            <a:off x="5105400" y="3352800"/>
            <a:ext cx="1295400" cy="366713"/>
          </a:xfrm>
          <a:prstGeom prst="rect">
            <a:avLst/>
          </a:prstGeom>
          <a:noFill/>
          <a:ln w="9525">
            <a:noFill/>
            <a:miter lim="800000"/>
            <a:headEnd/>
            <a:tailEnd/>
          </a:ln>
        </p:spPr>
        <p:txBody>
          <a:bodyPr>
            <a:spAutoFit/>
          </a:bodyPr>
          <a:lstStyle/>
          <a:p>
            <a:pPr algn="l">
              <a:spcBef>
                <a:spcPct val="50000"/>
              </a:spcBef>
            </a:pPr>
            <a:r>
              <a:rPr lang="en-US" sz="1800">
                <a:latin typeface="VNI-Times" pitchFamily="2" charset="0"/>
              </a:rPr>
              <a:t>U = 0</a:t>
            </a:r>
          </a:p>
        </p:txBody>
      </p:sp>
      <p:sp>
        <p:nvSpPr>
          <p:cNvPr id="973854" name="Line 30"/>
          <p:cNvSpPr>
            <a:spLocks noChangeShapeType="1"/>
          </p:cNvSpPr>
          <p:nvPr/>
        </p:nvSpPr>
        <p:spPr bwMode="auto">
          <a:xfrm>
            <a:off x="4876800" y="3733800"/>
            <a:ext cx="1295400" cy="0"/>
          </a:xfrm>
          <a:prstGeom prst="line">
            <a:avLst/>
          </a:prstGeom>
          <a:noFill/>
          <a:ln w="9525">
            <a:solidFill>
              <a:schemeClr val="tx1"/>
            </a:solidFill>
            <a:round/>
            <a:headEnd/>
            <a:tailEnd type="arrow" w="med" len="med"/>
          </a:ln>
        </p:spPr>
        <p:txBody>
          <a:bodyPr/>
          <a:lstStyle/>
          <a:p>
            <a:endParaRPr lang="en-US"/>
          </a:p>
        </p:txBody>
      </p:sp>
      <p:sp>
        <p:nvSpPr>
          <p:cNvPr id="973855" name="Text Box 31"/>
          <p:cNvSpPr txBox="1">
            <a:spLocks noChangeArrowheads="1"/>
          </p:cNvSpPr>
          <p:nvPr/>
        </p:nvSpPr>
        <p:spPr bwMode="auto">
          <a:xfrm>
            <a:off x="5181600" y="1660525"/>
            <a:ext cx="685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sym typeface="Symbol"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73827"/>
                                        </p:tgtEl>
                                        <p:attrNameLst>
                                          <p:attrName>style.visibility</p:attrName>
                                        </p:attrNameLst>
                                      </p:cBhvr>
                                      <p:to>
                                        <p:strVal val="visible"/>
                                      </p:to>
                                    </p:set>
                                    <p:animEffect transition="in" filter="blinds(horizontal)">
                                      <p:cBhvr>
                                        <p:cTn id="7" dur="500"/>
                                        <p:tgtEl>
                                          <p:spTgt spid="97382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73833"/>
                                        </p:tgtEl>
                                        <p:attrNameLst>
                                          <p:attrName>style.visibility</p:attrName>
                                        </p:attrNameLst>
                                      </p:cBhvr>
                                      <p:to>
                                        <p:strVal val="visible"/>
                                      </p:to>
                                    </p:set>
                                    <p:animEffect transition="in" filter="blinds(horizontal)">
                                      <p:cBhvr>
                                        <p:cTn id="10" dur="500"/>
                                        <p:tgtEl>
                                          <p:spTgt spid="97383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73830"/>
                                        </p:tgtEl>
                                        <p:attrNameLst>
                                          <p:attrName>style.visibility</p:attrName>
                                        </p:attrNameLst>
                                      </p:cBhvr>
                                      <p:to>
                                        <p:strVal val="visible"/>
                                      </p:to>
                                    </p:set>
                                    <p:animEffect transition="in" filter="blinds(horizontal)">
                                      <p:cBhvr>
                                        <p:cTn id="15" dur="500"/>
                                        <p:tgtEl>
                                          <p:spTgt spid="973830"/>
                                        </p:tgtEl>
                                      </p:cBhvr>
                                    </p:animEffect>
                                  </p:childTnLst>
                                </p:cTn>
                              </p:par>
                              <p:par>
                                <p:cTn id="16" presetID="3" presetClass="entr" presetSubtype="10" fill="hold" nodeType="withEffect">
                                  <p:stCondLst>
                                    <p:cond delay="0"/>
                                  </p:stCondLst>
                                  <p:childTnLst>
                                    <p:set>
                                      <p:cBhvr>
                                        <p:cTn id="17" dur="1" fill="hold">
                                          <p:stCondLst>
                                            <p:cond delay="0"/>
                                          </p:stCondLst>
                                        </p:cTn>
                                        <p:tgtEl>
                                          <p:spTgt spid="973829"/>
                                        </p:tgtEl>
                                        <p:attrNameLst>
                                          <p:attrName>style.visibility</p:attrName>
                                        </p:attrNameLst>
                                      </p:cBhvr>
                                      <p:to>
                                        <p:strVal val="visible"/>
                                      </p:to>
                                    </p:set>
                                    <p:animEffect transition="in" filter="blinds(horizontal)">
                                      <p:cBhvr>
                                        <p:cTn id="18" dur="500"/>
                                        <p:tgtEl>
                                          <p:spTgt spid="97382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73832"/>
                                        </p:tgtEl>
                                        <p:attrNameLst>
                                          <p:attrName>style.visibility</p:attrName>
                                        </p:attrNameLst>
                                      </p:cBhvr>
                                      <p:to>
                                        <p:strVal val="visible"/>
                                      </p:to>
                                    </p:set>
                                    <p:animEffect transition="in" filter="blinds(horizontal)">
                                      <p:cBhvr>
                                        <p:cTn id="23" dur="500"/>
                                        <p:tgtEl>
                                          <p:spTgt spid="973832"/>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973855"/>
                                        </p:tgtEl>
                                        <p:attrNameLst>
                                          <p:attrName>style.visibility</p:attrName>
                                        </p:attrNameLst>
                                      </p:cBhvr>
                                      <p:to>
                                        <p:strVal val="visible"/>
                                      </p:to>
                                    </p:set>
                                    <p:animEffect transition="in" filter="blinds(horizontal)">
                                      <p:cBhvr>
                                        <p:cTn id="26" dur="500"/>
                                        <p:tgtEl>
                                          <p:spTgt spid="973855"/>
                                        </p:tgtEl>
                                      </p:cBhvr>
                                    </p:animEffect>
                                  </p:childTnLst>
                                </p:cTn>
                              </p:par>
                              <p:par>
                                <p:cTn id="27" presetID="3" presetClass="entr" presetSubtype="10" fill="hold" nodeType="withEffect">
                                  <p:stCondLst>
                                    <p:cond delay="0"/>
                                  </p:stCondLst>
                                  <p:childTnLst>
                                    <p:set>
                                      <p:cBhvr>
                                        <p:cTn id="28" dur="1" fill="hold">
                                          <p:stCondLst>
                                            <p:cond delay="0"/>
                                          </p:stCondLst>
                                        </p:cTn>
                                        <p:tgtEl>
                                          <p:spTgt spid="973828"/>
                                        </p:tgtEl>
                                        <p:attrNameLst>
                                          <p:attrName>style.visibility</p:attrName>
                                        </p:attrNameLst>
                                      </p:cBhvr>
                                      <p:to>
                                        <p:strVal val="visible"/>
                                      </p:to>
                                    </p:set>
                                    <p:animEffect transition="in" filter="blinds(horizontal)">
                                      <p:cBhvr>
                                        <p:cTn id="29" dur="500"/>
                                        <p:tgtEl>
                                          <p:spTgt spid="973828"/>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973831"/>
                                        </p:tgtEl>
                                        <p:attrNameLst>
                                          <p:attrName>style.visibility</p:attrName>
                                        </p:attrNameLst>
                                      </p:cBhvr>
                                      <p:to>
                                        <p:strVal val="visible"/>
                                      </p:to>
                                    </p:set>
                                    <p:animEffect transition="in" filter="box(in)">
                                      <p:cBhvr>
                                        <p:cTn id="34" dur="500"/>
                                        <p:tgtEl>
                                          <p:spTgt spid="973831"/>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973834"/>
                                        </p:tgtEl>
                                        <p:attrNameLst>
                                          <p:attrName>style.visibility</p:attrName>
                                        </p:attrNameLst>
                                      </p:cBhvr>
                                      <p:to>
                                        <p:strVal val="visible"/>
                                      </p:to>
                                    </p:set>
                                    <p:animEffect transition="in" filter="box(in)">
                                      <p:cBhvr>
                                        <p:cTn id="37" dur="500"/>
                                        <p:tgtEl>
                                          <p:spTgt spid="97383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73836"/>
                                        </p:tgtEl>
                                        <p:attrNameLst>
                                          <p:attrName>style.visibility</p:attrName>
                                        </p:attrNameLst>
                                      </p:cBhvr>
                                      <p:to>
                                        <p:strVal val="visible"/>
                                      </p:to>
                                    </p:set>
                                    <p:animEffect transition="in" filter="blinds(horizontal)">
                                      <p:cBhvr>
                                        <p:cTn id="42" dur="500"/>
                                        <p:tgtEl>
                                          <p:spTgt spid="973836"/>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973835"/>
                                        </p:tgtEl>
                                        <p:attrNameLst>
                                          <p:attrName>style.visibility</p:attrName>
                                        </p:attrNameLst>
                                      </p:cBhvr>
                                      <p:to>
                                        <p:strVal val="visible"/>
                                      </p:to>
                                    </p:set>
                                    <p:animEffect transition="in" filter="blinds(horizontal)">
                                      <p:cBhvr>
                                        <p:cTn id="45" dur="500"/>
                                        <p:tgtEl>
                                          <p:spTgt spid="973835"/>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973837"/>
                                        </p:tgtEl>
                                        <p:attrNameLst>
                                          <p:attrName>style.visibility</p:attrName>
                                        </p:attrNameLst>
                                      </p:cBhvr>
                                      <p:to>
                                        <p:strVal val="visible"/>
                                      </p:to>
                                    </p:set>
                                    <p:animEffect transition="in" filter="blinds(horizontal)">
                                      <p:cBhvr>
                                        <p:cTn id="50" dur="500"/>
                                        <p:tgtEl>
                                          <p:spTgt spid="973837"/>
                                        </p:tgtEl>
                                      </p:cBhvr>
                                    </p:animEffec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grpId="0" nodeType="clickEffect">
                                  <p:stCondLst>
                                    <p:cond delay="0"/>
                                  </p:stCondLst>
                                  <p:childTnLst>
                                    <p:set>
                                      <p:cBhvr>
                                        <p:cTn id="54" dur="1" fill="hold">
                                          <p:stCondLst>
                                            <p:cond delay="0"/>
                                          </p:stCondLst>
                                        </p:cTn>
                                        <p:tgtEl>
                                          <p:spTgt spid="973838"/>
                                        </p:tgtEl>
                                        <p:attrNameLst>
                                          <p:attrName>style.visibility</p:attrName>
                                        </p:attrNameLst>
                                      </p:cBhvr>
                                      <p:to>
                                        <p:strVal val="visible"/>
                                      </p:to>
                                    </p:set>
                                    <p:animEffect transition="in" filter="checkerboard(across)">
                                      <p:cBhvr>
                                        <p:cTn id="55" dur="500"/>
                                        <p:tgtEl>
                                          <p:spTgt spid="973838"/>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973854"/>
                                        </p:tgtEl>
                                        <p:attrNameLst>
                                          <p:attrName>style.visibility</p:attrName>
                                        </p:attrNameLst>
                                      </p:cBhvr>
                                      <p:to>
                                        <p:strVal val="visible"/>
                                      </p:to>
                                    </p:set>
                                    <p:animEffect transition="in" filter="checkerboard(across)">
                                      <p:cBhvr>
                                        <p:cTn id="58" dur="500"/>
                                        <p:tgtEl>
                                          <p:spTgt spid="973854"/>
                                        </p:tgtEl>
                                      </p:cBhvr>
                                    </p:animEffect>
                                  </p:childTnLst>
                                </p:cTn>
                              </p:par>
                              <p:par>
                                <p:cTn id="59" presetID="5" presetClass="entr" presetSubtype="10" fill="hold" grpId="0" nodeType="withEffect">
                                  <p:stCondLst>
                                    <p:cond delay="0"/>
                                  </p:stCondLst>
                                  <p:childTnLst>
                                    <p:set>
                                      <p:cBhvr>
                                        <p:cTn id="60" dur="1" fill="hold">
                                          <p:stCondLst>
                                            <p:cond delay="0"/>
                                          </p:stCondLst>
                                        </p:cTn>
                                        <p:tgtEl>
                                          <p:spTgt spid="973853"/>
                                        </p:tgtEl>
                                        <p:attrNameLst>
                                          <p:attrName>style.visibility</p:attrName>
                                        </p:attrNameLst>
                                      </p:cBhvr>
                                      <p:to>
                                        <p:strVal val="visible"/>
                                      </p:to>
                                    </p:set>
                                    <p:animEffect transition="in" filter="checkerboard(across)">
                                      <p:cBhvr>
                                        <p:cTn id="61" dur="500"/>
                                        <p:tgtEl>
                                          <p:spTgt spid="973853"/>
                                        </p:tgtEl>
                                      </p:cBhvr>
                                    </p:animEffect>
                                  </p:childTnLst>
                                </p:cTn>
                              </p:par>
                              <p:par>
                                <p:cTn id="62" presetID="5" presetClass="entr" presetSubtype="10" fill="hold" grpId="0" nodeType="withEffect">
                                  <p:stCondLst>
                                    <p:cond delay="0"/>
                                  </p:stCondLst>
                                  <p:childTnLst>
                                    <p:set>
                                      <p:cBhvr>
                                        <p:cTn id="63" dur="1" fill="hold">
                                          <p:stCondLst>
                                            <p:cond delay="0"/>
                                          </p:stCondLst>
                                        </p:cTn>
                                        <p:tgtEl>
                                          <p:spTgt spid="973839"/>
                                        </p:tgtEl>
                                        <p:attrNameLst>
                                          <p:attrName>style.visibility</p:attrName>
                                        </p:attrNameLst>
                                      </p:cBhvr>
                                      <p:to>
                                        <p:strVal val="visible"/>
                                      </p:to>
                                    </p:set>
                                    <p:animEffect transition="in" filter="checkerboard(across)">
                                      <p:cBhvr>
                                        <p:cTn id="64" dur="500"/>
                                        <p:tgtEl>
                                          <p:spTgt spid="973839"/>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973847"/>
                                        </p:tgtEl>
                                        <p:attrNameLst>
                                          <p:attrName>style.visibility</p:attrName>
                                        </p:attrNameLst>
                                      </p:cBhvr>
                                      <p:to>
                                        <p:strVal val="visible"/>
                                      </p:to>
                                    </p:set>
                                    <p:animEffect transition="in" filter="blinds(horizontal)">
                                      <p:cBhvr>
                                        <p:cTn id="69" dur="500"/>
                                        <p:tgtEl>
                                          <p:spTgt spid="973847"/>
                                        </p:tgtEl>
                                      </p:cBhvr>
                                    </p:animEffect>
                                  </p:childTnLst>
                                </p:cTn>
                              </p:par>
                              <p:par>
                                <p:cTn id="70" presetID="3" presetClass="entr" presetSubtype="10" fill="hold" nodeType="withEffect">
                                  <p:stCondLst>
                                    <p:cond delay="0"/>
                                  </p:stCondLst>
                                  <p:childTnLst>
                                    <p:set>
                                      <p:cBhvr>
                                        <p:cTn id="71" dur="1" fill="hold">
                                          <p:stCondLst>
                                            <p:cond delay="0"/>
                                          </p:stCondLst>
                                        </p:cTn>
                                        <p:tgtEl>
                                          <p:spTgt spid="973840"/>
                                        </p:tgtEl>
                                        <p:attrNameLst>
                                          <p:attrName>style.visibility</p:attrName>
                                        </p:attrNameLst>
                                      </p:cBhvr>
                                      <p:to>
                                        <p:strVal val="visible"/>
                                      </p:to>
                                    </p:set>
                                    <p:animEffect transition="in" filter="blinds(horizontal)">
                                      <p:cBhvr>
                                        <p:cTn id="72" dur="500"/>
                                        <p:tgtEl>
                                          <p:spTgt spid="973840"/>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973848"/>
                                        </p:tgtEl>
                                        <p:attrNameLst>
                                          <p:attrName>style.visibility</p:attrName>
                                        </p:attrNameLst>
                                      </p:cBhvr>
                                      <p:to>
                                        <p:strVal val="visible"/>
                                      </p:to>
                                    </p:set>
                                    <p:animEffect transition="in" filter="blinds(horizontal)">
                                      <p:cBhvr>
                                        <p:cTn id="77" dur="500"/>
                                        <p:tgtEl>
                                          <p:spTgt spid="973848"/>
                                        </p:tgtEl>
                                      </p:cBhvr>
                                    </p:animEffect>
                                  </p:childTnLst>
                                </p:cTn>
                              </p:par>
                              <p:par>
                                <p:cTn id="78" presetID="3" presetClass="entr" presetSubtype="10" fill="hold" nodeType="withEffect">
                                  <p:stCondLst>
                                    <p:cond delay="0"/>
                                  </p:stCondLst>
                                  <p:childTnLst>
                                    <p:set>
                                      <p:cBhvr>
                                        <p:cTn id="79" dur="1" fill="hold">
                                          <p:stCondLst>
                                            <p:cond delay="0"/>
                                          </p:stCondLst>
                                        </p:cTn>
                                        <p:tgtEl>
                                          <p:spTgt spid="973841"/>
                                        </p:tgtEl>
                                        <p:attrNameLst>
                                          <p:attrName>style.visibility</p:attrName>
                                        </p:attrNameLst>
                                      </p:cBhvr>
                                      <p:to>
                                        <p:strVal val="visible"/>
                                      </p:to>
                                    </p:set>
                                    <p:animEffect transition="in" filter="blinds(horizontal)">
                                      <p:cBhvr>
                                        <p:cTn id="80" dur="500"/>
                                        <p:tgtEl>
                                          <p:spTgt spid="973841"/>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973849"/>
                                        </p:tgtEl>
                                        <p:attrNameLst>
                                          <p:attrName>style.visibility</p:attrName>
                                        </p:attrNameLst>
                                      </p:cBhvr>
                                      <p:to>
                                        <p:strVal val="visible"/>
                                      </p:to>
                                    </p:set>
                                    <p:animEffect transition="in" filter="blinds(horizontal)">
                                      <p:cBhvr>
                                        <p:cTn id="85" dur="500"/>
                                        <p:tgtEl>
                                          <p:spTgt spid="973849"/>
                                        </p:tgtEl>
                                      </p:cBhvr>
                                    </p:animEffect>
                                  </p:childTnLst>
                                </p:cTn>
                              </p:par>
                              <p:par>
                                <p:cTn id="86" presetID="3" presetClass="entr" presetSubtype="10" fill="hold" nodeType="withEffect">
                                  <p:stCondLst>
                                    <p:cond delay="0"/>
                                  </p:stCondLst>
                                  <p:childTnLst>
                                    <p:set>
                                      <p:cBhvr>
                                        <p:cTn id="87" dur="1" fill="hold">
                                          <p:stCondLst>
                                            <p:cond delay="0"/>
                                          </p:stCondLst>
                                        </p:cTn>
                                        <p:tgtEl>
                                          <p:spTgt spid="973842"/>
                                        </p:tgtEl>
                                        <p:attrNameLst>
                                          <p:attrName>style.visibility</p:attrName>
                                        </p:attrNameLst>
                                      </p:cBhvr>
                                      <p:to>
                                        <p:strVal val="visible"/>
                                      </p:to>
                                    </p:set>
                                    <p:animEffect transition="in" filter="blinds(horizontal)">
                                      <p:cBhvr>
                                        <p:cTn id="88" dur="500"/>
                                        <p:tgtEl>
                                          <p:spTgt spid="973842"/>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nodeType="clickEffect">
                                  <p:stCondLst>
                                    <p:cond delay="0"/>
                                  </p:stCondLst>
                                  <p:childTnLst>
                                    <p:set>
                                      <p:cBhvr>
                                        <p:cTn id="92" dur="1" fill="hold">
                                          <p:stCondLst>
                                            <p:cond delay="0"/>
                                          </p:stCondLst>
                                        </p:cTn>
                                        <p:tgtEl>
                                          <p:spTgt spid="973843"/>
                                        </p:tgtEl>
                                        <p:attrNameLst>
                                          <p:attrName>style.visibility</p:attrName>
                                        </p:attrNameLst>
                                      </p:cBhvr>
                                      <p:to>
                                        <p:strVal val="visible"/>
                                      </p:to>
                                    </p:set>
                                    <p:animEffect transition="in" filter="blinds(horizontal)">
                                      <p:cBhvr>
                                        <p:cTn id="93" dur="500"/>
                                        <p:tgtEl>
                                          <p:spTgt spid="973843"/>
                                        </p:tgtEl>
                                      </p:cBhvr>
                                    </p:animEffect>
                                  </p:childTnLst>
                                </p:cTn>
                              </p:par>
                            </p:childTnLst>
                          </p:cTn>
                        </p:par>
                      </p:childTnLst>
                    </p:cTn>
                  </p:par>
                  <p:par>
                    <p:cTn id="94" fill="hold">
                      <p:stCondLst>
                        <p:cond delay="indefinite"/>
                      </p:stCondLst>
                      <p:childTnLst>
                        <p:par>
                          <p:cTn id="95" fill="hold">
                            <p:stCondLst>
                              <p:cond delay="0"/>
                            </p:stCondLst>
                            <p:childTnLst>
                              <p:par>
                                <p:cTn id="96" presetID="5" presetClass="entr" presetSubtype="10" fill="hold" grpId="0" nodeType="clickEffect">
                                  <p:stCondLst>
                                    <p:cond delay="0"/>
                                  </p:stCondLst>
                                  <p:childTnLst>
                                    <p:set>
                                      <p:cBhvr>
                                        <p:cTn id="97" dur="1" fill="hold">
                                          <p:stCondLst>
                                            <p:cond delay="0"/>
                                          </p:stCondLst>
                                        </p:cTn>
                                        <p:tgtEl>
                                          <p:spTgt spid="973850"/>
                                        </p:tgtEl>
                                        <p:attrNameLst>
                                          <p:attrName>style.visibility</p:attrName>
                                        </p:attrNameLst>
                                      </p:cBhvr>
                                      <p:to>
                                        <p:strVal val="visible"/>
                                      </p:to>
                                    </p:set>
                                    <p:animEffect transition="in" filter="checkerboard(across)">
                                      <p:cBhvr>
                                        <p:cTn id="98" dur="500"/>
                                        <p:tgtEl>
                                          <p:spTgt spid="973850"/>
                                        </p:tgtEl>
                                      </p:cBhvr>
                                    </p:animEffect>
                                  </p:childTnLst>
                                </p:cTn>
                              </p:par>
                              <p:par>
                                <p:cTn id="99" presetID="5" presetClass="entr" presetSubtype="10" fill="hold" nodeType="withEffect">
                                  <p:stCondLst>
                                    <p:cond delay="0"/>
                                  </p:stCondLst>
                                  <p:childTnLst>
                                    <p:set>
                                      <p:cBhvr>
                                        <p:cTn id="100" dur="1" fill="hold">
                                          <p:stCondLst>
                                            <p:cond delay="0"/>
                                          </p:stCondLst>
                                        </p:cTn>
                                        <p:tgtEl>
                                          <p:spTgt spid="973844"/>
                                        </p:tgtEl>
                                        <p:attrNameLst>
                                          <p:attrName>style.visibility</p:attrName>
                                        </p:attrNameLst>
                                      </p:cBhvr>
                                      <p:to>
                                        <p:strVal val="visible"/>
                                      </p:to>
                                    </p:set>
                                    <p:animEffect transition="in" filter="checkerboard(across)">
                                      <p:cBhvr>
                                        <p:cTn id="101" dur="500"/>
                                        <p:tgtEl>
                                          <p:spTgt spid="973844"/>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nodeType="clickEffect">
                                  <p:stCondLst>
                                    <p:cond delay="0"/>
                                  </p:stCondLst>
                                  <p:childTnLst>
                                    <p:set>
                                      <p:cBhvr>
                                        <p:cTn id="105" dur="1" fill="hold">
                                          <p:stCondLst>
                                            <p:cond delay="0"/>
                                          </p:stCondLst>
                                        </p:cTn>
                                        <p:tgtEl>
                                          <p:spTgt spid="973845"/>
                                        </p:tgtEl>
                                        <p:attrNameLst>
                                          <p:attrName>style.visibility</p:attrName>
                                        </p:attrNameLst>
                                      </p:cBhvr>
                                      <p:to>
                                        <p:strVal val="visible"/>
                                      </p:to>
                                    </p:set>
                                    <p:animEffect transition="in" filter="blinds(horizontal)">
                                      <p:cBhvr>
                                        <p:cTn id="106" dur="500"/>
                                        <p:tgtEl>
                                          <p:spTgt spid="973845"/>
                                        </p:tgtEl>
                                      </p:cBhvr>
                                    </p:animEffect>
                                  </p:childTnLst>
                                </p:cTn>
                              </p:par>
                              <p:par>
                                <p:cTn id="107" presetID="3" presetClass="entr" presetSubtype="10" fill="hold" nodeType="withEffect">
                                  <p:stCondLst>
                                    <p:cond delay="0"/>
                                  </p:stCondLst>
                                  <p:childTnLst>
                                    <p:set>
                                      <p:cBhvr>
                                        <p:cTn id="108" dur="1" fill="hold">
                                          <p:stCondLst>
                                            <p:cond delay="0"/>
                                          </p:stCondLst>
                                        </p:cTn>
                                        <p:tgtEl>
                                          <p:spTgt spid="973846"/>
                                        </p:tgtEl>
                                        <p:attrNameLst>
                                          <p:attrName>style.visibility</p:attrName>
                                        </p:attrNameLst>
                                      </p:cBhvr>
                                      <p:to>
                                        <p:strVal val="visible"/>
                                      </p:to>
                                    </p:set>
                                    <p:animEffect transition="in" filter="blinds(horizontal)">
                                      <p:cBhvr>
                                        <p:cTn id="109" dur="500"/>
                                        <p:tgtEl>
                                          <p:spTgt spid="973846"/>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grpId="0" nodeType="clickEffect">
                                  <p:stCondLst>
                                    <p:cond delay="0"/>
                                  </p:stCondLst>
                                  <p:childTnLst>
                                    <p:set>
                                      <p:cBhvr>
                                        <p:cTn id="113" dur="1" fill="hold">
                                          <p:stCondLst>
                                            <p:cond delay="0"/>
                                          </p:stCondLst>
                                        </p:cTn>
                                        <p:tgtEl>
                                          <p:spTgt spid="973851"/>
                                        </p:tgtEl>
                                        <p:attrNameLst>
                                          <p:attrName>style.visibility</p:attrName>
                                        </p:attrNameLst>
                                      </p:cBhvr>
                                      <p:to>
                                        <p:strVal val="visible"/>
                                      </p:to>
                                    </p:set>
                                    <p:animEffect transition="in" filter="blinds(horizontal)">
                                      <p:cBhvr>
                                        <p:cTn id="114" dur="500"/>
                                        <p:tgtEl>
                                          <p:spTgt spid="973851"/>
                                        </p:tgtEl>
                                      </p:cBhvr>
                                    </p:animEffect>
                                  </p:childTnLst>
                                </p:cTn>
                              </p:par>
                              <p:par>
                                <p:cTn id="115" presetID="3" presetClass="entr" presetSubtype="10" fill="hold" grpId="0" nodeType="withEffect">
                                  <p:stCondLst>
                                    <p:cond delay="0"/>
                                  </p:stCondLst>
                                  <p:childTnLst>
                                    <p:set>
                                      <p:cBhvr>
                                        <p:cTn id="116" dur="1" fill="hold">
                                          <p:stCondLst>
                                            <p:cond delay="0"/>
                                          </p:stCondLst>
                                        </p:cTn>
                                        <p:tgtEl>
                                          <p:spTgt spid="973852"/>
                                        </p:tgtEl>
                                        <p:attrNameLst>
                                          <p:attrName>style.visibility</p:attrName>
                                        </p:attrNameLst>
                                      </p:cBhvr>
                                      <p:to>
                                        <p:strVal val="visible"/>
                                      </p:to>
                                    </p:set>
                                    <p:animEffect transition="in" filter="blinds(horizontal)">
                                      <p:cBhvr>
                                        <p:cTn id="117" dur="500"/>
                                        <p:tgtEl>
                                          <p:spTgt spid="973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830" grpId="0"/>
      <p:bldP spid="973832" grpId="0" animBg="1"/>
      <p:bldP spid="973833" grpId="0"/>
      <p:bldP spid="973834" grpId="0"/>
      <p:bldP spid="973835" grpId="0" animBg="1"/>
      <p:bldP spid="973836" grpId="0"/>
      <p:bldP spid="973837" grpId="0"/>
      <p:bldP spid="973838" grpId="0"/>
      <p:bldP spid="973839" grpId="0"/>
      <p:bldP spid="973847" grpId="0"/>
      <p:bldP spid="973848" grpId="0" animBg="1"/>
      <p:bldP spid="973849" grpId="0"/>
      <p:bldP spid="973850" grpId="0" animBg="1"/>
      <p:bldP spid="973851" grpId="0" animBg="1"/>
      <p:bldP spid="973852" grpId="0" animBg="1"/>
      <p:bldP spid="973853" grpId="0"/>
      <p:bldP spid="973854" grpId="0" animBg="1"/>
      <p:bldP spid="97385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1122" name="Object 2"/>
          <p:cNvGraphicFramePr>
            <a:graphicFrameLocks noGrp="1" noChangeAspect="1"/>
          </p:cNvGraphicFramePr>
          <p:nvPr>
            <p:ph sz="quarter" idx="1"/>
            <p:extLst>
              <p:ext uri="{D42A27DB-BD31-4B8C-83A1-F6EECF244321}">
                <p14:modId xmlns:p14="http://schemas.microsoft.com/office/powerpoint/2010/main" val="1204976970"/>
              </p:ext>
            </p:extLst>
          </p:nvPr>
        </p:nvGraphicFramePr>
        <p:xfrm>
          <a:off x="1739900" y="304800"/>
          <a:ext cx="5575300" cy="769938"/>
        </p:xfrm>
        <a:graphic>
          <a:graphicData uri="http://schemas.openxmlformats.org/presentationml/2006/ole">
            <mc:AlternateContent xmlns:mc="http://schemas.openxmlformats.org/markup-compatibility/2006">
              <mc:Choice xmlns:v="urn:schemas-microsoft-com:vml" Requires="v">
                <p:oleObj name="Equation" r:id="rId2" imgW="1930320" imgH="266400" progId="Equation.DSMT4">
                  <p:embed/>
                </p:oleObj>
              </mc:Choice>
              <mc:Fallback>
                <p:oleObj name="Equation" r:id="rId2" imgW="1930320" imgH="266400" progId="Equation.DSMT4">
                  <p:embed/>
                  <p:pic>
                    <p:nvPicPr>
                      <p:cNvPr id="901122"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9900" y="304800"/>
                        <a:ext cx="5575300" cy="769938"/>
                      </a:xfrm>
                      <a:prstGeom prst="rect">
                        <a:avLst/>
                      </a:prstGeom>
                      <a:solidFill>
                        <a:srgbClr val="FFFF99"/>
                      </a:solidFill>
                      <a:ln w="9525">
                        <a:solidFill>
                          <a:schemeClr val="hlink"/>
                        </a:solidFill>
                        <a:miter lim="800000"/>
                        <a:headEnd/>
                        <a:tailEnd/>
                      </a:ln>
                    </p:spPr>
                  </p:pic>
                </p:oleObj>
              </mc:Fallback>
            </mc:AlternateContent>
          </a:graphicData>
        </a:graphic>
      </p:graphicFrame>
      <p:graphicFrame>
        <p:nvGraphicFramePr>
          <p:cNvPr id="901123" name="Object 3"/>
          <p:cNvGraphicFramePr>
            <a:graphicFrameLocks noGrp="1" noChangeAspect="1"/>
          </p:cNvGraphicFramePr>
          <p:nvPr>
            <p:ph sz="quarter" idx="2"/>
          </p:nvPr>
        </p:nvGraphicFramePr>
        <p:xfrm>
          <a:off x="914400" y="1419225"/>
          <a:ext cx="3505200" cy="1093788"/>
        </p:xfrm>
        <a:graphic>
          <a:graphicData uri="http://schemas.openxmlformats.org/presentationml/2006/ole">
            <mc:AlternateContent xmlns:mc="http://schemas.openxmlformats.org/markup-compatibility/2006">
              <mc:Choice xmlns:v="urn:schemas-microsoft-com:vml" Requires="v">
                <p:oleObj name="Equation" r:id="rId4" imgW="1384200" imgH="431640" progId="Equation.DSMT4">
                  <p:embed/>
                </p:oleObj>
              </mc:Choice>
              <mc:Fallback>
                <p:oleObj name="Equation" r:id="rId4" imgW="1384200" imgH="431640" progId="Equation.DSMT4">
                  <p:embed/>
                  <p:pic>
                    <p:nvPicPr>
                      <p:cNvPr id="90112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419225"/>
                        <a:ext cx="3505200" cy="1093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124" name="Object 4"/>
          <p:cNvGraphicFramePr>
            <a:graphicFrameLocks noGrp="1" noChangeAspect="1"/>
          </p:cNvGraphicFramePr>
          <p:nvPr>
            <p:ph sz="quarter" idx="3"/>
          </p:nvPr>
        </p:nvGraphicFramePr>
        <p:xfrm>
          <a:off x="3048000" y="4191000"/>
          <a:ext cx="457200" cy="457200"/>
        </p:xfrm>
        <a:graphic>
          <a:graphicData uri="http://schemas.openxmlformats.org/presentationml/2006/ole">
            <mc:AlternateContent xmlns:mc="http://schemas.openxmlformats.org/markup-compatibility/2006">
              <mc:Choice xmlns:v="urn:schemas-microsoft-com:vml" Requires="v">
                <p:oleObj name="Equation" r:id="rId6" imgW="228600" imgH="228600" progId="Equation.DSMT4">
                  <p:embed/>
                </p:oleObj>
              </mc:Choice>
              <mc:Fallback>
                <p:oleObj name="Equation" r:id="rId6" imgW="228600" imgH="228600" progId="Equation.DSMT4">
                  <p:embed/>
                  <p:pic>
                    <p:nvPicPr>
                      <p:cNvPr id="901124"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0" y="4191000"/>
                        <a:ext cx="457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125" name="Line 5"/>
          <p:cNvSpPr>
            <a:spLocks noChangeShapeType="1"/>
          </p:cNvSpPr>
          <p:nvPr/>
        </p:nvSpPr>
        <p:spPr bwMode="auto">
          <a:xfrm>
            <a:off x="2667000" y="1066800"/>
            <a:ext cx="0" cy="609600"/>
          </a:xfrm>
          <a:prstGeom prst="line">
            <a:avLst/>
          </a:prstGeom>
          <a:noFill/>
          <a:ln w="9525">
            <a:solidFill>
              <a:schemeClr val="tx1"/>
            </a:solidFill>
            <a:round/>
            <a:headEnd/>
            <a:tailEnd type="arrow" w="med" len="med"/>
          </a:ln>
        </p:spPr>
        <p:txBody>
          <a:bodyPr/>
          <a:lstStyle/>
          <a:p>
            <a:endParaRPr lang="en-US"/>
          </a:p>
        </p:txBody>
      </p:sp>
      <p:graphicFrame>
        <p:nvGraphicFramePr>
          <p:cNvPr id="901126" name="Object 6"/>
          <p:cNvGraphicFramePr>
            <a:graphicFrameLocks noGrp="1" noChangeAspect="1"/>
          </p:cNvGraphicFramePr>
          <p:nvPr>
            <p:ph sz="quarter" idx="4"/>
          </p:nvPr>
        </p:nvGraphicFramePr>
        <p:xfrm>
          <a:off x="4038600" y="4149725"/>
          <a:ext cx="533400" cy="504825"/>
        </p:xfrm>
        <a:graphic>
          <a:graphicData uri="http://schemas.openxmlformats.org/presentationml/2006/ole">
            <mc:AlternateContent xmlns:mc="http://schemas.openxmlformats.org/markup-compatibility/2006">
              <mc:Choice xmlns:v="urn:schemas-microsoft-com:vml" Requires="v">
                <p:oleObj name="Equation" r:id="rId8" imgW="241200" imgH="228600" progId="Equation.DSMT4">
                  <p:embed/>
                </p:oleObj>
              </mc:Choice>
              <mc:Fallback>
                <p:oleObj name="Equation" r:id="rId8" imgW="241200" imgH="228600" progId="Equation.DSMT4">
                  <p:embed/>
                  <p:pic>
                    <p:nvPicPr>
                      <p:cNvPr id="901126"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38600" y="4149725"/>
                        <a:ext cx="53340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127" name="Object 7"/>
          <p:cNvGraphicFramePr>
            <a:graphicFrameLocks noChangeAspect="1"/>
          </p:cNvGraphicFramePr>
          <p:nvPr/>
        </p:nvGraphicFramePr>
        <p:xfrm>
          <a:off x="838200" y="2667000"/>
          <a:ext cx="3581400" cy="1254125"/>
        </p:xfrm>
        <a:graphic>
          <a:graphicData uri="http://schemas.openxmlformats.org/presentationml/2006/ole">
            <mc:AlternateContent xmlns:mc="http://schemas.openxmlformats.org/markup-compatibility/2006">
              <mc:Choice xmlns:v="urn:schemas-microsoft-com:vml" Requires="v">
                <p:oleObj name="Equation" r:id="rId10" imgW="1231560" imgH="431640" progId="Equation.DSMT4">
                  <p:embed/>
                </p:oleObj>
              </mc:Choice>
              <mc:Fallback>
                <p:oleObj name="Equation" r:id="rId10" imgW="1231560" imgH="431640" progId="Equation.DSMT4">
                  <p:embed/>
                  <p:pic>
                    <p:nvPicPr>
                      <p:cNvPr id="901127"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8200" y="2667000"/>
                        <a:ext cx="3581400" cy="1254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128" name="Text Box 8"/>
          <p:cNvSpPr txBox="1">
            <a:spLocks noChangeArrowheads="1"/>
          </p:cNvSpPr>
          <p:nvPr/>
        </p:nvSpPr>
        <p:spPr bwMode="auto">
          <a:xfrm>
            <a:off x="762000" y="4114800"/>
            <a:ext cx="23622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Caùc chaát ñieåm</a:t>
            </a:r>
            <a:r>
              <a:rPr lang="en-US">
                <a:latin typeface="VNI-Times" pitchFamily="2" charset="0"/>
              </a:rPr>
              <a:t> </a:t>
            </a:r>
          </a:p>
        </p:txBody>
      </p:sp>
      <p:sp>
        <p:nvSpPr>
          <p:cNvPr id="901129" name="Text Box 9"/>
          <p:cNvSpPr txBox="1">
            <a:spLocks noChangeArrowheads="1"/>
          </p:cNvSpPr>
          <p:nvPr/>
        </p:nvSpPr>
        <p:spPr bwMode="auto">
          <a:xfrm>
            <a:off x="3505200" y="4114800"/>
            <a:ext cx="11430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vaø</a:t>
            </a:r>
          </a:p>
        </p:txBody>
      </p:sp>
      <p:sp>
        <p:nvSpPr>
          <p:cNvPr id="901130" name="Text Box 10"/>
          <p:cNvSpPr txBox="1">
            <a:spLocks noChangeArrowheads="1"/>
          </p:cNvSpPr>
          <p:nvPr/>
        </p:nvSpPr>
        <p:spPr bwMode="auto">
          <a:xfrm>
            <a:off x="762000" y="4648200"/>
            <a:ext cx="37338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ñöôïc choïn tuøy yù.</a:t>
            </a:r>
          </a:p>
        </p:txBody>
      </p:sp>
      <p:sp>
        <p:nvSpPr>
          <p:cNvPr id="901131" name="Line 11"/>
          <p:cNvSpPr>
            <a:spLocks noChangeShapeType="1"/>
          </p:cNvSpPr>
          <p:nvPr/>
        </p:nvSpPr>
        <p:spPr bwMode="auto">
          <a:xfrm>
            <a:off x="4572000" y="1905000"/>
            <a:ext cx="0" cy="3276600"/>
          </a:xfrm>
          <a:prstGeom prst="line">
            <a:avLst/>
          </a:prstGeom>
          <a:noFill/>
          <a:ln w="9525">
            <a:solidFill>
              <a:schemeClr val="tx1"/>
            </a:solidFill>
            <a:round/>
            <a:headEnd/>
            <a:tailEnd/>
          </a:ln>
        </p:spPr>
        <p:txBody>
          <a:bodyPr/>
          <a:lstStyle/>
          <a:p>
            <a:endParaRPr lang="en-US"/>
          </a:p>
        </p:txBody>
      </p:sp>
      <p:sp>
        <p:nvSpPr>
          <p:cNvPr id="901132" name="AutoShape 12"/>
          <p:cNvSpPr>
            <a:spLocks noChangeArrowheads="1"/>
          </p:cNvSpPr>
          <p:nvPr/>
        </p:nvSpPr>
        <p:spPr bwMode="auto">
          <a:xfrm>
            <a:off x="4572000" y="2819400"/>
            <a:ext cx="381000" cy="76200"/>
          </a:xfrm>
          <a:prstGeom prst="rightArrow">
            <a:avLst>
              <a:gd name="adj1" fmla="val 50000"/>
              <a:gd name="adj2" fmla="val 125000"/>
            </a:avLst>
          </a:prstGeom>
          <a:solidFill>
            <a:schemeClr val="accent1"/>
          </a:solidFill>
          <a:ln w="9525">
            <a:solidFill>
              <a:schemeClr val="tx1"/>
            </a:solidFill>
            <a:miter lim="800000"/>
            <a:headEnd/>
            <a:tailEnd/>
          </a:ln>
        </p:spPr>
        <p:txBody>
          <a:bodyPr wrap="none" anchor="ctr"/>
          <a:lstStyle/>
          <a:p>
            <a:endParaRPr lang="en-US"/>
          </a:p>
        </p:txBody>
      </p:sp>
      <p:sp>
        <p:nvSpPr>
          <p:cNvPr id="901133" name="Text Box 13"/>
          <p:cNvSpPr txBox="1">
            <a:spLocks noChangeArrowheads="1"/>
          </p:cNvSpPr>
          <p:nvPr/>
        </p:nvSpPr>
        <p:spPr bwMode="auto">
          <a:xfrm>
            <a:off x="5105400" y="1828800"/>
            <a:ext cx="4038600" cy="1997075"/>
          </a:xfrm>
          <a:prstGeom prst="rect">
            <a:avLst/>
          </a:prstGeom>
          <a:noFill/>
          <a:ln w="9525">
            <a:noFill/>
            <a:miter lim="800000"/>
            <a:headEnd/>
            <a:tailEnd/>
          </a:ln>
        </p:spPr>
        <p:txBody>
          <a:bodyPr>
            <a:spAutoFit/>
          </a:bodyPr>
          <a:lstStyle/>
          <a:p>
            <a:pPr algn="l">
              <a:spcBef>
                <a:spcPct val="50000"/>
              </a:spcBef>
            </a:pPr>
            <a:r>
              <a:rPr lang="en-US" sz="2500" b="1" i="1" dirty="0" err="1">
                <a:latin typeface="VNI-Times" pitchFamily="2" charset="0"/>
              </a:rPr>
              <a:t>Trong</a:t>
            </a:r>
            <a:r>
              <a:rPr lang="en-US" sz="2500" b="1" i="1" dirty="0">
                <a:latin typeface="VNI-Times" pitchFamily="2" charset="0"/>
              </a:rPr>
              <a:t> </a:t>
            </a:r>
            <a:r>
              <a:rPr lang="en-US" sz="2500" b="1" i="1" dirty="0" err="1">
                <a:latin typeface="VNI-Times" pitchFamily="2" charset="0"/>
              </a:rPr>
              <a:t>chuyeån</a:t>
            </a:r>
            <a:r>
              <a:rPr lang="en-US" sz="2500" b="1" i="1" dirty="0">
                <a:latin typeface="VNI-Times" pitchFamily="2" charset="0"/>
              </a:rPr>
              <a:t> </a:t>
            </a:r>
            <a:r>
              <a:rPr lang="en-US" sz="2500" b="1" i="1" dirty="0" err="1">
                <a:latin typeface="VNI-Times" pitchFamily="2" charset="0"/>
              </a:rPr>
              <a:t>ñoäng</a:t>
            </a:r>
            <a:r>
              <a:rPr lang="en-US" sz="2500" b="1" i="1" dirty="0">
                <a:latin typeface="VNI-Times" pitchFamily="2" charset="0"/>
              </a:rPr>
              <a:t> </a:t>
            </a:r>
            <a:r>
              <a:rPr lang="en-US" sz="2500" b="1" i="1" dirty="0" err="1">
                <a:latin typeface="VNI-Times" pitchFamily="2" charset="0"/>
              </a:rPr>
              <a:t>tònh</a:t>
            </a:r>
            <a:r>
              <a:rPr lang="en-US" sz="2500" b="1" i="1" dirty="0">
                <a:latin typeface="VNI-Times" pitchFamily="2" charset="0"/>
              </a:rPr>
              <a:t> </a:t>
            </a:r>
            <a:r>
              <a:rPr lang="en-US" sz="2500" b="1" i="1" dirty="0" err="1">
                <a:latin typeface="VNI-Times" pitchFamily="2" charset="0"/>
              </a:rPr>
              <a:t>tieán,ôû</a:t>
            </a:r>
            <a:r>
              <a:rPr lang="en-US" sz="2500" b="1" i="1" dirty="0">
                <a:latin typeface="VNI-Times" pitchFamily="2" charset="0"/>
              </a:rPr>
              <a:t> </a:t>
            </a:r>
            <a:r>
              <a:rPr lang="en-US" sz="2500" b="1" i="1" dirty="0" err="1">
                <a:latin typeface="VNI-Times" pitchFamily="2" charset="0"/>
              </a:rPr>
              <a:t>thôøi</a:t>
            </a:r>
            <a:r>
              <a:rPr lang="en-US" sz="2500" b="1" i="1" dirty="0">
                <a:latin typeface="VNI-Times" pitchFamily="2" charset="0"/>
              </a:rPr>
              <a:t> </a:t>
            </a:r>
            <a:r>
              <a:rPr lang="en-US" sz="2500" b="1" i="1" dirty="0" err="1">
                <a:latin typeface="VNI-Times" pitchFamily="2" charset="0"/>
              </a:rPr>
              <a:t>ñieåm</a:t>
            </a:r>
            <a:r>
              <a:rPr lang="en-US" sz="2500" b="1" i="1" dirty="0">
                <a:latin typeface="VNI-Times" pitchFamily="2" charset="0"/>
              </a:rPr>
              <a:t> t </a:t>
            </a:r>
            <a:r>
              <a:rPr lang="en-US" sz="2500" b="1" i="1" dirty="0" err="1">
                <a:latin typeface="VNI-Times" pitchFamily="2" charset="0"/>
              </a:rPr>
              <a:t>baát</a:t>
            </a:r>
            <a:r>
              <a:rPr lang="en-US" sz="2500" b="1" i="1" dirty="0">
                <a:latin typeface="VNI-Times" pitchFamily="2" charset="0"/>
              </a:rPr>
              <a:t> </a:t>
            </a:r>
            <a:r>
              <a:rPr lang="en-US" sz="2500" b="1" i="1" dirty="0" err="1">
                <a:latin typeface="VNI-Times" pitchFamily="2" charset="0"/>
              </a:rPr>
              <a:t>kyø,moïi</a:t>
            </a:r>
            <a:r>
              <a:rPr lang="en-US" sz="2500" b="1" i="1" dirty="0">
                <a:latin typeface="VNI-Times" pitchFamily="2" charset="0"/>
              </a:rPr>
              <a:t> </a:t>
            </a:r>
            <a:r>
              <a:rPr lang="en-US" sz="2500" b="1" i="1" dirty="0" err="1">
                <a:latin typeface="VNI-Times" pitchFamily="2" charset="0"/>
              </a:rPr>
              <a:t>chaát</a:t>
            </a:r>
            <a:r>
              <a:rPr lang="en-US" sz="2500" b="1" i="1" dirty="0">
                <a:latin typeface="VNI-Times" pitchFamily="2" charset="0"/>
              </a:rPr>
              <a:t> </a:t>
            </a:r>
            <a:r>
              <a:rPr lang="en-US" sz="2500" b="1" i="1" dirty="0" err="1">
                <a:latin typeface="VNI-Times" pitchFamily="2" charset="0"/>
              </a:rPr>
              <a:t>ñieåm</a:t>
            </a:r>
            <a:r>
              <a:rPr lang="en-US" sz="2500" b="1" i="1" dirty="0">
                <a:latin typeface="VNI-Times" pitchFamily="2" charset="0"/>
              </a:rPr>
              <a:t> </a:t>
            </a:r>
            <a:r>
              <a:rPr lang="en-US" sz="2500" b="1" i="1" dirty="0" err="1">
                <a:latin typeface="VNI-Times" pitchFamily="2" charset="0"/>
              </a:rPr>
              <a:t>trong</a:t>
            </a:r>
            <a:r>
              <a:rPr lang="en-US" sz="2500" b="1" i="1" dirty="0">
                <a:latin typeface="VNI-Times" pitchFamily="2" charset="0"/>
              </a:rPr>
              <a:t> </a:t>
            </a:r>
            <a:r>
              <a:rPr lang="en-US" sz="2500" b="1" i="1" dirty="0" err="1">
                <a:latin typeface="VNI-Times" pitchFamily="2" charset="0"/>
              </a:rPr>
              <a:t>vaät</a:t>
            </a:r>
            <a:r>
              <a:rPr lang="en-US" sz="2500" b="1" i="1" dirty="0">
                <a:latin typeface="VNI-Times" pitchFamily="2" charset="0"/>
              </a:rPr>
              <a:t> </a:t>
            </a:r>
            <a:r>
              <a:rPr lang="en-US" sz="2500" b="1" i="1" dirty="0" err="1">
                <a:latin typeface="VNI-Times" pitchFamily="2" charset="0"/>
              </a:rPr>
              <a:t>raén</a:t>
            </a:r>
            <a:r>
              <a:rPr lang="en-US" sz="2500" b="1" i="1" dirty="0">
                <a:latin typeface="VNI-Times" pitchFamily="2" charset="0"/>
              </a:rPr>
              <a:t> </a:t>
            </a:r>
            <a:r>
              <a:rPr lang="en-US" sz="2500" b="1" i="1" dirty="0" err="1">
                <a:latin typeface="VNI-Times" pitchFamily="2" charset="0"/>
              </a:rPr>
              <a:t>coù</a:t>
            </a:r>
            <a:r>
              <a:rPr lang="en-US" sz="2500" b="1" i="1" dirty="0">
                <a:latin typeface="VNI-Times" pitchFamily="2" charset="0"/>
              </a:rPr>
              <a:t> </a:t>
            </a:r>
            <a:r>
              <a:rPr lang="en-US" sz="2500" b="1" i="1" u="sng" dirty="0" err="1">
                <a:latin typeface="VNI-Times" pitchFamily="2" charset="0"/>
              </a:rPr>
              <a:t>cuøng</a:t>
            </a:r>
            <a:r>
              <a:rPr lang="en-US" sz="2500" b="1" i="1" u="sng" dirty="0">
                <a:latin typeface="VNI-Times" pitchFamily="2" charset="0"/>
              </a:rPr>
              <a:t> </a:t>
            </a:r>
            <a:r>
              <a:rPr lang="en-US" sz="2500" b="1" i="1" u="sng" dirty="0" err="1">
                <a:latin typeface="VNI-Times" pitchFamily="2" charset="0"/>
              </a:rPr>
              <a:t>veùc</a:t>
            </a:r>
            <a:r>
              <a:rPr lang="en-US" sz="2500" b="1" i="1" u="sng" dirty="0">
                <a:latin typeface="VNI-Times" pitchFamily="2" charset="0"/>
              </a:rPr>
              <a:t> </a:t>
            </a:r>
            <a:r>
              <a:rPr lang="en-US" sz="2500" b="1" i="1" u="sng" dirty="0" err="1">
                <a:latin typeface="VNI-Times" pitchFamily="2" charset="0"/>
              </a:rPr>
              <a:t>tô</a:t>
            </a:r>
            <a:r>
              <a:rPr lang="en-US" sz="2500" b="1" i="1" u="sng" dirty="0">
                <a:latin typeface="VNI-Times" pitchFamily="2" charset="0"/>
              </a:rPr>
              <a:t> </a:t>
            </a:r>
            <a:r>
              <a:rPr lang="en-US" sz="2500" b="1" i="1" u="sng" dirty="0" err="1">
                <a:latin typeface="VNI-Times" pitchFamily="2" charset="0"/>
              </a:rPr>
              <a:t>vaän</a:t>
            </a:r>
            <a:r>
              <a:rPr lang="en-US" sz="2500" b="1" i="1" u="sng" dirty="0">
                <a:latin typeface="VNI-Times" pitchFamily="2" charset="0"/>
              </a:rPr>
              <a:t> </a:t>
            </a:r>
            <a:r>
              <a:rPr lang="en-US" sz="2500" b="1" i="1" u="sng" dirty="0" err="1">
                <a:latin typeface="VNI-Times" pitchFamily="2" charset="0"/>
              </a:rPr>
              <a:t>toác</a:t>
            </a:r>
            <a:r>
              <a:rPr lang="en-US" sz="2500" b="1" i="1" u="sng" dirty="0">
                <a:latin typeface="VNI-Times" pitchFamily="2" charset="0"/>
              </a:rPr>
              <a:t> </a:t>
            </a:r>
            <a:r>
              <a:rPr lang="en-US" sz="2500" b="1" i="1" u="sng" dirty="0" err="1">
                <a:latin typeface="VNI-Times" pitchFamily="2" charset="0"/>
              </a:rPr>
              <a:t>vaø</a:t>
            </a:r>
            <a:r>
              <a:rPr lang="en-US" sz="2500" b="1" i="1" u="sng" dirty="0">
                <a:latin typeface="VNI-Times" pitchFamily="2" charset="0"/>
              </a:rPr>
              <a:t> </a:t>
            </a:r>
            <a:r>
              <a:rPr lang="en-US" sz="2500" b="1" i="1" u="sng" dirty="0" err="1">
                <a:latin typeface="VNI-Times" pitchFamily="2" charset="0"/>
              </a:rPr>
              <a:t>veùc</a:t>
            </a:r>
            <a:r>
              <a:rPr lang="en-US" sz="2500" b="1" i="1" u="sng" dirty="0">
                <a:latin typeface="VNI-Times" pitchFamily="2" charset="0"/>
              </a:rPr>
              <a:t> </a:t>
            </a:r>
            <a:r>
              <a:rPr lang="en-US" sz="2500" b="1" i="1" u="sng" dirty="0" err="1">
                <a:latin typeface="VNI-Times" pitchFamily="2" charset="0"/>
              </a:rPr>
              <a:t>tô</a:t>
            </a:r>
            <a:r>
              <a:rPr lang="en-US" sz="2500" b="1" i="1" u="sng" dirty="0">
                <a:latin typeface="VNI-Times" pitchFamily="2" charset="0"/>
              </a:rPr>
              <a:t> </a:t>
            </a:r>
            <a:r>
              <a:rPr lang="en-US" sz="2500" b="1" i="1" u="sng" dirty="0" err="1">
                <a:latin typeface="VNI-Times" pitchFamily="2" charset="0"/>
              </a:rPr>
              <a:t>gia</a:t>
            </a:r>
            <a:r>
              <a:rPr lang="en-US" sz="2500" b="1" i="1" u="sng" dirty="0">
                <a:latin typeface="VNI-Times" pitchFamily="2" charset="0"/>
              </a:rPr>
              <a:t> </a:t>
            </a:r>
            <a:r>
              <a:rPr lang="en-US" sz="2500" b="1" i="1" u="sng" dirty="0" err="1">
                <a:latin typeface="VNI-Times" pitchFamily="2" charset="0"/>
              </a:rPr>
              <a:t>toác</a:t>
            </a:r>
            <a:r>
              <a:rPr lang="en-US" sz="2500" b="1" i="1" u="sng" dirty="0">
                <a:latin typeface="VNI-Times" pitchFamily="2" charset="0"/>
              </a:rPr>
              <a:t>.</a:t>
            </a:r>
          </a:p>
        </p:txBody>
      </p:sp>
      <p:sp>
        <p:nvSpPr>
          <p:cNvPr id="901134" name="AutoShape 14"/>
          <p:cNvSpPr>
            <a:spLocks/>
          </p:cNvSpPr>
          <p:nvPr/>
        </p:nvSpPr>
        <p:spPr bwMode="auto">
          <a:xfrm>
            <a:off x="5029200" y="1981200"/>
            <a:ext cx="76200" cy="1676400"/>
          </a:xfrm>
          <a:prstGeom prst="leftBrace">
            <a:avLst>
              <a:gd name="adj1" fmla="val 183333"/>
              <a:gd name="adj2" fmla="val 50000"/>
            </a:avLst>
          </a:prstGeom>
          <a:noFill/>
          <a:ln w="9525">
            <a:solidFill>
              <a:schemeClr val="tx1"/>
            </a:solidFill>
            <a:round/>
            <a:headEnd/>
            <a:tailEnd/>
          </a:ln>
        </p:spPr>
        <p:txBody>
          <a:bodyPr wrap="none" anchor="ctr"/>
          <a:lstStyle/>
          <a:p>
            <a:endParaRPr lang="en-US"/>
          </a:p>
        </p:txBody>
      </p:sp>
      <p:sp>
        <p:nvSpPr>
          <p:cNvPr id="901135" name="Line 15"/>
          <p:cNvSpPr>
            <a:spLocks noChangeShapeType="1"/>
          </p:cNvSpPr>
          <p:nvPr/>
        </p:nvSpPr>
        <p:spPr bwMode="auto">
          <a:xfrm>
            <a:off x="5105400" y="3886200"/>
            <a:ext cx="4038600" cy="0"/>
          </a:xfrm>
          <a:prstGeom prst="line">
            <a:avLst/>
          </a:prstGeom>
          <a:noFill/>
          <a:ln w="9525">
            <a:solidFill>
              <a:schemeClr val="tx1"/>
            </a:solidFill>
            <a:round/>
            <a:headEnd/>
            <a:tailEnd/>
          </a:ln>
        </p:spPr>
        <p:txBody>
          <a:bodyPr/>
          <a:lstStyle/>
          <a:p>
            <a:endParaRPr lang="en-US"/>
          </a:p>
        </p:txBody>
      </p:sp>
      <p:sp>
        <p:nvSpPr>
          <p:cNvPr id="901136" name="Text Box 16"/>
          <p:cNvSpPr txBox="1">
            <a:spLocks noChangeArrowheads="1"/>
          </p:cNvSpPr>
          <p:nvPr/>
        </p:nvSpPr>
        <p:spPr bwMode="auto">
          <a:xfrm>
            <a:off x="5029200" y="4267200"/>
            <a:ext cx="4114800" cy="1616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Khi khaûo saùt chuyeån ñoäng tònh tieán cuûa vaät raén,</a:t>
            </a:r>
            <a:r>
              <a:rPr lang="en-US" sz="2500" u="sng">
                <a:latin typeface="VNI-Times" pitchFamily="2" charset="0"/>
              </a:rPr>
              <a:t>chæ</a:t>
            </a:r>
            <a:r>
              <a:rPr lang="en-US" sz="2500">
                <a:latin typeface="VNI-Times" pitchFamily="2" charset="0"/>
              </a:rPr>
              <a:t> </a:t>
            </a:r>
            <a:r>
              <a:rPr lang="en-US" sz="2500" u="sng">
                <a:latin typeface="VNI-Times" pitchFamily="2" charset="0"/>
              </a:rPr>
              <a:t>caàn khaûo saùt chuyeån ñoäng cuûa moät ñieåm naøo ñoù trong vaät</a:t>
            </a:r>
            <a:r>
              <a:rPr lang="en-US" sz="2500">
                <a:latin typeface="VNI-Times" pitchFamily="2" charset="0"/>
              </a:rPr>
              <a:t>.</a:t>
            </a:r>
          </a:p>
        </p:txBody>
      </p:sp>
      <p:sp>
        <p:nvSpPr>
          <p:cNvPr id="901137" name="Text Box 17"/>
          <p:cNvSpPr txBox="1">
            <a:spLocks noChangeArrowheads="1"/>
          </p:cNvSpPr>
          <p:nvPr/>
        </p:nvSpPr>
        <p:spPr bwMode="auto">
          <a:xfrm>
            <a:off x="914400" y="6019800"/>
            <a:ext cx="8229600" cy="473075"/>
          </a:xfrm>
          <a:prstGeom prst="rect">
            <a:avLst/>
          </a:prstGeom>
          <a:solidFill>
            <a:schemeClr val="accent6">
              <a:lumMod val="40000"/>
              <a:lumOff val="60000"/>
            </a:schemeClr>
          </a:solidFill>
          <a:ln w="9525">
            <a:noFill/>
            <a:miter lim="800000"/>
            <a:headEnd/>
            <a:tailEnd/>
          </a:ln>
        </p:spPr>
        <p:txBody>
          <a:bodyPr>
            <a:spAutoFit/>
          </a:bodyPr>
          <a:lstStyle/>
          <a:p>
            <a:pPr algn="l">
              <a:spcBef>
                <a:spcPct val="50000"/>
              </a:spcBef>
            </a:pPr>
            <a:r>
              <a:rPr lang="en-US" sz="2500" dirty="0">
                <a:latin typeface="VNI-Times" pitchFamily="2" charset="0"/>
              </a:rPr>
              <a:t>   </a:t>
            </a:r>
            <a:r>
              <a:rPr lang="en-US" sz="2500" b="1" dirty="0" err="1">
                <a:latin typeface="VNI-Times" pitchFamily="2" charset="0"/>
              </a:rPr>
              <a:t>Thoâng</a:t>
            </a:r>
            <a:r>
              <a:rPr lang="en-US" sz="2500" b="1" dirty="0">
                <a:latin typeface="VNI-Times" pitchFamily="2" charset="0"/>
              </a:rPr>
              <a:t> </a:t>
            </a:r>
            <a:r>
              <a:rPr lang="en-US" sz="2500" b="1" dirty="0" err="1">
                <a:latin typeface="VNI-Times" pitchFamily="2" charset="0"/>
              </a:rPr>
              <a:t>thöôøng</a:t>
            </a:r>
            <a:r>
              <a:rPr lang="en-US" sz="2500" b="1" dirty="0">
                <a:latin typeface="VNI-Times" pitchFamily="2" charset="0"/>
              </a:rPr>
              <a:t> </a:t>
            </a:r>
            <a:r>
              <a:rPr lang="en-US" sz="2500" b="1" dirty="0" err="1">
                <a:latin typeface="VNI-Times" pitchFamily="2" charset="0"/>
              </a:rPr>
              <a:t>ñieåm</a:t>
            </a:r>
            <a:r>
              <a:rPr lang="en-US" sz="2500" b="1" dirty="0">
                <a:latin typeface="VNI-Times" pitchFamily="2" charset="0"/>
              </a:rPr>
              <a:t> </a:t>
            </a:r>
            <a:r>
              <a:rPr lang="en-US" sz="2500" b="1" dirty="0" err="1">
                <a:latin typeface="VNI-Times" pitchFamily="2" charset="0"/>
              </a:rPr>
              <a:t>naøy</a:t>
            </a:r>
            <a:r>
              <a:rPr lang="en-US" sz="2500" b="1" dirty="0">
                <a:latin typeface="VNI-Times" pitchFamily="2" charset="0"/>
              </a:rPr>
              <a:t> </a:t>
            </a:r>
            <a:r>
              <a:rPr lang="en-US" sz="2500" b="1" dirty="0" err="1">
                <a:latin typeface="VNI-Times" pitchFamily="2" charset="0"/>
              </a:rPr>
              <a:t>ñöôïc</a:t>
            </a:r>
            <a:r>
              <a:rPr lang="en-US" sz="2500" b="1" dirty="0">
                <a:latin typeface="VNI-Times" pitchFamily="2" charset="0"/>
              </a:rPr>
              <a:t> </a:t>
            </a:r>
            <a:r>
              <a:rPr lang="en-US" sz="2500" b="1" dirty="0" err="1">
                <a:latin typeface="VNI-Times" pitchFamily="2" charset="0"/>
              </a:rPr>
              <a:t>choïn</a:t>
            </a:r>
            <a:r>
              <a:rPr lang="en-US" sz="2500" b="1" dirty="0">
                <a:latin typeface="VNI-Times" pitchFamily="2" charset="0"/>
              </a:rPr>
              <a:t> </a:t>
            </a:r>
            <a:r>
              <a:rPr lang="en-US" sz="2500" b="1" dirty="0" err="1">
                <a:latin typeface="VNI-Times" pitchFamily="2" charset="0"/>
              </a:rPr>
              <a:t>laø</a:t>
            </a:r>
            <a:r>
              <a:rPr lang="en-US" sz="2500" b="1" dirty="0">
                <a:latin typeface="VNI-Times" pitchFamily="2" charset="0"/>
              </a:rPr>
              <a:t> </a:t>
            </a:r>
            <a:r>
              <a:rPr lang="en-US" sz="2500" b="1" dirty="0" err="1">
                <a:latin typeface="VNI-Times" pitchFamily="2" charset="0"/>
              </a:rPr>
              <a:t>khoái</a:t>
            </a:r>
            <a:r>
              <a:rPr lang="en-US" sz="2500" b="1" dirty="0">
                <a:latin typeface="VNI-Times" pitchFamily="2" charset="0"/>
              </a:rPr>
              <a:t> </a:t>
            </a:r>
            <a:r>
              <a:rPr lang="en-US" sz="2500" b="1" dirty="0" err="1">
                <a:latin typeface="VNI-Times" pitchFamily="2" charset="0"/>
              </a:rPr>
              <a:t>taâm</a:t>
            </a:r>
            <a:r>
              <a:rPr lang="en-US" sz="2500" b="1" dirty="0">
                <a:latin typeface="VNI-Times" pitchFamily="2" charset="0"/>
              </a:rPr>
              <a:t> </a:t>
            </a:r>
            <a:r>
              <a:rPr lang="en-US" sz="2500" b="1" dirty="0" err="1">
                <a:latin typeface="VNI-Times" pitchFamily="2" charset="0"/>
              </a:rPr>
              <a:t>cuûa</a:t>
            </a:r>
            <a:r>
              <a:rPr lang="en-US" sz="2500" b="1" dirty="0">
                <a:latin typeface="VNI-Times" pitchFamily="2" charset="0"/>
              </a:rPr>
              <a:t> </a:t>
            </a:r>
            <a:r>
              <a:rPr lang="en-US" sz="2500" b="1" dirty="0" err="1">
                <a:latin typeface="VNI-Times" pitchFamily="2" charset="0"/>
              </a:rPr>
              <a:t>vaät</a:t>
            </a:r>
            <a:r>
              <a:rPr lang="en-US" sz="2500" b="1" dirty="0">
                <a:latin typeface="VNI-Times" pitchFamily="2" charset="0"/>
              </a:rPr>
              <a:t>.</a:t>
            </a:r>
          </a:p>
        </p:txBody>
      </p:sp>
      <p:sp>
        <p:nvSpPr>
          <p:cNvPr id="901138" name="Line 18"/>
          <p:cNvSpPr>
            <a:spLocks noChangeShapeType="1"/>
          </p:cNvSpPr>
          <p:nvPr/>
        </p:nvSpPr>
        <p:spPr bwMode="auto">
          <a:xfrm>
            <a:off x="6934200" y="3886200"/>
            <a:ext cx="0" cy="304800"/>
          </a:xfrm>
          <a:prstGeom prst="line">
            <a:avLst/>
          </a:prstGeom>
          <a:noFill/>
          <a:ln w="9525">
            <a:solidFill>
              <a:schemeClr val="tx1"/>
            </a:solidFill>
            <a:round/>
            <a:headEnd/>
            <a:tailEnd type="triangle" w="med" len="med"/>
          </a:ln>
        </p:spPr>
        <p:txBody>
          <a:bodyPr/>
          <a:lstStyle/>
          <a:p>
            <a:endParaRPr lang="en-US"/>
          </a:p>
        </p:txBody>
      </p:sp>
      <p:sp>
        <p:nvSpPr>
          <p:cNvPr id="901139" name="Line 19"/>
          <p:cNvSpPr>
            <a:spLocks noChangeShapeType="1"/>
          </p:cNvSpPr>
          <p:nvPr/>
        </p:nvSpPr>
        <p:spPr bwMode="auto">
          <a:xfrm>
            <a:off x="7086600" y="3886200"/>
            <a:ext cx="0" cy="304800"/>
          </a:xfrm>
          <a:prstGeom prst="line">
            <a:avLst/>
          </a:prstGeom>
          <a:noFill/>
          <a:ln w="9525">
            <a:solidFill>
              <a:schemeClr val="tx1"/>
            </a:solidFill>
            <a:round/>
            <a:headEnd/>
            <a:tailEnd type="triangle" w="med" len="med"/>
          </a:ln>
        </p:spPr>
        <p:txBody>
          <a:bodyPr/>
          <a:lstStyle/>
          <a:p>
            <a:endParaRPr lang="en-US"/>
          </a:p>
        </p:txBody>
      </p:sp>
      <p:sp>
        <p:nvSpPr>
          <p:cNvPr id="98324" name="Text Box 20"/>
          <p:cNvSpPr txBox="1">
            <a:spLocks noChangeArrowheads="1"/>
          </p:cNvSpPr>
          <p:nvPr/>
        </p:nvSpPr>
        <p:spPr bwMode="auto">
          <a:xfrm>
            <a:off x="381000" y="1905000"/>
            <a:ext cx="381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98325" name="Text Box 21"/>
          <p:cNvSpPr txBox="1">
            <a:spLocks noChangeArrowheads="1"/>
          </p:cNvSpPr>
          <p:nvPr/>
        </p:nvSpPr>
        <p:spPr bwMode="auto">
          <a:xfrm>
            <a:off x="304800" y="4175125"/>
            <a:ext cx="609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01122"/>
                                        </p:tgtEl>
                                        <p:attrNameLst>
                                          <p:attrName>style.visibility</p:attrName>
                                        </p:attrNameLst>
                                      </p:cBhvr>
                                      <p:to>
                                        <p:strVal val="visible"/>
                                      </p:to>
                                    </p:set>
                                    <p:animEffect transition="in" filter="blinds(horizontal)">
                                      <p:cBhvr>
                                        <p:cTn id="7" dur="500"/>
                                        <p:tgtEl>
                                          <p:spTgt spid="90112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01125"/>
                                        </p:tgtEl>
                                        <p:attrNameLst>
                                          <p:attrName>style.visibility</p:attrName>
                                        </p:attrNameLst>
                                      </p:cBhvr>
                                      <p:to>
                                        <p:strVal val="visible"/>
                                      </p:to>
                                    </p:set>
                                    <p:animEffect transition="in" filter="checkerboard(across)">
                                      <p:cBhvr>
                                        <p:cTn id="12" dur="500"/>
                                        <p:tgtEl>
                                          <p:spTgt spid="901125"/>
                                        </p:tgtEl>
                                      </p:cBhvr>
                                    </p:animEffect>
                                  </p:childTnLst>
                                </p:cTn>
                              </p:par>
                              <p:par>
                                <p:cTn id="13" presetID="5" presetClass="entr" presetSubtype="10" fill="hold" nodeType="withEffect">
                                  <p:stCondLst>
                                    <p:cond delay="0"/>
                                  </p:stCondLst>
                                  <p:childTnLst>
                                    <p:set>
                                      <p:cBhvr>
                                        <p:cTn id="14" dur="1" fill="hold">
                                          <p:stCondLst>
                                            <p:cond delay="0"/>
                                          </p:stCondLst>
                                        </p:cTn>
                                        <p:tgtEl>
                                          <p:spTgt spid="901123"/>
                                        </p:tgtEl>
                                        <p:attrNameLst>
                                          <p:attrName>style.visibility</p:attrName>
                                        </p:attrNameLst>
                                      </p:cBhvr>
                                      <p:to>
                                        <p:strVal val="visible"/>
                                      </p:to>
                                    </p:set>
                                    <p:animEffect transition="in" filter="checkerboard(across)">
                                      <p:cBhvr>
                                        <p:cTn id="15" dur="500"/>
                                        <p:tgtEl>
                                          <p:spTgt spid="901123"/>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901127"/>
                                        </p:tgtEl>
                                        <p:attrNameLst>
                                          <p:attrName>style.visibility</p:attrName>
                                        </p:attrNameLst>
                                      </p:cBhvr>
                                      <p:to>
                                        <p:strVal val="visible"/>
                                      </p:to>
                                    </p:set>
                                    <p:animEffect transition="in" filter="checkerboard(across)">
                                      <p:cBhvr>
                                        <p:cTn id="20" dur="500"/>
                                        <p:tgtEl>
                                          <p:spTgt spid="90112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901124"/>
                                        </p:tgtEl>
                                        <p:attrNameLst>
                                          <p:attrName>style.visibility</p:attrName>
                                        </p:attrNameLst>
                                      </p:cBhvr>
                                      <p:to>
                                        <p:strVal val="visible"/>
                                      </p:to>
                                    </p:set>
                                    <p:animEffect transition="in" filter="blinds(horizontal)">
                                      <p:cBhvr>
                                        <p:cTn id="25" dur="500"/>
                                        <p:tgtEl>
                                          <p:spTgt spid="90112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901128"/>
                                        </p:tgtEl>
                                        <p:attrNameLst>
                                          <p:attrName>style.visibility</p:attrName>
                                        </p:attrNameLst>
                                      </p:cBhvr>
                                      <p:to>
                                        <p:strVal val="visible"/>
                                      </p:to>
                                    </p:set>
                                    <p:animEffect transition="in" filter="blinds(horizontal)">
                                      <p:cBhvr>
                                        <p:cTn id="28" dur="500"/>
                                        <p:tgtEl>
                                          <p:spTgt spid="901128"/>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901129"/>
                                        </p:tgtEl>
                                        <p:attrNameLst>
                                          <p:attrName>style.visibility</p:attrName>
                                        </p:attrNameLst>
                                      </p:cBhvr>
                                      <p:to>
                                        <p:strVal val="visible"/>
                                      </p:to>
                                    </p:set>
                                    <p:animEffect transition="in" filter="blinds(horizontal)">
                                      <p:cBhvr>
                                        <p:cTn id="31" dur="500"/>
                                        <p:tgtEl>
                                          <p:spTgt spid="901129"/>
                                        </p:tgtEl>
                                      </p:cBhvr>
                                    </p:animEffect>
                                  </p:childTnLst>
                                </p:cTn>
                              </p:par>
                              <p:par>
                                <p:cTn id="32" presetID="3" presetClass="entr" presetSubtype="10" fill="hold" nodeType="withEffect">
                                  <p:stCondLst>
                                    <p:cond delay="0"/>
                                  </p:stCondLst>
                                  <p:childTnLst>
                                    <p:set>
                                      <p:cBhvr>
                                        <p:cTn id="33" dur="1" fill="hold">
                                          <p:stCondLst>
                                            <p:cond delay="0"/>
                                          </p:stCondLst>
                                        </p:cTn>
                                        <p:tgtEl>
                                          <p:spTgt spid="901126"/>
                                        </p:tgtEl>
                                        <p:attrNameLst>
                                          <p:attrName>style.visibility</p:attrName>
                                        </p:attrNameLst>
                                      </p:cBhvr>
                                      <p:to>
                                        <p:strVal val="visible"/>
                                      </p:to>
                                    </p:set>
                                    <p:animEffect transition="in" filter="blinds(horizontal)">
                                      <p:cBhvr>
                                        <p:cTn id="34" dur="500"/>
                                        <p:tgtEl>
                                          <p:spTgt spid="901126"/>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901130"/>
                                        </p:tgtEl>
                                        <p:attrNameLst>
                                          <p:attrName>style.visibility</p:attrName>
                                        </p:attrNameLst>
                                      </p:cBhvr>
                                      <p:to>
                                        <p:strVal val="visible"/>
                                      </p:to>
                                    </p:set>
                                    <p:animEffect transition="in" filter="blinds(horizontal)">
                                      <p:cBhvr>
                                        <p:cTn id="37" dur="500"/>
                                        <p:tgtEl>
                                          <p:spTgt spid="901130"/>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901131"/>
                                        </p:tgtEl>
                                        <p:attrNameLst>
                                          <p:attrName>style.visibility</p:attrName>
                                        </p:attrNameLst>
                                      </p:cBhvr>
                                      <p:to>
                                        <p:strVal val="visible"/>
                                      </p:to>
                                    </p:set>
                                    <p:animEffect transition="in" filter="diamond(in)">
                                      <p:cBhvr>
                                        <p:cTn id="42" dur="2000"/>
                                        <p:tgtEl>
                                          <p:spTgt spid="901131"/>
                                        </p:tgtEl>
                                      </p:cBhvr>
                                    </p:animEffect>
                                  </p:childTnLst>
                                </p:cTn>
                              </p:par>
                              <p:par>
                                <p:cTn id="43" presetID="8" presetClass="entr" presetSubtype="16" fill="hold" grpId="0" nodeType="withEffect">
                                  <p:stCondLst>
                                    <p:cond delay="0"/>
                                  </p:stCondLst>
                                  <p:childTnLst>
                                    <p:set>
                                      <p:cBhvr>
                                        <p:cTn id="44" dur="1" fill="hold">
                                          <p:stCondLst>
                                            <p:cond delay="0"/>
                                          </p:stCondLst>
                                        </p:cTn>
                                        <p:tgtEl>
                                          <p:spTgt spid="901132"/>
                                        </p:tgtEl>
                                        <p:attrNameLst>
                                          <p:attrName>style.visibility</p:attrName>
                                        </p:attrNameLst>
                                      </p:cBhvr>
                                      <p:to>
                                        <p:strVal val="visible"/>
                                      </p:to>
                                    </p:set>
                                    <p:animEffect transition="in" filter="diamond(in)">
                                      <p:cBhvr>
                                        <p:cTn id="45" dur="2000"/>
                                        <p:tgtEl>
                                          <p:spTgt spid="901132"/>
                                        </p:tgtEl>
                                      </p:cBhvr>
                                    </p:animEffect>
                                  </p:childTnLst>
                                </p:cTn>
                              </p:par>
                              <p:par>
                                <p:cTn id="46" presetID="8" presetClass="entr" presetSubtype="16" fill="hold" grpId="0" nodeType="withEffect">
                                  <p:stCondLst>
                                    <p:cond delay="0"/>
                                  </p:stCondLst>
                                  <p:childTnLst>
                                    <p:set>
                                      <p:cBhvr>
                                        <p:cTn id="47" dur="1" fill="hold">
                                          <p:stCondLst>
                                            <p:cond delay="0"/>
                                          </p:stCondLst>
                                        </p:cTn>
                                        <p:tgtEl>
                                          <p:spTgt spid="901134"/>
                                        </p:tgtEl>
                                        <p:attrNameLst>
                                          <p:attrName>style.visibility</p:attrName>
                                        </p:attrNameLst>
                                      </p:cBhvr>
                                      <p:to>
                                        <p:strVal val="visible"/>
                                      </p:to>
                                    </p:set>
                                    <p:animEffect transition="in" filter="diamond(in)">
                                      <p:cBhvr>
                                        <p:cTn id="48" dur="2000"/>
                                        <p:tgtEl>
                                          <p:spTgt spid="901134"/>
                                        </p:tgtEl>
                                      </p:cBhvr>
                                    </p:animEffect>
                                  </p:childTnLst>
                                </p:cTn>
                              </p:par>
                              <p:par>
                                <p:cTn id="49" presetID="8" presetClass="entr" presetSubtype="16" fill="hold" grpId="0" nodeType="withEffect">
                                  <p:stCondLst>
                                    <p:cond delay="0"/>
                                  </p:stCondLst>
                                  <p:childTnLst>
                                    <p:set>
                                      <p:cBhvr>
                                        <p:cTn id="50" dur="1" fill="hold">
                                          <p:stCondLst>
                                            <p:cond delay="0"/>
                                          </p:stCondLst>
                                        </p:cTn>
                                        <p:tgtEl>
                                          <p:spTgt spid="901133"/>
                                        </p:tgtEl>
                                        <p:attrNameLst>
                                          <p:attrName>style.visibility</p:attrName>
                                        </p:attrNameLst>
                                      </p:cBhvr>
                                      <p:to>
                                        <p:strVal val="visible"/>
                                      </p:to>
                                    </p:set>
                                    <p:animEffect transition="in" filter="diamond(in)">
                                      <p:cBhvr>
                                        <p:cTn id="51" dur="2000"/>
                                        <p:tgtEl>
                                          <p:spTgt spid="901133"/>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901135"/>
                                        </p:tgtEl>
                                        <p:attrNameLst>
                                          <p:attrName>style.visibility</p:attrName>
                                        </p:attrNameLst>
                                      </p:cBhvr>
                                      <p:to>
                                        <p:strVal val="visible"/>
                                      </p:to>
                                    </p:set>
                                    <p:animEffect transition="in" filter="blinds(horizontal)">
                                      <p:cBhvr>
                                        <p:cTn id="56" dur="500"/>
                                        <p:tgtEl>
                                          <p:spTgt spid="901135"/>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901138"/>
                                        </p:tgtEl>
                                        <p:attrNameLst>
                                          <p:attrName>style.visibility</p:attrName>
                                        </p:attrNameLst>
                                      </p:cBhvr>
                                      <p:to>
                                        <p:strVal val="visible"/>
                                      </p:to>
                                    </p:set>
                                    <p:animEffect transition="in" filter="blinds(horizontal)">
                                      <p:cBhvr>
                                        <p:cTn id="59" dur="500"/>
                                        <p:tgtEl>
                                          <p:spTgt spid="901138"/>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901139"/>
                                        </p:tgtEl>
                                        <p:attrNameLst>
                                          <p:attrName>style.visibility</p:attrName>
                                        </p:attrNameLst>
                                      </p:cBhvr>
                                      <p:to>
                                        <p:strVal val="visible"/>
                                      </p:to>
                                    </p:set>
                                    <p:animEffect transition="in" filter="blinds(horizontal)">
                                      <p:cBhvr>
                                        <p:cTn id="62" dur="500"/>
                                        <p:tgtEl>
                                          <p:spTgt spid="90113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901136"/>
                                        </p:tgtEl>
                                        <p:attrNameLst>
                                          <p:attrName>style.visibility</p:attrName>
                                        </p:attrNameLst>
                                      </p:cBhvr>
                                      <p:to>
                                        <p:strVal val="visible"/>
                                      </p:to>
                                    </p:set>
                                    <p:animEffect transition="in" filter="blinds(horizontal)">
                                      <p:cBhvr>
                                        <p:cTn id="67" dur="500"/>
                                        <p:tgtEl>
                                          <p:spTgt spid="901136"/>
                                        </p:tgtEl>
                                      </p:cBhvr>
                                    </p:animEffect>
                                  </p:childTnLst>
                                </p:cTn>
                              </p:par>
                            </p:childTnLst>
                          </p:cTn>
                        </p:par>
                      </p:childTnLst>
                    </p:cTn>
                  </p:par>
                  <p:par>
                    <p:cTn id="68" fill="hold">
                      <p:stCondLst>
                        <p:cond delay="indefinite"/>
                      </p:stCondLst>
                      <p:childTnLst>
                        <p:par>
                          <p:cTn id="69" fill="hold">
                            <p:stCondLst>
                              <p:cond delay="0"/>
                            </p:stCondLst>
                            <p:childTnLst>
                              <p:par>
                                <p:cTn id="70" presetID="8" presetClass="entr" presetSubtype="16" fill="hold" grpId="0" nodeType="clickEffect">
                                  <p:stCondLst>
                                    <p:cond delay="0"/>
                                  </p:stCondLst>
                                  <p:childTnLst>
                                    <p:set>
                                      <p:cBhvr>
                                        <p:cTn id="71" dur="1" fill="hold">
                                          <p:stCondLst>
                                            <p:cond delay="0"/>
                                          </p:stCondLst>
                                        </p:cTn>
                                        <p:tgtEl>
                                          <p:spTgt spid="901137"/>
                                        </p:tgtEl>
                                        <p:attrNameLst>
                                          <p:attrName>style.visibility</p:attrName>
                                        </p:attrNameLst>
                                      </p:cBhvr>
                                      <p:to>
                                        <p:strVal val="visible"/>
                                      </p:to>
                                    </p:set>
                                    <p:animEffect transition="in" filter="diamond(in)">
                                      <p:cBhvr>
                                        <p:cTn id="72" dur="2000"/>
                                        <p:tgtEl>
                                          <p:spTgt spid="901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25" grpId="0" animBg="1"/>
      <p:bldP spid="901128" grpId="0"/>
      <p:bldP spid="901129" grpId="0"/>
      <p:bldP spid="901130" grpId="0"/>
      <p:bldP spid="901131" grpId="0" animBg="1"/>
      <p:bldP spid="901132" grpId="0" animBg="1"/>
      <p:bldP spid="901133" grpId="0"/>
      <p:bldP spid="901134" grpId="0" animBg="1"/>
      <p:bldP spid="901135" grpId="0" animBg="1"/>
      <p:bldP spid="901136" grpId="0"/>
      <p:bldP spid="901137" grpId="0" animBg="1"/>
      <p:bldP spid="901138" grpId="0" animBg="1"/>
      <p:bldP spid="90113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4914" name="Picture 2"/>
          <p:cNvPicPr>
            <a:picLocks noGrp="1" noChangeAspect="1" noChangeArrowheads="1"/>
          </p:cNvPicPr>
          <p:nvPr>
            <p:ph sz="quarter" idx="1"/>
          </p:nvPr>
        </p:nvPicPr>
        <p:blipFill>
          <a:blip r:embed="rId2"/>
          <a:srcRect/>
          <a:stretch>
            <a:fillRect/>
          </a:stretch>
        </p:blipFill>
        <p:spPr>
          <a:xfrm>
            <a:off x="0" y="1447800"/>
            <a:ext cx="2024063" cy="3429000"/>
          </a:xfrm>
          <a:noFill/>
        </p:spPr>
      </p:pic>
      <p:graphicFrame>
        <p:nvGraphicFramePr>
          <p:cNvPr id="934915" name="Object 3"/>
          <p:cNvGraphicFramePr>
            <a:graphicFrameLocks noGrp="1" noChangeAspect="1"/>
          </p:cNvGraphicFramePr>
          <p:nvPr>
            <p:ph sz="quarter" idx="2"/>
          </p:nvPr>
        </p:nvGraphicFramePr>
        <p:xfrm>
          <a:off x="3505200" y="3429000"/>
          <a:ext cx="1219200" cy="476250"/>
        </p:xfrm>
        <a:graphic>
          <a:graphicData uri="http://schemas.openxmlformats.org/presentationml/2006/ole">
            <mc:AlternateContent xmlns:mc="http://schemas.openxmlformats.org/markup-compatibility/2006">
              <mc:Choice xmlns:v="urn:schemas-microsoft-com:vml" Requires="v">
                <p:oleObj name="Equation" r:id="rId3" imgW="520560" imgH="203040" progId="Equation.DSMT4">
                  <p:embed/>
                </p:oleObj>
              </mc:Choice>
              <mc:Fallback>
                <p:oleObj name="Equation" r:id="rId3" imgW="520560" imgH="203040" progId="Equation.DSMT4">
                  <p:embed/>
                  <p:pic>
                    <p:nvPicPr>
                      <p:cNvPr id="93491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3429000"/>
                        <a:ext cx="121920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4916" name="Object 4"/>
          <p:cNvGraphicFramePr>
            <a:graphicFrameLocks noGrp="1" noChangeAspect="1"/>
          </p:cNvGraphicFramePr>
          <p:nvPr>
            <p:ph sz="quarter" idx="3"/>
          </p:nvPr>
        </p:nvGraphicFramePr>
        <p:xfrm>
          <a:off x="3429000" y="3733800"/>
          <a:ext cx="1016000" cy="538163"/>
        </p:xfrm>
        <a:graphic>
          <a:graphicData uri="http://schemas.openxmlformats.org/presentationml/2006/ole">
            <mc:AlternateContent xmlns:mc="http://schemas.openxmlformats.org/markup-compatibility/2006">
              <mc:Choice xmlns:v="urn:schemas-microsoft-com:vml" Requires="v">
                <p:oleObj name="Equation" r:id="rId5" imgW="431640" imgH="228600" progId="Equation.DSMT4">
                  <p:embed/>
                </p:oleObj>
              </mc:Choice>
              <mc:Fallback>
                <p:oleObj name="Equation" r:id="rId5" imgW="431640" imgH="228600" progId="Equation.DSMT4">
                  <p:embed/>
                  <p:pic>
                    <p:nvPicPr>
                      <p:cNvPr id="93491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3733800"/>
                        <a:ext cx="1016000"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4917" name="Text Box 5"/>
          <p:cNvSpPr txBox="1">
            <a:spLocks noChangeArrowheads="1"/>
          </p:cNvSpPr>
          <p:nvPr/>
        </p:nvSpPr>
        <p:spPr bwMode="auto">
          <a:xfrm>
            <a:off x="381000" y="152400"/>
            <a:ext cx="8610600" cy="1431925"/>
          </a:xfrm>
          <a:prstGeom prst="rect">
            <a:avLst/>
          </a:prstGeom>
          <a:noFill/>
          <a:ln w="9525">
            <a:noFill/>
            <a:miter lim="800000"/>
            <a:headEnd/>
            <a:tailEnd/>
          </a:ln>
        </p:spPr>
        <p:txBody>
          <a:bodyPr>
            <a:spAutoFit/>
          </a:bodyPr>
          <a:lstStyle/>
          <a:p>
            <a:pPr algn="l">
              <a:spcBef>
                <a:spcPct val="50000"/>
              </a:spcBef>
            </a:pPr>
            <a:r>
              <a:rPr lang="en-US" sz="2200" u="sng">
                <a:latin typeface="VNI-Times" pitchFamily="2" charset="0"/>
              </a:rPr>
              <a:t>Ví duï (3.7):</a:t>
            </a:r>
            <a:r>
              <a:rPr lang="en-US" sz="2200">
                <a:latin typeface="VNI-Times" pitchFamily="2" charset="0"/>
              </a:rPr>
              <a:t> Moät roøng roïc khoái löôïng M,baùn kính R gaén vaøo moät                     truïc naèm ngang khoâng ma saùt.Ñaàu kia cuûa daây gaén vôùi moät vaät khoái löôïng m.Haõy tính:a/ Gia toác rôi cuûa vaät treo . b/ Söùc caêng cuûa daây. c/ Vaän toác cuûa vaät khi noù rôi ñöôïc moät ñoïan ñöôøng s. </a:t>
            </a:r>
          </a:p>
        </p:txBody>
      </p:sp>
      <p:sp>
        <p:nvSpPr>
          <p:cNvPr id="934918" name="AutoShape 6"/>
          <p:cNvSpPr>
            <a:spLocks noChangeArrowheads="1"/>
          </p:cNvSpPr>
          <p:nvPr/>
        </p:nvSpPr>
        <p:spPr bwMode="auto">
          <a:xfrm>
            <a:off x="2590800" y="1905000"/>
            <a:ext cx="457200" cy="76200"/>
          </a:xfrm>
          <a:prstGeom prst="rightArrow">
            <a:avLst>
              <a:gd name="adj1" fmla="val 50000"/>
              <a:gd name="adj2" fmla="val 150000"/>
            </a:avLst>
          </a:prstGeom>
          <a:solidFill>
            <a:schemeClr val="accent1"/>
          </a:solidFill>
          <a:ln w="9525">
            <a:solidFill>
              <a:schemeClr val="tx1"/>
            </a:solidFill>
            <a:miter lim="800000"/>
            <a:headEnd/>
            <a:tailEnd/>
          </a:ln>
        </p:spPr>
        <p:txBody>
          <a:bodyPr wrap="none" anchor="ctr"/>
          <a:lstStyle/>
          <a:p>
            <a:endParaRPr lang="en-US"/>
          </a:p>
        </p:txBody>
      </p:sp>
      <p:sp>
        <p:nvSpPr>
          <p:cNvPr id="934919" name="Text Box 7"/>
          <p:cNvSpPr txBox="1">
            <a:spLocks noChangeArrowheads="1"/>
          </p:cNvSpPr>
          <p:nvPr/>
        </p:nvSpPr>
        <p:spPr bwMode="auto">
          <a:xfrm>
            <a:off x="3200400" y="1662113"/>
            <a:ext cx="5943600" cy="1004887"/>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Heä :  -  Roøng roïc </a:t>
            </a:r>
            <a:r>
              <a:rPr lang="en-US" sz="2400">
                <a:latin typeface="Times" pitchFamily="18" charset="0"/>
              </a:rPr>
              <a:t>→ </a:t>
            </a:r>
            <a:r>
              <a:rPr lang="en-US" sz="2400">
                <a:latin typeface="VNI-Times" pitchFamily="2" charset="0"/>
              </a:rPr>
              <a:t>chuyeån ñoäng quay.</a:t>
            </a:r>
          </a:p>
          <a:p>
            <a:pPr algn="l">
              <a:spcBef>
                <a:spcPct val="50000"/>
              </a:spcBef>
            </a:pPr>
            <a:r>
              <a:rPr lang="en-US" sz="2400">
                <a:latin typeface="VNI-Times" pitchFamily="2" charset="0"/>
              </a:rPr>
              <a:t>             - Vaät treo </a:t>
            </a:r>
            <a:r>
              <a:rPr lang="en-US" sz="2400">
                <a:latin typeface="Times" pitchFamily="18" charset="0"/>
              </a:rPr>
              <a:t>→ </a:t>
            </a:r>
            <a:r>
              <a:rPr lang="en-US" sz="2400">
                <a:latin typeface="VNI-Times" pitchFamily="2" charset="0"/>
              </a:rPr>
              <a:t>chuyeån ñoäng tònh tieán.</a:t>
            </a:r>
          </a:p>
        </p:txBody>
      </p:sp>
      <p:sp>
        <p:nvSpPr>
          <p:cNvPr id="934920" name="Text Box 8"/>
          <p:cNvSpPr txBox="1">
            <a:spLocks noChangeArrowheads="1"/>
          </p:cNvSpPr>
          <p:nvPr/>
        </p:nvSpPr>
        <p:spPr bwMode="auto">
          <a:xfrm>
            <a:off x="3048000" y="2590800"/>
            <a:ext cx="6096000" cy="82232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r>
              <a:rPr lang="en-US" sz="2400">
                <a:latin typeface="VNI-Times" pitchFamily="2" charset="0"/>
              </a:rPr>
              <a:t>+ Chuyeån ñoäng cuûa vaät vaø cuûa moät ñieåm treân beà maët roøng roïc coù cuøng gia toác.</a:t>
            </a:r>
          </a:p>
        </p:txBody>
      </p:sp>
      <p:sp>
        <p:nvSpPr>
          <p:cNvPr id="934921" name="Text Box 9"/>
          <p:cNvSpPr txBox="1">
            <a:spLocks noChangeArrowheads="1"/>
          </p:cNvSpPr>
          <p:nvPr/>
        </p:nvSpPr>
        <p:spPr bwMode="auto">
          <a:xfrm>
            <a:off x="5105400" y="3429000"/>
            <a:ext cx="3733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sym typeface="Symbol" pitchFamily="18" charset="2"/>
              </a:rPr>
              <a:t>( :Gia toác goùc cuûa roøng roïc).</a:t>
            </a:r>
          </a:p>
        </p:txBody>
      </p:sp>
      <p:sp>
        <p:nvSpPr>
          <p:cNvPr id="934922" name="Text Box 10"/>
          <p:cNvSpPr txBox="1">
            <a:spLocks noChangeArrowheads="1"/>
          </p:cNvSpPr>
          <p:nvPr/>
        </p:nvSpPr>
        <p:spPr bwMode="auto">
          <a:xfrm>
            <a:off x="5410200" y="3810000"/>
            <a:ext cx="2971800" cy="7016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:ñaët vaøo ñieåm treân maët roøng roïc.</a:t>
            </a:r>
          </a:p>
        </p:txBody>
      </p:sp>
      <p:sp>
        <p:nvSpPr>
          <p:cNvPr id="934923" name="Text Box 11"/>
          <p:cNvSpPr txBox="1">
            <a:spLocks noChangeArrowheads="1"/>
          </p:cNvSpPr>
          <p:nvPr/>
        </p:nvSpPr>
        <p:spPr bwMode="auto">
          <a:xfrm>
            <a:off x="1828800" y="4191000"/>
            <a:ext cx="3124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a/ </a:t>
            </a:r>
            <a:r>
              <a:rPr lang="en-US" sz="2400" u="sng">
                <a:latin typeface="VNI-Times" pitchFamily="2" charset="0"/>
              </a:rPr>
              <a:t>Gia toác rôi cuûa vaät :</a:t>
            </a:r>
          </a:p>
        </p:txBody>
      </p:sp>
      <p:sp>
        <p:nvSpPr>
          <p:cNvPr id="934924" name="Text Box 12"/>
          <p:cNvSpPr txBox="1">
            <a:spLocks noChangeArrowheads="1"/>
          </p:cNvSpPr>
          <p:nvPr/>
        </p:nvSpPr>
        <p:spPr bwMode="auto">
          <a:xfrm>
            <a:off x="381000" y="4648200"/>
            <a:ext cx="1752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Xeùt vaät :</a:t>
            </a:r>
          </a:p>
        </p:txBody>
      </p:sp>
      <p:graphicFrame>
        <p:nvGraphicFramePr>
          <p:cNvPr id="934925" name="Object 13"/>
          <p:cNvGraphicFramePr>
            <a:graphicFrameLocks noChangeAspect="1"/>
          </p:cNvGraphicFramePr>
          <p:nvPr/>
        </p:nvGraphicFramePr>
        <p:xfrm>
          <a:off x="1981200" y="4648200"/>
          <a:ext cx="3048000" cy="490538"/>
        </p:xfrm>
        <a:graphic>
          <a:graphicData uri="http://schemas.openxmlformats.org/presentationml/2006/ole">
            <mc:AlternateContent xmlns:mc="http://schemas.openxmlformats.org/markup-compatibility/2006">
              <mc:Choice xmlns:v="urn:schemas-microsoft-com:vml" Requires="v">
                <p:oleObj name="Equation" r:id="rId7" imgW="1422360" imgH="228600" progId="Equation.DSMT4">
                  <p:embed/>
                </p:oleObj>
              </mc:Choice>
              <mc:Fallback>
                <p:oleObj name="Equation" r:id="rId7" imgW="1422360" imgH="228600" progId="Equation.DSMT4">
                  <p:embed/>
                  <p:pic>
                    <p:nvPicPr>
                      <p:cNvPr id="934925"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4648200"/>
                        <a:ext cx="3048000"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4926" name="Text Box 14"/>
          <p:cNvSpPr txBox="1">
            <a:spLocks noChangeArrowheads="1"/>
          </p:cNvSpPr>
          <p:nvPr/>
        </p:nvSpPr>
        <p:spPr bwMode="auto">
          <a:xfrm>
            <a:off x="381000" y="5181600"/>
            <a:ext cx="2286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Xeùt roøng roïc :</a:t>
            </a:r>
          </a:p>
        </p:txBody>
      </p:sp>
      <p:graphicFrame>
        <p:nvGraphicFramePr>
          <p:cNvPr id="934927" name="Object 15"/>
          <p:cNvGraphicFramePr>
            <a:graphicFrameLocks noChangeAspect="1"/>
          </p:cNvGraphicFramePr>
          <p:nvPr>
            <p:extLst>
              <p:ext uri="{D42A27DB-BD31-4B8C-83A1-F6EECF244321}">
                <p14:modId xmlns:p14="http://schemas.microsoft.com/office/powerpoint/2010/main" val="173088323"/>
              </p:ext>
            </p:extLst>
          </p:nvPr>
        </p:nvGraphicFramePr>
        <p:xfrm>
          <a:off x="2667000" y="5129212"/>
          <a:ext cx="1295400" cy="585788"/>
        </p:xfrm>
        <a:graphic>
          <a:graphicData uri="http://schemas.openxmlformats.org/presentationml/2006/ole">
            <mc:AlternateContent xmlns:mc="http://schemas.openxmlformats.org/markup-compatibility/2006">
              <mc:Choice xmlns:v="urn:schemas-microsoft-com:vml" Requires="v">
                <p:oleObj name="Equation" r:id="rId9" imgW="533160" imgH="241200" progId="Equation.DSMT4">
                  <p:embed/>
                </p:oleObj>
              </mc:Choice>
              <mc:Fallback>
                <p:oleObj name="Equation" r:id="rId9" imgW="533160" imgH="241200" progId="Equation.DSMT4">
                  <p:embed/>
                  <p:pic>
                    <p:nvPicPr>
                      <p:cNvPr id="934927"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7000" y="5129212"/>
                        <a:ext cx="1295400" cy="585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4928" name="Object 16"/>
          <p:cNvGraphicFramePr>
            <a:graphicFrameLocks noChangeAspect="1"/>
          </p:cNvGraphicFramePr>
          <p:nvPr/>
        </p:nvGraphicFramePr>
        <p:xfrm>
          <a:off x="6096000" y="5562600"/>
          <a:ext cx="685800" cy="625475"/>
        </p:xfrm>
        <a:graphic>
          <a:graphicData uri="http://schemas.openxmlformats.org/presentationml/2006/ole">
            <mc:AlternateContent xmlns:mc="http://schemas.openxmlformats.org/markup-compatibility/2006">
              <mc:Choice xmlns:v="urn:schemas-microsoft-com:vml" Requires="v">
                <p:oleObj name="Equation" r:id="rId11" imgW="431640" imgH="393480" progId="Equation.DSMT4">
                  <p:embed/>
                </p:oleObj>
              </mc:Choice>
              <mc:Fallback>
                <p:oleObj name="Equation" r:id="rId11" imgW="431640" imgH="393480" progId="Equation.DSMT4">
                  <p:embed/>
                  <p:pic>
                    <p:nvPicPr>
                      <p:cNvPr id="934928"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6000" y="5562600"/>
                        <a:ext cx="685800"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4929" name="Object 17"/>
          <p:cNvGraphicFramePr>
            <a:graphicFrameLocks noChangeAspect="1"/>
          </p:cNvGraphicFramePr>
          <p:nvPr/>
        </p:nvGraphicFramePr>
        <p:xfrm>
          <a:off x="6705600" y="6096000"/>
          <a:ext cx="1295400" cy="471488"/>
        </p:xfrm>
        <a:graphic>
          <a:graphicData uri="http://schemas.openxmlformats.org/presentationml/2006/ole">
            <mc:AlternateContent xmlns:mc="http://schemas.openxmlformats.org/markup-compatibility/2006">
              <mc:Choice xmlns:v="urn:schemas-microsoft-com:vml" Requires="v">
                <p:oleObj name="Equation" r:id="rId13" imgW="558720" imgH="203040" progId="Equation.DSMT4">
                  <p:embed/>
                </p:oleObj>
              </mc:Choice>
              <mc:Fallback>
                <p:oleObj name="Equation" r:id="rId13" imgW="558720" imgH="203040" progId="Equation.DSMT4">
                  <p:embed/>
                  <p:pic>
                    <p:nvPicPr>
                      <p:cNvPr id="934929"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05600" y="6096000"/>
                        <a:ext cx="1295400"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4930" name="Text Box 18"/>
          <p:cNvSpPr txBox="1">
            <a:spLocks noChangeArrowheads="1"/>
          </p:cNvSpPr>
          <p:nvPr/>
        </p:nvSpPr>
        <p:spPr bwMode="auto">
          <a:xfrm>
            <a:off x="5029200" y="4724400"/>
            <a:ext cx="533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(1)</a:t>
            </a:r>
          </a:p>
        </p:txBody>
      </p:sp>
      <p:graphicFrame>
        <p:nvGraphicFramePr>
          <p:cNvPr id="934931" name="Object 19"/>
          <p:cNvGraphicFramePr>
            <a:graphicFrameLocks noChangeAspect="1"/>
          </p:cNvGraphicFramePr>
          <p:nvPr/>
        </p:nvGraphicFramePr>
        <p:xfrm>
          <a:off x="5943600" y="5029200"/>
          <a:ext cx="685800" cy="331788"/>
        </p:xfrm>
        <a:graphic>
          <a:graphicData uri="http://schemas.openxmlformats.org/presentationml/2006/ole">
            <mc:AlternateContent xmlns:mc="http://schemas.openxmlformats.org/markup-compatibility/2006">
              <mc:Choice xmlns:v="urn:schemas-microsoft-com:vml" Requires="v">
                <p:oleObj name="Equation" r:id="rId15" imgW="419040" imgH="203040" progId="Equation.DSMT4">
                  <p:embed/>
                </p:oleObj>
              </mc:Choice>
              <mc:Fallback>
                <p:oleObj name="Equation" r:id="rId15" imgW="419040" imgH="203040" progId="Equation.DSMT4">
                  <p:embed/>
                  <p:pic>
                    <p:nvPicPr>
                      <p:cNvPr id="934931"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943600" y="5029200"/>
                        <a:ext cx="685800" cy="331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4932" name="Text Box 20"/>
          <p:cNvSpPr txBox="1">
            <a:spLocks noChangeArrowheads="1"/>
          </p:cNvSpPr>
          <p:nvPr/>
        </p:nvSpPr>
        <p:spPr bwMode="auto">
          <a:xfrm>
            <a:off x="8001000" y="6172200"/>
            <a:ext cx="838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(2)</a:t>
            </a:r>
          </a:p>
        </p:txBody>
      </p:sp>
      <p:graphicFrame>
        <p:nvGraphicFramePr>
          <p:cNvPr id="934933" name="Object 21"/>
          <p:cNvGraphicFramePr>
            <a:graphicFrameLocks noChangeAspect="1"/>
          </p:cNvGraphicFramePr>
          <p:nvPr/>
        </p:nvGraphicFramePr>
        <p:xfrm>
          <a:off x="5029200" y="3810000"/>
          <a:ext cx="314325" cy="457200"/>
        </p:xfrm>
        <a:graphic>
          <a:graphicData uri="http://schemas.openxmlformats.org/presentationml/2006/ole">
            <mc:AlternateContent xmlns:mc="http://schemas.openxmlformats.org/markup-compatibility/2006">
              <mc:Choice xmlns:v="urn:schemas-microsoft-com:vml" Requires="v">
                <p:oleObj name="Equation" r:id="rId17" imgW="139680" imgH="203040" progId="Equation.DSMT4">
                  <p:embed/>
                </p:oleObj>
              </mc:Choice>
              <mc:Fallback>
                <p:oleObj name="Equation" r:id="rId17" imgW="139680" imgH="203040" progId="Equation.DSMT4">
                  <p:embed/>
                  <p:pic>
                    <p:nvPicPr>
                      <p:cNvPr id="934933"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29200" y="3810000"/>
                        <a:ext cx="3143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4934" name="Object 22"/>
          <p:cNvGraphicFramePr>
            <a:graphicFrameLocks noGrp="1" noChangeAspect="1"/>
          </p:cNvGraphicFramePr>
          <p:nvPr>
            <p:ph sz="quarter" idx="4"/>
          </p:nvPr>
        </p:nvGraphicFramePr>
        <p:xfrm>
          <a:off x="4191000" y="5181600"/>
          <a:ext cx="1376363" cy="611188"/>
        </p:xfrm>
        <a:graphic>
          <a:graphicData uri="http://schemas.openxmlformats.org/presentationml/2006/ole">
            <mc:AlternateContent xmlns:mc="http://schemas.openxmlformats.org/markup-compatibility/2006">
              <mc:Choice xmlns:v="urn:schemas-microsoft-com:vml" Requires="v">
                <p:oleObj name="Equation" r:id="rId19" imgW="685800" imgH="304560" progId="Equation.DSMT4">
                  <p:embed/>
                </p:oleObj>
              </mc:Choice>
              <mc:Fallback>
                <p:oleObj name="Equation" r:id="rId19" imgW="685800" imgH="304560" progId="Equation.DSMT4">
                  <p:embed/>
                  <p:pic>
                    <p:nvPicPr>
                      <p:cNvPr id="934934"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91000" y="5181600"/>
                        <a:ext cx="1376363" cy="611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4935" name="Object 23"/>
          <p:cNvGraphicFramePr>
            <a:graphicFrameLocks noChangeAspect="1"/>
          </p:cNvGraphicFramePr>
          <p:nvPr/>
        </p:nvGraphicFramePr>
        <p:xfrm>
          <a:off x="6781800" y="5264150"/>
          <a:ext cx="1905000" cy="434975"/>
        </p:xfrm>
        <a:graphic>
          <a:graphicData uri="http://schemas.openxmlformats.org/presentationml/2006/ole">
            <mc:AlternateContent xmlns:mc="http://schemas.openxmlformats.org/markup-compatibility/2006">
              <mc:Choice xmlns:v="urn:schemas-microsoft-com:vml" Requires="v">
                <p:oleObj name="Equation" r:id="rId21" imgW="888840" imgH="203040" progId="Equation.DSMT4">
                  <p:embed/>
                </p:oleObj>
              </mc:Choice>
              <mc:Fallback>
                <p:oleObj name="Equation" r:id="rId21" imgW="888840" imgH="203040" progId="Equation.DSMT4">
                  <p:embed/>
                  <p:pic>
                    <p:nvPicPr>
                      <p:cNvPr id="934935" name="Object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781800" y="5264150"/>
                        <a:ext cx="190500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4936" name="Line 24"/>
          <p:cNvSpPr>
            <a:spLocks noChangeShapeType="1"/>
          </p:cNvSpPr>
          <p:nvPr/>
        </p:nvSpPr>
        <p:spPr bwMode="auto">
          <a:xfrm>
            <a:off x="5638800" y="5486400"/>
            <a:ext cx="990600" cy="0"/>
          </a:xfrm>
          <a:prstGeom prst="line">
            <a:avLst/>
          </a:prstGeom>
          <a:noFill/>
          <a:ln w="9525">
            <a:solidFill>
              <a:schemeClr val="tx1"/>
            </a:solidFill>
            <a:round/>
            <a:headEnd/>
            <a:tailEnd type="arrow" w="med" len="med"/>
          </a:ln>
        </p:spPr>
        <p:txBody>
          <a:bodyPr/>
          <a:lstStyle/>
          <a:p>
            <a:endParaRPr lang="en-US"/>
          </a:p>
        </p:txBody>
      </p:sp>
      <p:sp>
        <p:nvSpPr>
          <p:cNvPr id="934937" name="Line 25"/>
          <p:cNvSpPr>
            <a:spLocks noChangeShapeType="1"/>
          </p:cNvSpPr>
          <p:nvPr/>
        </p:nvSpPr>
        <p:spPr bwMode="auto">
          <a:xfrm>
            <a:off x="7239000" y="5562600"/>
            <a:ext cx="0" cy="609600"/>
          </a:xfrm>
          <a:prstGeom prst="line">
            <a:avLst/>
          </a:prstGeom>
          <a:noFill/>
          <a:ln w="9525">
            <a:solidFill>
              <a:schemeClr val="tx1"/>
            </a:solidFill>
            <a:round/>
            <a:headEnd/>
            <a:tailEnd type="arrow" w="med" len="med"/>
          </a:ln>
        </p:spPr>
        <p:txBody>
          <a:bodyPr/>
          <a:lstStyle/>
          <a:p>
            <a:endParaRPr lang="en-US"/>
          </a:p>
        </p:txBody>
      </p:sp>
      <p:sp>
        <p:nvSpPr>
          <p:cNvPr id="934938" name="Line 26"/>
          <p:cNvSpPr>
            <a:spLocks noChangeShapeType="1"/>
          </p:cNvSpPr>
          <p:nvPr/>
        </p:nvSpPr>
        <p:spPr bwMode="auto">
          <a:xfrm>
            <a:off x="6858000" y="5867400"/>
            <a:ext cx="304800" cy="0"/>
          </a:xfrm>
          <a:prstGeom prst="line">
            <a:avLst/>
          </a:prstGeom>
          <a:noFill/>
          <a:ln w="9525">
            <a:solidFill>
              <a:schemeClr val="tx1"/>
            </a:solidFill>
            <a:round/>
            <a:headEnd/>
            <a:tailEnd type="arrow" w="med" len="med"/>
          </a:ln>
        </p:spPr>
        <p:txBody>
          <a:bodyPr/>
          <a:lstStyle/>
          <a:p>
            <a:endParaRPr lang="en-US"/>
          </a:p>
        </p:txBody>
      </p:sp>
      <p:sp>
        <p:nvSpPr>
          <p:cNvPr id="934939" name="Text Box 27"/>
          <p:cNvSpPr txBox="1">
            <a:spLocks noChangeArrowheads="1"/>
          </p:cNvSpPr>
          <p:nvPr/>
        </p:nvSpPr>
        <p:spPr bwMode="auto">
          <a:xfrm>
            <a:off x="5562600" y="5029200"/>
            <a:ext cx="457200" cy="396875"/>
          </a:xfrm>
          <a:prstGeom prst="rect">
            <a:avLst/>
          </a:prstGeom>
          <a:noFill/>
          <a:ln w="9525">
            <a:noFill/>
            <a:miter lim="800000"/>
            <a:headEnd/>
            <a:tailEnd/>
          </a:ln>
        </p:spPr>
        <p:txBody>
          <a:bodyPr>
            <a:spAutoFit/>
          </a:bodyPr>
          <a:lstStyle/>
          <a:p>
            <a:pPr algn="l">
              <a:spcBef>
                <a:spcPct val="50000"/>
              </a:spcBef>
            </a:pPr>
            <a:r>
              <a:rPr lang="en-US" b="1">
                <a:latin typeface="VNI-Times" pitchFamily="2" charset="0"/>
              </a:rPr>
              <a:t>??</a:t>
            </a:r>
          </a:p>
        </p:txBody>
      </p:sp>
      <p:sp>
        <p:nvSpPr>
          <p:cNvPr id="934940" name="Text Box 28"/>
          <p:cNvSpPr txBox="1">
            <a:spLocks noChangeArrowheads="1"/>
          </p:cNvSpPr>
          <p:nvPr/>
        </p:nvSpPr>
        <p:spPr bwMode="auto">
          <a:xfrm>
            <a:off x="7467600" y="5715000"/>
            <a:ext cx="457200" cy="396875"/>
          </a:xfrm>
          <a:prstGeom prst="rect">
            <a:avLst/>
          </a:prstGeom>
          <a:noFill/>
          <a:ln w="9525">
            <a:noFill/>
            <a:miter lim="800000"/>
            <a:headEnd/>
            <a:tailEnd/>
          </a:ln>
        </p:spPr>
        <p:txBody>
          <a:bodyPr>
            <a:spAutoFit/>
          </a:bodyPr>
          <a:lstStyle/>
          <a:p>
            <a:pPr algn="l">
              <a:spcBef>
                <a:spcPct val="50000"/>
              </a:spcBef>
            </a:pPr>
            <a:r>
              <a:rPr lang="en-US" b="1">
                <a:latin typeface="VNI-Times" pitchFamily="2"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4917"/>
                                        </p:tgtEl>
                                        <p:attrNameLst>
                                          <p:attrName>style.visibility</p:attrName>
                                        </p:attrNameLst>
                                      </p:cBhvr>
                                      <p:to>
                                        <p:strVal val="visible"/>
                                      </p:to>
                                    </p:set>
                                    <p:animEffect transition="in" filter="blinds(horizontal)">
                                      <p:cBhvr>
                                        <p:cTn id="7" dur="500"/>
                                        <p:tgtEl>
                                          <p:spTgt spid="93491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934914"/>
                                        </p:tgtEl>
                                        <p:attrNameLst>
                                          <p:attrName>style.visibility</p:attrName>
                                        </p:attrNameLst>
                                      </p:cBhvr>
                                      <p:to>
                                        <p:strVal val="visible"/>
                                      </p:to>
                                    </p:set>
                                    <p:anim calcmode="lin" valueType="num">
                                      <p:cBhvr additive="base">
                                        <p:cTn id="12" dur="500" fill="hold"/>
                                        <p:tgtEl>
                                          <p:spTgt spid="934914"/>
                                        </p:tgtEl>
                                        <p:attrNameLst>
                                          <p:attrName>ppt_x</p:attrName>
                                        </p:attrNameLst>
                                      </p:cBhvr>
                                      <p:tavLst>
                                        <p:tav tm="0">
                                          <p:val>
                                            <p:strVal val="0-#ppt_w/2"/>
                                          </p:val>
                                        </p:tav>
                                        <p:tav tm="100000">
                                          <p:val>
                                            <p:strVal val="#ppt_x"/>
                                          </p:val>
                                        </p:tav>
                                      </p:tavLst>
                                    </p:anim>
                                    <p:anim calcmode="lin" valueType="num">
                                      <p:cBhvr additive="base">
                                        <p:cTn id="13" dur="500" fill="hold"/>
                                        <p:tgtEl>
                                          <p:spTgt spid="93491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934918"/>
                                        </p:tgtEl>
                                        <p:attrNameLst>
                                          <p:attrName>style.visibility</p:attrName>
                                        </p:attrNameLst>
                                      </p:cBhvr>
                                      <p:to>
                                        <p:strVal val="visible"/>
                                      </p:to>
                                    </p:set>
                                    <p:animEffect transition="in" filter="checkerboard(across)">
                                      <p:cBhvr>
                                        <p:cTn id="18" dur="500"/>
                                        <p:tgtEl>
                                          <p:spTgt spid="934918"/>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934919"/>
                                        </p:tgtEl>
                                        <p:attrNameLst>
                                          <p:attrName>style.visibility</p:attrName>
                                        </p:attrNameLst>
                                      </p:cBhvr>
                                      <p:to>
                                        <p:strVal val="visible"/>
                                      </p:to>
                                    </p:set>
                                    <p:animEffect transition="in" filter="checkerboard(across)">
                                      <p:cBhvr>
                                        <p:cTn id="21" dur="500"/>
                                        <p:tgtEl>
                                          <p:spTgt spid="93491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934920"/>
                                        </p:tgtEl>
                                        <p:attrNameLst>
                                          <p:attrName>style.visibility</p:attrName>
                                        </p:attrNameLst>
                                      </p:cBhvr>
                                      <p:to>
                                        <p:strVal val="visible"/>
                                      </p:to>
                                    </p:set>
                                    <p:animEffect transition="in" filter="blinds(horizontal)">
                                      <p:cBhvr>
                                        <p:cTn id="26" dur="500"/>
                                        <p:tgtEl>
                                          <p:spTgt spid="934920"/>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934915"/>
                                        </p:tgtEl>
                                        <p:attrNameLst>
                                          <p:attrName>style.visibility</p:attrName>
                                        </p:attrNameLst>
                                      </p:cBhvr>
                                      <p:to>
                                        <p:strVal val="visible"/>
                                      </p:to>
                                    </p:set>
                                    <p:animEffect transition="in" filter="box(in)">
                                      <p:cBhvr>
                                        <p:cTn id="31" dur="500"/>
                                        <p:tgtEl>
                                          <p:spTgt spid="934915"/>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934921"/>
                                        </p:tgtEl>
                                        <p:attrNameLst>
                                          <p:attrName>style.visibility</p:attrName>
                                        </p:attrNameLst>
                                      </p:cBhvr>
                                      <p:to>
                                        <p:strVal val="visible"/>
                                      </p:to>
                                    </p:set>
                                    <p:animEffect transition="in" filter="box(in)">
                                      <p:cBhvr>
                                        <p:cTn id="34" dur="500"/>
                                        <p:tgtEl>
                                          <p:spTgt spid="934921"/>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934916"/>
                                        </p:tgtEl>
                                        <p:attrNameLst>
                                          <p:attrName>style.visibility</p:attrName>
                                        </p:attrNameLst>
                                      </p:cBhvr>
                                      <p:to>
                                        <p:strVal val="visible"/>
                                      </p:to>
                                    </p:set>
                                    <p:animEffect transition="in" filter="box(in)">
                                      <p:cBhvr>
                                        <p:cTn id="39" dur="500"/>
                                        <p:tgtEl>
                                          <p:spTgt spid="934916"/>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934922"/>
                                        </p:tgtEl>
                                        <p:attrNameLst>
                                          <p:attrName>style.visibility</p:attrName>
                                        </p:attrNameLst>
                                      </p:cBhvr>
                                      <p:to>
                                        <p:strVal val="visible"/>
                                      </p:to>
                                    </p:set>
                                    <p:animEffect transition="in" filter="box(in)">
                                      <p:cBhvr>
                                        <p:cTn id="42" dur="500"/>
                                        <p:tgtEl>
                                          <p:spTgt spid="934922"/>
                                        </p:tgtEl>
                                      </p:cBhvr>
                                    </p:animEffect>
                                  </p:childTnLst>
                                </p:cTn>
                              </p:par>
                              <p:par>
                                <p:cTn id="43" presetID="4" presetClass="entr" presetSubtype="16" fill="hold" nodeType="withEffect">
                                  <p:stCondLst>
                                    <p:cond delay="0"/>
                                  </p:stCondLst>
                                  <p:childTnLst>
                                    <p:set>
                                      <p:cBhvr>
                                        <p:cTn id="44" dur="1" fill="hold">
                                          <p:stCondLst>
                                            <p:cond delay="0"/>
                                          </p:stCondLst>
                                        </p:cTn>
                                        <p:tgtEl>
                                          <p:spTgt spid="934933"/>
                                        </p:tgtEl>
                                        <p:attrNameLst>
                                          <p:attrName>style.visibility</p:attrName>
                                        </p:attrNameLst>
                                      </p:cBhvr>
                                      <p:to>
                                        <p:strVal val="visible"/>
                                      </p:to>
                                    </p:set>
                                    <p:animEffect transition="in" filter="box(in)">
                                      <p:cBhvr>
                                        <p:cTn id="45" dur="500"/>
                                        <p:tgtEl>
                                          <p:spTgt spid="934933"/>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934923"/>
                                        </p:tgtEl>
                                        <p:attrNameLst>
                                          <p:attrName>style.visibility</p:attrName>
                                        </p:attrNameLst>
                                      </p:cBhvr>
                                      <p:to>
                                        <p:strVal val="visible"/>
                                      </p:to>
                                    </p:set>
                                    <p:animEffect transition="in" filter="blinds(horizontal)">
                                      <p:cBhvr>
                                        <p:cTn id="50" dur="500"/>
                                        <p:tgtEl>
                                          <p:spTgt spid="934923"/>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934924"/>
                                        </p:tgtEl>
                                        <p:attrNameLst>
                                          <p:attrName>style.visibility</p:attrName>
                                        </p:attrNameLst>
                                      </p:cBhvr>
                                      <p:to>
                                        <p:strVal val="visible"/>
                                      </p:to>
                                    </p:set>
                                    <p:animEffect transition="in" filter="blinds(horizontal)">
                                      <p:cBhvr>
                                        <p:cTn id="55" dur="500"/>
                                        <p:tgtEl>
                                          <p:spTgt spid="934924"/>
                                        </p:tgtEl>
                                      </p:cBhvr>
                                    </p:animEffect>
                                  </p:childTnLst>
                                </p:cTn>
                              </p:par>
                              <p:par>
                                <p:cTn id="56" presetID="3" presetClass="entr" presetSubtype="10" fill="hold" nodeType="withEffect">
                                  <p:stCondLst>
                                    <p:cond delay="0"/>
                                  </p:stCondLst>
                                  <p:childTnLst>
                                    <p:set>
                                      <p:cBhvr>
                                        <p:cTn id="57" dur="1" fill="hold">
                                          <p:stCondLst>
                                            <p:cond delay="0"/>
                                          </p:stCondLst>
                                        </p:cTn>
                                        <p:tgtEl>
                                          <p:spTgt spid="934925"/>
                                        </p:tgtEl>
                                        <p:attrNameLst>
                                          <p:attrName>style.visibility</p:attrName>
                                        </p:attrNameLst>
                                      </p:cBhvr>
                                      <p:to>
                                        <p:strVal val="visible"/>
                                      </p:to>
                                    </p:set>
                                    <p:animEffect transition="in" filter="blinds(horizontal)">
                                      <p:cBhvr>
                                        <p:cTn id="58" dur="500"/>
                                        <p:tgtEl>
                                          <p:spTgt spid="934925"/>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934930"/>
                                        </p:tgtEl>
                                        <p:attrNameLst>
                                          <p:attrName>style.visibility</p:attrName>
                                        </p:attrNameLst>
                                      </p:cBhvr>
                                      <p:to>
                                        <p:strVal val="visible"/>
                                      </p:to>
                                    </p:set>
                                    <p:animEffect transition="in" filter="blinds(horizontal)">
                                      <p:cBhvr>
                                        <p:cTn id="61" dur="500"/>
                                        <p:tgtEl>
                                          <p:spTgt spid="934930"/>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934926"/>
                                        </p:tgtEl>
                                        <p:attrNameLst>
                                          <p:attrName>style.visibility</p:attrName>
                                        </p:attrNameLst>
                                      </p:cBhvr>
                                      <p:to>
                                        <p:strVal val="visible"/>
                                      </p:to>
                                    </p:set>
                                    <p:animEffect transition="in" filter="blinds(horizontal)">
                                      <p:cBhvr>
                                        <p:cTn id="66" dur="500"/>
                                        <p:tgtEl>
                                          <p:spTgt spid="934926"/>
                                        </p:tgtEl>
                                      </p:cBhvr>
                                    </p:animEffect>
                                  </p:childTnLst>
                                </p:cTn>
                              </p:par>
                              <p:par>
                                <p:cTn id="67" presetID="3" presetClass="entr" presetSubtype="10" fill="hold" nodeType="withEffect">
                                  <p:stCondLst>
                                    <p:cond delay="0"/>
                                  </p:stCondLst>
                                  <p:childTnLst>
                                    <p:set>
                                      <p:cBhvr>
                                        <p:cTn id="68" dur="1" fill="hold">
                                          <p:stCondLst>
                                            <p:cond delay="0"/>
                                          </p:stCondLst>
                                        </p:cTn>
                                        <p:tgtEl>
                                          <p:spTgt spid="934927"/>
                                        </p:tgtEl>
                                        <p:attrNameLst>
                                          <p:attrName>style.visibility</p:attrName>
                                        </p:attrNameLst>
                                      </p:cBhvr>
                                      <p:to>
                                        <p:strVal val="visible"/>
                                      </p:to>
                                    </p:set>
                                    <p:animEffect transition="in" filter="blinds(horizontal)">
                                      <p:cBhvr>
                                        <p:cTn id="69" dur="500"/>
                                        <p:tgtEl>
                                          <p:spTgt spid="934927"/>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934934"/>
                                        </p:tgtEl>
                                        <p:attrNameLst>
                                          <p:attrName>style.visibility</p:attrName>
                                        </p:attrNameLst>
                                      </p:cBhvr>
                                      <p:to>
                                        <p:strVal val="visible"/>
                                      </p:to>
                                    </p:set>
                                    <p:animEffect transition="in" filter="blinds(horizontal)">
                                      <p:cBhvr>
                                        <p:cTn id="74" dur="500"/>
                                        <p:tgtEl>
                                          <p:spTgt spid="934934"/>
                                        </p:tgtEl>
                                      </p:cBhvr>
                                    </p:animEffect>
                                  </p:childTnLst>
                                </p:cTn>
                              </p:par>
                            </p:childTnLst>
                          </p:cTn>
                        </p:par>
                      </p:childTnLst>
                    </p:cTn>
                  </p:par>
                  <p:par>
                    <p:cTn id="75" fill="hold">
                      <p:stCondLst>
                        <p:cond delay="indefinite"/>
                      </p:stCondLst>
                      <p:childTnLst>
                        <p:par>
                          <p:cTn id="76" fill="hold">
                            <p:stCondLst>
                              <p:cond delay="0"/>
                            </p:stCondLst>
                            <p:childTnLst>
                              <p:par>
                                <p:cTn id="77" presetID="4" presetClass="entr" presetSubtype="16" fill="hold" grpId="0" nodeType="clickEffect">
                                  <p:stCondLst>
                                    <p:cond delay="0"/>
                                  </p:stCondLst>
                                  <p:childTnLst>
                                    <p:set>
                                      <p:cBhvr>
                                        <p:cTn id="78" dur="1" fill="hold">
                                          <p:stCondLst>
                                            <p:cond delay="0"/>
                                          </p:stCondLst>
                                        </p:cTn>
                                        <p:tgtEl>
                                          <p:spTgt spid="934936"/>
                                        </p:tgtEl>
                                        <p:attrNameLst>
                                          <p:attrName>style.visibility</p:attrName>
                                        </p:attrNameLst>
                                      </p:cBhvr>
                                      <p:to>
                                        <p:strVal val="visible"/>
                                      </p:to>
                                    </p:set>
                                    <p:animEffect transition="in" filter="box(in)">
                                      <p:cBhvr>
                                        <p:cTn id="79" dur="500"/>
                                        <p:tgtEl>
                                          <p:spTgt spid="934936"/>
                                        </p:tgtEl>
                                      </p:cBhvr>
                                    </p:animEffect>
                                  </p:childTnLst>
                                </p:cTn>
                              </p:par>
                              <p:par>
                                <p:cTn id="80" presetID="4" presetClass="entr" presetSubtype="16" fill="hold" nodeType="withEffect">
                                  <p:stCondLst>
                                    <p:cond delay="0"/>
                                  </p:stCondLst>
                                  <p:childTnLst>
                                    <p:set>
                                      <p:cBhvr>
                                        <p:cTn id="81" dur="1" fill="hold">
                                          <p:stCondLst>
                                            <p:cond delay="0"/>
                                          </p:stCondLst>
                                        </p:cTn>
                                        <p:tgtEl>
                                          <p:spTgt spid="934935"/>
                                        </p:tgtEl>
                                        <p:attrNameLst>
                                          <p:attrName>style.visibility</p:attrName>
                                        </p:attrNameLst>
                                      </p:cBhvr>
                                      <p:to>
                                        <p:strVal val="visible"/>
                                      </p:to>
                                    </p:set>
                                    <p:animEffect transition="in" filter="box(in)">
                                      <p:cBhvr>
                                        <p:cTn id="82" dur="500"/>
                                        <p:tgtEl>
                                          <p:spTgt spid="934935"/>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934939"/>
                                        </p:tgtEl>
                                        <p:attrNameLst>
                                          <p:attrName>style.visibility</p:attrName>
                                        </p:attrNameLst>
                                      </p:cBhvr>
                                      <p:to>
                                        <p:strVal val="visible"/>
                                      </p:to>
                                    </p:set>
                                    <p:animEffect transition="in" filter="blinds(horizontal)">
                                      <p:cBhvr>
                                        <p:cTn id="87" dur="500"/>
                                        <p:tgtEl>
                                          <p:spTgt spid="934939"/>
                                        </p:tgtEl>
                                      </p:cBhvr>
                                    </p:animEffect>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nodeType="clickEffect">
                                  <p:stCondLst>
                                    <p:cond delay="0"/>
                                  </p:stCondLst>
                                  <p:childTnLst>
                                    <p:set>
                                      <p:cBhvr>
                                        <p:cTn id="91" dur="1" fill="hold">
                                          <p:stCondLst>
                                            <p:cond delay="0"/>
                                          </p:stCondLst>
                                        </p:cTn>
                                        <p:tgtEl>
                                          <p:spTgt spid="934931"/>
                                        </p:tgtEl>
                                        <p:attrNameLst>
                                          <p:attrName>style.visibility</p:attrName>
                                        </p:attrNameLst>
                                      </p:cBhvr>
                                      <p:to>
                                        <p:strVal val="visible"/>
                                      </p:to>
                                    </p:set>
                                    <p:anim calcmode="lin" valueType="num">
                                      <p:cBhvr additive="base">
                                        <p:cTn id="92" dur="500" fill="hold"/>
                                        <p:tgtEl>
                                          <p:spTgt spid="934931"/>
                                        </p:tgtEl>
                                        <p:attrNameLst>
                                          <p:attrName>ppt_x</p:attrName>
                                        </p:attrNameLst>
                                      </p:cBhvr>
                                      <p:tavLst>
                                        <p:tav tm="0">
                                          <p:val>
                                            <p:strVal val="#ppt_x"/>
                                          </p:val>
                                        </p:tav>
                                        <p:tav tm="100000">
                                          <p:val>
                                            <p:strVal val="#ppt_x"/>
                                          </p:val>
                                        </p:tav>
                                      </p:tavLst>
                                    </p:anim>
                                    <p:anim calcmode="lin" valueType="num">
                                      <p:cBhvr additive="base">
                                        <p:cTn id="93" dur="500" fill="hold"/>
                                        <p:tgtEl>
                                          <p:spTgt spid="934931"/>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5" presetClass="entr" presetSubtype="10" fill="hold" grpId="0" nodeType="clickEffect">
                                  <p:stCondLst>
                                    <p:cond delay="0"/>
                                  </p:stCondLst>
                                  <p:childTnLst>
                                    <p:set>
                                      <p:cBhvr>
                                        <p:cTn id="97" dur="1" fill="hold">
                                          <p:stCondLst>
                                            <p:cond delay="0"/>
                                          </p:stCondLst>
                                        </p:cTn>
                                        <p:tgtEl>
                                          <p:spTgt spid="934937"/>
                                        </p:tgtEl>
                                        <p:attrNameLst>
                                          <p:attrName>style.visibility</p:attrName>
                                        </p:attrNameLst>
                                      </p:cBhvr>
                                      <p:to>
                                        <p:strVal val="visible"/>
                                      </p:to>
                                    </p:set>
                                    <p:animEffect transition="in" filter="checkerboard(across)">
                                      <p:cBhvr>
                                        <p:cTn id="98" dur="500"/>
                                        <p:tgtEl>
                                          <p:spTgt spid="934937"/>
                                        </p:tgtEl>
                                      </p:cBhvr>
                                    </p:animEffect>
                                  </p:childTnLst>
                                </p:cTn>
                              </p:par>
                              <p:par>
                                <p:cTn id="99" presetID="5" presetClass="entr" presetSubtype="10" fill="hold" grpId="0" nodeType="withEffect">
                                  <p:stCondLst>
                                    <p:cond delay="0"/>
                                  </p:stCondLst>
                                  <p:childTnLst>
                                    <p:set>
                                      <p:cBhvr>
                                        <p:cTn id="100" dur="1" fill="hold">
                                          <p:stCondLst>
                                            <p:cond delay="0"/>
                                          </p:stCondLst>
                                        </p:cTn>
                                        <p:tgtEl>
                                          <p:spTgt spid="934940"/>
                                        </p:tgtEl>
                                        <p:attrNameLst>
                                          <p:attrName>style.visibility</p:attrName>
                                        </p:attrNameLst>
                                      </p:cBhvr>
                                      <p:to>
                                        <p:strVal val="visible"/>
                                      </p:to>
                                    </p:set>
                                    <p:animEffect transition="in" filter="checkerboard(across)">
                                      <p:cBhvr>
                                        <p:cTn id="101" dur="500"/>
                                        <p:tgtEl>
                                          <p:spTgt spid="934940"/>
                                        </p:tgtEl>
                                      </p:cBhvr>
                                    </p:animEffect>
                                  </p:childTnLst>
                                </p:cTn>
                              </p:par>
                              <p:par>
                                <p:cTn id="102" presetID="5" presetClass="entr" presetSubtype="10" fill="hold" nodeType="withEffect">
                                  <p:stCondLst>
                                    <p:cond delay="0"/>
                                  </p:stCondLst>
                                  <p:childTnLst>
                                    <p:set>
                                      <p:cBhvr>
                                        <p:cTn id="103" dur="1" fill="hold">
                                          <p:stCondLst>
                                            <p:cond delay="0"/>
                                          </p:stCondLst>
                                        </p:cTn>
                                        <p:tgtEl>
                                          <p:spTgt spid="934929"/>
                                        </p:tgtEl>
                                        <p:attrNameLst>
                                          <p:attrName>style.visibility</p:attrName>
                                        </p:attrNameLst>
                                      </p:cBhvr>
                                      <p:to>
                                        <p:strVal val="visible"/>
                                      </p:to>
                                    </p:set>
                                    <p:animEffect transition="in" filter="checkerboard(across)">
                                      <p:cBhvr>
                                        <p:cTn id="104" dur="500"/>
                                        <p:tgtEl>
                                          <p:spTgt spid="934929"/>
                                        </p:tgtEl>
                                      </p:cBhvr>
                                    </p:animEffect>
                                  </p:childTnLst>
                                </p:cTn>
                              </p:par>
                              <p:par>
                                <p:cTn id="105" presetID="5" presetClass="entr" presetSubtype="10" fill="hold" grpId="0" nodeType="withEffect">
                                  <p:stCondLst>
                                    <p:cond delay="0"/>
                                  </p:stCondLst>
                                  <p:childTnLst>
                                    <p:set>
                                      <p:cBhvr>
                                        <p:cTn id="106" dur="1" fill="hold">
                                          <p:stCondLst>
                                            <p:cond delay="0"/>
                                          </p:stCondLst>
                                        </p:cTn>
                                        <p:tgtEl>
                                          <p:spTgt spid="934932"/>
                                        </p:tgtEl>
                                        <p:attrNameLst>
                                          <p:attrName>style.visibility</p:attrName>
                                        </p:attrNameLst>
                                      </p:cBhvr>
                                      <p:to>
                                        <p:strVal val="visible"/>
                                      </p:to>
                                    </p:set>
                                    <p:animEffect transition="in" filter="checkerboard(across)">
                                      <p:cBhvr>
                                        <p:cTn id="107" dur="500"/>
                                        <p:tgtEl>
                                          <p:spTgt spid="934932"/>
                                        </p:tgtEl>
                                      </p:cBhvr>
                                    </p:animEffect>
                                  </p:childTnLst>
                                </p:cTn>
                              </p:par>
                            </p:childTnLst>
                          </p:cTn>
                        </p:par>
                      </p:childTnLst>
                    </p:cTn>
                  </p:par>
                  <p:par>
                    <p:cTn id="108" fill="hold">
                      <p:stCondLst>
                        <p:cond delay="indefinite"/>
                      </p:stCondLst>
                      <p:childTnLst>
                        <p:par>
                          <p:cTn id="109" fill="hold">
                            <p:stCondLst>
                              <p:cond delay="0"/>
                            </p:stCondLst>
                            <p:childTnLst>
                              <p:par>
                                <p:cTn id="110" presetID="6" presetClass="entr" presetSubtype="16" fill="hold" grpId="0" nodeType="clickEffect">
                                  <p:stCondLst>
                                    <p:cond delay="0"/>
                                  </p:stCondLst>
                                  <p:childTnLst>
                                    <p:set>
                                      <p:cBhvr>
                                        <p:cTn id="111" dur="1" fill="hold">
                                          <p:stCondLst>
                                            <p:cond delay="0"/>
                                          </p:stCondLst>
                                        </p:cTn>
                                        <p:tgtEl>
                                          <p:spTgt spid="934938"/>
                                        </p:tgtEl>
                                        <p:attrNameLst>
                                          <p:attrName>style.visibility</p:attrName>
                                        </p:attrNameLst>
                                      </p:cBhvr>
                                      <p:to>
                                        <p:strVal val="visible"/>
                                      </p:to>
                                    </p:set>
                                    <p:animEffect transition="in" filter="circle(in)">
                                      <p:cBhvr>
                                        <p:cTn id="112" dur="2000"/>
                                        <p:tgtEl>
                                          <p:spTgt spid="934938"/>
                                        </p:tgtEl>
                                      </p:cBhvr>
                                    </p:animEffect>
                                  </p:childTnLst>
                                </p:cTn>
                              </p:par>
                              <p:par>
                                <p:cTn id="113" presetID="6" presetClass="entr" presetSubtype="16" fill="hold" nodeType="withEffect">
                                  <p:stCondLst>
                                    <p:cond delay="0"/>
                                  </p:stCondLst>
                                  <p:childTnLst>
                                    <p:set>
                                      <p:cBhvr>
                                        <p:cTn id="114" dur="1" fill="hold">
                                          <p:stCondLst>
                                            <p:cond delay="0"/>
                                          </p:stCondLst>
                                        </p:cTn>
                                        <p:tgtEl>
                                          <p:spTgt spid="934928"/>
                                        </p:tgtEl>
                                        <p:attrNameLst>
                                          <p:attrName>style.visibility</p:attrName>
                                        </p:attrNameLst>
                                      </p:cBhvr>
                                      <p:to>
                                        <p:strVal val="visible"/>
                                      </p:to>
                                    </p:set>
                                    <p:animEffect transition="in" filter="circle(in)">
                                      <p:cBhvr>
                                        <p:cTn id="115" dur="2000"/>
                                        <p:tgtEl>
                                          <p:spTgt spid="934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4917" grpId="0"/>
      <p:bldP spid="934918" grpId="0" animBg="1"/>
      <p:bldP spid="934919" grpId="0"/>
      <p:bldP spid="934920" grpId="0"/>
      <p:bldP spid="934921" grpId="0"/>
      <p:bldP spid="934922" grpId="0"/>
      <p:bldP spid="934923" grpId="0"/>
      <p:bldP spid="934924" grpId="0"/>
      <p:bldP spid="934926" grpId="0"/>
      <p:bldP spid="934930" grpId="0"/>
      <p:bldP spid="934932" grpId="0"/>
      <p:bldP spid="934936" grpId="0" animBg="1"/>
      <p:bldP spid="934937" grpId="0" animBg="1"/>
      <p:bldP spid="934938" grpId="0" animBg="1"/>
      <p:bldP spid="934939" grpId="0"/>
      <p:bldP spid="93494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5938" name="Object 2"/>
          <p:cNvGraphicFramePr>
            <a:graphicFrameLocks noChangeAspect="1"/>
          </p:cNvGraphicFramePr>
          <p:nvPr/>
        </p:nvGraphicFramePr>
        <p:xfrm>
          <a:off x="304800" y="354013"/>
          <a:ext cx="3581400" cy="576262"/>
        </p:xfrm>
        <a:graphic>
          <a:graphicData uri="http://schemas.openxmlformats.org/presentationml/2006/ole">
            <mc:AlternateContent xmlns:mc="http://schemas.openxmlformats.org/markup-compatibility/2006">
              <mc:Choice xmlns:v="urn:schemas-microsoft-com:vml" Requires="v">
                <p:oleObj name="Equation" r:id="rId2" imgW="1422360" imgH="228600" progId="Equation.DSMT4">
                  <p:embed/>
                </p:oleObj>
              </mc:Choice>
              <mc:Fallback>
                <p:oleObj name="Equation" r:id="rId2" imgW="1422360" imgH="228600" progId="Equation.DSMT4">
                  <p:embed/>
                  <p:pic>
                    <p:nvPicPr>
                      <p:cNvPr id="93593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54013"/>
                        <a:ext cx="3581400" cy="57626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5939" name="Text Box 3"/>
          <p:cNvSpPr txBox="1">
            <a:spLocks noChangeArrowheads="1"/>
          </p:cNvSpPr>
          <p:nvPr/>
        </p:nvSpPr>
        <p:spPr bwMode="auto">
          <a:xfrm>
            <a:off x="3886200" y="381000"/>
            <a:ext cx="533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(1)</a:t>
            </a:r>
          </a:p>
        </p:txBody>
      </p:sp>
      <p:graphicFrame>
        <p:nvGraphicFramePr>
          <p:cNvPr id="935940" name="Object 4"/>
          <p:cNvGraphicFramePr>
            <a:graphicFrameLocks noGrp="1" noChangeAspect="1"/>
          </p:cNvGraphicFramePr>
          <p:nvPr>
            <p:ph sz="quarter" idx="1"/>
          </p:nvPr>
        </p:nvGraphicFramePr>
        <p:xfrm>
          <a:off x="1905000" y="838200"/>
          <a:ext cx="1384300" cy="504825"/>
        </p:xfrm>
        <a:graphic>
          <a:graphicData uri="http://schemas.openxmlformats.org/presentationml/2006/ole">
            <mc:AlternateContent xmlns:mc="http://schemas.openxmlformats.org/markup-compatibility/2006">
              <mc:Choice xmlns:v="urn:schemas-microsoft-com:vml" Requires="v">
                <p:oleObj name="Equation" r:id="rId4" imgW="558720" imgH="203040" progId="Equation.DSMT4">
                  <p:embed/>
                </p:oleObj>
              </mc:Choice>
              <mc:Fallback>
                <p:oleObj name="Equation" r:id="rId4" imgW="558720" imgH="203040" progId="Equation.DSMT4">
                  <p:embed/>
                  <p:pic>
                    <p:nvPicPr>
                      <p:cNvPr id="93594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838200"/>
                        <a:ext cx="138430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5941" name="Object 5"/>
          <p:cNvGraphicFramePr>
            <a:graphicFrameLocks noGrp="1" noChangeAspect="1"/>
          </p:cNvGraphicFramePr>
          <p:nvPr>
            <p:ph sz="quarter" idx="2"/>
          </p:nvPr>
        </p:nvGraphicFramePr>
        <p:xfrm>
          <a:off x="5410200" y="304800"/>
          <a:ext cx="1828800" cy="1425575"/>
        </p:xfrm>
        <a:graphic>
          <a:graphicData uri="http://schemas.openxmlformats.org/presentationml/2006/ole">
            <mc:AlternateContent xmlns:mc="http://schemas.openxmlformats.org/markup-compatibility/2006">
              <mc:Choice xmlns:v="urn:schemas-microsoft-com:vml" Requires="v">
                <p:oleObj name="Equation" r:id="rId6" imgW="749160" imgH="583920" progId="Equation.DSMT4">
                  <p:embed/>
                </p:oleObj>
              </mc:Choice>
              <mc:Fallback>
                <p:oleObj name="Equation" r:id="rId6" imgW="749160" imgH="583920" progId="Equation.DSMT4">
                  <p:embed/>
                  <p:pic>
                    <p:nvPicPr>
                      <p:cNvPr id="935941"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0200" y="304800"/>
                        <a:ext cx="1828800" cy="1425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5942" name="Object 6"/>
          <p:cNvGraphicFramePr>
            <a:graphicFrameLocks noGrp="1" noChangeAspect="1"/>
          </p:cNvGraphicFramePr>
          <p:nvPr>
            <p:ph sz="quarter" idx="3"/>
          </p:nvPr>
        </p:nvGraphicFramePr>
        <p:xfrm>
          <a:off x="4800600" y="1047750"/>
          <a:ext cx="984250" cy="576263"/>
        </p:xfrm>
        <a:graphic>
          <a:graphicData uri="http://schemas.openxmlformats.org/presentationml/2006/ole">
            <mc:AlternateContent xmlns:mc="http://schemas.openxmlformats.org/markup-compatibility/2006">
              <mc:Choice xmlns:v="urn:schemas-microsoft-com:vml" Requires="v">
                <p:oleObj name="Equation" r:id="rId8" imgW="672840" imgH="393480" progId="Equation.DSMT4">
                  <p:embed/>
                </p:oleObj>
              </mc:Choice>
              <mc:Fallback>
                <p:oleObj name="Equation" r:id="rId8" imgW="672840" imgH="393480" progId="Equation.DSMT4">
                  <p:embed/>
                  <p:pic>
                    <p:nvPicPr>
                      <p:cNvPr id="935942"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0600" y="1047750"/>
                        <a:ext cx="984250" cy="576263"/>
                      </a:xfrm>
                      <a:prstGeom prst="rect">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5943" name="Text Box 7"/>
          <p:cNvSpPr txBox="1">
            <a:spLocks noChangeArrowheads="1"/>
          </p:cNvSpPr>
          <p:nvPr/>
        </p:nvSpPr>
        <p:spPr bwMode="auto">
          <a:xfrm>
            <a:off x="3886200" y="914400"/>
            <a:ext cx="838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(2)</a:t>
            </a:r>
          </a:p>
        </p:txBody>
      </p:sp>
      <p:sp>
        <p:nvSpPr>
          <p:cNvPr id="935944" name="AutoShape 8"/>
          <p:cNvSpPr>
            <a:spLocks/>
          </p:cNvSpPr>
          <p:nvPr/>
        </p:nvSpPr>
        <p:spPr bwMode="auto">
          <a:xfrm>
            <a:off x="4495800" y="457200"/>
            <a:ext cx="76200" cy="762000"/>
          </a:xfrm>
          <a:prstGeom prst="rightBrace">
            <a:avLst>
              <a:gd name="adj1" fmla="val 83333"/>
              <a:gd name="adj2" fmla="val 50000"/>
            </a:avLst>
          </a:prstGeom>
          <a:noFill/>
          <a:ln w="9525">
            <a:solidFill>
              <a:schemeClr val="tx1"/>
            </a:solidFill>
            <a:round/>
            <a:headEnd/>
            <a:tailEnd/>
          </a:ln>
        </p:spPr>
        <p:txBody>
          <a:bodyPr wrap="none" anchor="ctr"/>
          <a:lstStyle/>
          <a:p>
            <a:endParaRPr lang="en-US"/>
          </a:p>
        </p:txBody>
      </p:sp>
      <p:graphicFrame>
        <p:nvGraphicFramePr>
          <p:cNvPr id="935945" name="Object 9"/>
          <p:cNvGraphicFramePr>
            <a:graphicFrameLocks noGrp="1" noChangeAspect="1"/>
          </p:cNvGraphicFramePr>
          <p:nvPr>
            <p:ph sz="quarter" idx="4"/>
          </p:nvPr>
        </p:nvGraphicFramePr>
        <p:xfrm>
          <a:off x="5405438" y="1752600"/>
          <a:ext cx="3586162" cy="1512888"/>
        </p:xfrm>
        <a:graphic>
          <a:graphicData uri="http://schemas.openxmlformats.org/presentationml/2006/ole">
            <mc:AlternateContent xmlns:mc="http://schemas.openxmlformats.org/markup-compatibility/2006">
              <mc:Choice xmlns:v="urn:schemas-microsoft-com:vml" Requires="v">
                <p:oleObj name="Equation" r:id="rId10" imgW="1384200" imgH="583920" progId="Equation.DSMT4">
                  <p:embed/>
                </p:oleObj>
              </mc:Choice>
              <mc:Fallback>
                <p:oleObj name="Equation" r:id="rId10" imgW="1384200" imgH="583920" progId="Equation.DSMT4">
                  <p:embed/>
                  <p:pic>
                    <p:nvPicPr>
                      <p:cNvPr id="935945"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05438" y="1752600"/>
                        <a:ext cx="3586162" cy="1512888"/>
                      </a:xfrm>
                      <a:prstGeom prst="rect">
                        <a:avLst/>
                      </a:prstGeom>
                      <a:solidFill>
                        <a:srgbClr val="CCFFFF"/>
                      </a:solidFill>
                    </p:spPr>
                  </p:pic>
                </p:oleObj>
              </mc:Fallback>
            </mc:AlternateContent>
          </a:graphicData>
        </a:graphic>
      </p:graphicFrame>
      <p:sp>
        <p:nvSpPr>
          <p:cNvPr id="935946" name="Line 10"/>
          <p:cNvSpPr>
            <a:spLocks noChangeShapeType="1"/>
          </p:cNvSpPr>
          <p:nvPr/>
        </p:nvSpPr>
        <p:spPr bwMode="auto">
          <a:xfrm>
            <a:off x="4724400" y="838200"/>
            <a:ext cx="533400" cy="0"/>
          </a:xfrm>
          <a:prstGeom prst="line">
            <a:avLst/>
          </a:prstGeom>
          <a:noFill/>
          <a:ln w="9525">
            <a:solidFill>
              <a:schemeClr val="tx1"/>
            </a:solidFill>
            <a:round/>
            <a:headEnd/>
            <a:tailEnd type="triangle" w="med" len="med"/>
          </a:ln>
        </p:spPr>
        <p:txBody>
          <a:bodyPr/>
          <a:lstStyle/>
          <a:p>
            <a:endParaRPr lang="en-US"/>
          </a:p>
        </p:txBody>
      </p:sp>
      <p:sp>
        <p:nvSpPr>
          <p:cNvPr id="935947" name="Line 11"/>
          <p:cNvSpPr>
            <a:spLocks noChangeShapeType="1"/>
          </p:cNvSpPr>
          <p:nvPr/>
        </p:nvSpPr>
        <p:spPr bwMode="auto">
          <a:xfrm>
            <a:off x="5867400" y="914400"/>
            <a:ext cx="0" cy="990600"/>
          </a:xfrm>
          <a:prstGeom prst="line">
            <a:avLst/>
          </a:prstGeom>
          <a:noFill/>
          <a:ln w="28575">
            <a:solidFill>
              <a:srgbClr val="0066FF"/>
            </a:solidFill>
            <a:prstDash val="dash"/>
            <a:round/>
            <a:headEnd/>
            <a:tailEnd type="arrow" w="med" len="med"/>
          </a:ln>
        </p:spPr>
        <p:txBody>
          <a:bodyPr/>
          <a:lstStyle/>
          <a:p>
            <a:endParaRPr lang="en-US"/>
          </a:p>
        </p:txBody>
      </p:sp>
      <p:sp>
        <p:nvSpPr>
          <p:cNvPr id="935948" name="Text Box 12"/>
          <p:cNvSpPr txBox="1">
            <a:spLocks noChangeArrowheads="1"/>
          </p:cNvSpPr>
          <p:nvPr/>
        </p:nvSpPr>
        <p:spPr bwMode="auto">
          <a:xfrm>
            <a:off x="457200" y="2133600"/>
            <a:ext cx="1981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b/ </a:t>
            </a:r>
            <a:r>
              <a:rPr lang="en-US" sz="2400" u="sng">
                <a:latin typeface="VNI-Times" pitchFamily="2" charset="0"/>
              </a:rPr>
              <a:t>Söùc caêng</a:t>
            </a:r>
            <a:r>
              <a:rPr lang="en-US" sz="2400">
                <a:latin typeface="VNI-Times" pitchFamily="2" charset="0"/>
              </a:rPr>
              <a:t> :</a:t>
            </a:r>
          </a:p>
        </p:txBody>
      </p:sp>
      <p:graphicFrame>
        <p:nvGraphicFramePr>
          <p:cNvPr id="935949" name="Object 13"/>
          <p:cNvGraphicFramePr>
            <a:graphicFrameLocks noChangeAspect="1"/>
          </p:cNvGraphicFramePr>
          <p:nvPr/>
        </p:nvGraphicFramePr>
        <p:xfrm>
          <a:off x="1828800" y="2820988"/>
          <a:ext cx="2286000" cy="684212"/>
        </p:xfrm>
        <a:graphic>
          <a:graphicData uri="http://schemas.openxmlformats.org/presentationml/2006/ole">
            <mc:AlternateContent xmlns:mc="http://schemas.openxmlformats.org/markup-compatibility/2006">
              <mc:Choice xmlns:v="urn:schemas-microsoft-com:vml" Requires="v">
                <p:oleObj name="Equation" r:id="rId12" imgW="850680" imgH="253800" progId="Equation.DSMT4">
                  <p:embed/>
                </p:oleObj>
              </mc:Choice>
              <mc:Fallback>
                <p:oleObj name="Equation" r:id="rId12" imgW="850680" imgH="253800" progId="Equation.DSMT4">
                  <p:embed/>
                  <p:pic>
                    <p:nvPicPr>
                      <p:cNvPr id="935949"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2820988"/>
                        <a:ext cx="2286000" cy="684212"/>
                      </a:xfrm>
                      <a:prstGeom prst="rect">
                        <a:avLst/>
                      </a:prstGeom>
                      <a:solidFill>
                        <a:srgbClr val="99CCFF"/>
                      </a:solidFill>
                    </p:spPr>
                  </p:pic>
                </p:oleObj>
              </mc:Fallback>
            </mc:AlternateContent>
          </a:graphicData>
        </a:graphic>
      </p:graphicFrame>
      <p:sp>
        <p:nvSpPr>
          <p:cNvPr id="935950" name="Line 14"/>
          <p:cNvSpPr>
            <a:spLocks noChangeShapeType="1"/>
          </p:cNvSpPr>
          <p:nvPr/>
        </p:nvSpPr>
        <p:spPr bwMode="auto">
          <a:xfrm>
            <a:off x="1600200" y="838200"/>
            <a:ext cx="0" cy="1219200"/>
          </a:xfrm>
          <a:prstGeom prst="line">
            <a:avLst/>
          </a:prstGeom>
          <a:noFill/>
          <a:ln w="28575">
            <a:solidFill>
              <a:srgbClr val="0066FF"/>
            </a:solidFill>
            <a:prstDash val="dash"/>
            <a:round/>
            <a:headEnd/>
            <a:tailEnd/>
          </a:ln>
        </p:spPr>
        <p:txBody>
          <a:bodyPr/>
          <a:lstStyle/>
          <a:p>
            <a:endParaRPr lang="en-US"/>
          </a:p>
        </p:txBody>
      </p:sp>
      <p:sp>
        <p:nvSpPr>
          <p:cNvPr id="935951" name="Line 15"/>
          <p:cNvSpPr>
            <a:spLocks noChangeShapeType="1"/>
          </p:cNvSpPr>
          <p:nvPr/>
        </p:nvSpPr>
        <p:spPr bwMode="auto">
          <a:xfrm>
            <a:off x="1600200" y="2057400"/>
            <a:ext cx="1066800" cy="0"/>
          </a:xfrm>
          <a:prstGeom prst="line">
            <a:avLst/>
          </a:prstGeom>
          <a:noFill/>
          <a:ln w="28575">
            <a:solidFill>
              <a:srgbClr val="0066FF"/>
            </a:solidFill>
            <a:prstDash val="dash"/>
            <a:round/>
            <a:headEnd/>
            <a:tailEnd/>
          </a:ln>
        </p:spPr>
        <p:txBody>
          <a:bodyPr/>
          <a:lstStyle/>
          <a:p>
            <a:endParaRPr lang="en-US"/>
          </a:p>
        </p:txBody>
      </p:sp>
      <p:sp>
        <p:nvSpPr>
          <p:cNvPr id="935952" name="Text Box 16"/>
          <p:cNvSpPr txBox="1">
            <a:spLocks noChangeArrowheads="1"/>
          </p:cNvSpPr>
          <p:nvPr/>
        </p:nvSpPr>
        <p:spPr bwMode="auto">
          <a:xfrm>
            <a:off x="609600" y="3429000"/>
            <a:ext cx="5562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c/ </a:t>
            </a:r>
            <a:r>
              <a:rPr lang="en-US" sz="2400" u="sng">
                <a:latin typeface="VNI-Times" pitchFamily="2" charset="0"/>
              </a:rPr>
              <a:t>Vaän toác vaät khi rôi ñöôïc ñoïan ñöôøng s</a:t>
            </a:r>
            <a:r>
              <a:rPr lang="en-US" sz="2400">
                <a:latin typeface="VNI-Times" pitchFamily="2" charset="0"/>
              </a:rPr>
              <a:t> :</a:t>
            </a:r>
          </a:p>
        </p:txBody>
      </p:sp>
      <p:graphicFrame>
        <p:nvGraphicFramePr>
          <p:cNvPr id="935953" name="Object 17"/>
          <p:cNvGraphicFramePr>
            <a:graphicFrameLocks noChangeAspect="1"/>
          </p:cNvGraphicFramePr>
          <p:nvPr/>
        </p:nvGraphicFramePr>
        <p:xfrm>
          <a:off x="609600" y="3810000"/>
          <a:ext cx="3124200" cy="1000125"/>
        </p:xfrm>
        <a:graphic>
          <a:graphicData uri="http://schemas.openxmlformats.org/presentationml/2006/ole">
            <mc:AlternateContent xmlns:mc="http://schemas.openxmlformats.org/markup-compatibility/2006">
              <mc:Choice xmlns:v="urn:schemas-microsoft-com:vml" Requires="v">
                <p:oleObj name="Equation" r:id="rId14" imgW="1231560" imgH="393480" progId="Equation.DSMT4">
                  <p:embed/>
                </p:oleObj>
              </mc:Choice>
              <mc:Fallback>
                <p:oleObj name="Equation" r:id="rId14" imgW="1231560" imgH="393480" progId="Equation.DSMT4">
                  <p:embed/>
                  <p:pic>
                    <p:nvPicPr>
                      <p:cNvPr id="935953"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9600" y="3810000"/>
                        <a:ext cx="3124200" cy="100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5954" name="Object 18"/>
          <p:cNvGraphicFramePr>
            <a:graphicFrameLocks noChangeAspect="1"/>
          </p:cNvGraphicFramePr>
          <p:nvPr/>
        </p:nvGraphicFramePr>
        <p:xfrm>
          <a:off x="1447800" y="4648200"/>
          <a:ext cx="1752600" cy="574675"/>
        </p:xfrm>
        <a:graphic>
          <a:graphicData uri="http://schemas.openxmlformats.org/presentationml/2006/ole">
            <mc:AlternateContent xmlns:mc="http://schemas.openxmlformats.org/markup-compatibility/2006">
              <mc:Choice xmlns:v="urn:schemas-microsoft-com:vml" Requires="v">
                <p:oleObj name="Equation" r:id="rId16" imgW="698400" imgH="228600" progId="Equation.DSMT4">
                  <p:embed/>
                </p:oleObj>
              </mc:Choice>
              <mc:Fallback>
                <p:oleObj name="Equation" r:id="rId16" imgW="698400" imgH="228600" progId="Equation.DSMT4">
                  <p:embed/>
                  <p:pic>
                    <p:nvPicPr>
                      <p:cNvPr id="935954" name="Object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47800" y="4648200"/>
                        <a:ext cx="1752600"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5955" name="Object 19"/>
          <p:cNvGraphicFramePr>
            <a:graphicFrameLocks noChangeAspect="1"/>
          </p:cNvGraphicFramePr>
          <p:nvPr/>
        </p:nvGraphicFramePr>
        <p:xfrm>
          <a:off x="4800600" y="4267200"/>
          <a:ext cx="3048000" cy="635000"/>
        </p:xfrm>
        <a:graphic>
          <a:graphicData uri="http://schemas.openxmlformats.org/presentationml/2006/ole">
            <mc:AlternateContent xmlns:mc="http://schemas.openxmlformats.org/markup-compatibility/2006">
              <mc:Choice xmlns:v="urn:schemas-microsoft-com:vml" Requires="v">
                <p:oleObj name="Equation" r:id="rId18" imgW="1218960" imgH="253800" progId="Equation.DSMT4">
                  <p:embed/>
                </p:oleObj>
              </mc:Choice>
              <mc:Fallback>
                <p:oleObj name="Equation" r:id="rId18" imgW="1218960" imgH="253800" progId="Equation.DSMT4">
                  <p:embed/>
                  <p:pic>
                    <p:nvPicPr>
                      <p:cNvPr id="935955" name="Object 1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800600" y="4267200"/>
                        <a:ext cx="3048000"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5956" name="Object 20"/>
          <p:cNvGraphicFramePr>
            <a:graphicFrameLocks noChangeAspect="1"/>
          </p:cNvGraphicFramePr>
          <p:nvPr/>
        </p:nvGraphicFramePr>
        <p:xfrm>
          <a:off x="5486400" y="5715000"/>
          <a:ext cx="1752600" cy="687388"/>
        </p:xfrm>
        <a:graphic>
          <a:graphicData uri="http://schemas.openxmlformats.org/presentationml/2006/ole">
            <mc:AlternateContent xmlns:mc="http://schemas.openxmlformats.org/markup-compatibility/2006">
              <mc:Choice xmlns:v="urn:schemas-microsoft-com:vml" Requires="v">
                <p:oleObj name="Equation" r:id="rId20" imgW="647640" imgH="253800" progId="Equation.DSMT4">
                  <p:embed/>
                </p:oleObj>
              </mc:Choice>
              <mc:Fallback>
                <p:oleObj name="Equation" r:id="rId20" imgW="647640" imgH="253800" progId="Equation.DSMT4">
                  <p:embed/>
                  <p:pic>
                    <p:nvPicPr>
                      <p:cNvPr id="935956" name="Object 2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486400" y="5715000"/>
                        <a:ext cx="1752600" cy="687388"/>
                      </a:xfrm>
                      <a:prstGeom prst="rect">
                        <a:avLst/>
                      </a:prstGeom>
                      <a:solidFill>
                        <a:srgbClr val="CCFFCC"/>
                      </a:solidFill>
                    </p:spPr>
                  </p:pic>
                </p:oleObj>
              </mc:Fallback>
            </mc:AlternateContent>
          </a:graphicData>
        </a:graphic>
      </p:graphicFrame>
      <p:sp>
        <p:nvSpPr>
          <p:cNvPr id="935957" name="AutoShape 21"/>
          <p:cNvSpPr>
            <a:spLocks/>
          </p:cNvSpPr>
          <p:nvPr/>
        </p:nvSpPr>
        <p:spPr bwMode="auto">
          <a:xfrm>
            <a:off x="3810000" y="4114800"/>
            <a:ext cx="76200" cy="914400"/>
          </a:xfrm>
          <a:prstGeom prst="rightBrace">
            <a:avLst>
              <a:gd name="adj1" fmla="val 100000"/>
              <a:gd name="adj2" fmla="val 50000"/>
            </a:avLst>
          </a:prstGeom>
          <a:noFill/>
          <a:ln w="9525">
            <a:solidFill>
              <a:schemeClr val="tx1"/>
            </a:solidFill>
            <a:round/>
            <a:headEnd/>
            <a:tailEnd/>
          </a:ln>
        </p:spPr>
        <p:txBody>
          <a:bodyPr wrap="none" anchor="ctr"/>
          <a:lstStyle/>
          <a:p>
            <a:endParaRPr lang="en-US"/>
          </a:p>
        </p:txBody>
      </p:sp>
      <p:graphicFrame>
        <p:nvGraphicFramePr>
          <p:cNvPr id="935958" name="Object 22"/>
          <p:cNvGraphicFramePr>
            <a:graphicFrameLocks noChangeAspect="1"/>
          </p:cNvGraphicFramePr>
          <p:nvPr/>
        </p:nvGraphicFramePr>
        <p:xfrm>
          <a:off x="5105400" y="4876800"/>
          <a:ext cx="838200" cy="487363"/>
        </p:xfrm>
        <a:graphic>
          <a:graphicData uri="http://schemas.openxmlformats.org/presentationml/2006/ole">
            <mc:AlternateContent xmlns:mc="http://schemas.openxmlformats.org/markup-compatibility/2006">
              <mc:Choice xmlns:v="urn:schemas-microsoft-com:vml" Requires="v">
                <p:oleObj name="Equation" r:id="rId22" imgW="393480" imgH="228600" progId="Equation.DSMT4">
                  <p:embed/>
                </p:oleObj>
              </mc:Choice>
              <mc:Fallback>
                <p:oleObj name="Equation" r:id="rId22" imgW="393480" imgH="228600" progId="Equation.DSMT4">
                  <p:embed/>
                  <p:pic>
                    <p:nvPicPr>
                      <p:cNvPr id="935958" name="Object 2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105400" y="4876800"/>
                        <a:ext cx="838200" cy="487363"/>
                      </a:xfrm>
                      <a:prstGeom prst="rect">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5959" name="Object 23"/>
          <p:cNvGraphicFramePr>
            <a:graphicFrameLocks noChangeAspect="1"/>
          </p:cNvGraphicFramePr>
          <p:nvPr/>
        </p:nvGraphicFramePr>
        <p:xfrm>
          <a:off x="5105400" y="5257800"/>
          <a:ext cx="838200" cy="487363"/>
        </p:xfrm>
        <a:graphic>
          <a:graphicData uri="http://schemas.openxmlformats.org/presentationml/2006/ole">
            <mc:AlternateContent xmlns:mc="http://schemas.openxmlformats.org/markup-compatibility/2006">
              <mc:Choice xmlns:v="urn:schemas-microsoft-com:vml" Requires="v">
                <p:oleObj name="Equation" r:id="rId24" imgW="393480" imgH="228600" progId="Equation.DSMT4">
                  <p:embed/>
                </p:oleObj>
              </mc:Choice>
              <mc:Fallback>
                <p:oleObj name="Equation" r:id="rId24" imgW="393480" imgH="228600" progId="Equation.DSMT4">
                  <p:embed/>
                  <p:pic>
                    <p:nvPicPr>
                      <p:cNvPr id="935959" name="Object 2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105400" y="5257800"/>
                        <a:ext cx="838200" cy="487363"/>
                      </a:xfrm>
                      <a:prstGeom prst="rect">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5960" name="Line 24"/>
          <p:cNvSpPr>
            <a:spLocks noChangeShapeType="1"/>
          </p:cNvSpPr>
          <p:nvPr/>
        </p:nvSpPr>
        <p:spPr bwMode="auto">
          <a:xfrm>
            <a:off x="6019800" y="4724400"/>
            <a:ext cx="0" cy="1143000"/>
          </a:xfrm>
          <a:prstGeom prst="line">
            <a:avLst/>
          </a:prstGeom>
          <a:noFill/>
          <a:ln w="28575">
            <a:solidFill>
              <a:srgbClr val="0066FF"/>
            </a:solidFill>
            <a:prstDash val="dash"/>
            <a:round/>
            <a:headEnd/>
            <a:tailEnd type="arrow" w="med" len="med"/>
          </a:ln>
        </p:spPr>
        <p:txBody>
          <a:bodyPr/>
          <a:lstStyle/>
          <a:p>
            <a:endParaRPr lang="en-US"/>
          </a:p>
        </p:txBody>
      </p:sp>
      <p:sp>
        <p:nvSpPr>
          <p:cNvPr id="935961" name="Line 25"/>
          <p:cNvSpPr>
            <a:spLocks noChangeShapeType="1"/>
          </p:cNvSpPr>
          <p:nvPr/>
        </p:nvSpPr>
        <p:spPr bwMode="auto">
          <a:xfrm>
            <a:off x="4038600" y="4572000"/>
            <a:ext cx="609600" cy="0"/>
          </a:xfrm>
          <a:prstGeom prst="line">
            <a:avLst/>
          </a:prstGeom>
          <a:noFill/>
          <a:ln w="9525">
            <a:solidFill>
              <a:schemeClr val="tx1"/>
            </a:solidFill>
            <a:round/>
            <a:headEnd/>
            <a:tailEnd type="arrow" w="med" len="med"/>
          </a:ln>
        </p:spPr>
        <p:txBody>
          <a:bodyPr/>
          <a:lstStyle/>
          <a:p>
            <a:endParaRPr lang="en-US"/>
          </a:p>
        </p:txBody>
      </p:sp>
      <p:sp>
        <p:nvSpPr>
          <p:cNvPr id="935962" name="Line 26"/>
          <p:cNvSpPr>
            <a:spLocks noChangeShapeType="1"/>
          </p:cNvSpPr>
          <p:nvPr/>
        </p:nvSpPr>
        <p:spPr bwMode="auto">
          <a:xfrm>
            <a:off x="2743200" y="2057400"/>
            <a:ext cx="0" cy="609600"/>
          </a:xfrm>
          <a:prstGeom prst="line">
            <a:avLst/>
          </a:prstGeom>
          <a:noFill/>
          <a:ln w="28575">
            <a:solidFill>
              <a:srgbClr val="0066FF"/>
            </a:solidFill>
            <a:prstDash val="dash"/>
            <a:round/>
            <a:headEnd/>
            <a:tailEnd type="arrow"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35938"/>
                                        </p:tgtEl>
                                        <p:attrNameLst>
                                          <p:attrName>style.visibility</p:attrName>
                                        </p:attrNameLst>
                                      </p:cBhvr>
                                      <p:to>
                                        <p:strVal val="visible"/>
                                      </p:to>
                                    </p:set>
                                    <p:animEffect transition="in" filter="blinds(horizontal)">
                                      <p:cBhvr>
                                        <p:cTn id="7" dur="500"/>
                                        <p:tgtEl>
                                          <p:spTgt spid="93593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35939"/>
                                        </p:tgtEl>
                                        <p:attrNameLst>
                                          <p:attrName>style.visibility</p:attrName>
                                        </p:attrNameLst>
                                      </p:cBhvr>
                                      <p:to>
                                        <p:strVal val="visible"/>
                                      </p:to>
                                    </p:set>
                                    <p:animEffect transition="in" filter="blinds(horizontal)">
                                      <p:cBhvr>
                                        <p:cTn id="10" dur="500"/>
                                        <p:tgtEl>
                                          <p:spTgt spid="935939"/>
                                        </p:tgtEl>
                                      </p:cBhvr>
                                    </p:animEffect>
                                  </p:childTnLst>
                                </p:cTn>
                              </p:par>
                              <p:par>
                                <p:cTn id="11" presetID="3" presetClass="entr" presetSubtype="10" fill="hold" nodeType="withEffect">
                                  <p:stCondLst>
                                    <p:cond delay="0"/>
                                  </p:stCondLst>
                                  <p:childTnLst>
                                    <p:set>
                                      <p:cBhvr>
                                        <p:cTn id="12" dur="1" fill="hold">
                                          <p:stCondLst>
                                            <p:cond delay="0"/>
                                          </p:stCondLst>
                                        </p:cTn>
                                        <p:tgtEl>
                                          <p:spTgt spid="935940"/>
                                        </p:tgtEl>
                                        <p:attrNameLst>
                                          <p:attrName>style.visibility</p:attrName>
                                        </p:attrNameLst>
                                      </p:cBhvr>
                                      <p:to>
                                        <p:strVal val="visible"/>
                                      </p:to>
                                    </p:set>
                                    <p:animEffect transition="in" filter="blinds(horizontal)">
                                      <p:cBhvr>
                                        <p:cTn id="13" dur="500"/>
                                        <p:tgtEl>
                                          <p:spTgt spid="93594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35943"/>
                                        </p:tgtEl>
                                        <p:attrNameLst>
                                          <p:attrName>style.visibility</p:attrName>
                                        </p:attrNameLst>
                                      </p:cBhvr>
                                      <p:to>
                                        <p:strVal val="visible"/>
                                      </p:to>
                                    </p:set>
                                    <p:animEffect transition="in" filter="blinds(horizontal)">
                                      <p:cBhvr>
                                        <p:cTn id="16" dur="500"/>
                                        <p:tgtEl>
                                          <p:spTgt spid="935943"/>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935944"/>
                                        </p:tgtEl>
                                        <p:attrNameLst>
                                          <p:attrName>style.visibility</p:attrName>
                                        </p:attrNameLst>
                                      </p:cBhvr>
                                      <p:to>
                                        <p:strVal val="visible"/>
                                      </p:to>
                                    </p:set>
                                    <p:animEffect transition="in" filter="checkerboard(across)">
                                      <p:cBhvr>
                                        <p:cTn id="21" dur="500"/>
                                        <p:tgtEl>
                                          <p:spTgt spid="935944"/>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935946"/>
                                        </p:tgtEl>
                                        <p:attrNameLst>
                                          <p:attrName>style.visibility</p:attrName>
                                        </p:attrNameLst>
                                      </p:cBhvr>
                                      <p:to>
                                        <p:strVal val="visible"/>
                                      </p:to>
                                    </p:set>
                                    <p:animEffect transition="in" filter="checkerboard(across)">
                                      <p:cBhvr>
                                        <p:cTn id="24" dur="500"/>
                                        <p:tgtEl>
                                          <p:spTgt spid="935946"/>
                                        </p:tgtEl>
                                      </p:cBhvr>
                                    </p:animEffect>
                                  </p:childTnLst>
                                </p:cTn>
                              </p:par>
                              <p:par>
                                <p:cTn id="25" presetID="5" presetClass="entr" presetSubtype="10" fill="hold" nodeType="withEffect">
                                  <p:stCondLst>
                                    <p:cond delay="0"/>
                                  </p:stCondLst>
                                  <p:childTnLst>
                                    <p:set>
                                      <p:cBhvr>
                                        <p:cTn id="26" dur="1" fill="hold">
                                          <p:stCondLst>
                                            <p:cond delay="0"/>
                                          </p:stCondLst>
                                        </p:cTn>
                                        <p:tgtEl>
                                          <p:spTgt spid="935941"/>
                                        </p:tgtEl>
                                        <p:attrNameLst>
                                          <p:attrName>style.visibility</p:attrName>
                                        </p:attrNameLst>
                                      </p:cBhvr>
                                      <p:to>
                                        <p:strVal val="visible"/>
                                      </p:to>
                                    </p:set>
                                    <p:animEffect transition="in" filter="checkerboard(across)">
                                      <p:cBhvr>
                                        <p:cTn id="27" dur="500"/>
                                        <p:tgtEl>
                                          <p:spTgt spid="935941"/>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935947"/>
                                        </p:tgtEl>
                                        <p:attrNameLst>
                                          <p:attrName>style.visibility</p:attrName>
                                        </p:attrNameLst>
                                      </p:cBhvr>
                                      <p:to>
                                        <p:strVal val="visible"/>
                                      </p:to>
                                    </p:set>
                                    <p:animEffect transition="in" filter="diamond(in)">
                                      <p:cBhvr>
                                        <p:cTn id="32" dur="2000"/>
                                        <p:tgtEl>
                                          <p:spTgt spid="935947"/>
                                        </p:tgtEl>
                                      </p:cBhvr>
                                    </p:animEffect>
                                  </p:childTnLst>
                                </p:cTn>
                              </p:par>
                              <p:par>
                                <p:cTn id="33" presetID="8" presetClass="entr" presetSubtype="16" fill="hold" nodeType="withEffect">
                                  <p:stCondLst>
                                    <p:cond delay="0"/>
                                  </p:stCondLst>
                                  <p:childTnLst>
                                    <p:set>
                                      <p:cBhvr>
                                        <p:cTn id="34" dur="1" fill="hold">
                                          <p:stCondLst>
                                            <p:cond delay="0"/>
                                          </p:stCondLst>
                                        </p:cTn>
                                        <p:tgtEl>
                                          <p:spTgt spid="935942"/>
                                        </p:tgtEl>
                                        <p:attrNameLst>
                                          <p:attrName>style.visibility</p:attrName>
                                        </p:attrNameLst>
                                      </p:cBhvr>
                                      <p:to>
                                        <p:strVal val="visible"/>
                                      </p:to>
                                    </p:set>
                                    <p:animEffect transition="in" filter="diamond(in)">
                                      <p:cBhvr>
                                        <p:cTn id="35" dur="2000"/>
                                        <p:tgtEl>
                                          <p:spTgt spid="935942"/>
                                        </p:tgtEl>
                                      </p:cBhvr>
                                    </p:animEffect>
                                  </p:childTnLst>
                                </p:cTn>
                              </p:par>
                              <p:par>
                                <p:cTn id="36" presetID="8" presetClass="entr" presetSubtype="16" fill="hold" nodeType="withEffect">
                                  <p:stCondLst>
                                    <p:cond delay="0"/>
                                  </p:stCondLst>
                                  <p:childTnLst>
                                    <p:set>
                                      <p:cBhvr>
                                        <p:cTn id="37" dur="1" fill="hold">
                                          <p:stCondLst>
                                            <p:cond delay="0"/>
                                          </p:stCondLst>
                                        </p:cTn>
                                        <p:tgtEl>
                                          <p:spTgt spid="935945"/>
                                        </p:tgtEl>
                                        <p:attrNameLst>
                                          <p:attrName>style.visibility</p:attrName>
                                        </p:attrNameLst>
                                      </p:cBhvr>
                                      <p:to>
                                        <p:strVal val="visible"/>
                                      </p:to>
                                    </p:set>
                                    <p:animEffect transition="in" filter="diamond(in)">
                                      <p:cBhvr>
                                        <p:cTn id="38" dur="2000"/>
                                        <p:tgtEl>
                                          <p:spTgt spid="935945"/>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935948"/>
                                        </p:tgtEl>
                                        <p:attrNameLst>
                                          <p:attrName>style.visibility</p:attrName>
                                        </p:attrNameLst>
                                      </p:cBhvr>
                                      <p:to>
                                        <p:strVal val="visible"/>
                                      </p:to>
                                    </p:set>
                                    <p:animEffect transition="in" filter="blinds(horizontal)">
                                      <p:cBhvr>
                                        <p:cTn id="43" dur="500"/>
                                        <p:tgtEl>
                                          <p:spTgt spid="935948"/>
                                        </p:tgtEl>
                                      </p:cBhvr>
                                    </p:animEffect>
                                  </p:childTnLst>
                                </p:cTn>
                              </p:par>
                            </p:childTnLst>
                          </p:cTn>
                        </p:par>
                      </p:childTnLst>
                    </p:cTn>
                  </p:par>
                  <p:par>
                    <p:cTn id="44" fill="hold">
                      <p:stCondLst>
                        <p:cond delay="indefinite"/>
                      </p:stCondLst>
                      <p:childTnLst>
                        <p:par>
                          <p:cTn id="45" fill="hold">
                            <p:stCondLst>
                              <p:cond delay="0"/>
                            </p:stCondLst>
                            <p:childTnLst>
                              <p:par>
                                <p:cTn id="46" presetID="8" presetClass="entr" presetSubtype="16" fill="hold" grpId="0" nodeType="clickEffect">
                                  <p:stCondLst>
                                    <p:cond delay="0"/>
                                  </p:stCondLst>
                                  <p:childTnLst>
                                    <p:set>
                                      <p:cBhvr>
                                        <p:cTn id="47" dur="1" fill="hold">
                                          <p:stCondLst>
                                            <p:cond delay="0"/>
                                          </p:stCondLst>
                                        </p:cTn>
                                        <p:tgtEl>
                                          <p:spTgt spid="935950"/>
                                        </p:tgtEl>
                                        <p:attrNameLst>
                                          <p:attrName>style.visibility</p:attrName>
                                        </p:attrNameLst>
                                      </p:cBhvr>
                                      <p:to>
                                        <p:strVal val="visible"/>
                                      </p:to>
                                    </p:set>
                                    <p:animEffect transition="in" filter="diamond(in)">
                                      <p:cBhvr>
                                        <p:cTn id="48" dur="2000"/>
                                        <p:tgtEl>
                                          <p:spTgt spid="935950"/>
                                        </p:tgtEl>
                                      </p:cBhvr>
                                    </p:animEffect>
                                  </p:childTnLst>
                                </p:cTn>
                              </p:par>
                              <p:par>
                                <p:cTn id="49" presetID="8" presetClass="entr" presetSubtype="16" fill="hold" grpId="0" nodeType="withEffect">
                                  <p:stCondLst>
                                    <p:cond delay="0"/>
                                  </p:stCondLst>
                                  <p:childTnLst>
                                    <p:set>
                                      <p:cBhvr>
                                        <p:cTn id="50" dur="1" fill="hold">
                                          <p:stCondLst>
                                            <p:cond delay="0"/>
                                          </p:stCondLst>
                                        </p:cTn>
                                        <p:tgtEl>
                                          <p:spTgt spid="935951"/>
                                        </p:tgtEl>
                                        <p:attrNameLst>
                                          <p:attrName>style.visibility</p:attrName>
                                        </p:attrNameLst>
                                      </p:cBhvr>
                                      <p:to>
                                        <p:strVal val="visible"/>
                                      </p:to>
                                    </p:set>
                                    <p:animEffect transition="in" filter="diamond(in)">
                                      <p:cBhvr>
                                        <p:cTn id="51" dur="2000"/>
                                        <p:tgtEl>
                                          <p:spTgt spid="935951"/>
                                        </p:tgtEl>
                                      </p:cBhvr>
                                    </p:animEffect>
                                  </p:childTnLst>
                                </p:cTn>
                              </p:par>
                              <p:par>
                                <p:cTn id="52" presetID="8" presetClass="entr" presetSubtype="16" fill="hold" grpId="0" nodeType="withEffect">
                                  <p:stCondLst>
                                    <p:cond delay="0"/>
                                  </p:stCondLst>
                                  <p:childTnLst>
                                    <p:set>
                                      <p:cBhvr>
                                        <p:cTn id="53" dur="1" fill="hold">
                                          <p:stCondLst>
                                            <p:cond delay="0"/>
                                          </p:stCondLst>
                                        </p:cTn>
                                        <p:tgtEl>
                                          <p:spTgt spid="935962"/>
                                        </p:tgtEl>
                                        <p:attrNameLst>
                                          <p:attrName>style.visibility</p:attrName>
                                        </p:attrNameLst>
                                      </p:cBhvr>
                                      <p:to>
                                        <p:strVal val="visible"/>
                                      </p:to>
                                    </p:set>
                                    <p:animEffect transition="in" filter="diamond(in)">
                                      <p:cBhvr>
                                        <p:cTn id="54" dur="2000"/>
                                        <p:tgtEl>
                                          <p:spTgt spid="935962"/>
                                        </p:tgtEl>
                                      </p:cBhvr>
                                    </p:animEffect>
                                  </p:childTnLst>
                                </p:cTn>
                              </p:par>
                              <p:par>
                                <p:cTn id="55" presetID="8" presetClass="entr" presetSubtype="16" fill="hold" nodeType="withEffect">
                                  <p:stCondLst>
                                    <p:cond delay="0"/>
                                  </p:stCondLst>
                                  <p:childTnLst>
                                    <p:set>
                                      <p:cBhvr>
                                        <p:cTn id="56" dur="1" fill="hold">
                                          <p:stCondLst>
                                            <p:cond delay="0"/>
                                          </p:stCondLst>
                                        </p:cTn>
                                        <p:tgtEl>
                                          <p:spTgt spid="935949"/>
                                        </p:tgtEl>
                                        <p:attrNameLst>
                                          <p:attrName>style.visibility</p:attrName>
                                        </p:attrNameLst>
                                      </p:cBhvr>
                                      <p:to>
                                        <p:strVal val="visible"/>
                                      </p:to>
                                    </p:set>
                                    <p:animEffect transition="in" filter="diamond(in)">
                                      <p:cBhvr>
                                        <p:cTn id="57" dur="2000"/>
                                        <p:tgtEl>
                                          <p:spTgt spid="93594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935952"/>
                                        </p:tgtEl>
                                        <p:attrNameLst>
                                          <p:attrName>style.visibility</p:attrName>
                                        </p:attrNameLst>
                                      </p:cBhvr>
                                      <p:to>
                                        <p:strVal val="visible"/>
                                      </p:to>
                                    </p:set>
                                    <p:animEffect transition="in" filter="blinds(horizontal)">
                                      <p:cBhvr>
                                        <p:cTn id="62" dur="500"/>
                                        <p:tgtEl>
                                          <p:spTgt spid="93595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935953"/>
                                        </p:tgtEl>
                                        <p:attrNameLst>
                                          <p:attrName>style.visibility</p:attrName>
                                        </p:attrNameLst>
                                      </p:cBhvr>
                                      <p:to>
                                        <p:strVal val="visible"/>
                                      </p:to>
                                    </p:set>
                                    <p:animEffect transition="in" filter="blinds(horizontal)">
                                      <p:cBhvr>
                                        <p:cTn id="67" dur="500"/>
                                        <p:tgtEl>
                                          <p:spTgt spid="935953"/>
                                        </p:tgtEl>
                                      </p:cBhvr>
                                    </p:animEffect>
                                  </p:childTnLst>
                                </p:cTn>
                              </p:par>
                              <p:par>
                                <p:cTn id="68" presetID="3" presetClass="entr" presetSubtype="10" fill="hold" nodeType="withEffect">
                                  <p:stCondLst>
                                    <p:cond delay="0"/>
                                  </p:stCondLst>
                                  <p:childTnLst>
                                    <p:set>
                                      <p:cBhvr>
                                        <p:cTn id="69" dur="1" fill="hold">
                                          <p:stCondLst>
                                            <p:cond delay="0"/>
                                          </p:stCondLst>
                                        </p:cTn>
                                        <p:tgtEl>
                                          <p:spTgt spid="935954"/>
                                        </p:tgtEl>
                                        <p:attrNameLst>
                                          <p:attrName>style.visibility</p:attrName>
                                        </p:attrNameLst>
                                      </p:cBhvr>
                                      <p:to>
                                        <p:strVal val="visible"/>
                                      </p:to>
                                    </p:set>
                                    <p:animEffect transition="in" filter="blinds(horizontal)">
                                      <p:cBhvr>
                                        <p:cTn id="70" dur="500"/>
                                        <p:tgtEl>
                                          <p:spTgt spid="935954"/>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935957"/>
                                        </p:tgtEl>
                                        <p:attrNameLst>
                                          <p:attrName>style.visibility</p:attrName>
                                        </p:attrNameLst>
                                      </p:cBhvr>
                                      <p:to>
                                        <p:strVal val="visible"/>
                                      </p:to>
                                    </p:set>
                                    <p:animEffect transition="in" filter="blinds(horizontal)">
                                      <p:cBhvr>
                                        <p:cTn id="75" dur="500"/>
                                        <p:tgtEl>
                                          <p:spTgt spid="935957"/>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935961"/>
                                        </p:tgtEl>
                                        <p:attrNameLst>
                                          <p:attrName>style.visibility</p:attrName>
                                        </p:attrNameLst>
                                      </p:cBhvr>
                                      <p:to>
                                        <p:strVal val="visible"/>
                                      </p:to>
                                    </p:set>
                                    <p:animEffect transition="in" filter="blinds(horizontal)">
                                      <p:cBhvr>
                                        <p:cTn id="78" dur="500"/>
                                        <p:tgtEl>
                                          <p:spTgt spid="935961"/>
                                        </p:tgtEl>
                                      </p:cBhvr>
                                    </p:animEffect>
                                  </p:childTnLst>
                                </p:cTn>
                              </p:par>
                              <p:par>
                                <p:cTn id="79" presetID="3" presetClass="entr" presetSubtype="10" fill="hold" nodeType="withEffect">
                                  <p:stCondLst>
                                    <p:cond delay="0"/>
                                  </p:stCondLst>
                                  <p:childTnLst>
                                    <p:set>
                                      <p:cBhvr>
                                        <p:cTn id="80" dur="1" fill="hold">
                                          <p:stCondLst>
                                            <p:cond delay="0"/>
                                          </p:stCondLst>
                                        </p:cTn>
                                        <p:tgtEl>
                                          <p:spTgt spid="935955"/>
                                        </p:tgtEl>
                                        <p:attrNameLst>
                                          <p:attrName>style.visibility</p:attrName>
                                        </p:attrNameLst>
                                      </p:cBhvr>
                                      <p:to>
                                        <p:strVal val="visible"/>
                                      </p:to>
                                    </p:set>
                                    <p:animEffect transition="in" filter="blinds(horizontal)">
                                      <p:cBhvr>
                                        <p:cTn id="81" dur="500"/>
                                        <p:tgtEl>
                                          <p:spTgt spid="935955"/>
                                        </p:tgtEl>
                                      </p:cBhvr>
                                    </p:animEffect>
                                  </p:childTnLst>
                                </p:cTn>
                              </p:par>
                            </p:childTnLst>
                          </p:cTn>
                        </p:par>
                      </p:childTnLst>
                    </p:cTn>
                  </p:par>
                  <p:par>
                    <p:cTn id="82" fill="hold">
                      <p:stCondLst>
                        <p:cond delay="indefinite"/>
                      </p:stCondLst>
                      <p:childTnLst>
                        <p:par>
                          <p:cTn id="83" fill="hold">
                            <p:stCondLst>
                              <p:cond delay="0"/>
                            </p:stCondLst>
                            <p:childTnLst>
                              <p:par>
                                <p:cTn id="84" presetID="8" presetClass="entr" presetSubtype="16" fill="hold" nodeType="clickEffect">
                                  <p:stCondLst>
                                    <p:cond delay="0"/>
                                  </p:stCondLst>
                                  <p:childTnLst>
                                    <p:set>
                                      <p:cBhvr>
                                        <p:cTn id="85" dur="1" fill="hold">
                                          <p:stCondLst>
                                            <p:cond delay="0"/>
                                          </p:stCondLst>
                                        </p:cTn>
                                        <p:tgtEl>
                                          <p:spTgt spid="935958"/>
                                        </p:tgtEl>
                                        <p:attrNameLst>
                                          <p:attrName>style.visibility</p:attrName>
                                        </p:attrNameLst>
                                      </p:cBhvr>
                                      <p:to>
                                        <p:strVal val="visible"/>
                                      </p:to>
                                    </p:set>
                                    <p:animEffect transition="in" filter="diamond(in)">
                                      <p:cBhvr>
                                        <p:cTn id="86" dur="2000"/>
                                        <p:tgtEl>
                                          <p:spTgt spid="935958"/>
                                        </p:tgtEl>
                                      </p:cBhvr>
                                    </p:animEffect>
                                  </p:childTnLst>
                                </p:cTn>
                              </p:par>
                              <p:par>
                                <p:cTn id="87" presetID="8" presetClass="entr" presetSubtype="16" fill="hold" nodeType="withEffect">
                                  <p:stCondLst>
                                    <p:cond delay="0"/>
                                  </p:stCondLst>
                                  <p:childTnLst>
                                    <p:set>
                                      <p:cBhvr>
                                        <p:cTn id="88" dur="1" fill="hold">
                                          <p:stCondLst>
                                            <p:cond delay="0"/>
                                          </p:stCondLst>
                                        </p:cTn>
                                        <p:tgtEl>
                                          <p:spTgt spid="935959"/>
                                        </p:tgtEl>
                                        <p:attrNameLst>
                                          <p:attrName>style.visibility</p:attrName>
                                        </p:attrNameLst>
                                      </p:cBhvr>
                                      <p:to>
                                        <p:strVal val="visible"/>
                                      </p:to>
                                    </p:set>
                                    <p:animEffect transition="in" filter="diamond(in)">
                                      <p:cBhvr>
                                        <p:cTn id="89" dur="2000"/>
                                        <p:tgtEl>
                                          <p:spTgt spid="935959"/>
                                        </p:tgtEl>
                                      </p:cBhvr>
                                    </p:animEffect>
                                  </p:childTnLst>
                                </p:cTn>
                              </p:par>
                              <p:par>
                                <p:cTn id="90" presetID="8" presetClass="entr" presetSubtype="16" fill="hold" grpId="0" nodeType="withEffect">
                                  <p:stCondLst>
                                    <p:cond delay="0"/>
                                  </p:stCondLst>
                                  <p:childTnLst>
                                    <p:set>
                                      <p:cBhvr>
                                        <p:cTn id="91" dur="1" fill="hold">
                                          <p:stCondLst>
                                            <p:cond delay="0"/>
                                          </p:stCondLst>
                                        </p:cTn>
                                        <p:tgtEl>
                                          <p:spTgt spid="935960"/>
                                        </p:tgtEl>
                                        <p:attrNameLst>
                                          <p:attrName>style.visibility</p:attrName>
                                        </p:attrNameLst>
                                      </p:cBhvr>
                                      <p:to>
                                        <p:strVal val="visible"/>
                                      </p:to>
                                    </p:set>
                                    <p:animEffect transition="in" filter="diamond(in)">
                                      <p:cBhvr>
                                        <p:cTn id="92" dur="2000"/>
                                        <p:tgtEl>
                                          <p:spTgt spid="935960"/>
                                        </p:tgtEl>
                                      </p:cBhvr>
                                    </p:animEffect>
                                  </p:childTnLst>
                                </p:cTn>
                              </p:par>
                              <p:par>
                                <p:cTn id="93" presetID="8" presetClass="entr" presetSubtype="16" fill="hold" nodeType="withEffect">
                                  <p:stCondLst>
                                    <p:cond delay="0"/>
                                  </p:stCondLst>
                                  <p:childTnLst>
                                    <p:set>
                                      <p:cBhvr>
                                        <p:cTn id="94" dur="1" fill="hold">
                                          <p:stCondLst>
                                            <p:cond delay="0"/>
                                          </p:stCondLst>
                                        </p:cTn>
                                        <p:tgtEl>
                                          <p:spTgt spid="935956"/>
                                        </p:tgtEl>
                                        <p:attrNameLst>
                                          <p:attrName>style.visibility</p:attrName>
                                        </p:attrNameLst>
                                      </p:cBhvr>
                                      <p:to>
                                        <p:strVal val="visible"/>
                                      </p:to>
                                    </p:set>
                                    <p:animEffect transition="in" filter="diamond(in)">
                                      <p:cBhvr>
                                        <p:cTn id="95" dur="2000"/>
                                        <p:tgtEl>
                                          <p:spTgt spid="935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5939" grpId="0"/>
      <p:bldP spid="935943" grpId="0"/>
      <p:bldP spid="935944" grpId="0" animBg="1"/>
      <p:bldP spid="935946" grpId="0" animBg="1"/>
      <p:bldP spid="935947" grpId="0" animBg="1"/>
      <p:bldP spid="935948" grpId="0"/>
      <p:bldP spid="935950" grpId="0" animBg="1"/>
      <p:bldP spid="935951" grpId="0" animBg="1"/>
      <p:bldP spid="935952" grpId="0"/>
      <p:bldP spid="935957" grpId="0" animBg="1"/>
      <p:bldP spid="935960" grpId="0" animBg="1"/>
      <p:bldP spid="935961" grpId="0" animBg="1"/>
      <p:bldP spid="93596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1" name="Text Box 3"/>
          <p:cNvSpPr txBox="1">
            <a:spLocks noChangeArrowheads="1"/>
          </p:cNvSpPr>
          <p:nvPr/>
        </p:nvSpPr>
        <p:spPr bwMode="auto">
          <a:xfrm>
            <a:off x="381000" y="152400"/>
            <a:ext cx="8229600" cy="830997"/>
          </a:xfrm>
          <a:prstGeom prst="rect">
            <a:avLst/>
          </a:prstGeom>
          <a:noFill/>
          <a:ln w="9525">
            <a:noFill/>
            <a:miter lim="800000"/>
            <a:headEnd/>
            <a:tailEnd/>
          </a:ln>
        </p:spPr>
        <p:txBody>
          <a:bodyPr wrap="square">
            <a:spAutoFit/>
          </a:bodyPr>
          <a:lstStyle/>
          <a:p>
            <a:pPr algn="ctr">
              <a:spcBef>
                <a:spcPct val="50000"/>
              </a:spcBef>
            </a:pPr>
            <a:r>
              <a:rPr lang="en-US" sz="2400" b="1" dirty="0">
                <a:solidFill>
                  <a:srgbClr val="FF0000"/>
                </a:solidFill>
                <a:latin typeface="VNI-Times" pitchFamily="2" charset="0"/>
              </a:rPr>
              <a:t>CAÙC HEÄ THÖÙC TÖÔNG ÑÖÔNG GIÖÕA CHUYEÅN ÑOÄNG TÒNH  TIẾN   VAØ CHUYEÅN ÑOÄNG QUAY</a:t>
            </a:r>
          </a:p>
        </p:txBody>
      </p:sp>
      <p:sp>
        <p:nvSpPr>
          <p:cNvPr id="933892" name="Text Box 4"/>
          <p:cNvSpPr txBox="1">
            <a:spLocks noChangeArrowheads="1"/>
          </p:cNvSpPr>
          <p:nvPr/>
        </p:nvSpPr>
        <p:spPr bwMode="auto">
          <a:xfrm>
            <a:off x="381000" y="1143000"/>
            <a:ext cx="3581400" cy="477054"/>
          </a:xfrm>
          <a:prstGeom prst="rect">
            <a:avLst/>
          </a:prstGeom>
          <a:noFill/>
          <a:ln w="9525">
            <a:noFill/>
            <a:miter lim="800000"/>
            <a:headEnd/>
            <a:tailEnd/>
          </a:ln>
        </p:spPr>
        <p:txBody>
          <a:bodyPr wrap="square">
            <a:spAutoFit/>
          </a:bodyPr>
          <a:lstStyle/>
          <a:p>
            <a:pPr>
              <a:spcBef>
                <a:spcPct val="50000"/>
              </a:spcBef>
            </a:pPr>
            <a:r>
              <a:rPr lang="en-US" sz="2500" b="1" u="sng" dirty="0" err="1">
                <a:solidFill>
                  <a:srgbClr val="006600"/>
                </a:solidFill>
                <a:latin typeface="VNI-Times" pitchFamily="2" charset="0"/>
              </a:rPr>
              <a:t>Chuyeån</a:t>
            </a:r>
            <a:r>
              <a:rPr lang="en-US" sz="2500" b="1" u="sng" dirty="0">
                <a:solidFill>
                  <a:srgbClr val="006600"/>
                </a:solidFill>
                <a:latin typeface="VNI-Times" pitchFamily="2" charset="0"/>
              </a:rPr>
              <a:t> </a:t>
            </a:r>
            <a:r>
              <a:rPr lang="en-US" sz="2500" b="1" u="sng" dirty="0" err="1">
                <a:solidFill>
                  <a:srgbClr val="006600"/>
                </a:solidFill>
                <a:latin typeface="VNI-Times" pitchFamily="2" charset="0"/>
              </a:rPr>
              <a:t>ñoäng</a:t>
            </a:r>
            <a:r>
              <a:rPr lang="en-US" sz="2500" b="1" dirty="0">
                <a:solidFill>
                  <a:srgbClr val="006600"/>
                </a:solidFill>
                <a:latin typeface="VNI-Times" pitchFamily="2" charset="0"/>
              </a:rPr>
              <a:t> </a:t>
            </a:r>
            <a:r>
              <a:rPr lang="en-US" sz="2500" b="1" u="sng" dirty="0" err="1">
                <a:solidFill>
                  <a:srgbClr val="006600"/>
                </a:solidFill>
                <a:latin typeface="VNI-Times" pitchFamily="2" charset="0"/>
              </a:rPr>
              <a:t>tònh</a:t>
            </a:r>
            <a:r>
              <a:rPr lang="en-US" sz="2500" b="1" u="sng" dirty="0">
                <a:solidFill>
                  <a:srgbClr val="006600"/>
                </a:solidFill>
                <a:latin typeface="VNI-Times" pitchFamily="2" charset="0"/>
              </a:rPr>
              <a:t> </a:t>
            </a:r>
            <a:r>
              <a:rPr lang="en-US" sz="2500" b="1" u="sng" dirty="0" err="1">
                <a:solidFill>
                  <a:srgbClr val="006600"/>
                </a:solidFill>
                <a:latin typeface="VNI-Times" pitchFamily="2" charset="0"/>
              </a:rPr>
              <a:t>tieán</a:t>
            </a:r>
            <a:endParaRPr lang="en-US" sz="2500" b="1" u="sng" dirty="0">
              <a:solidFill>
                <a:srgbClr val="006600"/>
              </a:solidFill>
              <a:latin typeface="VNI-Times" pitchFamily="2" charset="0"/>
            </a:endParaRPr>
          </a:p>
        </p:txBody>
      </p:sp>
      <p:sp>
        <p:nvSpPr>
          <p:cNvPr id="933893" name="Text Box 5"/>
          <p:cNvSpPr txBox="1">
            <a:spLocks noChangeArrowheads="1"/>
          </p:cNvSpPr>
          <p:nvPr/>
        </p:nvSpPr>
        <p:spPr bwMode="auto">
          <a:xfrm>
            <a:off x="5486400" y="1219200"/>
            <a:ext cx="3124200" cy="473075"/>
          </a:xfrm>
          <a:prstGeom prst="rect">
            <a:avLst/>
          </a:prstGeom>
          <a:noFill/>
          <a:ln w="9525">
            <a:noFill/>
            <a:miter lim="800000"/>
            <a:headEnd/>
            <a:tailEnd/>
          </a:ln>
        </p:spPr>
        <p:txBody>
          <a:bodyPr>
            <a:spAutoFit/>
          </a:bodyPr>
          <a:lstStyle/>
          <a:p>
            <a:pPr algn="l">
              <a:spcBef>
                <a:spcPct val="50000"/>
              </a:spcBef>
            </a:pPr>
            <a:r>
              <a:rPr lang="en-US" sz="2500" b="1" u="sng" dirty="0" err="1">
                <a:solidFill>
                  <a:srgbClr val="006600"/>
                </a:solidFill>
                <a:latin typeface="VNI-Times" pitchFamily="2" charset="0"/>
              </a:rPr>
              <a:t>Chuyeån</a:t>
            </a:r>
            <a:r>
              <a:rPr lang="en-US" sz="2500" b="1" u="sng" dirty="0">
                <a:solidFill>
                  <a:srgbClr val="006600"/>
                </a:solidFill>
                <a:latin typeface="VNI-Times" pitchFamily="2" charset="0"/>
              </a:rPr>
              <a:t> </a:t>
            </a:r>
            <a:r>
              <a:rPr lang="en-US" sz="2500" b="1" u="sng" dirty="0" err="1">
                <a:solidFill>
                  <a:srgbClr val="006600"/>
                </a:solidFill>
                <a:latin typeface="VNI-Times" pitchFamily="2" charset="0"/>
              </a:rPr>
              <a:t>ñoäng</a:t>
            </a:r>
            <a:r>
              <a:rPr lang="en-US" sz="2500" b="1" u="sng" dirty="0">
                <a:solidFill>
                  <a:srgbClr val="006600"/>
                </a:solidFill>
                <a:latin typeface="VNI-Times" pitchFamily="2" charset="0"/>
              </a:rPr>
              <a:t> quay</a:t>
            </a:r>
          </a:p>
        </p:txBody>
      </p:sp>
      <p:graphicFrame>
        <p:nvGraphicFramePr>
          <p:cNvPr id="933894" name="Object 6"/>
          <p:cNvGraphicFramePr>
            <a:graphicFrameLocks noGrp="1" noChangeAspect="1"/>
          </p:cNvGraphicFramePr>
          <p:nvPr>
            <p:ph sz="quarter" idx="1"/>
          </p:nvPr>
        </p:nvGraphicFramePr>
        <p:xfrm>
          <a:off x="838200" y="1997075"/>
          <a:ext cx="381000" cy="322263"/>
        </p:xfrm>
        <a:graphic>
          <a:graphicData uri="http://schemas.openxmlformats.org/presentationml/2006/ole">
            <mc:AlternateContent xmlns:mc="http://schemas.openxmlformats.org/markup-compatibility/2006">
              <mc:Choice xmlns:v="urn:schemas-microsoft-com:vml" Requires="v">
                <p:oleObj name="Equation" r:id="rId2" imgW="164880" imgH="139680" progId="Equation.DSMT4">
                  <p:embed/>
                </p:oleObj>
              </mc:Choice>
              <mc:Fallback>
                <p:oleObj name="Equation" r:id="rId2" imgW="164880" imgH="139680" progId="Equation.DSMT4">
                  <p:embed/>
                  <p:pic>
                    <p:nvPicPr>
                      <p:cNvPr id="933894"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97075"/>
                        <a:ext cx="381000" cy="322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3895" name="Object 7"/>
          <p:cNvGraphicFramePr>
            <a:graphicFrameLocks noGrp="1" noChangeAspect="1"/>
          </p:cNvGraphicFramePr>
          <p:nvPr>
            <p:ph sz="quarter" idx="2"/>
          </p:nvPr>
        </p:nvGraphicFramePr>
        <p:xfrm>
          <a:off x="4343400" y="1905000"/>
          <a:ext cx="2139950" cy="638175"/>
        </p:xfrm>
        <a:graphic>
          <a:graphicData uri="http://schemas.openxmlformats.org/presentationml/2006/ole">
            <mc:AlternateContent xmlns:mc="http://schemas.openxmlformats.org/markup-compatibility/2006">
              <mc:Choice xmlns:v="urn:schemas-microsoft-com:vml" Requires="v">
                <p:oleObj name="Equation" r:id="rId4" imgW="850680" imgH="253800" progId="Equation.DSMT4">
                  <p:embed/>
                </p:oleObj>
              </mc:Choice>
              <mc:Fallback>
                <p:oleObj name="Equation" r:id="rId4" imgW="850680" imgH="253800" progId="Equation.DSMT4">
                  <p:embed/>
                  <p:pic>
                    <p:nvPicPr>
                      <p:cNvPr id="93389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1905000"/>
                        <a:ext cx="2139950"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3896" name="Object 8"/>
          <p:cNvGraphicFramePr>
            <a:graphicFrameLocks noGrp="1" noChangeAspect="1"/>
          </p:cNvGraphicFramePr>
          <p:nvPr>
            <p:ph sz="quarter" idx="3"/>
          </p:nvPr>
        </p:nvGraphicFramePr>
        <p:xfrm>
          <a:off x="841375" y="2433638"/>
          <a:ext cx="258763" cy="485775"/>
        </p:xfrm>
        <a:graphic>
          <a:graphicData uri="http://schemas.openxmlformats.org/presentationml/2006/ole">
            <mc:AlternateContent xmlns:mc="http://schemas.openxmlformats.org/markup-compatibility/2006">
              <mc:Choice xmlns:v="urn:schemas-microsoft-com:vml" Requires="v">
                <p:oleObj name="Equation" r:id="rId6" imgW="114120" imgH="215640" progId="Equation.DSMT4">
                  <p:embed/>
                </p:oleObj>
              </mc:Choice>
              <mc:Fallback>
                <p:oleObj name="Equation" r:id="rId6" imgW="114120" imgH="215640" progId="Equation.DSMT4">
                  <p:embed/>
                  <p:pic>
                    <p:nvPicPr>
                      <p:cNvPr id="933896"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1375" y="2433638"/>
                        <a:ext cx="258763"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3897" name="Object 9"/>
          <p:cNvGraphicFramePr>
            <a:graphicFrameLocks noGrp="1" noChangeAspect="1"/>
          </p:cNvGraphicFramePr>
          <p:nvPr>
            <p:ph sz="quarter" idx="4"/>
          </p:nvPr>
        </p:nvGraphicFramePr>
        <p:xfrm>
          <a:off x="1312863" y="2386013"/>
          <a:ext cx="314325" cy="533400"/>
        </p:xfrm>
        <a:graphic>
          <a:graphicData uri="http://schemas.openxmlformats.org/presentationml/2006/ole">
            <mc:AlternateContent xmlns:mc="http://schemas.openxmlformats.org/markup-compatibility/2006">
              <mc:Choice xmlns:v="urn:schemas-microsoft-com:vml" Requires="v">
                <p:oleObj name="Equation" r:id="rId8" imgW="126720" imgH="215640" progId="Equation.DSMT4">
                  <p:embed/>
                </p:oleObj>
              </mc:Choice>
              <mc:Fallback>
                <p:oleObj name="Equation" r:id="rId8" imgW="126720" imgH="215640" progId="Equation.DSMT4">
                  <p:embed/>
                  <p:pic>
                    <p:nvPicPr>
                      <p:cNvPr id="933897"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12863" y="2386013"/>
                        <a:ext cx="3143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3898" name="Object 10"/>
          <p:cNvGraphicFramePr>
            <a:graphicFrameLocks noChangeAspect="1"/>
          </p:cNvGraphicFramePr>
          <p:nvPr/>
        </p:nvGraphicFramePr>
        <p:xfrm>
          <a:off x="4424363" y="2463800"/>
          <a:ext cx="376237" cy="533400"/>
        </p:xfrm>
        <a:graphic>
          <a:graphicData uri="http://schemas.openxmlformats.org/presentationml/2006/ole">
            <mc:AlternateContent xmlns:mc="http://schemas.openxmlformats.org/markup-compatibility/2006">
              <mc:Choice xmlns:v="urn:schemas-microsoft-com:vml" Requires="v">
                <p:oleObj name="Equation" r:id="rId10" imgW="152280" imgH="215640" progId="Equation.DSMT4">
                  <p:embed/>
                </p:oleObj>
              </mc:Choice>
              <mc:Fallback>
                <p:oleObj name="Equation" r:id="rId10" imgW="152280" imgH="215640" progId="Equation.DSMT4">
                  <p:embed/>
                  <p:pic>
                    <p:nvPicPr>
                      <p:cNvPr id="933898"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24363" y="2463800"/>
                        <a:ext cx="376237"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3899" name="Object 11"/>
          <p:cNvGraphicFramePr>
            <a:graphicFrameLocks noChangeAspect="1"/>
          </p:cNvGraphicFramePr>
          <p:nvPr/>
        </p:nvGraphicFramePr>
        <p:xfrm>
          <a:off x="5029200" y="2463800"/>
          <a:ext cx="336550" cy="533400"/>
        </p:xfrm>
        <a:graphic>
          <a:graphicData uri="http://schemas.openxmlformats.org/presentationml/2006/ole">
            <mc:AlternateContent xmlns:mc="http://schemas.openxmlformats.org/markup-compatibility/2006">
              <mc:Choice xmlns:v="urn:schemas-microsoft-com:vml" Requires="v">
                <p:oleObj name="Equation" r:id="rId12" imgW="152280" imgH="241200" progId="Equation.DSMT4">
                  <p:embed/>
                </p:oleObj>
              </mc:Choice>
              <mc:Fallback>
                <p:oleObj name="Equation" r:id="rId12" imgW="152280" imgH="241200" progId="Equation.DSMT4">
                  <p:embed/>
                  <p:pic>
                    <p:nvPicPr>
                      <p:cNvPr id="933899"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29200" y="2463800"/>
                        <a:ext cx="3365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3900" name="Object 12"/>
          <p:cNvGraphicFramePr>
            <a:graphicFrameLocks noChangeAspect="1"/>
          </p:cNvGraphicFramePr>
          <p:nvPr/>
        </p:nvGraphicFramePr>
        <p:xfrm>
          <a:off x="2133600" y="2655888"/>
          <a:ext cx="1219200" cy="609600"/>
        </p:xfrm>
        <a:graphic>
          <a:graphicData uri="http://schemas.openxmlformats.org/presentationml/2006/ole">
            <mc:AlternateContent xmlns:mc="http://schemas.openxmlformats.org/markup-compatibility/2006">
              <mc:Choice xmlns:v="urn:schemas-microsoft-com:vml" Requires="v">
                <p:oleObj name="Equation" r:id="rId14" imgW="482400" imgH="241200" progId="Equation.DSMT4">
                  <p:embed/>
                </p:oleObj>
              </mc:Choice>
              <mc:Fallback>
                <p:oleObj name="Equation" r:id="rId14" imgW="482400" imgH="241200" progId="Equation.DSMT4">
                  <p:embed/>
                  <p:pic>
                    <p:nvPicPr>
                      <p:cNvPr id="93390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33600" y="2655888"/>
                        <a:ext cx="12192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3901" name="Object 13"/>
          <p:cNvGraphicFramePr>
            <a:graphicFrameLocks noChangeAspect="1"/>
          </p:cNvGraphicFramePr>
          <p:nvPr/>
        </p:nvGraphicFramePr>
        <p:xfrm>
          <a:off x="6934200" y="2617788"/>
          <a:ext cx="1295400" cy="661987"/>
        </p:xfrm>
        <a:graphic>
          <a:graphicData uri="http://schemas.openxmlformats.org/presentationml/2006/ole">
            <mc:AlternateContent xmlns:mc="http://schemas.openxmlformats.org/markup-compatibility/2006">
              <mc:Choice xmlns:v="urn:schemas-microsoft-com:vml" Requires="v">
                <p:oleObj name="Equation" r:id="rId16" imgW="596880" imgH="304560" progId="Equation.DSMT4">
                  <p:embed/>
                </p:oleObj>
              </mc:Choice>
              <mc:Fallback>
                <p:oleObj name="Equation" r:id="rId16" imgW="596880" imgH="304560" progId="Equation.DSMT4">
                  <p:embed/>
                  <p:pic>
                    <p:nvPicPr>
                      <p:cNvPr id="933901" name="Object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934200" y="2617788"/>
                        <a:ext cx="1295400" cy="661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3902" name="Object 14"/>
          <p:cNvGraphicFramePr>
            <a:graphicFrameLocks noChangeAspect="1"/>
          </p:cNvGraphicFramePr>
          <p:nvPr/>
        </p:nvGraphicFramePr>
        <p:xfrm>
          <a:off x="2133600" y="3276600"/>
          <a:ext cx="1524000" cy="652463"/>
        </p:xfrm>
        <a:graphic>
          <a:graphicData uri="http://schemas.openxmlformats.org/presentationml/2006/ole">
            <mc:AlternateContent xmlns:mc="http://schemas.openxmlformats.org/markup-compatibility/2006">
              <mc:Choice xmlns:v="urn:schemas-microsoft-com:vml" Requires="v">
                <p:oleObj name="Equation" r:id="rId18" imgW="622080" imgH="266400" progId="Equation.DSMT4">
                  <p:embed/>
                </p:oleObj>
              </mc:Choice>
              <mc:Fallback>
                <p:oleObj name="Equation" r:id="rId18" imgW="622080" imgH="266400" progId="Equation.DSMT4">
                  <p:embed/>
                  <p:pic>
                    <p:nvPicPr>
                      <p:cNvPr id="933902" name="Object 1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33600" y="3276600"/>
                        <a:ext cx="1524000" cy="65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3903" name="Object 15"/>
          <p:cNvGraphicFramePr>
            <a:graphicFrameLocks noChangeAspect="1"/>
          </p:cNvGraphicFramePr>
          <p:nvPr/>
        </p:nvGraphicFramePr>
        <p:xfrm>
          <a:off x="6934200" y="3303588"/>
          <a:ext cx="1143000" cy="546100"/>
        </p:xfrm>
        <a:graphic>
          <a:graphicData uri="http://schemas.openxmlformats.org/presentationml/2006/ole">
            <mc:AlternateContent xmlns:mc="http://schemas.openxmlformats.org/markup-compatibility/2006">
              <mc:Choice xmlns:v="urn:schemas-microsoft-com:vml" Requires="v">
                <p:oleObj name="Equation" r:id="rId20" imgW="558720" imgH="266400" progId="Equation.DSMT4">
                  <p:embed/>
                </p:oleObj>
              </mc:Choice>
              <mc:Fallback>
                <p:oleObj name="Equation" r:id="rId20" imgW="558720" imgH="266400" progId="Equation.DSMT4">
                  <p:embed/>
                  <p:pic>
                    <p:nvPicPr>
                      <p:cNvPr id="933903" name="Object 1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934200" y="3303588"/>
                        <a:ext cx="114300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3904" name="Object 16"/>
          <p:cNvGraphicFramePr>
            <a:graphicFrameLocks noChangeAspect="1"/>
          </p:cNvGraphicFramePr>
          <p:nvPr/>
        </p:nvGraphicFramePr>
        <p:xfrm>
          <a:off x="2133600" y="2008188"/>
          <a:ext cx="1295400" cy="549275"/>
        </p:xfrm>
        <a:graphic>
          <a:graphicData uri="http://schemas.openxmlformats.org/presentationml/2006/ole">
            <mc:AlternateContent xmlns:mc="http://schemas.openxmlformats.org/markup-compatibility/2006">
              <mc:Choice xmlns:v="urn:schemas-microsoft-com:vml" Requires="v">
                <p:oleObj name="Equation" r:id="rId22" imgW="507960" imgH="215640" progId="Equation.DSMT4">
                  <p:embed/>
                </p:oleObj>
              </mc:Choice>
              <mc:Fallback>
                <p:oleObj name="Equation" r:id="rId22" imgW="507960" imgH="215640" progId="Equation.DSMT4">
                  <p:embed/>
                  <p:pic>
                    <p:nvPicPr>
                      <p:cNvPr id="933904" name="Object 1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133600" y="2008188"/>
                        <a:ext cx="1295400"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3905" name="Object 17"/>
          <p:cNvGraphicFramePr>
            <a:graphicFrameLocks noChangeAspect="1"/>
          </p:cNvGraphicFramePr>
          <p:nvPr/>
        </p:nvGraphicFramePr>
        <p:xfrm>
          <a:off x="6781800" y="2082800"/>
          <a:ext cx="1066800" cy="482600"/>
        </p:xfrm>
        <a:graphic>
          <a:graphicData uri="http://schemas.openxmlformats.org/presentationml/2006/ole">
            <mc:AlternateContent xmlns:mc="http://schemas.openxmlformats.org/markup-compatibility/2006">
              <mc:Choice xmlns:v="urn:schemas-microsoft-com:vml" Requires="v">
                <p:oleObj name="Equation" r:id="rId24" imgW="533160" imgH="241200" progId="Equation.DSMT4">
                  <p:embed/>
                </p:oleObj>
              </mc:Choice>
              <mc:Fallback>
                <p:oleObj name="Equation" r:id="rId24" imgW="533160" imgH="241200" progId="Equation.DSMT4">
                  <p:embed/>
                  <p:pic>
                    <p:nvPicPr>
                      <p:cNvPr id="933905" name="Object 1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781800" y="2082800"/>
                        <a:ext cx="10668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3906" name="Object 18"/>
          <p:cNvGraphicFramePr>
            <a:graphicFrameLocks noChangeAspect="1"/>
          </p:cNvGraphicFramePr>
          <p:nvPr/>
        </p:nvGraphicFramePr>
        <p:xfrm>
          <a:off x="1905000" y="3886200"/>
          <a:ext cx="1524000" cy="519113"/>
        </p:xfrm>
        <a:graphic>
          <a:graphicData uri="http://schemas.openxmlformats.org/presentationml/2006/ole">
            <mc:AlternateContent xmlns:mc="http://schemas.openxmlformats.org/markup-compatibility/2006">
              <mc:Choice xmlns:v="urn:schemas-microsoft-com:vml" Requires="v">
                <p:oleObj name="Equation" r:id="rId26" imgW="634680" imgH="215640" progId="Equation.DSMT4">
                  <p:embed/>
                </p:oleObj>
              </mc:Choice>
              <mc:Fallback>
                <p:oleObj name="Equation" r:id="rId26" imgW="634680" imgH="215640" progId="Equation.DSMT4">
                  <p:embed/>
                  <p:pic>
                    <p:nvPicPr>
                      <p:cNvPr id="933906" name="Object 1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905000" y="3886200"/>
                        <a:ext cx="1524000" cy="519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3907" name="Object 19"/>
          <p:cNvGraphicFramePr>
            <a:graphicFrameLocks noChangeAspect="1"/>
          </p:cNvGraphicFramePr>
          <p:nvPr/>
        </p:nvGraphicFramePr>
        <p:xfrm>
          <a:off x="6629400" y="3886200"/>
          <a:ext cx="1574800" cy="514350"/>
        </p:xfrm>
        <a:graphic>
          <a:graphicData uri="http://schemas.openxmlformats.org/presentationml/2006/ole">
            <mc:AlternateContent xmlns:mc="http://schemas.openxmlformats.org/markup-compatibility/2006">
              <mc:Choice xmlns:v="urn:schemas-microsoft-com:vml" Requires="v">
                <p:oleObj name="Equation" r:id="rId28" imgW="660240" imgH="215640" progId="Equation.DSMT4">
                  <p:embed/>
                </p:oleObj>
              </mc:Choice>
              <mc:Fallback>
                <p:oleObj name="Equation" r:id="rId28" imgW="660240" imgH="215640" progId="Equation.DSMT4">
                  <p:embed/>
                  <p:pic>
                    <p:nvPicPr>
                      <p:cNvPr id="933907" name="Object 19"/>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629400" y="3886200"/>
                        <a:ext cx="1574800"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3908" name="Object 20"/>
          <p:cNvGraphicFramePr>
            <a:graphicFrameLocks noChangeAspect="1"/>
          </p:cNvGraphicFramePr>
          <p:nvPr/>
        </p:nvGraphicFramePr>
        <p:xfrm>
          <a:off x="4419600" y="2998788"/>
          <a:ext cx="1219200" cy="531812"/>
        </p:xfrm>
        <a:graphic>
          <a:graphicData uri="http://schemas.openxmlformats.org/presentationml/2006/ole">
            <mc:AlternateContent xmlns:mc="http://schemas.openxmlformats.org/markup-compatibility/2006">
              <mc:Choice xmlns:v="urn:schemas-microsoft-com:vml" Requires="v">
                <p:oleObj name="Equation" r:id="rId30" imgW="698400" imgH="304560" progId="Equation.DSMT4">
                  <p:embed/>
                </p:oleObj>
              </mc:Choice>
              <mc:Fallback>
                <p:oleObj name="Equation" r:id="rId30" imgW="698400" imgH="304560" progId="Equation.DSMT4">
                  <p:embed/>
                  <p:pic>
                    <p:nvPicPr>
                      <p:cNvPr id="933908" name="Object 20"/>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419600" y="2998788"/>
                        <a:ext cx="1219200"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3909" name="Object 21"/>
          <p:cNvGraphicFramePr>
            <a:graphicFrameLocks noChangeAspect="1"/>
          </p:cNvGraphicFramePr>
          <p:nvPr/>
        </p:nvGraphicFramePr>
        <p:xfrm>
          <a:off x="762000" y="2919413"/>
          <a:ext cx="392113" cy="482600"/>
        </p:xfrm>
        <a:graphic>
          <a:graphicData uri="http://schemas.openxmlformats.org/presentationml/2006/ole">
            <mc:AlternateContent xmlns:mc="http://schemas.openxmlformats.org/markup-compatibility/2006">
              <mc:Choice xmlns:v="urn:schemas-microsoft-com:vml" Requires="v">
                <p:oleObj name="Equation" r:id="rId32" imgW="164880" imgH="203040" progId="Equation.DSMT4">
                  <p:embed/>
                </p:oleObj>
              </mc:Choice>
              <mc:Fallback>
                <p:oleObj name="Equation" r:id="rId32" imgW="164880" imgH="203040" progId="Equation.DSMT4">
                  <p:embed/>
                  <p:pic>
                    <p:nvPicPr>
                      <p:cNvPr id="933909" name="Object 21"/>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62000" y="2919413"/>
                        <a:ext cx="392113"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3910" name="Object 22"/>
          <p:cNvGraphicFramePr>
            <a:graphicFrameLocks noChangeAspect="1"/>
          </p:cNvGraphicFramePr>
          <p:nvPr/>
        </p:nvGraphicFramePr>
        <p:xfrm>
          <a:off x="1981200" y="5003800"/>
          <a:ext cx="1828800" cy="622300"/>
        </p:xfrm>
        <a:graphic>
          <a:graphicData uri="http://schemas.openxmlformats.org/presentationml/2006/ole">
            <mc:AlternateContent xmlns:mc="http://schemas.openxmlformats.org/markup-compatibility/2006">
              <mc:Choice xmlns:v="urn:schemas-microsoft-com:vml" Requires="v">
                <p:oleObj name="Equation" r:id="rId34" imgW="634680" imgH="215640" progId="Equation.DSMT4">
                  <p:embed/>
                </p:oleObj>
              </mc:Choice>
              <mc:Fallback>
                <p:oleObj name="Equation" r:id="rId34" imgW="634680" imgH="215640" progId="Equation.DSMT4">
                  <p:embed/>
                  <p:pic>
                    <p:nvPicPr>
                      <p:cNvPr id="933910" name="Object 22"/>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981200" y="5003800"/>
                        <a:ext cx="18288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3911" name="Object 23"/>
          <p:cNvGraphicFramePr>
            <a:graphicFrameLocks noChangeAspect="1"/>
          </p:cNvGraphicFramePr>
          <p:nvPr/>
        </p:nvGraphicFramePr>
        <p:xfrm>
          <a:off x="6781800" y="4876800"/>
          <a:ext cx="1828800" cy="631825"/>
        </p:xfrm>
        <a:graphic>
          <a:graphicData uri="http://schemas.openxmlformats.org/presentationml/2006/ole">
            <mc:AlternateContent xmlns:mc="http://schemas.openxmlformats.org/markup-compatibility/2006">
              <mc:Choice xmlns:v="urn:schemas-microsoft-com:vml" Requires="v">
                <p:oleObj name="Equation" r:id="rId36" imgW="622080" imgH="215640" progId="Equation.DSMT4">
                  <p:embed/>
                </p:oleObj>
              </mc:Choice>
              <mc:Fallback>
                <p:oleObj name="Equation" r:id="rId36" imgW="622080" imgH="215640" progId="Equation.DSMT4">
                  <p:embed/>
                  <p:pic>
                    <p:nvPicPr>
                      <p:cNvPr id="933911" name="Object 23"/>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6781800" y="4876800"/>
                        <a:ext cx="1828800" cy="63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3912" name="Object 24"/>
          <p:cNvGraphicFramePr>
            <a:graphicFrameLocks noChangeAspect="1"/>
          </p:cNvGraphicFramePr>
          <p:nvPr/>
        </p:nvGraphicFramePr>
        <p:xfrm>
          <a:off x="1219200" y="4495800"/>
          <a:ext cx="1295400" cy="431800"/>
        </p:xfrm>
        <a:graphic>
          <a:graphicData uri="http://schemas.openxmlformats.org/presentationml/2006/ole">
            <mc:AlternateContent xmlns:mc="http://schemas.openxmlformats.org/markup-compatibility/2006">
              <mc:Choice xmlns:v="urn:schemas-microsoft-com:vml" Requires="v">
                <p:oleObj name="Equation" r:id="rId38" imgW="647640" imgH="215640" progId="Equation.DSMT4">
                  <p:embed/>
                </p:oleObj>
              </mc:Choice>
              <mc:Fallback>
                <p:oleObj name="Equation" r:id="rId38" imgW="647640" imgH="215640" progId="Equation.DSMT4">
                  <p:embed/>
                  <p:pic>
                    <p:nvPicPr>
                      <p:cNvPr id="933912" name="Object 24"/>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219200" y="4495800"/>
                        <a:ext cx="12954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3913" name="Object 25"/>
          <p:cNvGraphicFramePr>
            <a:graphicFrameLocks noChangeAspect="1"/>
          </p:cNvGraphicFramePr>
          <p:nvPr/>
        </p:nvGraphicFramePr>
        <p:xfrm>
          <a:off x="6019800" y="4495800"/>
          <a:ext cx="1219200" cy="384175"/>
        </p:xfrm>
        <a:graphic>
          <a:graphicData uri="http://schemas.openxmlformats.org/presentationml/2006/ole">
            <mc:AlternateContent xmlns:mc="http://schemas.openxmlformats.org/markup-compatibility/2006">
              <mc:Choice xmlns:v="urn:schemas-microsoft-com:vml" Requires="v">
                <p:oleObj name="Equation" r:id="rId40" imgW="685800" imgH="215640" progId="Equation.DSMT4">
                  <p:embed/>
                </p:oleObj>
              </mc:Choice>
              <mc:Fallback>
                <p:oleObj name="Equation" r:id="rId40" imgW="685800" imgH="215640" progId="Equation.DSMT4">
                  <p:embed/>
                  <p:pic>
                    <p:nvPicPr>
                      <p:cNvPr id="933913" name="Object 25"/>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019800" y="4495800"/>
                        <a:ext cx="1219200"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3914" name="Line 26"/>
          <p:cNvSpPr>
            <a:spLocks noChangeShapeType="1"/>
          </p:cNvSpPr>
          <p:nvPr/>
        </p:nvSpPr>
        <p:spPr bwMode="auto">
          <a:xfrm>
            <a:off x="2590800" y="4343400"/>
            <a:ext cx="0" cy="762000"/>
          </a:xfrm>
          <a:prstGeom prst="line">
            <a:avLst/>
          </a:prstGeom>
          <a:noFill/>
          <a:ln w="9525">
            <a:solidFill>
              <a:schemeClr val="tx1"/>
            </a:solidFill>
            <a:prstDash val="dash"/>
            <a:round/>
            <a:headEnd/>
            <a:tailEnd type="arrow" w="med" len="med"/>
          </a:ln>
        </p:spPr>
        <p:txBody>
          <a:bodyPr/>
          <a:lstStyle/>
          <a:p>
            <a:endParaRPr lang="en-US"/>
          </a:p>
        </p:txBody>
      </p:sp>
      <p:sp>
        <p:nvSpPr>
          <p:cNvPr id="933915" name="Line 27"/>
          <p:cNvSpPr>
            <a:spLocks noChangeShapeType="1"/>
          </p:cNvSpPr>
          <p:nvPr/>
        </p:nvSpPr>
        <p:spPr bwMode="auto">
          <a:xfrm>
            <a:off x="1828800" y="2160588"/>
            <a:ext cx="0" cy="1219200"/>
          </a:xfrm>
          <a:prstGeom prst="line">
            <a:avLst/>
          </a:prstGeom>
          <a:noFill/>
          <a:ln w="9525">
            <a:solidFill>
              <a:schemeClr val="tx1"/>
            </a:solidFill>
            <a:prstDash val="dash"/>
            <a:round/>
            <a:headEnd/>
            <a:tailEnd/>
          </a:ln>
        </p:spPr>
        <p:txBody>
          <a:bodyPr/>
          <a:lstStyle/>
          <a:p>
            <a:endParaRPr lang="en-US"/>
          </a:p>
        </p:txBody>
      </p:sp>
      <p:sp>
        <p:nvSpPr>
          <p:cNvPr id="933916" name="Line 28"/>
          <p:cNvSpPr>
            <a:spLocks noChangeShapeType="1"/>
          </p:cNvSpPr>
          <p:nvPr/>
        </p:nvSpPr>
        <p:spPr bwMode="auto">
          <a:xfrm>
            <a:off x="6477000" y="2159000"/>
            <a:ext cx="0" cy="1219200"/>
          </a:xfrm>
          <a:prstGeom prst="line">
            <a:avLst/>
          </a:prstGeom>
          <a:noFill/>
          <a:ln w="9525">
            <a:solidFill>
              <a:schemeClr val="tx1"/>
            </a:solidFill>
            <a:prstDash val="dash"/>
            <a:round/>
            <a:headEnd/>
            <a:tailEnd/>
          </a:ln>
        </p:spPr>
        <p:txBody>
          <a:bodyPr/>
          <a:lstStyle/>
          <a:p>
            <a:endParaRPr lang="en-US"/>
          </a:p>
        </p:txBody>
      </p:sp>
      <p:sp>
        <p:nvSpPr>
          <p:cNvPr id="933917" name="Line 29"/>
          <p:cNvSpPr>
            <a:spLocks noChangeShapeType="1"/>
          </p:cNvSpPr>
          <p:nvPr/>
        </p:nvSpPr>
        <p:spPr bwMode="auto">
          <a:xfrm>
            <a:off x="1828800" y="2693988"/>
            <a:ext cx="228600" cy="0"/>
          </a:xfrm>
          <a:prstGeom prst="line">
            <a:avLst/>
          </a:prstGeom>
          <a:noFill/>
          <a:ln w="9525">
            <a:solidFill>
              <a:schemeClr val="tx1"/>
            </a:solidFill>
            <a:round/>
            <a:headEnd/>
            <a:tailEnd type="arrow" w="med" len="med"/>
          </a:ln>
        </p:spPr>
        <p:txBody>
          <a:bodyPr/>
          <a:lstStyle/>
          <a:p>
            <a:endParaRPr lang="en-US"/>
          </a:p>
        </p:txBody>
      </p:sp>
      <p:sp>
        <p:nvSpPr>
          <p:cNvPr id="933918" name="Line 30"/>
          <p:cNvSpPr>
            <a:spLocks noChangeShapeType="1"/>
          </p:cNvSpPr>
          <p:nvPr/>
        </p:nvSpPr>
        <p:spPr bwMode="auto">
          <a:xfrm>
            <a:off x="6477000" y="2692400"/>
            <a:ext cx="228600" cy="0"/>
          </a:xfrm>
          <a:prstGeom prst="line">
            <a:avLst/>
          </a:prstGeom>
          <a:noFill/>
          <a:ln w="9525">
            <a:solidFill>
              <a:schemeClr val="tx1"/>
            </a:solidFill>
            <a:round/>
            <a:headEnd/>
            <a:tailEnd type="arrow" w="med" len="med"/>
          </a:ln>
        </p:spPr>
        <p:txBody>
          <a:bodyPr/>
          <a:lstStyle/>
          <a:p>
            <a:endParaRPr lang="en-US"/>
          </a:p>
        </p:txBody>
      </p:sp>
      <p:sp>
        <p:nvSpPr>
          <p:cNvPr id="933919" name="Line 31"/>
          <p:cNvSpPr>
            <a:spLocks noChangeShapeType="1"/>
          </p:cNvSpPr>
          <p:nvPr/>
        </p:nvSpPr>
        <p:spPr bwMode="auto">
          <a:xfrm>
            <a:off x="7315200" y="4267200"/>
            <a:ext cx="0" cy="762000"/>
          </a:xfrm>
          <a:prstGeom prst="line">
            <a:avLst/>
          </a:prstGeom>
          <a:noFill/>
          <a:ln w="9525">
            <a:solidFill>
              <a:schemeClr val="tx1"/>
            </a:solidFill>
            <a:prstDash val="dash"/>
            <a:round/>
            <a:headEnd/>
            <a:tailEnd type="arrow" w="med" len="med"/>
          </a:ln>
        </p:spPr>
        <p:txBody>
          <a:bodyPr/>
          <a:lstStyle/>
          <a:p>
            <a:endParaRPr lang="en-US"/>
          </a:p>
        </p:txBody>
      </p:sp>
      <p:sp>
        <p:nvSpPr>
          <p:cNvPr id="933920" name="Oval 32"/>
          <p:cNvSpPr>
            <a:spLocks noChangeArrowheads="1"/>
          </p:cNvSpPr>
          <p:nvPr/>
        </p:nvSpPr>
        <p:spPr bwMode="auto">
          <a:xfrm>
            <a:off x="304800" y="5943600"/>
            <a:ext cx="304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33921" name="Line 33"/>
          <p:cNvSpPr>
            <a:spLocks noChangeShapeType="1"/>
          </p:cNvSpPr>
          <p:nvPr/>
        </p:nvSpPr>
        <p:spPr bwMode="auto">
          <a:xfrm>
            <a:off x="457200" y="6096000"/>
            <a:ext cx="838200" cy="0"/>
          </a:xfrm>
          <a:prstGeom prst="line">
            <a:avLst/>
          </a:prstGeom>
          <a:noFill/>
          <a:ln w="28575">
            <a:solidFill>
              <a:schemeClr val="folHlink"/>
            </a:solidFill>
            <a:round/>
            <a:headEnd/>
            <a:tailEnd type="arrow" w="med" len="med"/>
          </a:ln>
        </p:spPr>
        <p:txBody>
          <a:bodyPr/>
          <a:lstStyle/>
          <a:p>
            <a:endParaRPr lang="en-US"/>
          </a:p>
        </p:txBody>
      </p:sp>
      <p:sp>
        <p:nvSpPr>
          <p:cNvPr id="933922" name="Line 34"/>
          <p:cNvSpPr>
            <a:spLocks noChangeShapeType="1"/>
          </p:cNvSpPr>
          <p:nvPr/>
        </p:nvSpPr>
        <p:spPr bwMode="auto">
          <a:xfrm>
            <a:off x="457200" y="6172200"/>
            <a:ext cx="1219200" cy="0"/>
          </a:xfrm>
          <a:prstGeom prst="line">
            <a:avLst/>
          </a:prstGeom>
          <a:noFill/>
          <a:ln w="28575">
            <a:solidFill>
              <a:srgbClr val="0066FF"/>
            </a:solidFill>
            <a:prstDash val="dashDot"/>
            <a:round/>
            <a:headEnd/>
            <a:tailEnd type="arrow" w="med" len="med"/>
          </a:ln>
        </p:spPr>
        <p:txBody>
          <a:bodyPr/>
          <a:lstStyle/>
          <a:p>
            <a:endParaRPr lang="en-US"/>
          </a:p>
        </p:txBody>
      </p:sp>
      <p:graphicFrame>
        <p:nvGraphicFramePr>
          <p:cNvPr id="933923" name="Object 35"/>
          <p:cNvGraphicFramePr>
            <a:graphicFrameLocks noChangeAspect="1"/>
          </p:cNvGraphicFramePr>
          <p:nvPr/>
        </p:nvGraphicFramePr>
        <p:xfrm>
          <a:off x="304800" y="5562600"/>
          <a:ext cx="381000" cy="322263"/>
        </p:xfrm>
        <a:graphic>
          <a:graphicData uri="http://schemas.openxmlformats.org/presentationml/2006/ole">
            <mc:AlternateContent xmlns:mc="http://schemas.openxmlformats.org/markup-compatibility/2006">
              <mc:Choice xmlns:v="urn:schemas-microsoft-com:vml" Requires="v">
                <p:oleObj name="Equation" r:id="rId42" imgW="164880" imgH="139680" progId="Equation.DSMT4">
                  <p:embed/>
                </p:oleObj>
              </mc:Choice>
              <mc:Fallback>
                <p:oleObj name="Equation" r:id="rId42" imgW="164880" imgH="139680" progId="Equation.DSMT4">
                  <p:embed/>
                  <p:pic>
                    <p:nvPicPr>
                      <p:cNvPr id="933923" name="Object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5562600"/>
                        <a:ext cx="381000" cy="322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3924" name="Object 36"/>
          <p:cNvGraphicFramePr>
            <a:graphicFrameLocks noChangeAspect="1"/>
          </p:cNvGraphicFramePr>
          <p:nvPr/>
        </p:nvGraphicFramePr>
        <p:xfrm>
          <a:off x="993775" y="5638800"/>
          <a:ext cx="258763" cy="485775"/>
        </p:xfrm>
        <a:graphic>
          <a:graphicData uri="http://schemas.openxmlformats.org/presentationml/2006/ole">
            <mc:AlternateContent xmlns:mc="http://schemas.openxmlformats.org/markup-compatibility/2006">
              <mc:Choice xmlns:v="urn:schemas-microsoft-com:vml" Requires="v">
                <p:oleObj name="Equation" r:id="rId43" imgW="114120" imgH="215640" progId="Equation.DSMT4">
                  <p:embed/>
                </p:oleObj>
              </mc:Choice>
              <mc:Fallback>
                <p:oleObj name="Equation" r:id="rId43" imgW="114120" imgH="215640" progId="Equation.DSMT4">
                  <p:embed/>
                  <p:pic>
                    <p:nvPicPr>
                      <p:cNvPr id="933924" name="Object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3775" y="5638800"/>
                        <a:ext cx="258763"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3925" name="Object 37"/>
          <p:cNvGraphicFramePr>
            <a:graphicFrameLocks noChangeAspect="1"/>
          </p:cNvGraphicFramePr>
          <p:nvPr/>
        </p:nvGraphicFramePr>
        <p:xfrm>
          <a:off x="1752600" y="5981700"/>
          <a:ext cx="1143000" cy="571500"/>
        </p:xfrm>
        <a:graphic>
          <a:graphicData uri="http://schemas.openxmlformats.org/presentationml/2006/ole">
            <mc:AlternateContent xmlns:mc="http://schemas.openxmlformats.org/markup-compatibility/2006">
              <mc:Choice xmlns:v="urn:schemas-microsoft-com:vml" Requires="v">
                <p:oleObj name="Equation" r:id="rId44" imgW="482400" imgH="241200" progId="Equation.DSMT4">
                  <p:embed/>
                </p:oleObj>
              </mc:Choice>
              <mc:Fallback>
                <p:oleObj name="Equation" r:id="rId44" imgW="482400" imgH="241200" progId="Equation.DSMT4">
                  <p:embed/>
                  <p:pic>
                    <p:nvPicPr>
                      <p:cNvPr id="933925" name="Object 3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52600" y="5981700"/>
                        <a:ext cx="11430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3926" name="Oval 38"/>
          <p:cNvSpPr>
            <a:spLocks noChangeArrowheads="1"/>
          </p:cNvSpPr>
          <p:nvPr/>
        </p:nvSpPr>
        <p:spPr bwMode="auto">
          <a:xfrm>
            <a:off x="4419600" y="5486400"/>
            <a:ext cx="1371600" cy="457200"/>
          </a:xfrm>
          <a:prstGeom prst="ellipse">
            <a:avLst/>
          </a:prstGeom>
          <a:solidFill>
            <a:srgbClr val="B7DE26"/>
          </a:solidFill>
          <a:ln w="9525">
            <a:solidFill>
              <a:schemeClr val="tx1"/>
            </a:solidFill>
            <a:round/>
            <a:headEnd/>
            <a:tailEnd/>
          </a:ln>
        </p:spPr>
        <p:txBody>
          <a:bodyPr wrap="none" anchor="ctr"/>
          <a:lstStyle/>
          <a:p>
            <a:endParaRPr lang="en-US"/>
          </a:p>
        </p:txBody>
      </p:sp>
      <p:sp>
        <p:nvSpPr>
          <p:cNvPr id="933927" name="Oval 39"/>
          <p:cNvSpPr>
            <a:spLocks noChangeArrowheads="1"/>
          </p:cNvSpPr>
          <p:nvPr/>
        </p:nvSpPr>
        <p:spPr bwMode="auto">
          <a:xfrm>
            <a:off x="5486400" y="57912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933928" name="Line 40"/>
          <p:cNvSpPr>
            <a:spLocks noChangeShapeType="1"/>
          </p:cNvSpPr>
          <p:nvPr/>
        </p:nvSpPr>
        <p:spPr bwMode="auto">
          <a:xfrm flipV="1">
            <a:off x="5105400" y="4419600"/>
            <a:ext cx="0" cy="1295400"/>
          </a:xfrm>
          <a:prstGeom prst="line">
            <a:avLst/>
          </a:prstGeom>
          <a:noFill/>
          <a:ln w="9525">
            <a:solidFill>
              <a:schemeClr val="tx1"/>
            </a:solidFill>
            <a:prstDash val="dash"/>
            <a:round/>
            <a:headEnd/>
            <a:tailEnd/>
          </a:ln>
        </p:spPr>
        <p:txBody>
          <a:bodyPr/>
          <a:lstStyle/>
          <a:p>
            <a:endParaRPr lang="en-US"/>
          </a:p>
        </p:txBody>
      </p:sp>
      <p:sp>
        <p:nvSpPr>
          <p:cNvPr id="933929" name="Line 41"/>
          <p:cNvSpPr>
            <a:spLocks noChangeShapeType="1"/>
          </p:cNvSpPr>
          <p:nvPr/>
        </p:nvSpPr>
        <p:spPr bwMode="auto">
          <a:xfrm>
            <a:off x="5105400" y="5943600"/>
            <a:ext cx="0" cy="685800"/>
          </a:xfrm>
          <a:prstGeom prst="line">
            <a:avLst/>
          </a:prstGeom>
          <a:noFill/>
          <a:ln w="9525">
            <a:solidFill>
              <a:schemeClr val="tx1"/>
            </a:solidFill>
            <a:prstDash val="dash"/>
            <a:round/>
            <a:headEnd/>
            <a:tailEnd/>
          </a:ln>
        </p:spPr>
        <p:txBody>
          <a:bodyPr/>
          <a:lstStyle/>
          <a:p>
            <a:endParaRPr lang="en-US"/>
          </a:p>
        </p:txBody>
      </p:sp>
      <p:sp>
        <p:nvSpPr>
          <p:cNvPr id="933930" name="AutoShape 42"/>
          <p:cNvSpPr>
            <a:spLocks noChangeArrowheads="1"/>
          </p:cNvSpPr>
          <p:nvPr/>
        </p:nvSpPr>
        <p:spPr bwMode="auto">
          <a:xfrm>
            <a:off x="4953000" y="6248400"/>
            <a:ext cx="381000" cy="152400"/>
          </a:xfrm>
          <a:prstGeom prst="curvedUpArrow">
            <a:avLst>
              <a:gd name="adj1" fmla="val 50000"/>
              <a:gd name="adj2" fmla="val 100000"/>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933931" name="Line 43"/>
          <p:cNvSpPr>
            <a:spLocks noChangeShapeType="1"/>
          </p:cNvSpPr>
          <p:nvPr/>
        </p:nvSpPr>
        <p:spPr bwMode="auto">
          <a:xfrm flipV="1">
            <a:off x="5562600" y="5715000"/>
            <a:ext cx="533400" cy="152400"/>
          </a:xfrm>
          <a:prstGeom prst="line">
            <a:avLst/>
          </a:prstGeom>
          <a:noFill/>
          <a:ln w="28575">
            <a:solidFill>
              <a:schemeClr val="folHlink"/>
            </a:solidFill>
            <a:round/>
            <a:headEnd/>
            <a:tailEnd type="arrow" w="med" len="med"/>
          </a:ln>
        </p:spPr>
        <p:txBody>
          <a:bodyPr/>
          <a:lstStyle/>
          <a:p>
            <a:endParaRPr lang="en-US"/>
          </a:p>
        </p:txBody>
      </p:sp>
      <p:graphicFrame>
        <p:nvGraphicFramePr>
          <p:cNvPr id="933932" name="Object 44"/>
          <p:cNvGraphicFramePr>
            <a:graphicFrameLocks noChangeAspect="1"/>
          </p:cNvGraphicFramePr>
          <p:nvPr/>
        </p:nvGraphicFramePr>
        <p:xfrm>
          <a:off x="6096000" y="5562600"/>
          <a:ext cx="258763" cy="485775"/>
        </p:xfrm>
        <a:graphic>
          <a:graphicData uri="http://schemas.openxmlformats.org/presentationml/2006/ole">
            <mc:AlternateContent xmlns:mc="http://schemas.openxmlformats.org/markup-compatibility/2006">
              <mc:Choice xmlns:v="urn:schemas-microsoft-com:vml" Requires="v">
                <p:oleObj name="Equation" r:id="rId45" imgW="114120" imgH="215640" progId="Equation.DSMT4">
                  <p:embed/>
                </p:oleObj>
              </mc:Choice>
              <mc:Fallback>
                <p:oleObj name="Equation" r:id="rId45" imgW="114120" imgH="215640" progId="Equation.DSMT4">
                  <p:embed/>
                  <p:pic>
                    <p:nvPicPr>
                      <p:cNvPr id="933932" name="Object 4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5562600"/>
                        <a:ext cx="258763"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3933" name="Line 45"/>
          <p:cNvSpPr>
            <a:spLocks noChangeShapeType="1"/>
          </p:cNvSpPr>
          <p:nvPr/>
        </p:nvSpPr>
        <p:spPr bwMode="auto">
          <a:xfrm flipV="1">
            <a:off x="5029200" y="5029200"/>
            <a:ext cx="0" cy="685800"/>
          </a:xfrm>
          <a:prstGeom prst="line">
            <a:avLst/>
          </a:prstGeom>
          <a:noFill/>
          <a:ln w="9525">
            <a:solidFill>
              <a:schemeClr val="tx1"/>
            </a:solidFill>
            <a:round/>
            <a:headEnd/>
            <a:tailEnd type="arrow" w="med" len="med"/>
          </a:ln>
        </p:spPr>
        <p:txBody>
          <a:bodyPr/>
          <a:lstStyle/>
          <a:p>
            <a:endParaRPr lang="en-US"/>
          </a:p>
        </p:txBody>
      </p:sp>
      <p:sp>
        <p:nvSpPr>
          <p:cNvPr id="933934" name="Line 46"/>
          <p:cNvSpPr>
            <a:spLocks noChangeShapeType="1"/>
          </p:cNvSpPr>
          <p:nvPr/>
        </p:nvSpPr>
        <p:spPr bwMode="auto">
          <a:xfrm flipV="1">
            <a:off x="4876800" y="4800600"/>
            <a:ext cx="0" cy="914400"/>
          </a:xfrm>
          <a:prstGeom prst="line">
            <a:avLst/>
          </a:prstGeom>
          <a:noFill/>
          <a:ln w="28575">
            <a:solidFill>
              <a:srgbClr val="0066FF"/>
            </a:solidFill>
            <a:prstDash val="dashDot"/>
            <a:round/>
            <a:headEnd/>
            <a:tailEnd type="arrow" w="med" len="med"/>
          </a:ln>
        </p:spPr>
        <p:txBody>
          <a:bodyPr/>
          <a:lstStyle/>
          <a:p>
            <a:endParaRPr lang="en-US"/>
          </a:p>
        </p:txBody>
      </p:sp>
      <p:graphicFrame>
        <p:nvGraphicFramePr>
          <p:cNvPr id="933935" name="Object 47"/>
          <p:cNvGraphicFramePr>
            <a:graphicFrameLocks noChangeAspect="1"/>
          </p:cNvGraphicFramePr>
          <p:nvPr/>
        </p:nvGraphicFramePr>
        <p:xfrm>
          <a:off x="5110163" y="4876800"/>
          <a:ext cx="322262" cy="457200"/>
        </p:xfrm>
        <a:graphic>
          <a:graphicData uri="http://schemas.openxmlformats.org/presentationml/2006/ole">
            <mc:AlternateContent xmlns:mc="http://schemas.openxmlformats.org/markup-compatibility/2006">
              <mc:Choice xmlns:v="urn:schemas-microsoft-com:vml" Requires="v">
                <p:oleObj name="Equation" r:id="rId46" imgW="152280" imgH="215640" progId="Equation.DSMT4">
                  <p:embed/>
                </p:oleObj>
              </mc:Choice>
              <mc:Fallback>
                <p:oleObj name="Equation" r:id="rId46" imgW="152280" imgH="215640" progId="Equation.DSMT4">
                  <p:embed/>
                  <p:pic>
                    <p:nvPicPr>
                      <p:cNvPr id="933935" name="Object 4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10163" y="4876800"/>
                        <a:ext cx="32226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3936" name="Object 48"/>
          <p:cNvGraphicFramePr>
            <a:graphicFrameLocks noChangeAspect="1"/>
          </p:cNvGraphicFramePr>
          <p:nvPr/>
        </p:nvGraphicFramePr>
        <p:xfrm>
          <a:off x="4406900" y="4648200"/>
          <a:ext cx="241300" cy="457200"/>
        </p:xfrm>
        <a:graphic>
          <a:graphicData uri="http://schemas.openxmlformats.org/presentationml/2006/ole">
            <mc:AlternateContent xmlns:mc="http://schemas.openxmlformats.org/markup-compatibility/2006">
              <mc:Choice xmlns:v="urn:schemas-microsoft-com:vml" Requires="v">
                <p:oleObj name="Equation" r:id="rId47" imgW="114120" imgH="215640" progId="Equation.DSMT4">
                  <p:embed/>
                </p:oleObj>
              </mc:Choice>
              <mc:Fallback>
                <p:oleObj name="Equation" r:id="rId47" imgW="114120" imgH="215640" progId="Equation.DSMT4">
                  <p:embed/>
                  <p:pic>
                    <p:nvPicPr>
                      <p:cNvPr id="933936" name="Object 48"/>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4406900" y="4648200"/>
                        <a:ext cx="2413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3937" name="Object 49"/>
          <p:cNvGraphicFramePr>
            <a:graphicFrameLocks noChangeAspect="1"/>
          </p:cNvGraphicFramePr>
          <p:nvPr/>
        </p:nvGraphicFramePr>
        <p:xfrm>
          <a:off x="5562600" y="5791200"/>
          <a:ext cx="415925" cy="533400"/>
        </p:xfrm>
        <a:graphic>
          <a:graphicData uri="http://schemas.openxmlformats.org/presentationml/2006/ole">
            <mc:AlternateContent xmlns:mc="http://schemas.openxmlformats.org/markup-compatibility/2006">
              <mc:Choice xmlns:v="urn:schemas-microsoft-com:vml" Requires="v">
                <p:oleObj name="Equation" r:id="rId49" imgW="177480" imgH="228600" progId="Equation.DSMT4">
                  <p:embed/>
                </p:oleObj>
              </mc:Choice>
              <mc:Fallback>
                <p:oleObj name="Equation" r:id="rId49" imgW="177480" imgH="228600" progId="Equation.DSMT4">
                  <p:embed/>
                  <p:pic>
                    <p:nvPicPr>
                      <p:cNvPr id="933937" name="Object 49"/>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5562600" y="5791200"/>
                        <a:ext cx="4159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1" name="Straight Connector 50"/>
          <p:cNvCxnSpPr/>
          <p:nvPr/>
        </p:nvCxnSpPr>
        <p:spPr>
          <a:xfrm rot="5400000">
            <a:off x="1752600" y="3962400"/>
            <a:ext cx="4876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3891"/>
                                        </p:tgtEl>
                                        <p:attrNameLst>
                                          <p:attrName>style.visibility</p:attrName>
                                        </p:attrNameLst>
                                      </p:cBhvr>
                                      <p:to>
                                        <p:strVal val="visible"/>
                                      </p:to>
                                    </p:set>
                                    <p:animEffect transition="in" filter="blinds(horizontal)">
                                      <p:cBhvr>
                                        <p:cTn id="7" dur="500"/>
                                        <p:tgtEl>
                                          <p:spTgt spid="93389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33892"/>
                                        </p:tgtEl>
                                        <p:attrNameLst>
                                          <p:attrName>style.visibility</p:attrName>
                                        </p:attrNameLst>
                                      </p:cBhvr>
                                      <p:to>
                                        <p:strVal val="visible"/>
                                      </p:to>
                                    </p:set>
                                    <p:animEffect transition="in" filter="box(in)">
                                      <p:cBhvr>
                                        <p:cTn id="12" dur="500"/>
                                        <p:tgtEl>
                                          <p:spTgt spid="933892"/>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933893"/>
                                        </p:tgtEl>
                                        <p:attrNameLst>
                                          <p:attrName>style.visibility</p:attrName>
                                        </p:attrNameLst>
                                      </p:cBhvr>
                                      <p:to>
                                        <p:strVal val="visible"/>
                                      </p:to>
                                    </p:set>
                                    <p:animEffect transition="in" filter="box(in)">
                                      <p:cBhvr>
                                        <p:cTn id="15" dur="500"/>
                                        <p:tgtEl>
                                          <p:spTgt spid="933893"/>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933894"/>
                                        </p:tgtEl>
                                        <p:attrNameLst>
                                          <p:attrName>style.visibility</p:attrName>
                                        </p:attrNameLst>
                                      </p:cBhvr>
                                      <p:to>
                                        <p:strVal val="visible"/>
                                      </p:to>
                                    </p:set>
                                    <p:animEffect transition="in" filter="box(in)">
                                      <p:cBhvr>
                                        <p:cTn id="20" dur="500"/>
                                        <p:tgtEl>
                                          <p:spTgt spid="933894"/>
                                        </p:tgtEl>
                                      </p:cBhvr>
                                    </p:animEffect>
                                  </p:childTnLst>
                                </p:cTn>
                              </p:par>
                              <p:par>
                                <p:cTn id="21" presetID="4" presetClass="entr" presetSubtype="16" fill="hold" nodeType="withEffect">
                                  <p:stCondLst>
                                    <p:cond delay="0"/>
                                  </p:stCondLst>
                                  <p:childTnLst>
                                    <p:set>
                                      <p:cBhvr>
                                        <p:cTn id="22" dur="1" fill="hold">
                                          <p:stCondLst>
                                            <p:cond delay="0"/>
                                          </p:stCondLst>
                                        </p:cTn>
                                        <p:tgtEl>
                                          <p:spTgt spid="933895"/>
                                        </p:tgtEl>
                                        <p:attrNameLst>
                                          <p:attrName>style.visibility</p:attrName>
                                        </p:attrNameLst>
                                      </p:cBhvr>
                                      <p:to>
                                        <p:strVal val="visible"/>
                                      </p:to>
                                    </p:set>
                                    <p:animEffect transition="in" filter="box(in)">
                                      <p:cBhvr>
                                        <p:cTn id="23" dur="500"/>
                                        <p:tgtEl>
                                          <p:spTgt spid="933895"/>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933896"/>
                                        </p:tgtEl>
                                        <p:attrNameLst>
                                          <p:attrName>style.visibility</p:attrName>
                                        </p:attrNameLst>
                                      </p:cBhvr>
                                      <p:to>
                                        <p:strVal val="visible"/>
                                      </p:to>
                                    </p:set>
                                    <p:animEffect transition="in" filter="box(in)">
                                      <p:cBhvr>
                                        <p:cTn id="28" dur="500"/>
                                        <p:tgtEl>
                                          <p:spTgt spid="933896"/>
                                        </p:tgtEl>
                                      </p:cBhvr>
                                    </p:animEffect>
                                  </p:childTnLst>
                                </p:cTn>
                              </p:par>
                              <p:par>
                                <p:cTn id="29" presetID="4" presetClass="entr" presetSubtype="16" fill="hold" nodeType="withEffect">
                                  <p:stCondLst>
                                    <p:cond delay="0"/>
                                  </p:stCondLst>
                                  <p:childTnLst>
                                    <p:set>
                                      <p:cBhvr>
                                        <p:cTn id="30" dur="1" fill="hold">
                                          <p:stCondLst>
                                            <p:cond delay="0"/>
                                          </p:stCondLst>
                                        </p:cTn>
                                        <p:tgtEl>
                                          <p:spTgt spid="933897"/>
                                        </p:tgtEl>
                                        <p:attrNameLst>
                                          <p:attrName>style.visibility</p:attrName>
                                        </p:attrNameLst>
                                      </p:cBhvr>
                                      <p:to>
                                        <p:strVal val="visible"/>
                                      </p:to>
                                    </p:set>
                                    <p:animEffect transition="in" filter="box(in)">
                                      <p:cBhvr>
                                        <p:cTn id="31" dur="500"/>
                                        <p:tgtEl>
                                          <p:spTgt spid="933897"/>
                                        </p:tgtEl>
                                      </p:cBhvr>
                                    </p:animEffect>
                                  </p:childTnLst>
                                </p:cTn>
                              </p:par>
                              <p:par>
                                <p:cTn id="32" presetID="4" presetClass="entr" presetSubtype="16" fill="hold" nodeType="withEffect">
                                  <p:stCondLst>
                                    <p:cond delay="0"/>
                                  </p:stCondLst>
                                  <p:childTnLst>
                                    <p:set>
                                      <p:cBhvr>
                                        <p:cTn id="33" dur="1" fill="hold">
                                          <p:stCondLst>
                                            <p:cond delay="0"/>
                                          </p:stCondLst>
                                        </p:cTn>
                                        <p:tgtEl>
                                          <p:spTgt spid="933909"/>
                                        </p:tgtEl>
                                        <p:attrNameLst>
                                          <p:attrName>style.visibility</p:attrName>
                                        </p:attrNameLst>
                                      </p:cBhvr>
                                      <p:to>
                                        <p:strVal val="visible"/>
                                      </p:to>
                                    </p:set>
                                    <p:animEffect transition="in" filter="box(in)">
                                      <p:cBhvr>
                                        <p:cTn id="34" dur="500"/>
                                        <p:tgtEl>
                                          <p:spTgt spid="933909"/>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933896"/>
                                        </p:tgtEl>
                                        <p:attrNameLst>
                                          <p:attrName>style.visibility</p:attrName>
                                        </p:attrNameLst>
                                      </p:cBhvr>
                                      <p:to>
                                        <p:strVal val="visible"/>
                                      </p:to>
                                    </p:set>
                                    <p:animEffect transition="in" filter="box(in)">
                                      <p:cBhvr>
                                        <p:cTn id="39" dur="500"/>
                                        <p:tgtEl>
                                          <p:spTgt spid="933896"/>
                                        </p:tgtEl>
                                      </p:cBhvr>
                                    </p:animEffect>
                                  </p:childTnLst>
                                </p:cTn>
                              </p:par>
                              <p:par>
                                <p:cTn id="40" presetID="4" presetClass="entr" presetSubtype="16" fill="hold" nodeType="withEffect">
                                  <p:stCondLst>
                                    <p:cond delay="0"/>
                                  </p:stCondLst>
                                  <p:childTnLst>
                                    <p:set>
                                      <p:cBhvr>
                                        <p:cTn id="41" dur="1" fill="hold">
                                          <p:stCondLst>
                                            <p:cond delay="0"/>
                                          </p:stCondLst>
                                        </p:cTn>
                                        <p:tgtEl>
                                          <p:spTgt spid="933897"/>
                                        </p:tgtEl>
                                        <p:attrNameLst>
                                          <p:attrName>style.visibility</p:attrName>
                                        </p:attrNameLst>
                                      </p:cBhvr>
                                      <p:to>
                                        <p:strVal val="visible"/>
                                      </p:to>
                                    </p:set>
                                    <p:animEffect transition="in" filter="box(in)">
                                      <p:cBhvr>
                                        <p:cTn id="42" dur="500"/>
                                        <p:tgtEl>
                                          <p:spTgt spid="933897"/>
                                        </p:tgtEl>
                                      </p:cBhvr>
                                    </p:animEffect>
                                  </p:childTnLst>
                                </p:cTn>
                              </p:par>
                              <p:par>
                                <p:cTn id="43" presetID="4" presetClass="entr" presetSubtype="16" fill="hold" nodeType="withEffect">
                                  <p:stCondLst>
                                    <p:cond delay="0"/>
                                  </p:stCondLst>
                                  <p:childTnLst>
                                    <p:set>
                                      <p:cBhvr>
                                        <p:cTn id="44" dur="1" fill="hold">
                                          <p:stCondLst>
                                            <p:cond delay="0"/>
                                          </p:stCondLst>
                                        </p:cTn>
                                        <p:tgtEl>
                                          <p:spTgt spid="933909"/>
                                        </p:tgtEl>
                                        <p:attrNameLst>
                                          <p:attrName>style.visibility</p:attrName>
                                        </p:attrNameLst>
                                      </p:cBhvr>
                                      <p:to>
                                        <p:strVal val="visible"/>
                                      </p:to>
                                    </p:set>
                                    <p:animEffect transition="in" filter="box(in)">
                                      <p:cBhvr>
                                        <p:cTn id="45" dur="500"/>
                                        <p:tgtEl>
                                          <p:spTgt spid="933909"/>
                                        </p:tgtEl>
                                      </p:cBhvr>
                                    </p:animEffect>
                                  </p:childTnLst>
                                </p:cTn>
                              </p:par>
                              <p:par>
                                <p:cTn id="46" presetID="4" presetClass="entr" presetSubtype="16" fill="hold" nodeType="withEffect">
                                  <p:stCondLst>
                                    <p:cond delay="0"/>
                                  </p:stCondLst>
                                  <p:childTnLst>
                                    <p:set>
                                      <p:cBhvr>
                                        <p:cTn id="47" dur="1" fill="hold">
                                          <p:stCondLst>
                                            <p:cond delay="0"/>
                                          </p:stCondLst>
                                        </p:cTn>
                                        <p:tgtEl>
                                          <p:spTgt spid="933898"/>
                                        </p:tgtEl>
                                        <p:attrNameLst>
                                          <p:attrName>style.visibility</p:attrName>
                                        </p:attrNameLst>
                                      </p:cBhvr>
                                      <p:to>
                                        <p:strVal val="visible"/>
                                      </p:to>
                                    </p:set>
                                    <p:animEffect transition="in" filter="box(in)">
                                      <p:cBhvr>
                                        <p:cTn id="48" dur="500"/>
                                        <p:tgtEl>
                                          <p:spTgt spid="933898"/>
                                        </p:tgtEl>
                                      </p:cBhvr>
                                    </p:animEffect>
                                  </p:childTnLst>
                                </p:cTn>
                              </p:par>
                              <p:par>
                                <p:cTn id="49" presetID="4" presetClass="entr" presetSubtype="16" fill="hold" nodeType="withEffect">
                                  <p:stCondLst>
                                    <p:cond delay="0"/>
                                  </p:stCondLst>
                                  <p:childTnLst>
                                    <p:set>
                                      <p:cBhvr>
                                        <p:cTn id="50" dur="1" fill="hold">
                                          <p:stCondLst>
                                            <p:cond delay="0"/>
                                          </p:stCondLst>
                                        </p:cTn>
                                        <p:tgtEl>
                                          <p:spTgt spid="933899"/>
                                        </p:tgtEl>
                                        <p:attrNameLst>
                                          <p:attrName>style.visibility</p:attrName>
                                        </p:attrNameLst>
                                      </p:cBhvr>
                                      <p:to>
                                        <p:strVal val="visible"/>
                                      </p:to>
                                    </p:set>
                                    <p:animEffect transition="in" filter="box(in)">
                                      <p:cBhvr>
                                        <p:cTn id="51" dur="500"/>
                                        <p:tgtEl>
                                          <p:spTgt spid="933899"/>
                                        </p:tgtEl>
                                      </p:cBhvr>
                                    </p:animEffect>
                                  </p:childTnLst>
                                </p:cTn>
                              </p:par>
                              <p:par>
                                <p:cTn id="52" presetID="4" presetClass="entr" presetSubtype="16" fill="hold" nodeType="withEffect">
                                  <p:stCondLst>
                                    <p:cond delay="0"/>
                                  </p:stCondLst>
                                  <p:childTnLst>
                                    <p:set>
                                      <p:cBhvr>
                                        <p:cTn id="53" dur="1" fill="hold">
                                          <p:stCondLst>
                                            <p:cond delay="0"/>
                                          </p:stCondLst>
                                        </p:cTn>
                                        <p:tgtEl>
                                          <p:spTgt spid="933908"/>
                                        </p:tgtEl>
                                        <p:attrNameLst>
                                          <p:attrName>style.visibility</p:attrName>
                                        </p:attrNameLst>
                                      </p:cBhvr>
                                      <p:to>
                                        <p:strVal val="visible"/>
                                      </p:to>
                                    </p:set>
                                    <p:animEffect transition="in" filter="box(in)">
                                      <p:cBhvr>
                                        <p:cTn id="54" dur="500"/>
                                        <p:tgtEl>
                                          <p:spTgt spid="933908"/>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grpId="0" nodeType="clickEffect">
                                  <p:stCondLst>
                                    <p:cond delay="0"/>
                                  </p:stCondLst>
                                  <p:childTnLst>
                                    <p:set>
                                      <p:cBhvr>
                                        <p:cTn id="58" dur="1" fill="hold">
                                          <p:stCondLst>
                                            <p:cond delay="0"/>
                                          </p:stCondLst>
                                        </p:cTn>
                                        <p:tgtEl>
                                          <p:spTgt spid="933915"/>
                                        </p:tgtEl>
                                        <p:attrNameLst>
                                          <p:attrName>style.visibility</p:attrName>
                                        </p:attrNameLst>
                                      </p:cBhvr>
                                      <p:to>
                                        <p:strVal val="visible"/>
                                      </p:to>
                                    </p:set>
                                    <p:animEffect transition="in" filter="box(in)">
                                      <p:cBhvr>
                                        <p:cTn id="59" dur="500"/>
                                        <p:tgtEl>
                                          <p:spTgt spid="933915"/>
                                        </p:tgtEl>
                                      </p:cBhvr>
                                    </p:animEffect>
                                  </p:childTnLst>
                                </p:cTn>
                              </p:par>
                              <p:par>
                                <p:cTn id="60" presetID="4" presetClass="entr" presetSubtype="16" fill="hold" grpId="0" nodeType="withEffect">
                                  <p:stCondLst>
                                    <p:cond delay="0"/>
                                  </p:stCondLst>
                                  <p:childTnLst>
                                    <p:set>
                                      <p:cBhvr>
                                        <p:cTn id="61" dur="1" fill="hold">
                                          <p:stCondLst>
                                            <p:cond delay="0"/>
                                          </p:stCondLst>
                                        </p:cTn>
                                        <p:tgtEl>
                                          <p:spTgt spid="933917"/>
                                        </p:tgtEl>
                                        <p:attrNameLst>
                                          <p:attrName>style.visibility</p:attrName>
                                        </p:attrNameLst>
                                      </p:cBhvr>
                                      <p:to>
                                        <p:strVal val="visible"/>
                                      </p:to>
                                    </p:set>
                                    <p:animEffect transition="in" filter="box(in)">
                                      <p:cBhvr>
                                        <p:cTn id="62" dur="500"/>
                                        <p:tgtEl>
                                          <p:spTgt spid="933917"/>
                                        </p:tgtEl>
                                      </p:cBhvr>
                                    </p:animEffect>
                                  </p:childTnLst>
                                </p:cTn>
                              </p:par>
                              <p:par>
                                <p:cTn id="63" presetID="4" presetClass="entr" presetSubtype="16" fill="hold" nodeType="withEffect">
                                  <p:stCondLst>
                                    <p:cond delay="0"/>
                                  </p:stCondLst>
                                  <p:childTnLst>
                                    <p:set>
                                      <p:cBhvr>
                                        <p:cTn id="64" dur="1" fill="hold">
                                          <p:stCondLst>
                                            <p:cond delay="0"/>
                                          </p:stCondLst>
                                        </p:cTn>
                                        <p:tgtEl>
                                          <p:spTgt spid="933904"/>
                                        </p:tgtEl>
                                        <p:attrNameLst>
                                          <p:attrName>style.visibility</p:attrName>
                                        </p:attrNameLst>
                                      </p:cBhvr>
                                      <p:to>
                                        <p:strVal val="visible"/>
                                      </p:to>
                                    </p:set>
                                    <p:animEffect transition="in" filter="box(in)">
                                      <p:cBhvr>
                                        <p:cTn id="65" dur="500"/>
                                        <p:tgtEl>
                                          <p:spTgt spid="933904"/>
                                        </p:tgtEl>
                                      </p:cBhvr>
                                    </p:animEffect>
                                  </p:childTnLst>
                                </p:cTn>
                              </p:par>
                              <p:par>
                                <p:cTn id="66" presetID="4" presetClass="entr" presetSubtype="16" fill="hold" nodeType="withEffect">
                                  <p:stCondLst>
                                    <p:cond delay="0"/>
                                  </p:stCondLst>
                                  <p:childTnLst>
                                    <p:set>
                                      <p:cBhvr>
                                        <p:cTn id="67" dur="1" fill="hold">
                                          <p:stCondLst>
                                            <p:cond delay="0"/>
                                          </p:stCondLst>
                                        </p:cTn>
                                        <p:tgtEl>
                                          <p:spTgt spid="933900"/>
                                        </p:tgtEl>
                                        <p:attrNameLst>
                                          <p:attrName>style.visibility</p:attrName>
                                        </p:attrNameLst>
                                      </p:cBhvr>
                                      <p:to>
                                        <p:strVal val="visible"/>
                                      </p:to>
                                    </p:set>
                                    <p:animEffect transition="in" filter="box(in)">
                                      <p:cBhvr>
                                        <p:cTn id="68" dur="500"/>
                                        <p:tgtEl>
                                          <p:spTgt spid="933900"/>
                                        </p:tgtEl>
                                      </p:cBhvr>
                                    </p:animEffect>
                                  </p:childTnLst>
                                </p:cTn>
                              </p:par>
                            </p:childTnLst>
                          </p:cTn>
                        </p:par>
                      </p:childTnLst>
                    </p:cTn>
                  </p:par>
                  <p:par>
                    <p:cTn id="69" fill="hold">
                      <p:stCondLst>
                        <p:cond delay="indefinite"/>
                      </p:stCondLst>
                      <p:childTnLst>
                        <p:par>
                          <p:cTn id="70" fill="hold">
                            <p:stCondLst>
                              <p:cond delay="0"/>
                            </p:stCondLst>
                            <p:childTnLst>
                              <p:par>
                                <p:cTn id="71" presetID="4" presetClass="entr" presetSubtype="16" fill="hold" grpId="0" nodeType="clickEffect">
                                  <p:stCondLst>
                                    <p:cond delay="0"/>
                                  </p:stCondLst>
                                  <p:childTnLst>
                                    <p:set>
                                      <p:cBhvr>
                                        <p:cTn id="72" dur="1" fill="hold">
                                          <p:stCondLst>
                                            <p:cond delay="0"/>
                                          </p:stCondLst>
                                        </p:cTn>
                                        <p:tgtEl>
                                          <p:spTgt spid="933916"/>
                                        </p:tgtEl>
                                        <p:attrNameLst>
                                          <p:attrName>style.visibility</p:attrName>
                                        </p:attrNameLst>
                                      </p:cBhvr>
                                      <p:to>
                                        <p:strVal val="visible"/>
                                      </p:to>
                                    </p:set>
                                    <p:animEffect transition="in" filter="box(in)">
                                      <p:cBhvr>
                                        <p:cTn id="73" dur="500"/>
                                        <p:tgtEl>
                                          <p:spTgt spid="933916"/>
                                        </p:tgtEl>
                                      </p:cBhvr>
                                    </p:animEffect>
                                  </p:childTnLst>
                                </p:cTn>
                              </p:par>
                              <p:par>
                                <p:cTn id="74" presetID="4" presetClass="entr" presetSubtype="16" fill="hold" grpId="0" nodeType="withEffect">
                                  <p:stCondLst>
                                    <p:cond delay="0"/>
                                  </p:stCondLst>
                                  <p:childTnLst>
                                    <p:set>
                                      <p:cBhvr>
                                        <p:cTn id="75" dur="1" fill="hold">
                                          <p:stCondLst>
                                            <p:cond delay="0"/>
                                          </p:stCondLst>
                                        </p:cTn>
                                        <p:tgtEl>
                                          <p:spTgt spid="933918"/>
                                        </p:tgtEl>
                                        <p:attrNameLst>
                                          <p:attrName>style.visibility</p:attrName>
                                        </p:attrNameLst>
                                      </p:cBhvr>
                                      <p:to>
                                        <p:strVal val="visible"/>
                                      </p:to>
                                    </p:set>
                                    <p:animEffect transition="in" filter="box(in)">
                                      <p:cBhvr>
                                        <p:cTn id="76" dur="500"/>
                                        <p:tgtEl>
                                          <p:spTgt spid="933918"/>
                                        </p:tgtEl>
                                      </p:cBhvr>
                                    </p:animEffect>
                                  </p:childTnLst>
                                </p:cTn>
                              </p:par>
                              <p:par>
                                <p:cTn id="77" presetID="4" presetClass="entr" presetSubtype="16" fill="hold" nodeType="withEffect">
                                  <p:stCondLst>
                                    <p:cond delay="0"/>
                                  </p:stCondLst>
                                  <p:childTnLst>
                                    <p:set>
                                      <p:cBhvr>
                                        <p:cTn id="78" dur="1" fill="hold">
                                          <p:stCondLst>
                                            <p:cond delay="0"/>
                                          </p:stCondLst>
                                        </p:cTn>
                                        <p:tgtEl>
                                          <p:spTgt spid="933905"/>
                                        </p:tgtEl>
                                        <p:attrNameLst>
                                          <p:attrName>style.visibility</p:attrName>
                                        </p:attrNameLst>
                                      </p:cBhvr>
                                      <p:to>
                                        <p:strVal val="visible"/>
                                      </p:to>
                                    </p:set>
                                    <p:animEffect transition="in" filter="box(in)">
                                      <p:cBhvr>
                                        <p:cTn id="79" dur="500"/>
                                        <p:tgtEl>
                                          <p:spTgt spid="933905"/>
                                        </p:tgtEl>
                                      </p:cBhvr>
                                    </p:animEffect>
                                  </p:childTnLst>
                                </p:cTn>
                              </p:par>
                              <p:par>
                                <p:cTn id="80" presetID="4" presetClass="entr" presetSubtype="16" fill="hold" nodeType="withEffect">
                                  <p:stCondLst>
                                    <p:cond delay="0"/>
                                  </p:stCondLst>
                                  <p:childTnLst>
                                    <p:set>
                                      <p:cBhvr>
                                        <p:cTn id="81" dur="1" fill="hold">
                                          <p:stCondLst>
                                            <p:cond delay="0"/>
                                          </p:stCondLst>
                                        </p:cTn>
                                        <p:tgtEl>
                                          <p:spTgt spid="933901"/>
                                        </p:tgtEl>
                                        <p:attrNameLst>
                                          <p:attrName>style.visibility</p:attrName>
                                        </p:attrNameLst>
                                      </p:cBhvr>
                                      <p:to>
                                        <p:strVal val="visible"/>
                                      </p:to>
                                    </p:set>
                                    <p:animEffect transition="in" filter="box(in)">
                                      <p:cBhvr>
                                        <p:cTn id="82" dur="500"/>
                                        <p:tgtEl>
                                          <p:spTgt spid="933901"/>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nodeType="clickEffect">
                                  <p:stCondLst>
                                    <p:cond delay="0"/>
                                  </p:stCondLst>
                                  <p:childTnLst>
                                    <p:set>
                                      <p:cBhvr>
                                        <p:cTn id="86" dur="1" fill="hold">
                                          <p:stCondLst>
                                            <p:cond delay="0"/>
                                          </p:stCondLst>
                                        </p:cTn>
                                        <p:tgtEl>
                                          <p:spTgt spid="933902"/>
                                        </p:tgtEl>
                                        <p:attrNameLst>
                                          <p:attrName>style.visibility</p:attrName>
                                        </p:attrNameLst>
                                      </p:cBhvr>
                                      <p:to>
                                        <p:strVal val="visible"/>
                                      </p:to>
                                    </p:set>
                                    <p:animEffect transition="in" filter="box(in)">
                                      <p:cBhvr>
                                        <p:cTn id="87" dur="500"/>
                                        <p:tgtEl>
                                          <p:spTgt spid="933902"/>
                                        </p:tgtEl>
                                      </p:cBhvr>
                                    </p:animEffect>
                                  </p:childTnLst>
                                </p:cTn>
                              </p:par>
                              <p:par>
                                <p:cTn id="88" presetID="4" presetClass="entr" presetSubtype="16" fill="hold" nodeType="withEffect">
                                  <p:stCondLst>
                                    <p:cond delay="0"/>
                                  </p:stCondLst>
                                  <p:childTnLst>
                                    <p:set>
                                      <p:cBhvr>
                                        <p:cTn id="89" dur="1" fill="hold">
                                          <p:stCondLst>
                                            <p:cond delay="0"/>
                                          </p:stCondLst>
                                        </p:cTn>
                                        <p:tgtEl>
                                          <p:spTgt spid="933903"/>
                                        </p:tgtEl>
                                        <p:attrNameLst>
                                          <p:attrName>style.visibility</p:attrName>
                                        </p:attrNameLst>
                                      </p:cBhvr>
                                      <p:to>
                                        <p:strVal val="visible"/>
                                      </p:to>
                                    </p:set>
                                    <p:animEffect transition="in" filter="box(in)">
                                      <p:cBhvr>
                                        <p:cTn id="90" dur="500"/>
                                        <p:tgtEl>
                                          <p:spTgt spid="933903"/>
                                        </p:tgtEl>
                                      </p:cBhvr>
                                    </p:animEffect>
                                  </p:childTnLst>
                                </p:cTn>
                              </p:par>
                            </p:childTnLst>
                          </p:cTn>
                        </p:par>
                      </p:childTnLst>
                    </p:cTn>
                  </p:par>
                  <p:par>
                    <p:cTn id="91" fill="hold">
                      <p:stCondLst>
                        <p:cond delay="indefinite"/>
                      </p:stCondLst>
                      <p:childTnLst>
                        <p:par>
                          <p:cTn id="92" fill="hold">
                            <p:stCondLst>
                              <p:cond delay="0"/>
                            </p:stCondLst>
                            <p:childTnLst>
                              <p:par>
                                <p:cTn id="93" presetID="4" presetClass="entr" presetSubtype="16" fill="hold" nodeType="clickEffect">
                                  <p:stCondLst>
                                    <p:cond delay="0"/>
                                  </p:stCondLst>
                                  <p:childTnLst>
                                    <p:set>
                                      <p:cBhvr>
                                        <p:cTn id="94" dur="1" fill="hold">
                                          <p:stCondLst>
                                            <p:cond delay="0"/>
                                          </p:stCondLst>
                                        </p:cTn>
                                        <p:tgtEl>
                                          <p:spTgt spid="933906"/>
                                        </p:tgtEl>
                                        <p:attrNameLst>
                                          <p:attrName>style.visibility</p:attrName>
                                        </p:attrNameLst>
                                      </p:cBhvr>
                                      <p:to>
                                        <p:strVal val="visible"/>
                                      </p:to>
                                    </p:set>
                                    <p:animEffect transition="in" filter="box(in)">
                                      <p:cBhvr>
                                        <p:cTn id="95" dur="500"/>
                                        <p:tgtEl>
                                          <p:spTgt spid="933906"/>
                                        </p:tgtEl>
                                      </p:cBhvr>
                                    </p:animEffect>
                                  </p:childTnLst>
                                </p:cTn>
                              </p:par>
                              <p:par>
                                <p:cTn id="96" presetID="4" presetClass="entr" presetSubtype="16" fill="hold" nodeType="withEffect">
                                  <p:stCondLst>
                                    <p:cond delay="0"/>
                                  </p:stCondLst>
                                  <p:childTnLst>
                                    <p:set>
                                      <p:cBhvr>
                                        <p:cTn id="97" dur="1" fill="hold">
                                          <p:stCondLst>
                                            <p:cond delay="0"/>
                                          </p:stCondLst>
                                        </p:cTn>
                                        <p:tgtEl>
                                          <p:spTgt spid="933907"/>
                                        </p:tgtEl>
                                        <p:attrNameLst>
                                          <p:attrName>style.visibility</p:attrName>
                                        </p:attrNameLst>
                                      </p:cBhvr>
                                      <p:to>
                                        <p:strVal val="visible"/>
                                      </p:to>
                                    </p:set>
                                    <p:animEffect transition="in" filter="box(in)">
                                      <p:cBhvr>
                                        <p:cTn id="98" dur="500"/>
                                        <p:tgtEl>
                                          <p:spTgt spid="933907"/>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nodeType="clickEffect">
                                  <p:stCondLst>
                                    <p:cond delay="0"/>
                                  </p:stCondLst>
                                  <p:childTnLst>
                                    <p:set>
                                      <p:cBhvr>
                                        <p:cTn id="102" dur="1" fill="hold">
                                          <p:stCondLst>
                                            <p:cond delay="0"/>
                                          </p:stCondLst>
                                        </p:cTn>
                                        <p:tgtEl>
                                          <p:spTgt spid="933912"/>
                                        </p:tgtEl>
                                        <p:attrNameLst>
                                          <p:attrName>style.visibility</p:attrName>
                                        </p:attrNameLst>
                                      </p:cBhvr>
                                      <p:to>
                                        <p:strVal val="visible"/>
                                      </p:to>
                                    </p:set>
                                    <p:animEffect transition="in" filter="blinds(horizontal)">
                                      <p:cBhvr>
                                        <p:cTn id="103" dur="500"/>
                                        <p:tgtEl>
                                          <p:spTgt spid="933912"/>
                                        </p:tgtEl>
                                      </p:cBhvr>
                                    </p:animEffect>
                                  </p:childTnLst>
                                </p:cTn>
                              </p:par>
                              <p:par>
                                <p:cTn id="104" presetID="3" presetClass="entr" presetSubtype="10" fill="hold" nodeType="withEffect">
                                  <p:stCondLst>
                                    <p:cond delay="0"/>
                                  </p:stCondLst>
                                  <p:childTnLst>
                                    <p:set>
                                      <p:cBhvr>
                                        <p:cTn id="105" dur="1" fill="hold">
                                          <p:stCondLst>
                                            <p:cond delay="0"/>
                                          </p:stCondLst>
                                        </p:cTn>
                                        <p:tgtEl>
                                          <p:spTgt spid="933913"/>
                                        </p:tgtEl>
                                        <p:attrNameLst>
                                          <p:attrName>style.visibility</p:attrName>
                                        </p:attrNameLst>
                                      </p:cBhvr>
                                      <p:to>
                                        <p:strVal val="visible"/>
                                      </p:to>
                                    </p:set>
                                    <p:animEffect transition="in" filter="blinds(horizontal)">
                                      <p:cBhvr>
                                        <p:cTn id="106" dur="500"/>
                                        <p:tgtEl>
                                          <p:spTgt spid="933913"/>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933914"/>
                                        </p:tgtEl>
                                        <p:attrNameLst>
                                          <p:attrName>style.visibility</p:attrName>
                                        </p:attrNameLst>
                                      </p:cBhvr>
                                      <p:to>
                                        <p:strVal val="visible"/>
                                      </p:to>
                                    </p:set>
                                    <p:animEffect transition="in" filter="blinds(horizontal)">
                                      <p:cBhvr>
                                        <p:cTn id="109" dur="500"/>
                                        <p:tgtEl>
                                          <p:spTgt spid="933914"/>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933919"/>
                                        </p:tgtEl>
                                        <p:attrNameLst>
                                          <p:attrName>style.visibility</p:attrName>
                                        </p:attrNameLst>
                                      </p:cBhvr>
                                      <p:to>
                                        <p:strVal val="visible"/>
                                      </p:to>
                                    </p:set>
                                    <p:animEffect transition="in" filter="blinds(horizontal)">
                                      <p:cBhvr>
                                        <p:cTn id="112" dur="500"/>
                                        <p:tgtEl>
                                          <p:spTgt spid="933919"/>
                                        </p:tgtEl>
                                      </p:cBhvr>
                                    </p:animEffect>
                                  </p:childTnLst>
                                </p:cTn>
                              </p:par>
                            </p:childTnLst>
                          </p:cTn>
                        </p:par>
                      </p:childTnLst>
                    </p:cTn>
                  </p:par>
                  <p:par>
                    <p:cTn id="113" fill="hold">
                      <p:stCondLst>
                        <p:cond delay="indefinite"/>
                      </p:stCondLst>
                      <p:childTnLst>
                        <p:par>
                          <p:cTn id="114" fill="hold">
                            <p:stCondLst>
                              <p:cond delay="0"/>
                            </p:stCondLst>
                            <p:childTnLst>
                              <p:par>
                                <p:cTn id="115" presetID="8" presetClass="entr" presetSubtype="16" fill="hold" nodeType="clickEffect">
                                  <p:stCondLst>
                                    <p:cond delay="0"/>
                                  </p:stCondLst>
                                  <p:childTnLst>
                                    <p:set>
                                      <p:cBhvr>
                                        <p:cTn id="116" dur="1" fill="hold">
                                          <p:stCondLst>
                                            <p:cond delay="0"/>
                                          </p:stCondLst>
                                        </p:cTn>
                                        <p:tgtEl>
                                          <p:spTgt spid="933910"/>
                                        </p:tgtEl>
                                        <p:attrNameLst>
                                          <p:attrName>style.visibility</p:attrName>
                                        </p:attrNameLst>
                                      </p:cBhvr>
                                      <p:to>
                                        <p:strVal val="visible"/>
                                      </p:to>
                                    </p:set>
                                    <p:animEffect transition="in" filter="diamond(in)">
                                      <p:cBhvr>
                                        <p:cTn id="117" dur="2000"/>
                                        <p:tgtEl>
                                          <p:spTgt spid="933910"/>
                                        </p:tgtEl>
                                      </p:cBhvr>
                                    </p:animEffect>
                                  </p:childTnLst>
                                </p:cTn>
                              </p:par>
                              <p:par>
                                <p:cTn id="118" presetID="8" presetClass="entr" presetSubtype="16" fill="hold" nodeType="withEffect">
                                  <p:stCondLst>
                                    <p:cond delay="0"/>
                                  </p:stCondLst>
                                  <p:childTnLst>
                                    <p:set>
                                      <p:cBhvr>
                                        <p:cTn id="119" dur="1" fill="hold">
                                          <p:stCondLst>
                                            <p:cond delay="0"/>
                                          </p:stCondLst>
                                        </p:cTn>
                                        <p:tgtEl>
                                          <p:spTgt spid="933911"/>
                                        </p:tgtEl>
                                        <p:attrNameLst>
                                          <p:attrName>style.visibility</p:attrName>
                                        </p:attrNameLst>
                                      </p:cBhvr>
                                      <p:to>
                                        <p:strVal val="visible"/>
                                      </p:to>
                                    </p:set>
                                    <p:animEffect transition="in" filter="diamond(in)">
                                      <p:cBhvr>
                                        <p:cTn id="120" dur="2000"/>
                                        <p:tgtEl>
                                          <p:spTgt spid="933911"/>
                                        </p:tgtEl>
                                      </p:cBhvr>
                                    </p:animEffect>
                                  </p:childTnLst>
                                </p:cTn>
                              </p:par>
                            </p:childTnLst>
                          </p:cTn>
                        </p:par>
                      </p:childTnLst>
                    </p:cTn>
                  </p:par>
                  <p:par>
                    <p:cTn id="121" fill="hold">
                      <p:stCondLst>
                        <p:cond delay="indefinite"/>
                      </p:stCondLst>
                      <p:childTnLst>
                        <p:par>
                          <p:cTn id="122" fill="hold">
                            <p:stCondLst>
                              <p:cond delay="0"/>
                            </p:stCondLst>
                            <p:childTnLst>
                              <p:par>
                                <p:cTn id="123" presetID="4" presetClass="entr" presetSubtype="16" fill="hold" grpId="0" nodeType="clickEffect">
                                  <p:stCondLst>
                                    <p:cond delay="0"/>
                                  </p:stCondLst>
                                  <p:childTnLst>
                                    <p:set>
                                      <p:cBhvr>
                                        <p:cTn id="124" dur="1" fill="hold">
                                          <p:stCondLst>
                                            <p:cond delay="0"/>
                                          </p:stCondLst>
                                        </p:cTn>
                                        <p:tgtEl>
                                          <p:spTgt spid="933920"/>
                                        </p:tgtEl>
                                        <p:attrNameLst>
                                          <p:attrName>style.visibility</p:attrName>
                                        </p:attrNameLst>
                                      </p:cBhvr>
                                      <p:to>
                                        <p:strVal val="visible"/>
                                      </p:to>
                                    </p:set>
                                    <p:animEffect transition="in" filter="box(in)">
                                      <p:cBhvr>
                                        <p:cTn id="125" dur="500"/>
                                        <p:tgtEl>
                                          <p:spTgt spid="933920"/>
                                        </p:tgtEl>
                                      </p:cBhvr>
                                    </p:animEffect>
                                  </p:childTnLst>
                                </p:cTn>
                              </p:par>
                              <p:par>
                                <p:cTn id="126" presetID="4" presetClass="entr" presetSubtype="16" fill="hold" nodeType="withEffect">
                                  <p:stCondLst>
                                    <p:cond delay="0"/>
                                  </p:stCondLst>
                                  <p:childTnLst>
                                    <p:set>
                                      <p:cBhvr>
                                        <p:cTn id="127" dur="1" fill="hold">
                                          <p:stCondLst>
                                            <p:cond delay="0"/>
                                          </p:stCondLst>
                                        </p:cTn>
                                        <p:tgtEl>
                                          <p:spTgt spid="933923"/>
                                        </p:tgtEl>
                                        <p:attrNameLst>
                                          <p:attrName>style.visibility</p:attrName>
                                        </p:attrNameLst>
                                      </p:cBhvr>
                                      <p:to>
                                        <p:strVal val="visible"/>
                                      </p:to>
                                    </p:set>
                                    <p:animEffect transition="in" filter="box(in)">
                                      <p:cBhvr>
                                        <p:cTn id="128" dur="500"/>
                                        <p:tgtEl>
                                          <p:spTgt spid="933923"/>
                                        </p:tgtEl>
                                      </p:cBhvr>
                                    </p:animEffect>
                                  </p:childTnLst>
                                </p:cTn>
                              </p:par>
                              <p:par>
                                <p:cTn id="129" presetID="4" presetClass="entr" presetSubtype="16" fill="hold" grpId="0" nodeType="withEffect">
                                  <p:stCondLst>
                                    <p:cond delay="0"/>
                                  </p:stCondLst>
                                  <p:childTnLst>
                                    <p:set>
                                      <p:cBhvr>
                                        <p:cTn id="130" dur="1" fill="hold">
                                          <p:stCondLst>
                                            <p:cond delay="0"/>
                                          </p:stCondLst>
                                        </p:cTn>
                                        <p:tgtEl>
                                          <p:spTgt spid="933921"/>
                                        </p:tgtEl>
                                        <p:attrNameLst>
                                          <p:attrName>style.visibility</p:attrName>
                                        </p:attrNameLst>
                                      </p:cBhvr>
                                      <p:to>
                                        <p:strVal val="visible"/>
                                      </p:to>
                                    </p:set>
                                    <p:animEffect transition="in" filter="box(in)">
                                      <p:cBhvr>
                                        <p:cTn id="131" dur="500"/>
                                        <p:tgtEl>
                                          <p:spTgt spid="933921"/>
                                        </p:tgtEl>
                                      </p:cBhvr>
                                    </p:animEffect>
                                  </p:childTnLst>
                                </p:cTn>
                              </p:par>
                              <p:par>
                                <p:cTn id="132" presetID="4" presetClass="entr" presetSubtype="16" fill="hold" nodeType="withEffect">
                                  <p:stCondLst>
                                    <p:cond delay="0"/>
                                  </p:stCondLst>
                                  <p:childTnLst>
                                    <p:set>
                                      <p:cBhvr>
                                        <p:cTn id="133" dur="1" fill="hold">
                                          <p:stCondLst>
                                            <p:cond delay="0"/>
                                          </p:stCondLst>
                                        </p:cTn>
                                        <p:tgtEl>
                                          <p:spTgt spid="933924"/>
                                        </p:tgtEl>
                                        <p:attrNameLst>
                                          <p:attrName>style.visibility</p:attrName>
                                        </p:attrNameLst>
                                      </p:cBhvr>
                                      <p:to>
                                        <p:strVal val="visible"/>
                                      </p:to>
                                    </p:set>
                                    <p:animEffect transition="in" filter="box(in)">
                                      <p:cBhvr>
                                        <p:cTn id="134" dur="500"/>
                                        <p:tgtEl>
                                          <p:spTgt spid="933924"/>
                                        </p:tgtEl>
                                      </p:cBhvr>
                                    </p:animEffect>
                                  </p:childTnLst>
                                </p:cTn>
                              </p:par>
                            </p:childTnLst>
                          </p:cTn>
                        </p:par>
                      </p:childTnLst>
                    </p:cTn>
                  </p:par>
                  <p:par>
                    <p:cTn id="135" fill="hold">
                      <p:stCondLst>
                        <p:cond delay="indefinite"/>
                      </p:stCondLst>
                      <p:childTnLst>
                        <p:par>
                          <p:cTn id="136" fill="hold">
                            <p:stCondLst>
                              <p:cond delay="0"/>
                            </p:stCondLst>
                            <p:childTnLst>
                              <p:par>
                                <p:cTn id="137" presetID="4" presetClass="entr" presetSubtype="16" fill="hold" grpId="0" nodeType="clickEffect">
                                  <p:stCondLst>
                                    <p:cond delay="0"/>
                                  </p:stCondLst>
                                  <p:childTnLst>
                                    <p:set>
                                      <p:cBhvr>
                                        <p:cTn id="138" dur="1" fill="hold">
                                          <p:stCondLst>
                                            <p:cond delay="0"/>
                                          </p:stCondLst>
                                        </p:cTn>
                                        <p:tgtEl>
                                          <p:spTgt spid="933927"/>
                                        </p:tgtEl>
                                        <p:attrNameLst>
                                          <p:attrName>style.visibility</p:attrName>
                                        </p:attrNameLst>
                                      </p:cBhvr>
                                      <p:to>
                                        <p:strVal val="visible"/>
                                      </p:to>
                                    </p:set>
                                    <p:animEffect transition="in" filter="box(in)">
                                      <p:cBhvr>
                                        <p:cTn id="139" dur="500"/>
                                        <p:tgtEl>
                                          <p:spTgt spid="933927"/>
                                        </p:tgtEl>
                                      </p:cBhvr>
                                    </p:animEffect>
                                  </p:childTnLst>
                                </p:cTn>
                              </p:par>
                              <p:par>
                                <p:cTn id="140" presetID="4" presetClass="entr" presetSubtype="16" fill="hold" grpId="0" nodeType="withEffect">
                                  <p:stCondLst>
                                    <p:cond delay="0"/>
                                  </p:stCondLst>
                                  <p:childTnLst>
                                    <p:set>
                                      <p:cBhvr>
                                        <p:cTn id="141" dur="1" fill="hold">
                                          <p:stCondLst>
                                            <p:cond delay="0"/>
                                          </p:stCondLst>
                                        </p:cTn>
                                        <p:tgtEl>
                                          <p:spTgt spid="933931"/>
                                        </p:tgtEl>
                                        <p:attrNameLst>
                                          <p:attrName>style.visibility</p:attrName>
                                        </p:attrNameLst>
                                      </p:cBhvr>
                                      <p:to>
                                        <p:strVal val="visible"/>
                                      </p:to>
                                    </p:set>
                                    <p:animEffect transition="in" filter="box(in)">
                                      <p:cBhvr>
                                        <p:cTn id="142" dur="500"/>
                                        <p:tgtEl>
                                          <p:spTgt spid="933931"/>
                                        </p:tgtEl>
                                      </p:cBhvr>
                                    </p:animEffect>
                                  </p:childTnLst>
                                </p:cTn>
                              </p:par>
                              <p:par>
                                <p:cTn id="143" presetID="4" presetClass="entr" presetSubtype="16" fill="hold" nodeType="withEffect">
                                  <p:stCondLst>
                                    <p:cond delay="0"/>
                                  </p:stCondLst>
                                  <p:childTnLst>
                                    <p:set>
                                      <p:cBhvr>
                                        <p:cTn id="144" dur="1" fill="hold">
                                          <p:stCondLst>
                                            <p:cond delay="0"/>
                                          </p:stCondLst>
                                        </p:cTn>
                                        <p:tgtEl>
                                          <p:spTgt spid="933932"/>
                                        </p:tgtEl>
                                        <p:attrNameLst>
                                          <p:attrName>style.visibility</p:attrName>
                                        </p:attrNameLst>
                                      </p:cBhvr>
                                      <p:to>
                                        <p:strVal val="visible"/>
                                      </p:to>
                                    </p:set>
                                    <p:animEffect transition="in" filter="box(in)">
                                      <p:cBhvr>
                                        <p:cTn id="145" dur="500"/>
                                        <p:tgtEl>
                                          <p:spTgt spid="933932"/>
                                        </p:tgtEl>
                                      </p:cBhvr>
                                    </p:animEffect>
                                  </p:childTnLst>
                                </p:cTn>
                              </p:par>
                              <p:par>
                                <p:cTn id="146" presetID="4" presetClass="entr" presetSubtype="16" fill="hold" nodeType="withEffect">
                                  <p:stCondLst>
                                    <p:cond delay="0"/>
                                  </p:stCondLst>
                                  <p:childTnLst>
                                    <p:set>
                                      <p:cBhvr>
                                        <p:cTn id="147" dur="1" fill="hold">
                                          <p:stCondLst>
                                            <p:cond delay="0"/>
                                          </p:stCondLst>
                                        </p:cTn>
                                        <p:tgtEl>
                                          <p:spTgt spid="933937"/>
                                        </p:tgtEl>
                                        <p:attrNameLst>
                                          <p:attrName>style.visibility</p:attrName>
                                        </p:attrNameLst>
                                      </p:cBhvr>
                                      <p:to>
                                        <p:strVal val="visible"/>
                                      </p:to>
                                    </p:set>
                                    <p:animEffect transition="in" filter="box(in)">
                                      <p:cBhvr>
                                        <p:cTn id="148" dur="500"/>
                                        <p:tgtEl>
                                          <p:spTgt spid="933937"/>
                                        </p:tgtEl>
                                      </p:cBhvr>
                                    </p:animEffect>
                                  </p:childTnLst>
                                </p:cTn>
                              </p:par>
                              <p:par>
                                <p:cTn id="149" presetID="4" presetClass="entr" presetSubtype="16" fill="hold" grpId="0" nodeType="withEffect">
                                  <p:stCondLst>
                                    <p:cond delay="0"/>
                                  </p:stCondLst>
                                  <p:childTnLst>
                                    <p:set>
                                      <p:cBhvr>
                                        <p:cTn id="150" dur="1" fill="hold">
                                          <p:stCondLst>
                                            <p:cond delay="0"/>
                                          </p:stCondLst>
                                        </p:cTn>
                                        <p:tgtEl>
                                          <p:spTgt spid="933926"/>
                                        </p:tgtEl>
                                        <p:attrNameLst>
                                          <p:attrName>style.visibility</p:attrName>
                                        </p:attrNameLst>
                                      </p:cBhvr>
                                      <p:to>
                                        <p:strVal val="visible"/>
                                      </p:to>
                                    </p:set>
                                    <p:animEffect transition="in" filter="box(in)">
                                      <p:cBhvr>
                                        <p:cTn id="151" dur="500"/>
                                        <p:tgtEl>
                                          <p:spTgt spid="933926"/>
                                        </p:tgtEl>
                                      </p:cBhvr>
                                    </p:animEffect>
                                  </p:childTnLst>
                                </p:cTn>
                              </p:par>
                              <p:par>
                                <p:cTn id="152" presetID="4" presetClass="entr" presetSubtype="16" fill="hold" grpId="0" nodeType="withEffect">
                                  <p:stCondLst>
                                    <p:cond delay="0"/>
                                  </p:stCondLst>
                                  <p:childTnLst>
                                    <p:set>
                                      <p:cBhvr>
                                        <p:cTn id="153" dur="1" fill="hold">
                                          <p:stCondLst>
                                            <p:cond delay="0"/>
                                          </p:stCondLst>
                                        </p:cTn>
                                        <p:tgtEl>
                                          <p:spTgt spid="933928"/>
                                        </p:tgtEl>
                                        <p:attrNameLst>
                                          <p:attrName>style.visibility</p:attrName>
                                        </p:attrNameLst>
                                      </p:cBhvr>
                                      <p:to>
                                        <p:strVal val="visible"/>
                                      </p:to>
                                    </p:set>
                                    <p:animEffect transition="in" filter="box(in)">
                                      <p:cBhvr>
                                        <p:cTn id="154" dur="500"/>
                                        <p:tgtEl>
                                          <p:spTgt spid="933928"/>
                                        </p:tgtEl>
                                      </p:cBhvr>
                                    </p:animEffect>
                                  </p:childTnLst>
                                </p:cTn>
                              </p:par>
                              <p:par>
                                <p:cTn id="155" presetID="4" presetClass="entr" presetSubtype="16" fill="hold" grpId="0" nodeType="withEffect">
                                  <p:stCondLst>
                                    <p:cond delay="0"/>
                                  </p:stCondLst>
                                  <p:childTnLst>
                                    <p:set>
                                      <p:cBhvr>
                                        <p:cTn id="156" dur="1" fill="hold">
                                          <p:stCondLst>
                                            <p:cond delay="0"/>
                                          </p:stCondLst>
                                        </p:cTn>
                                        <p:tgtEl>
                                          <p:spTgt spid="933929"/>
                                        </p:tgtEl>
                                        <p:attrNameLst>
                                          <p:attrName>style.visibility</p:attrName>
                                        </p:attrNameLst>
                                      </p:cBhvr>
                                      <p:to>
                                        <p:strVal val="visible"/>
                                      </p:to>
                                    </p:set>
                                    <p:animEffect transition="in" filter="box(in)">
                                      <p:cBhvr>
                                        <p:cTn id="157" dur="500"/>
                                        <p:tgtEl>
                                          <p:spTgt spid="933929"/>
                                        </p:tgtEl>
                                      </p:cBhvr>
                                    </p:animEffect>
                                  </p:childTnLst>
                                </p:cTn>
                              </p:par>
                              <p:par>
                                <p:cTn id="158" presetID="4" presetClass="entr" presetSubtype="16" fill="hold" grpId="0" nodeType="withEffect">
                                  <p:stCondLst>
                                    <p:cond delay="0"/>
                                  </p:stCondLst>
                                  <p:childTnLst>
                                    <p:set>
                                      <p:cBhvr>
                                        <p:cTn id="159" dur="1" fill="hold">
                                          <p:stCondLst>
                                            <p:cond delay="0"/>
                                          </p:stCondLst>
                                        </p:cTn>
                                        <p:tgtEl>
                                          <p:spTgt spid="933930"/>
                                        </p:tgtEl>
                                        <p:attrNameLst>
                                          <p:attrName>style.visibility</p:attrName>
                                        </p:attrNameLst>
                                      </p:cBhvr>
                                      <p:to>
                                        <p:strVal val="visible"/>
                                      </p:to>
                                    </p:set>
                                    <p:animEffect transition="in" filter="box(in)">
                                      <p:cBhvr>
                                        <p:cTn id="160" dur="500"/>
                                        <p:tgtEl>
                                          <p:spTgt spid="933930"/>
                                        </p:tgtEl>
                                      </p:cBhvr>
                                    </p:animEffect>
                                  </p:childTnLst>
                                </p:cTn>
                              </p:par>
                              <p:par>
                                <p:cTn id="161" presetID="4" presetClass="entr" presetSubtype="16" fill="hold" grpId="0" nodeType="withEffect">
                                  <p:stCondLst>
                                    <p:cond delay="0"/>
                                  </p:stCondLst>
                                  <p:childTnLst>
                                    <p:set>
                                      <p:cBhvr>
                                        <p:cTn id="162" dur="1" fill="hold">
                                          <p:stCondLst>
                                            <p:cond delay="0"/>
                                          </p:stCondLst>
                                        </p:cTn>
                                        <p:tgtEl>
                                          <p:spTgt spid="933933"/>
                                        </p:tgtEl>
                                        <p:attrNameLst>
                                          <p:attrName>style.visibility</p:attrName>
                                        </p:attrNameLst>
                                      </p:cBhvr>
                                      <p:to>
                                        <p:strVal val="visible"/>
                                      </p:to>
                                    </p:set>
                                    <p:animEffect transition="in" filter="box(in)">
                                      <p:cBhvr>
                                        <p:cTn id="163" dur="500"/>
                                        <p:tgtEl>
                                          <p:spTgt spid="933933"/>
                                        </p:tgtEl>
                                      </p:cBhvr>
                                    </p:animEffect>
                                  </p:childTnLst>
                                </p:cTn>
                              </p:par>
                              <p:par>
                                <p:cTn id="164" presetID="4" presetClass="entr" presetSubtype="16" fill="hold" nodeType="withEffect">
                                  <p:stCondLst>
                                    <p:cond delay="0"/>
                                  </p:stCondLst>
                                  <p:childTnLst>
                                    <p:set>
                                      <p:cBhvr>
                                        <p:cTn id="165" dur="1" fill="hold">
                                          <p:stCondLst>
                                            <p:cond delay="0"/>
                                          </p:stCondLst>
                                        </p:cTn>
                                        <p:tgtEl>
                                          <p:spTgt spid="933935"/>
                                        </p:tgtEl>
                                        <p:attrNameLst>
                                          <p:attrName>style.visibility</p:attrName>
                                        </p:attrNameLst>
                                      </p:cBhvr>
                                      <p:to>
                                        <p:strVal val="visible"/>
                                      </p:to>
                                    </p:set>
                                    <p:animEffect transition="in" filter="box(in)">
                                      <p:cBhvr>
                                        <p:cTn id="166" dur="500"/>
                                        <p:tgtEl>
                                          <p:spTgt spid="933935"/>
                                        </p:tgtEl>
                                      </p:cBhvr>
                                    </p:animEffect>
                                  </p:childTnLst>
                                </p:cTn>
                              </p:par>
                            </p:childTnLst>
                          </p:cTn>
                        </p:par>
                      </p:childTnLst>
                    </p:cTn>
                  </p:par>
                  <p:par>
                    <p:cTn id="167" fill="hold">
                      <p:stCondLst>
                        <p:cond delay="indefinite"/>
                      </p:stCondLst>
                      <p:childTnLst>
                        <p:par>
                          <p:cTn id="168" fill="hold">
                            <p:stCondLst>
                              <p:cond delay="0"/>
                            </p:stCondLst>
                            <p:childTnLst>
                              <p:par>
                                <p:cTn id="169" presetID="4" presetClass="entr" presetSubtype="16" fill="hold" grpId="0" nodeType="clickEffect">
                                  <p:stCondLst>
                                    <p:cond delay="0"/>
                                  </p:stCondLst>
                                  <p:childTnLst>
                                    <p:set>
                                      <p:cBhvr>
                                        <p:cTn id="170" dur="1" fill="hold">
                                          <p:stCondLst>
                                            <p:cond delay="0"/>
                                          </p:stCondLst>
                                        </p:cTn>
                                        <p:tgtEl>
                                          <p:spTgt spid="933922"/>
                                        </p:tgtEl>
                                        <p:attrNameLst>
                                          <p:attrName>style.visibility</p:attrName>
                                        </p:attrNameLst>
                                      </p:cBhvr>
                                      <p:to>
                                        <p:strVal val="visible"/>
                                      </p:to>
                                    </p:set>
                                    <p:animEffect transition="in" filter="box(in)">
                                      <p:cBhvr>
                                        <p:cTn id="171" dur="500"/>
                                        <p:tgtEl>
                                          <p:spTgt spid="933922"/>
                                        </p:tgtEl>
                                      </p:cBhvr>
                                    </p:animEffect>
                                  </p:childTnLst>
                                </p:cTn>
                              </p:par>
                              <p:par>
                                <p:cTn id="172" presetID="4" presetClass="entr" presetSubtype="16" fill="hold" nodeType="withEffect">
                                  <p:stCondLst>
                                    <p:cond delay="0"/>
                                  </p:stCondLst>
                                  <p:childTnLst>
                                    <p:set>
                                      <p:cBhvr>
                                        <p:cTn id="173" dur="1" fill="hold">
                                          <p:stCondLst>
                                            <p:cond delay="0"/>
                                          </p:stCondLst>
                                        </p:cTn>
                                        <p:tgtEl>
                                          <p:spTgt spid="933925"/>
                                        </p:tgtEl>
                                        <p:attrNameLst>
                                          <p:attrName>style.visibility</p:attrName>
                                        </p:attrNameLst>
                                      </p:cBhvr>
                                      <p:to>
                                        <p:strVal val="visible"/>
                                      </p:to>
                                    </p:set>
                                    <p:animEffect transition="in" filter="box(in)">
                                      <p:cBhvr>
                                        <p:cTn id="174" dur="500"/>
                                        <p:tgtEl>
                                          <p:spTgt spid="933925"/>
                                        </p:tgtEl>
                                      </p:cBhvr>
                                    </p:animEffect>
                                  </p:childTnLst>
                                </p:cTn>
                              </p:par>
                            </p:childTnLst>
                          </p:cTn>
                        </p:par>
                      </p:childTnLst>
                    </p:cTn>
                  </p:par>
                  <p:par>
                    <p:cTn id="175" fill="hold">
                      <p:stCondLst>
                        <p:cond delay="indefinite"/>
                      </p:stCondLst>
                      <p:childTnLst>
                        <p:par>
                          <p:cTn id="176" fill="hold">
                            <p:stCondLst>
                              <p:cond delay="0"/>
                            </p:stCondLst>
                            <p:childTnLst>
                              <p:par>
                                <p:cTn id="177" presetID="4" presetClass="entr" presetSubtype="16" fill="hold" grpId="0" nodeType="clickEffect">
                                  <p:stCondLst>
                                    <p:cond delay="0"/>
                                  </p:stCondLst>
                                  <p:childTnLst>
                                    <p:set>
                                      <p:cBhvr>
                                        <p:cTn id="178" dur="1" fill="hold">
                                          <p:stCondLst>
                                            <p:cond delay="0"/>
                                          </p:stCondLst>
                                        </p:cTn>
                                        <p:tgtEl>
                                          <p:spTgt spid="933934"/>
                                        </p:tgtEl>
                                        <p:attrNameLst>
                                          <p:attrName>style.visibility</p:attrName>
                                        </p:attrNameLst>
                                      </p:cBhvr>
                                      <p:to>
                                        <p:strVal val="visible"/>
                                      </p:to>
                                    </p:set>
                                    <p:animEffect transition="in" filter="box(in)">
                                      <p:cBhvr>
                                        <p:cTn id="179" dur="500"/>
                                        <p:tgtEl>
                                          <p:spTgt spid="933934"/>
                                        </p:tgtEl>
                                      </p:cBhvr>
                                    </p:animEffect>
                                  </p:childTnLst>
                                </p:cTn>
                              </p:par>
                              <p:par>
                                <p:cTn id="180" presetID="4" presetClass="entr" presetSubtype="16" fill="hold" nodeType="withEffect">
                                  <p:stCondLst>
                                    <p:cond delay="0"/>
                                  </p:stCondLst>
                                  <p:childTnLst>
                                    <p:set>
                                      <p:cBhvr>
                                        <p:cTn id="181" dur="1" fill="hold">
                                          <p:stCondLst>
                                            <p:cond delay="0"/>
                                          </p:stCondLst>
                                        </p:cTn>
                                        <p:tgtEl>
                                          <p:spTgt spid="933936"/>
                                        </p:tgtEl>
                                        <p:attrNameLst>
                                          <p:attrName>style.visibility</p:attrName>
                                        </p:attrNameLst>
                                      </p:cBhvr>
                                      <p:to>
                                        <p:strVal val="visible"/>
                                      </p:to>
                                    </p:set>
                                    <p:animEffect transition="in" filter="box(in)">
                                      <p:cBhvr>
                                        <p:cTn id="182" dur="500"/>
                                        <p:tgtEl>
                                          <p:spTgt spid="933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3891" grpId="0"/>
      <p:bldP spid="933892" grpId="0"/>
      <p:bldP spid="933893" grpId="0"/>
      <p:bldP spid="933914" grpId="0" animBg="1"/>
      <p:bldP spid="933915" grpId="0" animBg="1"/>
      <p:bldP spid="933916" grpId="0" animBg="1"/>
      <p:bldP spid="933917" grpId="0" animBg="1"/>
      <p:bldP spid="933918" grpId="0" animBg="1"/>
      <p:bldP spid="933919" grpId="0" animBg="1"/>
      <p:bldP spid="933920" grpId="0" animBg="1"/>
      <p:bldP spid="933921" grpId="0" animBg="1"/>
      <p:bldP spid="933922" grpId="0" animBg="1"/>
      <p:bldP spid="933926" grpId="0" animBg="1"/>
      <p:bldP spid="933927" grpId="0" animBg="1"/>
      <p:bldP spid="933928" grpId="0" animBg="1"/>
      <p:bldP spid="933929" grpId="0" animBg="1"/>
      <p:bldP spid="933930" grpId="0" animBg="1"/>
      <p:bldP spid="933931" grpId="0" animBg="1"/>
      <p:bldP spid="933933" grpId="0" animBg="1"/>
      <p:bldP spid="93393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219200" y="1371600"/>
            <a:ext cx="5486400" cy="369332"/>
          </a:xfrm>
          <a:prstGeom prst="rect">
            <a:avLst/>
          </a:prstGeom>
          <a:noFill/>
        </p:spPr>
        <p:txBody>
          <a:bodyPr wrap="square" rtlCol="0">
            <a:spAutoFit/>
          </a:bodyPr>
          <a:lstStyle/>
          <a:p>
            <a:endParaRPr lang="en-US" dirty="0"/>
          </a:p>
        </p:txBody>
      </p:sp>
      <p:pic>
        <p:nvPicPr>
          <p:cNvPr id="323589" name="Picture 5"/>
          <p:cNvPicPr>
            <a:picLocks noChangeAspect="1" noChangeArrowheads="1"/>
          </p:cNvPicPr>
          <p:nvPr/>
        </p:nvPicPr>
        <p:blipFill>
          <a:blip r:embed="rId2"/>
          <a:srcRect/>
          <a:stretch>
            <a:fillRect/>
          </a:stretch>
        </p:blipFill>
        <p:spPr bwMode="auto">
          <a:xfrm>
            <a:off x="-152400" y="22412"/>
            <a:ext cx="9296400" cy="6781800"/>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228600"/>
            <a:ext cx="8534400" cy="2554545"/>
          </a:xfrm>
          <a:prstGeom prst="rect">
            <a:avLst/>
          </a:prstGeom>
        </p:spPr>
        <p:txBody>
          <a:bodyPr wrap="square">
            <a:spAutoFit/>
          </a:bodyPr>
          <a:lstStyle/>
          <a:p>
            <a:pPr algn="just"/>
            <a:r>
              <a:rPr lang="en-US" sz="3200" dirty="0" err="1">
                <a:latin typeface="Times" pitchFamily="18" charset="0"/>
                <a:cs typeface="Times" pitchFamily="18" charset="0"/>
              </a:rPr>
              <a:t>Một</a:t>
            </a:r>
            <a:r>
              <a:rPr lang="en-US" sz="3200" dirty="0">
                <a:latin typeface="Times" pitchFamily="18" charset="0"/>
                <a:cs typeface="Times" pitchFamily="18" charset="0"/>
              </a:rPr>
              <a:t> </a:t>
            </a:r>
            <a:r>
              <a:rPr lang="en-US" sz="3200" dirty="0" err="1">
                <a:latin typeface="Times" pitchFamily="18" charset="0"/>
                <a:cs typeface="Times" pitchFamily="18" charset="0"/>
              </a:rPr>
              <a:t>ròng</a:t>
            </a:r>
            <a:r>
              <a:rPr lang="en-US" sz="3200" dirty="0">
                <a:latin typeface="Times" pitchFamily="18" charset="0"/>
                <a:cs typeface="Times" pitchFamily="18" charset="0"/>
              </a:rPr>
              <a:t> </a:t>
            </a:r>
            <a:r>
              <a:rPr lang="en-US" sz="3200" dirty="0" err="1">
                <a:latin typeface="Times" pitchFamily="18" charset="0"/>
                <a:cs typeface="Times" pitchFamily="18" charset="0"/>
              </a:rPr>
              <a:t>rọc</a:t>
            </a:r>
            <a:r>
              <a:rPr lang="en-US" sz="3200" dirty="0">
                <a:latin typeface="Times" pitchFamily="18" charset="0"/>
                <a:cs typeface="Times" pitchFamily="18" charset="0"/>
              </a:rPr>
              <a:t> </a:t>
            </a:r>
            <a:r>
              <a:rPr lang="en-US" sz="3200" dirty="0" err="1">
                <a:latin typeface="Times" pitchFamily="18" charset="0"/>
                <a:cs typeface="Times" pitchFamily="18" charset="0"/>
              </a:rPr>
              <a:t>có</a:t>
            </a:r>
            <a:r>
              <a:rPr lang="en-US" sz="3200" dirty="0">
                <a:latin typeface="Times" pitchFamily="18" charset="0"/>
                <a:cs typeface="Times" pitchFamily="18" charset="0"/>
              </a:rPr>
              <a:t> </a:t>
            </a:r>
            <a:r>
              <a:rPr lang="en-US" sz="3200" dirty="0" err="1">
                <a:latin typeface="Times" pitchFamily="18" charset="0"/>
                <a:cs typeface="Times" pitchFamily="18" charset="0"/>
              </a:rPr>
              <a:t>dạng</a:t>
            </a:r>
            <a:r>
              <a:rPr lang="en-US" sz="3200" dirty="0">
                <a:latin typeface="Times" pitchFamily="18" charset="0"/>
                <a:cs typeface="Times" pitchFamily="18" charset="0"/>
              </a:rPr>
              <a:t> </a:t>
            </a:r>
            <a:r>
              <a:rPr lang="en-US" sz="3200" dirty="0" err="1">
                <a:latin typeface="Times" pitchFamily="18" charset="0"/>
                <a:cs typeface="Times" pitchFamily="18" charset="0"/>
              </a:rPr>
              <a:t>đĩa</a:t>
            </a:r>
            <a:r>
              <a:rPr lang="en-US" sz="3200" dirty="0">
                <a:latin typeface="Times" pitchFamily="18" charset="0"/>
                <a:cs typeface="Times" pitchFamily="18" charset="0"/>
              </a:rPr>
              <a:t> </a:t>
            </a:r>
            <a:r>
              <a:rPr lang="en-US" sz="3200" dirty="0" err="1">
                <a:latin typeface="Times" pitchFamily="18" charset="0"/>
                <a:cs typeface="Times" pitchFamily="18" charset="0"/>
              </a:rPr>
              <a:t>tròn</a:t>
            </a:r>
            <a:r>
              <a:rPr lang="en-US" sz="3200" dirty="0">
                <a:latin typeface="Times" pitchFamily="18" charset="0"/>
                <a:cs typeface="Times" pitchFamily="18" charset="0"/>
              </a:rPr>
              <a:t>, </a:t>
            </a:r>
            <a:r>
              <a:rPr lang="en-US" sz="3200" dirty="0" err="1">
                <a:latin typeface="Times" pitchFamily="18" charset="0"/>
                <a:cs typeface="Times" pitchFamily="18" charset="0"/>
              </a:rPr>
              <a:t>khối</a:t>
            </a:r>
            <a:r>
              <a:rPr lang="en-US" sz="3200" dirty="0">
                <a:latin typeface="Times" pitchFamily="18" charset="0"/>
                <a:cs typeface="Times" pitchFamily="18" charset="0"/>
              </a:rPr>
              <a:t> </a:t>
            </a:r>
            <a:r>
              <a:rPr lang="en-US" sz="3200" dirty="0" err="1">
                <a:latin typeface="Times" pitchFamily="18" charset="0"/>
                <a:cs typeface="Times" pitchFamily="18" charset="0"/>
              </a:rPr>
              <a:t>lượng</a:t>
            </a:r>
            <a:r>
              <a:rPr lang="en-US" sz="3200" dirty="0">
                <a:latin typeface="Times" pitchFamily="18" charset="0"/>
                <a:cs typeface="Times" pitchFamily="18" charset="0"/>
              </a:rPr>
              <a:t> M = 1kg. </a:t>
            </a:r>
            <a:r>
              <a:rPr lang="en-US" sz="3200" dirty="0" err="1">
                <a:latin typeface="Times" pitchFamily="18" charset="0"/>
                <a:cs typeface="Times" pitchFamily="18" charset="0"/>
              </a:rPr>
              <a:t>Trên</a:t>
            </a:r>
            <a:r>
              <a:rPr lang="en-US" sz="3200" dirty="0">
                <a:latin typeface="Times" pitchFamily="18" charset="0"/>
                <a:cs typeface="Times" pitchFamily="18" charset="0"/>
              </a:rPr>
              <a:t> </a:t>
            </a:r>
            <a:r>
              <a:rPr lang="en-US" sz="3200" dirty="0" err="1">
                <a:latin typeface="Times" pitchFamily="18" charset="0"/>
                <a:cs typeface="Times" pitchFamily="18" charset="0"/>
              </a:rPr>
              <a:t>ròng</a:t>
            </a:r>
            <a:r>
              <a:rPr lang="en-US" sz="3200" dirty="0">
                <a:latin typeface="Times" pitchFamily="18" charset="0"/>
                <a:cs typeface="Times" pitchFamily="18" charset="0"/>
              </a:rPr>
              <a:t> </a:t>
            </a:r>
            <a:r>
              <a:rPr lang="en-US" sz="3200" dirty="0" err="1">
                <a:latin typeface="Times" pitchFamily="18" charset="0"/>
                <a:cs typeface="Times" pitchFamily="18" charset="0"/>
              </a:rPr>
              <a:t>rọc</a:t>
            </a:r>
            <a:r>
              <a:rPr lang="en-US" sz="3200" dirty="0">
                <a:latin typeface="Times" pitchFamily="18" charset="0"/>
                <a:cs typeface="Times" pitchFamily="18" charset="0"/>
              </a:rPr>
              <a:t> </a:t>
            </a:r>
            <a:r>
              <a:rPr lang="en-US" sz="3200" dirty="0" err="1">
                <a:latin typeface="Times" pitchFamily="18" charset="0"/>
                <a:cs typeface="Times" pitchFamily="18" charset="0"/>
              </a:rPr>
              <a:t>có</a:t>
            </a:r>
            <a:r>
              <a:rPr lang="en-US" sz="3200" dirty="0">
                <a:latin typeface="Times" pitchFamily="18" charset="0"/>
                <a:cs typeface="Times" pitchFamily="18" charset="0"/>
              </a:rPr>
              <a:t> </a:t>
            </a:r>
            <a:r>
              <a:rPr lang="en-US" sz="3200" dirty="0" err="1">
                <a:latin typeface="Times" pitchFamily="18" charset="0"/>
                <a:cs typeface="Times" pitchFamily="18" charset="0"/>
              </a:rPr>
              <a:t>quấn</a:t>
            </a:r>
            <a:r>
              <a:rPr lang="en-US" sz="3200" dirty="0">
                <a:latin typeface="Times" pitchFamily="18" charset="0"/>
                <a:cs typeface="Times" pitchFamily="18" charset="0"/>
              </a:rPr>
              <a:t> </a:t>
            </a:r>
            <a:r>
              <a:rPr lang="en-US" sz="3200" dirty="0" err="1">
                <a:latin typeface="Times" pitchFamily="18" charset="0"/>
                <a:cs typeface="Times" pitchFamily="18" charset="0"/>
              </a:rPr>
              <a:t>một</a:t>
            </a:r>
            <a:r>
              <a:rPr lang="en-US" sz="3200" dirty="0">
                <a:latin typeface="Times" pitchFamily="18" charset="0"/>
                <a:cs typeface="Times" pitchFamily="18" charset="0"/>
              </a:rPr>
              <a:t> </a:t>
            </a:r>
            <a:r>
              <a:rPr lang="en-US" sz="3200" dirty="0" err="1">
                <a:latin typeface="Times" pitchFamily="18" charset="0"/>
                <a:cs typeface="Times" pitchFamily="18" charset="0"/>
              </a:rPr>
              <a:t>sợi</a:t>
            </a:r>
            <a:r>
              <a:rPr lang="en-US" sz="3200" dirty="0">
                <a:latin typeface="Times" pitchFamily="18" charset="0"/>
                <a:cs typeface="Times" pitchFamily="18" charset="0"/>
              </a:rPr>
              <a:t> </a:t>
            </a:r>
            <a:r>
              <a:rPr lang="en-US" sz="3200" dirty="0" err="1">
                <a:latin typeface="Times" pitchFamily="18" charset="0"/>
                <a:cs typeface="Times" pitchFamily="18" charset="0"/>
              </a:rPr>
              <a:t>dây</a:t>
            </a:r>
            <a:r>
              <a:rPr lang="en-US" sz="3200" dirty="0">
                <a:latin typeface="Times" pitchFamily="18" charset="0"/>
                <a:cs typeface="Times" pitchFamily="18" charset="0"/>
              </a:rPr>
              <a:t> </a:t>
            </a:r>
            <a:r>
              <a:rPr lang="en-US" sz="3200" dirty="0" err="1">
                <a:latin typeface="Times" pitchFamily="18" charset="0"/>
                <a:cs typeface="Times" pitchFamily="18" charset="0"/>
              </a:rPr>
              <a:t>một</a:t>
            </a:r>
            <a:r>
              <a:rPr lang="en-US" sz="3200" dirty="0">
                <a:latin typeface="Times" pitchFamily="18" charset="0"/>
                <a:cs typeface="Times" pitchFamily="18" charset="0"/>
              </a:rPr>
              <a:t> </a:t>
            </a:r>
            <a:r>
              <a:rPr lang="en-US" sz="3200" dirty="0" err="1">
                <a:latin typeface="Times" pitchFamily="18" charset="0"/>
                <a:cs typeface="Times" pitchFamily="18" charset="0"/>
              </a:rPr>
              <a:t>đầu</a:t>
            </a:r>
            <a:r>
              <a:rPr lang="en-US" sz="3200" dirty="0">
                <a:latin typeface="Times" pitchFamily="18" charset="0"/>
                <a:cs typeface="Times" pitchFamily="18" charset="0"/>
              </a:rPr>
              <a:t> </a:t>
            </a:r>
            <a:r>
              <a:rPr lang="en-US" sz="3200" dirty="0" err="1">
                <a:latin typeface="Times" pitchFamily="18" charset="0"/>
                <a:cs typeface="Times" pitchFamily="18" charset="0"/>
              </a:rPr>
              <a:t>treo</a:t>
            </a:r>
            <a:r>
              <a:rPr lang="en-US" sz="3200" dirty="0">
                <a:latin typeface="Times" pitchFamily="18" charset="0"/>
                <a:cs typeface="Times" pitchFamily="18" charset="0"/>
              </a:rPr>
              <a:t> </a:t>
            </a:r>
            <a:r>
              <a:rPr lang="en-US" sz="3200" dirty="0" err="1">
                <a:latin typeface="Times" pitchFamily="18" charset="0"/>
                <a:cs typeface="Times" pitchFamily="18" charset="0"/>
              </a:rPr>
              <a:t>một</a:t>
            </a:r>
            <a:r>
              <a:rPr lang="en-US" sz="3200" dirty="0">
                <a:latin typeface="Times" pitchFamily="18" charset="0"/>
                <a:cs typeface="Times" pitchFamily="18" charset="0"/>
              </a:rPr>
              <a:t> </a:t>
            </a:r>
            <a:r>
              <a:rPr lang="en-US" sz="3200" dirty="0" err="1">
                <a:latin typeface="Times" pitchFamily="18" charset="0"/>
                <a:cs typeface="Times" pitchFamily="18" charset="0"/>
              </a:rPr>
              <a:t>vật</a:t>
            </a:r>
            <a:r>
              <a:rPr lang="en-US" sz="3200" dirty="0">
                <a:latin typeface="Times" pitchFamily="18" charset="0"/>
                <a:cs typeface="Times" pitchFamily="18" charset="0"/>
              </a:rPr>
              <a:t> </a:t>
            </a:r>
            <a:r>
              <a:rPr lang="en-US" sz="3200" dirty="0" err="1">
                <a:latin typeface="Times" pitchFamily="18" charset="0"/>
                <a:cs typeface="Times" pitchFamily="18" charset="0"/>
              </a:rPr>
              <a:t>nặng</a:t>
            </a:r>
            <a:r>
              <a:rPr lang="en-US" sz="3200" dirty="0">
                <a:latin typeface="Times" pitchFamily="18" charset="0"/>
                <a:cs typeface="Times" pitchFamily="18" charset="0"/>
              </a:rPr>
              <a:t> </a:t>
            </a:r>
            <a:r>
              <a:rPr lang="en-US" sz="3200" dirty="0" err="1">
                <a:latin typeface="Times" pitchFamily="18" charset="0"/>
                <a:cs typeface="Times" pitchFamily="18" charset="0"/>
              </a:rPr>
              <a:t>khối</a:t>
            </a:r>
            <a:r>
              <a:rPr lang="en-US" sz="3200" dirty="0">
                <a:latin typeface="Times" pitchFamily="18" charset="0"/>
                <a:cs typeface="Times" pitchFamily="18" charset="0"/>
              </a:rPr>
              <a:t> </a:t>
            </a:r>
            <a:r>
              <a:rPr lang="en-US" sz="3200" dirty="0" err="1">
                <a:latin typeface="Times" pitchFamily="18" charset="0"/>
                <a:cs typeface="Times" pitchFamily="18" charset="0"/>
              </a:rPr>
              <a:t>lượng</a:t>
            </a:r>
            <a:r>
              <a:rPr lang="en-US" sz="3200" dirty="0">
                <a:latin typeface="Times" pitchFamily="18" charset="0"/>
                <a:cs typeface="Times" pitchFamily="18" charset="0"/>
              </a:rPr>
              <a:t> m = 1,5 kg. </a:t>
            </a:r>
            <a:r>
              <a:rPr lang="en-US" sz="3200" dirty="0" err="1">
                <a:latin typeface="Times" pitchFamily="18" charset="0"/>
                <a:cs typeface="Times" pitchFamily="18" charset="0"/>
              </a:rPr>
              <a:t>Hãy</a:t>
            </a:r>
            <a:r>
              <a:rPr lang="en-US" sz="3200" dirty="0">
                <a:latin typeface="Times" pitchFamily="18" charset="0"/>
                <a:cs typeface="Times" pitchFamily="18" charset="0"/>
              </a:rPr>
              <a:t> </a:t>
            </a:r>
            <a:r>
              <a:rPr lang="en-US" sz="3200" dirty="0" err="1">
                <a:latin typeface="Times" pitchFamily="18" charset="0"/>
                <a:cs typeface="Times" pitchFamily="18" charset="0"/>
              </a:rPr>
              <a:t>tính</a:t>
            </a:r>
            <a:r>
              <a:rPr lang="en-US" sz="3200" dirty="0">
                <a:latin typeface="Times" pitchFamily="18" charset="0"/>
                <a:cs typeface="Times" pitchFamily="18" charset="0"/>
              </a:rPr>
              <a:t> </a:t>
            </a:r>
            <a:r>
              <a:rPr lang="en-US" sz="3200" dirty="0" err="1">
                <a:latin typeface="Times" pitchFamily="18" charset="0"/>
                <a:cs typeface="Times" pitchFamily="18" charset="0"/>
              </a:rPr>
              <a:t>gia</a:t>
            </a:r>
            <a:r>
              <a:rPr lang="en-US" sz="3200" dirty="0">
                <a:latin typeface="Times" pitchFamily="18" charset="0"/>
                <a:cs typeface="Times" pitchFamily="18" charset="0"/>
              </a:rPr>
              <a:t> </a:t>
            </a:r>
            <a:r>
              <a:rPr lang="en-US" sz="3200" dirty="0" err="1">
                <a:latin typeface="Times" pitchFamily="18" charset="0"/>
                <a:cs typeface="Times" pitchFamily="18" charset="0"/>
              </a:rPr>
              <a:t>tốc</a:t>
            </a:r>
            <a:r>
              <a:rPr lang="en-US" sz="3200" dirty="0">
                <a:latin typeface="Times" pitchFamily="18" charset="0"/>
                <a:cs typeface="Times" pitchFamily="18" charset="0"/>
              </a:rPr>
              <a:t> </a:t>
            </a:r>
            <a:r>
              <a:rPr lang="en-US" sz="3200" dirty="0" err="1">
                <a:latin typeface="Times" pitchFamily="18" charset="0"/>
                <a:cs typeface="Times" pitchFamily="18" charset="0"/>
              </a:rPr>
              <a:t>rơi</a:t>
            </a:r>
            <a:r>
              <a:rPr lang="en-US" sz="3200" dirty="0">
                <a:latin typeface="Times" pitchFamily="18" charset="0"/>
                <a:cs typeface="Times" pitchFamily="18" charset="0"/>
              </a:rPr>
              <a:t> </a:t>
            </a:r>
            <a:r>
              <a:rPr lang="en-US" sz="3200" dirty="0" err="1">
                <a:latin typeface="Times" pitchFamily="18" charset="0"/>
                <a:cs typeface="Times" pitchFamily="18" charset="0"/>
              </a:rPr>
              <a:t>của</a:t>
            </a:r>
            <a:r>
              <a:rPr lang="en-US" sz="3200" dirty="0">
                <a:latin typeface="Times" pitchFamily="18" charset="0"/>
                <a:cs typeface="Times" pitchFamily="18" charset="0"/>
              </a:rPr>
              <a:t> </a:t>
            </a:r>
            <a:r>
              <a:rPr lang="en-US" sz="3200" dirty="0" err="1">
                <a:latin typeface="Times" pitchFamily="18" charset="0"/>
                <a:cs typeface="Times" pitchFamily="18" charset="0"/>
              </a:rPr>
              <a:t>vật</a:t>
            </a:r>
            <a:r>
              <a:rPr lang="en-US" sz="3200" dirty="0">
                <a:latin typeface="Times" pitchFamily="18" charset="0"/>
                <a:cs typeface="Times" pitchFamily="18" charset="0"/>
              </a:rPr>
              <a:t> </a:t>
            </a:r>
            <a:r>
              <a:rPr lang="en-US" sz="3200" dirty="0" err="1">
                <a:latin typeface="Times" pitchFamily="18" charset="0"/>
                <a:cs typeface="Times" pitchFamily="18" charset="0"/>
              </a:rPr>
              <a:t>nặng</a:t>
            </a:r>
            <a:r>
              <a:rPr lang="en-US" sz="3200" dirty="0">
                <a:latin typeface="Times" pitchFamily="18" charset="0"/>
                <a:cs typeface="Times" pitchFamily="18" charset="0"/>
              </a:rPr>
              <a:t>, </a:t>
            </a:r>
            <a:r>
              <a:rPr lang="en-US" sz="3200" dirty="0" err="1">
                <a:latin typeface="Times" pitchFamily="18" charset="0"/>
                <a:cs typeface="Times" pitchFamily="18" charset="0"/>
              </a:rPr>
              <a:t>sức</a:t>
            </a:r>
            <a:r>
              <a:rPr lang="en-US" sz="3200" dirty="0">
                <a:latin typeface="Times" pitchFamily="18" charset="0"/>
                <a:cs typeface="Times" pitchFamily="18" charset="0"/>
              </a:rPr>
              <a:t> </a:t>
            </a:r>
            <a:r>
              <a:rPr lang="en-US" sz="3200" dirty="0" err="1">
                <a:latin typeface="Times" pitchFamily="18" charset="0"/>
                <a:cs typeface="Times" pitchFamily="18" charset="0"/>
              </a:rPr>
              <a:t>căng</a:t>
            </a:r>
            <a:r>
              <a:rPr lang="en-US" sz="3200" dirty="0">
                <a:latin typeface="Times" pitchFamily="18" charset="0"/>
                <a:cs typeface="Times" pitchFamily="18" charset="0"/>
              </a:rPr>
              <a:t> </a:t>
            </a:r>
            <a:r>
              <a:rPr lang="en-US" sz="3200" dirty="0" err="1">
                <a:latin typeface="Times" pitchFamily="18" charset="0"/>
                <a:cs typeface="Times" pitchFamily="18" charset="0"/>
              </a:rPr>
              <a:t>dây</a:t>
            </a:r>
            <a:r>
              <a:rPr lang="en-US" sz="3200" dirty="0">
                <a:latin typeface="Times" pitchFamily="18" charset="0"/>
                <a:cs typeface="Times" pitchFamily="18" charset="0"/>
              </a:rPr>
              <a:t> </a:t>
            </a:r>
            <a:r>
              <a:rPr lang="en-US" sz="3200" dirty="0" err="1">
                <a:latin typeface="Times" pitchFamily="18" charset="0"/>
                <a:cs typeface="Times" pitchFamily="18" charset="0"/>
              </a:rPr>
              <a:t>và</a:t>
            </a:r>
            <a:r>
              <a:rPr lang="en-US" sz="3200" dirty="0">
                <a:latin typeface="Times" pitchFamily="18" charset="0"/>
                <a:cs typeface="Times" pitchFamily="18" charset="0"/>
              </a:rPr>
              <a:t> </a:t>
            </a:r>
            <a:r>
              <a:rPr lang="en-US" sz="3200" dirty="0" err="1">
                <a:latin typeface="Times" pitchFamily="18" charset="0"/>
                <a:cs typeface="Times" pitchFamily="18" charset="0"/>
              </a:rPr>
              <a:t>động</a:t>
            </a:r>
            <a:r>
              <a:rPr lang="en-US" sz="3200" dirty="0">
                <a:latin typeface="Times" pitchFamily="18" charset="0"/>
                <a:cs typeface="Times" pitchFamily="18" charset="0"/>
              </a:rPr>
              <a:t> </a:t>
            </a:r>
            <a:r>
              <a:rPr lang="en-US" sz="3200" dirty="0" err="1">
                <a:latin typeface="Times" pitchFamily="18" charset="0"/>
                <a:cs typeface="Times" pitchFamily="18" charset="0"/>
              </a:rPr>
              <a:t>năng</a:t>
            </a:r>
            <a:r>
              <a:rPr lang="en-US" sz="3200" dirty="0">
                <a:latin typeface="Times" pitchFamily="18" charset="0"/>
                <a:cs typeface="Times" pitchFamily="18" charset="0"/>
              </a:rPr>
              <a:t> </a:t>
            </a:r>
            <a:r>
              <a:rPr lang="en-US" sz="3200" dirty="0" err="1">
                <a:latin typeface="Times" pitchFamily="18" charset="0"/>
                <a:cs typeface="Times" pitchFamily="18" charset="0"/>
              </a:rPr>
              <a:t>của</a:t>
            </a:r>
            <a:r>
              <a:rPr lang="en-US" sz="3200" dirty="0">
                <a:latin typeface="Times" pitchFamily="18" charset="0"/>
                <a:cs typeface="Times" pitchFamily="18" charset="0"/>
              </a:rPr>
              <a:t> </a:t>
            </a:r>
            <a:r>
              <a:rPr lang="en-US" sz="3200" dirty="0" err="1">
                <a:latin typeface="Times" pitchFamily="18" charset="0"/>
                <a:cs typeface="Times" pitchFamily="18" charset="0"/>
              </a:rPr>
              <a:t>hệ</a:t>
            </a:r>
            <a:r>
              <a:rPr lang="en-US" sz="3200" dirty="0">
                <a:latin typeface="Times" pitchFamily="18" charset="0"/>
                <a:cs typeface="Times" pitchFamily="18" charset="0"/>
              </a:rPr>
              <a:t> ở </a:t>
            </a:r>
            <a:r>
              <a:rPr lang="en-US" sz="3200" dirty="0" err="1">
                <a:latin typeface="Times" pitchFamily="18" charset="0"/>
                <a:cs typeface="Times" pitchFamily="18" charset="0"/>
              </a:rPr>
              <a:t>thời</a:t>
            </a:r>
            <a:r>
              <a:rPr lang="en-US" sz="3200" dirty="0">
                <a:latin typeface="Times" pitchFamily="18" charset="0"/>
                <a:cs typeface="Times" pitchFamily="18" charset="0"/>
              </a:rPr>
              <a:t> </a:t>
            </a:r>
            <a:r>
              <a:rPr lang="en-US" sz="3200" dirty="0" err="1">
                <a:latin typeface="Times" pitchFamily="18" charset="0"/>
                <a:cs typeface="Times" pitchFamily="18" charset="0"/>
              </a:rPr>
              <a:t>điểm</a:t>
            </a:r>
            <a:r>
              <a:rPr lang="en-US" sz="3200" dirty="0">
                <a:latin typeface="Times" pitchFamily="18" charset="0"/>
                <a:cs typeface="Times" pitchFamily="18" charset="0"/>
              </a:rPr>
              <a:t> t = 4s.</a:t>
            </a:r>
          </a:p>
        </p:txBody>
      </p:sp>
      <p:pic>
        <p:nvPicPr>
          <p:cNvPr id="8" name="Picture 7" descr="C:\Users\NHULIEU\Desktop\Picture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2825114"/>
            <a:ext cx="2395220" cy="2889885"/>
          </a:xfrm>
          <a:prstGeom prst="rect">
            <a:avLst/>
          </a:prstGeom>
          <a:noFill/>
          <a:ln>
            <a:noFill/>
          </a:ln>
        </p:spPr>
      </p:pic>
    </p:spTree>
    <p:extLst>
      <p:ext uri="{BB962C8B-B14F-4D97-AF65-F5344CB8AC3E}">
        <p14:creationId xmlns:p14="http://schemas.microsoft.com/office/powerpoint/2010/main" val="23567570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13360" y="152400"/>
            <a:ext cx="8915400" cy="2677656"/>
          </a:xfrm>
          <a:prstGeom prst="rect">
            <a:avLst/>
          </a:prstGeom>
        </p:spPr>
        <p:txBody>
          <a:bodyPr wrap="square">
            <a:spAutoFit/>
          </a:bodyPr>
          <a:lstStyle/>
          <a:p>
            <a:endParaRPr lang="en-US" sz="2400" dirty="0">
              <a:latin typeface="Times" pitchFamily="18" charset="0"/>
              <a:cs typeface="Times" pitchFamily="18" charset="0"/>
            </a:endParaRPr>
          </a:p>
          <a:p>
            <a:r>
              <a:rPr lang="en-US" sz="2400" dirty="0">
                <a:latin typeface="Times" pitchFamily="18" charset="0"/>
                <a:cs typeface="Times" pitchFamily="18" charset="0"/>
              </a:rPr>
              <a:t> </a:t>
            </a:r>
            <a:r>
              <a:rPr lang="vi-VN" sz="2400" dirty="0">
                <a:latin typeface="Times" pitchFamily="18" charset="0"/>
                <a:cs typeface="Times" pitchFamily="18" charset="0"/>
              </a:rPr>
              <a:t>Cho hai vật m1, m2mắc bởi sợi dây nhẹkhông co dãn qua ròng rọc M như hình vẽ</a:t>
            </a:r>
            <a:r>
              <a:rPr lang="en-US" sz="2400" dirty="0">
                <a:latin typeface="Times" pitchFamily="18" charset="0"/>
                <a:cs typeface="Times" pitchFamily="18" charset="0"/>
              </a:rPr>
              <a:t> </a:t>
            </a:r>
            <a:r>
              <a:rPr lang="vi-VN" sz="2400" dirty="0">
                <a:latin typeface="Times" pitchFamily="18" charset="0"/>
                <a:cs typeface="Times" pitchFamily="18" charset="0"/>
              </a:rPr>
              <a:t>trên. Ròng rọc có dạng đĩa đồng nhất. Bỏqua ma sát trượt giữa m2với mặt phẳng ngang. Cho m1=m2= 1 kg, M= 2kg, g= 9,8 m/s2. Tính:</a:t>
            </a:r>
          </a:p>
          <a:p>
            <a:r>
              <a:rPr lang="it-IT" sz="2400" dirty="0">
                <a:latin typeface="Times" pitchFamily="18" charset="0"/>
                <a:cs typeface="Times" pitchFamily="18" charset="0"/>
              </a:rPr>
              <a:t>A. Gia tốc của m</a:t>
            </a:r>
            <a:r>
              <a:rPr lang="it-IT" sz="2400" baseline="-25000" dirty="0">
                <a:latin typeface="Times" pitchFamily="18" charset="0"/>
                <a:cs typeface="Times" pitchFamily="18" charset="0"/>
              </a:rPr>
              <a:t>1</a:t>
            </a:r>
            <a:r>
              <a:rPr lang="it-IT" sz="2400" dirty="0">
                <a:latin typeface="Times" pitchFamily="18" charset="0"/>
                <a:cs typeface="Times" pitchFamily="18" charset="0"/>
              </a:rPr>
              <a:t>.</a:t>
            </a:r>
          </a:p>
          <a:p>
            <a:r>
              <a:rPr lang="vi-VN" sz="2400" dirty="0">
                <a:latin typeface="Times" pitchFamily="18" charset="0"/>
                <a:cs typeface="Times" pitchFamily="18" charset="0"/>
              </a:rPr>
              <a:t>B. Sức căng dây T</a:t>
            </a:r>
            <a:r>
              <a:rPr lang="vi-VN" sz="2400" baseline="-25000" dirty="0">
                <a:latin typeface="Times" pitchFamily="18" charset="0"/>
                <a:cs typeface="Times" pitchFamily="18" charset="0"/>
              </a:rPr>
              <a:t>1</a:t>
            </a:r>
            <a:r>
              <a:rPr lang="vi-VN" sz="2400" dirty="0">
                <a:latin typeface="Times" pitchFamily="18" charset="0"/>
                <a:cs typeface="Times" pitchFamily="18" charset="0"/>
              </a:rPr>
              <a:t>, T</a:t>
            </a:r>
            <a:r>
              <a:rPr lang="vi-VN" sz="2400" baseline="-25000" dirty="0">
                <a:latin typeface="Times" pitchFamily="18" charset="0"/>
                <a:cs typeface="Times" pitchFamily="18" charset="0"/>
              </a:rPr>
              <a:t>2.</a:t>
            </a:r>
            <a:endParaRPr lang="en-US" sz="2400" baseline="-25000" dirty="0">
              <a:latin typeface="Times" pitchFamily="18" charset="0"/>
              <a:cs typeface="Times" pitchFamily="18" charset="0"/>
            </a:endParaRPr>
          </a:p>
        </p:txBody>
      </p:sp>
      <p:pic>
        <p:nvPicPr>
          <p:cNvPr id="300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200400"/>
            <a:ext cx="5629275" cy="284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012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81000" y="228600"/>
            <a:ext cx="8686800" cy="3539430"/>
          </a:xfrm>
          <a:prstGeom prst="rect">
            <a:avLst/>
          </a:prstGeom>
        </p:spPr>
        <p:txBody>
          <a:bodyPr wrap="square">
            <a:spAutoFit/>
          </a:bodyPr>
          <a:lstStyle/>
          <a:p>
            <a:r>
              <a:rPr lang="vi-VN" sz="2800" dirty="0">
                <a:latin typeface="+mj-lt"/>
              </a:rPr>
              <a:t>Hai vật có khối lượng m1=2kg và m2=1kg được nối với nhau bằng một sợi dây vắt qua một ròng rọc (khối lượng ròng rọc m=1kg). Ròng ròng rọc có dạng đĩa tròn. Ma sát giữa dây và ròng rọc không đáng kể.</a:t>
            </a:r>
          </a:p>
          <a:p>
            <a:r>
              <a:rPr lang="vi-VN" sz="2800" dirty="0">
                <a:latin typeface="+mj-lt"/>
              </a:rPr>
              <a:t>A) Tính gia tốc của hệvà các lực căng dây.</a:t>
            </a:r>
          </a:p>
          <a:p>
            <a:r>
              <a:rPr lang="vi-VN" sz="2800" dirty="0">
                <a:latin typeface="+mj-lt"/>
              </a:rPr>
              <a:t>B) Ban đầu vật m1cách mặt đất 2m, sau bao lâu thì vật m1chạm đất.m</a:t>
            </a:r>
          </a:p>
          <a:p>
            <a:r>
              <a:rPr lang="vi-VN" sz="2800" dirty="0">
                <a:latin typeface="+mj-lt"/>
              </a:rPr>
              <a:t>(Nếu ban đầu hệởtrạng thái đứng yên).</a:t>
            </a:r>
            <a:endParaRPr lang="en-US" sz="2800" dirty="0">
              <a:latin typeface="+mj-lt"/>
            </a:endParaRPr>
          </a:p>
        </p:txBody>
      </p:sp>
      <p:pic>
        <p:nvPicPr>
          <p:cNvPr id="301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2819400"/>
            <a:ext cx="1952625"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04135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0" y="655320"/>
            <a:ext cx="9144000" cy="4191000"/>
          </a:xfrm>
        </p:spPr>
        <p:txBody>
          <a:bodyPr>
            <a:noAutofit/>
          </a:bodyPr>
          <a:lstStyle/>
          <a:p>
            <a:pPr algn="just"/>
            <a:r>
              <a:rPr lang="en-US" sz="2800" dirty="0"/>
              <a:t>Cho </a:t>
            </a:r>
            <a:r>
              <a:rPr lang="en-US" sz="2800" dirty="0" err="1"/>
              <a:t>một</a:t>
            </a:r>
            <a:r>
              <a:rPr lang="en-US" sz="2800" dirty="0"/>
              <a:t> </a:t>
            </a:r>
            <a:r>
              <a:rPr lang="en-US" sz="2800" dirty="0" err="1"/>
              <a:t>cơ</a:t>
            </a:r>
            <a:r>
              <a:rPr lang="en-US" sz="2800" dirty="0"/>
              <a:t> </a:t>
            </a:r>
            <a:r>
              <a:rPr lang="en-US" sz="2800" dirty="0" err="1"/>
              <a:t>hệ</a:t>
            </a:r>
            <a:r>
              <a:rPr lang="en-US" sz="2800" dirty="0"/>
              <a:t> </a:t>
            </a:r>
            <a:r>
              <a:rPr lang="en-US" sz="2800" dirty="0" err="1"/>
              <a:t>như</a:t>
            </a:r>
            <a:r>
              <a:rPr lang="en-US" sz="2800" dirty="0"/>
              <a:t> </a:t>
            </a:r>
            <a:r>
              <a:rPr lang="en-US" sz="2800" dirty="0" err="1"/>
              <a:t>h.vẽ</a:t>
            </a:r>
            <a:r>
              <a:rPr lang="en-US" sz="2800" dirty="0"/>
              <a:t>. </a:t>
            </a:r>
            <a:r>
              <a:rPr lang="en-US" sz="2800" dirty="0" err="1"/>
              <a:t>Hai</a:t>
            </a:r>
            <a:r>
              <a:rPr lang="en-US" sz="2800" dirty="0"/>
              <a:t> </a:t>
            </a:r>
            <a:r>
              <a:rPr lang="en-US" sz="2800" dirty="0" err="1"/>
              <a:t>vật</a:t>
            </a:r>
            <a:r>
              <a:rPr lang="en-US" sz="2800" dirty="0"/>
              <a:t> </a:t>
            </a:r>
            <a:r>
              <a:rPr lang="en-US" sz="2800" dirty="0" err="1"/>
              <a:t>có</a:t>
            </a:r>
            <a:r>
              <a:rPr lang="en-US" sz="2800" dirty="0"/>
              <a:t> </a:t>
            </a:r>
            <a:r>
              <a:rPr lang="en-US" sz="2800" dirty="0" err="1"/>
              <a:t>khối</a:t>
            </a:r>
            <a:r>
              <a:rPr lang="en-US" sz="2800" dirty="0"/>
              <a:t> </a:t>
            </a:r>
            <a:r>
              <a:rPr lang="en-US" sz="2800" dirty="0" err="1"/>
              <a:t>lượng</a:t>
            </a:r>
            <a:r>
              <a:rPr lang="en-US" sz="2800" dirty="0"/>
              <a:t> </a:t>
            </a:r>
            <a:r>
              <a:rPr lang="en-US" sz="2800" dirty="0" err="1"/>
              <a:t>lần</a:t>
            </a:r>
            <a:r>
              <a:rPr lang="en-US" sz="2800" dirty="0"/>
              <a:t> </a:t>
            </a:r>
            <a:r>
              <a:rPr lang="en-US" sz="2800" dirty="0" err="1"/>
              <a:t>lượt</a:t>
            </a:r>
            <a:r>
              <a:rPr lang="en-US" sz="2800" dirty="0"/>
              <a:t> </a:t>
            </a:r>
            <a:r>
              <a:rPr lang="en-US" sz="2800" dirty="0" err="1"/>
              <a:t>là</a:t>
            </a:r>
            <a:r>
              <a:rPr lang="en-US" sz="2800" dirty="0"/>
              <a:t> m</a:t>
            </a:r>
            <a:r>
              <a:rPr lang="en-US" sz="2800" baseline="-25000" dirty="0"/>
              <a:t>1</a:t>
            </a:r>
            <a:r>
              <a:rPr lang="en-US" sz="2800" dirty="0"/>
              <a:t>=0,5 kg </a:t>
            </a:r>
            <a:r>
              <a:rPr lang="en-US" sz="2800" dirty="0" err="1"/>
              <a:t>và</a:t>
            </a:r>
            <a:r>
              <a:rPr lang="en-US" sz="2800" dirty="0"/>
              <a:t> m</a:t>
            </a:r>
            <a:r>
              <a:rPr lang="en-US" sz="2800" baseline="-25000" dirty="0"/>
              <a:t>2</a:t>
            </a:r>
            <a:r>
              <a:rPr lang="en-US" sz="2800" dirty="0"/>
              <a:t> =1kg </a:t>
            </a:r>
            <a:r>
              <a:rPr lang="en-US" sz="2800" dirty="0" err="1"/>
              <a:t>được</a:t>
            </a:r>
            <a:r>
              <a:rPr lang="en-US" sz="2800" dirty="0"/>
              <a:t> </a:t>
            </a:r>
            <a:r>
              <a:rPr lang="en-US" sz="2800" dirty="0" err="1"/>
              <a:t>nối</a:t>
            </a:r>
            <a:r>
              <a:rPr lang="en-US" sz="2800" dirty="0"/>
              <a:t> </a:t>
            </a:r>
            <a:r>
              <a:rPr lang="en-US" sz="2800" dirty="0" err="1"/>
              <a:t>với</a:t>
            </a:r>
            <a:r>
              <a:rPr lang="en-US" sz="2800" dirty="0"/>
              <a:t> </a:t>
            </a:r>
            <a:r>
              <a:rPr lang="en-US" sz="2800" dirty="0" err="1"/>
              <a:t>nhau</a:t>
            </a:r>
            <a:r>
              <a:rPr lang="en-US" sz="2800" dirty="0"/>
              <a:t> </a:t>
            </a:r>
            <a:r>
              <a:rPr lang="en-US" sz="2800" dirty="0" err="1"/>
              <a:t>bằng</a:t>
            </a:r>
            <a:r>
              <a:rPr lang="en-US" sz="2800" dirty="0"/>
              <a:t> </a:t>
            </a:r>
            <a:r>
              <a:rPr lang="en-US" sz="2800" dirty="0" err="1"/>
              <a:t>một</a:t>
            </a:r>
            <a:r>
              <a:rPr lang="en-US" sz="2800" dirty="0"/>
              <a:t> </a:t>
            </a:r>
            <a:r>
              <a:rPr lang="en-US" sz="2800" dirty="0" err="1"/>
              <a:t>sợi</a:t>
            </a:r>
            <a:r>
              <a:rPr lang="en-US" sz="2800" dirty="0"/>
              <a:t> </a:t>
            </a:r>
            <a:r>
              <a:rPr lang="en-US" sz="2800" dirty="0" err="1"/>
              <a:t>dây</a:t>
            </a:r>
            <a:r>
              <a:rPr lang="en-US" sz="2800" dirty="0"/>
              <a:t> </a:t>
            </a:r>
            <a:r>
              <a:rPr lang="en-US" sz="2800" dirty="0" err="1"/>
              <a:t>không</a:t>
            </a:r>
            <a:r>
              <a:rPr lang="en-US" sz="2800" dirty="0"/>
              <a:t> </a:t>
            </a:r>
            <a:r>
              <a:rPr lang="en-US" sz="2800" dirty="0" err="1"/>
              <a:t>khối</a:t>
            </a:r>
            <a:r>
              <a:rPr lang="en-US" sz="2800" dirty="0"/>
              <a:t> </a:t>
            </a:r>
            <a:r>
              <a:rPr lang="en-US" sz="2800" dirty="0" err="1"/>
              <a:t>lượng</a:t>
            </a:r>
            <a:r>
              <a:rPr lang="en-US" sz="2800" dirty="0"/>
              <a:t>, </a:t>
            </a:r>
            <a:r>
              <a:rPr lang="en-US" sz="2800" dirty="0" err="1"/>
              <a:t>không</a:t>
            </a:r>
            <a:r>
              <a:rPr lang="en-US" sz="2800" dirty="0"/>
              <a:t> co </a:t>
            </a:r>
            <a:r>
              <a:rPr lang="en-US" sz="2800" dirty="0" err="1"/>
              <a:t>giãn</a:t>
            </a:r>
            <a:r>
              <a:rPr lang="en-US" sz="2800" dirty="0"/>
              <a:t> </a:t>
            </a:r>
            <a:r>
              <a:rPr lang="en-US" sz="2800" dirty="0" err="1"/>
              <a:t>và</a:t>
            </a:r>
            <a:r>
              <a:rPr lang="en-US" sz="2800" dirty="0"/>
              <a:t> </a:t>
            </a:r>
            <a:r>
              <a:rPr lang="en-US" sz="2800" dirty="0" err="1"/>
              <a:t>được</a:t>
            </a:r>
            <a:r>
              <a:rPr lang="en-US" sz="2800" dirty="0"/>
              <a:t> </a:t>
            </a:r>
            <a:r>
              <a:rPr lang="en-US" sz="2800" dirty="0" err="1"/>
              <a:t>vắt</a:t>
            </a:r>
            <a:r>
              <a:rPr lang="en-US" sz="2800" dirty="0"/>
              <a:t> qua </a:t>
            </a:r>
            <a:r>
              <a:rPr lang="en-US" sz="2800" dirty="0" err="1"/>
              <a:t>ròng</a:t>
            </a:r>
            <a:r>
              <a:rPr lang="en-US" sz="2800" dirty="0"/>
              <a:t> </a:t>
            </a:r>
            <a:r>
              <a:rPr lang="en-US" sz="2800" dirty="0" err="1"/>
              <a:t>rọc</a:t>
            </a:r>
            <a:r>
              <a:rPr lang="en-US" sz="2800" dirty="0"/>
              <a:t>. </a:t>
            </a:r>
            <a:r>
              <a:rPr lang="en-US" sz="2800" dirty="0" err="1"/>
              <a:t>Hệ</a:t>
            </a:r>
            <a:r>
              <a:rPr lang="en-US" sz="2800" dirty="0"/>
              <a:t> </a:t>
            </a:r>
            <a:r>
              <a:rPr lang="en-US" sz="2800" dirty="0" err="1"/>
              <a:t>số</a:t>
            </a:r>
            <a:r>
              <a:rPr lang="en-US" sz="2800" dirty="0"/>
              <a:t> ma </a:t>
            </a:r>
            <a:r>
              <a:rPr lang="en-US" sz="2800" dirty="0" err="1"/>
              <a:t>sát</a:t>
            </a:r>
            <a:r>
              <a:rPr lang="en-US" sz="2800" dirty="0"/>
              <a:t> </a:t>
            </a:r>
            <a:r>
              <a:rPr lang="en-US" sz="2800" dirty="0" err="1"/>
              <a:t>trượt</a:t>
            </a:r>
            <a:r>
              <a:rPr lang="en-US" sz="2800" dirty="0"/>
              <a:t> </a:t>
            </a:r>
            <a:r>
              <a:rPr lang="en-US" sz="2800" dirty="0" err="1"/>
              <a:t>của</a:t>
            </a:r>
            <a:r>
              <a:rPr lang="en-US" sz="2800" dirty="0"/>
              <a:t> m</a:t>
            </a:r>
            <a:r>
              <a:rPr lang="en-US" sz="2800" baseline="-25000" dirty="0"/>
              <a:t>2</a:t>
            </a:r>
            <a:r>
              <a:rPr lang="en-US" sz="2800" dirty="0"/>
              <a:t> </a:t>
            </a:r>
            <a:r>
              <a:rPr lang="en-US" sz="2800" dirty="0" err="1"/>
              <a:t>với</a:t>
            </a:r>
            <a:r>
              <a:rPr lang="en-US" sz="2800" dirty="0"/>
              <a:t> </a:t>
            </a:r>
            <a:r>
              <a:rPr lang="en-US" sz="2800" dirty="0" err="1"/>
              <a:t>mặt</a:t>
            </a:r>
            <a:r>
              <a:rPr lang="en-US" sz="2800" dirty="0"/>
              <a:t> </a:t>
            </a:r>
            <a:r>
              <a:rPr lang="en-US" sz="2800" dirty="0" err="1"/>
              <a:t>phẳng</a:t>
            </a:r>
            <a:r>
              <a:rPr lang="en-US" sz="2800" dirty="0"/>
              <a:t> </a:t>
            </a:r>
            <a:r>
              <a:rPr lang="en-US" sz="2800" dirty="0" err="1"/>
              <a:t>nghiêng</a:t>
            </a:r>
            <a:r>
              <a:rPr lang="en-US" sz="2800" dirty="0"/>
              <a:t> </a:t>
            </a:r>
            <a:r>
              <a:rPr lang="en-US" sz="2800" dirty="0" err="1"/>
              <a:t>là</a:t>
            </a:r>
            <a:r>
              <a:rPr lang="en-US" sz="2800" dirty="0"/>
              <a:t> k=0,2, </a:t>
            </a:r>
            <a:r>
              <a:rPr lang="en-US" sz="2800" dirty="0" err="1"/>
              <a:t>góc</a:t>
            </a:r>
            <a:r>
              <a:rPr lang="en-US" sz="2800" dirty="0"/>
              <a:t> </a:t>
            </a:r>
            <a:r>
              <a:rPr lang="en-US" sz="2800" dirty="0" err="1"/>
              <a:t>hợp</a:t>
            </a:r>
            <a:r>
              <a:rPr lang="en-US" sz="2800" dirty="0"/>
              <a:t> </a:t>
            </a:r>
            <a:r>
              <a:rPr lang="en-US" sz="2800" dirty="0" err="1"/>
              <a:t>mặt</a:t>
            </a:r>
            <a:r>
              <a:rPr lang="en-US" sz="2800" dirty="0"/>
              <a:t> </a:t>
            </a:r>
            <a:r>
              <a:rPr lang="en-US" sz="2800" dirty="0" err="1"/>
              <a:t>phẳng</a:t>
            </a:r>
            <a:r>
              <a:rPr lang="en-US" sz="2800" dirty="0"/>
              <a:t> </a:t>
            </a:r>
            <a:r>
              <a:rPr lang="en-US" sz="2800" dirty="0" err="1"/>
              <a:t>nghiêng</a:t>
            </a:r>
            <a:r>
              <a:rPr lang="en-US" sz="2800" dirty="0"/>
              <a:t> </a:t>
            </a:r>
            <a:r>
              <a:rPr lang="en-US" sz="2800" dirty="0" err="1"/>
              <a:t>và</a:t>
            </a:r>
            <a:r>
              <a:rPr lang="en-US" sz="2800" dirty="0"/>
              <a:t> </a:t>
            </a:r>
            <a:r>
              <a:rPr lang="en-US" sz="2800" dirty="0" err="1"/>
              <a:t>phương</a:t>
            </a:r>
            <a:r>
              <a:rPr lang="en-US" sz="2800" dirty="0"/>
              <a:t> </a:t>
            </a:r>
            <a:r>
              <a:rPr lang="en-US" sz="2800" dirty="0" err="1"/>
              <a:t>ngang</a:t>
            </a:r>
            <a:r>
              <a:rPr lang="en-US" sz="2800" dirty="0"/>
              <a:t> </a:t>
            </a:r>
            <a:r>
              <a:rPr lang="en-US" sz="2800" dirty="0" err="1"/>
              <a:t>là</a:t>
            </a:r>
            <a:r>
              <a:rPr lang="en-US" sz="2800" dirty="0"/>
              <a:t> α= 30</a:t>
            </a:r>
            <a:r>
              <a:rPr lang="en-US" sz="2800" baseline="30000" dirty="0"/>
              <a:t>0</a:t>
            </a:r>
            <a:r>
              <a:rPr lang="en-US" sz="2800" dirty="0"/>
              <a:t>. </a:t>
            </a:r>
            <a:r>
              <a:rPr lang="en-US" sz="2800" dirty="0" err="1"/>
              <a:t>Ròng</a:t>
            </a:r>
            <a:r>
              <a:rPr lang="en-US" sz="2800" dirty="0"/>
              <a:t> </a:t>
            </a:r>
            <a:r>
              <a:rPr lang="en-US" sz="2800" dirty="0" err="1"/>
              <a:t>rọc</a:t>
            </a:r>
            <a:r>
              <a:rPr lang="en-US" sz="2800" dirty="0"/>
              <a:t> </a:t>
            </a:r>
            <a:r>
              <a:rPr lang="en-US" sz="2800" dirty="0" err="1"/>
              <a:t>là</a:t>
            </a:r>
            <a:r>
              <a:rPr lang="en-US" sz="2800" dirty="0"/>
              <a:t> </a:t>
            </a:r>
            <a:r>
              <a:rPr lang="en-US" sz="2800" dirty="0" err="1"/>
              <a:t>một</a:t>
            </a:r>
            <a:r>
              <a:rPr lang="en-US" sz="2800" dirty="0"/>
              <a:t> </a:t>
            </a:r>
            <a:r>
              <a:rPr lang="en-US" sz="2800" dirty="0" err="1"/>
              <a:t>đĩa</a:t>
            </a:r>
            <a:r>
              <a:rPr lang="en-US" sz="2800" dirty="0"/>
              <a:t> </a:t>
            </a:r>
            <a:r>
              <a:rPr lang="en-US" sz="2800" dirty="0" err="1"/>
              <a:t>tròn</a:t>
            </a:r>
            <a:r>
              <a:rPr lang="en-US" sz="2800" dirty="0"/>
              <a:t> </a:t>
            </a:r>
            <a:r>
              <a:rPr lang="en-US" sz="2800" dirty="0" err="1"/>
              <a:t>đặc</a:t>
            </a:r>
            <a:r>
              <a:rPr lang="en-US" sz="2800" dirty="0"/>
              <a:t> </a:t>
            </a:r>
            <a:r>
              <a:rPr lang="en-US" sz="2800" dirty="0" err="1"/>
              <a:t>đồng</a:t>
            </a:r>
            <a:r>
              <a:rPr lang="en-US" sz="2800" dirty="0"/>
              <a:t> </a:t>
            </a:r>
            <a:r>
              <a:rPr lang="en-US" sz="2800" dirty="0" err="1"/>
              <a:t>chất</a:t>
            </a:r>
            <a:r>
              <a:rPr lang="en-US" sz="2800" dirty="0"/>
              <a:t> </a:t>
            </a:r>
            <a:r>
              <a:rPr lang="en-US" sz="2800" dirty="0" err="1"/>
              <a:t>có</a:t>
            </a:r>
            <a:r>
              <a:rPr lang="en-US" sz="2800" dirty="0"/>
              <a:t> </a:t>
            </a:r>
            <a:r>
              <a:rPr lang="en-US" sz="2800" dirty="0" err="1"/>
              <a:t>khối</a:t>
            </a:r>
            <a:r>
              <a:rPr lang="en-US" sz="2800" dirty="0"/>
              <a:t> </a:t>
            </a:r>
            <a:r>
              <a:rPr lang="en-US" sz="2800" dirty="0" err="1"/>
              <a:t>lượng</a:t>
            </a:r>
            <a:r>
              <a:rPr lang="en-US" sz="2800" dirty="0"/>
              <a:t> </a:t>
            </a:r>
            <a:r>
              <a:rPr lang="en-US" sz="2800" dirty="0" err="1"/>
              <a:t>là</a:t>
            </a:r>
            <a:r>
              <a:rPr lang="en-US" sz="2800" dirty="0"/>
              <a:t> M=1kg.</a:t>
            </a:r>
            <a:br>
              <a:rPr lang="en-US" sz="2800" dirty="0"/>
            </a:br>
            <a:r>
              <a:rPr lang="en-US" sz="2800" dirty="0"/>
              <a:t>a/ </a:t>
            </a:r>
            <a:r>
              <a:rPr lang="en-US" sz="2800" dirty="0" err="1"/>
              <a:t>Tính</a:t>
            </a:r>
            <a:r>
              <a:rPr lang="en-US" sz="2800" dirty="0"/>
              <a:t> </a:t>
            </a:r>
            <a:r>
              <a:rPr lang="en-US" sz="2800" dirty="0" err="1"/>
              <a:t>gia</a:t>
            </a:r>
            <a:r>
              <a:rPr lang="en-US" sz="2800" dirty="0"/>
              <a:t> </a:t>
            </a:r>
            <a:r>
              <a:rPr lang="en-US" sz="2800" dirty="0" err="1"/>
              <a:t>tốc</a:t>
            </a:r>
            <a:r>
              <a:rPr lang="en-US" sz="2800" dirty="0"/>
              <a:t> </a:t>
            </a:r>
            <a:r>
              <a:rPr lang="en-US" sz="2800" dirty="0" err="1"/>
              <a:t>chuyển</a:t>
            </a:r>
            <a:r>
              <a:rPr lang="en-US" sz="2800" dirty="0"/>
              <a:t> </a:t>
            </a:r>
            <a:r>
              <a:rPr lang="en-US" sz="2800" dirty="0" err="1"/>
              <a:t>động</a:t>
            </a:r>
            <a:r>
              <a:rPr lang="en-US" sz="2800" dirty="0"/>
              <a:t> </a:t>
            </a:r>
            <a:r>
              <a:rPr lang="en-US" sz="2800" dirty="0" err="1"/>
              <a:t>của</a:t>
            </a:r>
            <a:r>
              <a:rPr lang="en-US" sz="2800" dirty="0"/>
              <a:t> </a:t>
            </a:r>
            <a:r>
              <a:rPr lang="en-US" sz="2800" dirty="0" err="1"/>
              <a:t>các</a:t>
            </a:r>
            <a:r>
              <a:rPr lang="en-US" sz="2800" dirty="0"/>
              <a:t> </a:t>
            </a:r>
            <a:r>
              <a:rPr lang="en-US" sz="2800" dirty="0" err="1"/>
              <a:t>vật</a:t>
            </a:r>
            <a:r>
              <a:rPr lang="en-US" sz="2800" dirty="0"/>
              <a:t> m</a:t>
            </a:r>
            <a:r>
              <a:rPr lang="en-US" sz="2800" baseline="-25000" dirty="0"/>
              <a:t>1</a:t>
            </a:r>
            <a:r>
              <a:rPr lang="en-US" sz="2800" dirty="0"/>
              <a:t> </a:t>
            </a:r>
            <a:r>
              <a:rPr lang="en-US" sz="2800" dirty="0" err="1"/>
              <a:t>và</a:t>
            </a:r>
            <a:r>
              <a:rPr lang="en-US" sz="2800" dirty="0"/>
              <a:t> m</a:t>
            </a:r>
            <a:r>
              <a:rPr lang="en-US" sz="2800" baseline="-25000" dirty="0"/>
              <a:t>2</a:t>
            </a:r>
            <a:r>
              <a:rPr lang="en-US" sz="2800" dirty="0"/>
              <a:t>.</a:t>
            </a:r>
            <a:br>
              <a:rPr lang="en-US" sz="2800" dirty="0"/>
            </a:br>
            <a:r>
              <a:rPr lang="en-US" sz="2800" dirty="0"/>
              <a:t>b/ </a:t>
            </a:r>
            <a:r>
              <a:rPr lang="en-US" sz="2800" dirty="0" err="1"/>
              <a:t>Lực</a:t>
            </a:r>
            <a:r>
              <a:rPr lang="en-US" sz="2800" dirty="0"/>
              <a:t> </a:t>
            </a:r>
            <a:r>
              <a:rPr lang="en-US" sz="2800" dirty="0" err="1"/>
              <a:t>căng</a:t>
            </a:r>
            <a:r>
              <a:rPr lang="en-US" sz="2800" dirty="0"/>
              <a:t> </a:t>
            </a:r>
            <a:r>
              <a:rPr lang="en-US" sz="2800" dirty="0" err="1"/>
              <a:t>dây</a:t>
            </a:r>
            <a:r>
              <a:rPr lang="en-US" sz="2800" dirty="0"/>
              <a:t> T</a:t>
            </a:r>
            <a:r>
              <a:rPr lang="en-US" sz="2800" baseline="-25000" dirty="0"/>
              <a:t>1</a:t>
            </a:r>
            <a:r>
              <a:rPr lang="en-US" sz="2800" dirty="0"/>
              <a:t> </a:t>
            </a:r>
            <a:r>
              <a:rPr lang="en-US" sz="2800" dirty="0" err="1"/>
              <a:t>và</a:t>
            </a:r>
            <a:r>
              <a:rPr lang="en-US" sz="2800" dirty="0"/>
              <a:t> T</a:t>
            </a:r>
            <a:r>
              <a:rPr lang="en-US" sz="2800" baseline="-25000" dirty="0"/>
              <a:t>2</a:t>
            </a:r>
            <a:r>
              <a:rPr lang="en-US" sz="2800" dirty="0"/>
              <a:t> </a:t>
            </a:r>
            <a:r>
              <a:rPr lang="en-US" sz="2800" dirty="0" err="1"/>
              <a:t>trên</a:t>
            </a:r>
            <a:r>
              <a:rPr lang="en-US" sz="2800" dirty="0"/>
              <a:t> </a:t>
            </a:r>
            <a:r>
              <a:rPr lang="en-US" sz="2800" dirty="0" err="1"/>
              <a:t>các</a:t>
            </a:r>
            <a:r>
              <a:rPr lang="en-US" sz="2800" dirty="0"/>
              <a:t> </a:t>
            </a:r>
            <a:r>
              <a:rPr lang="en-US" sz="2800" dirty="0" err="1"/>
              <a:t>đoạn</a:t>
            </a:r>
            <a:r>
              <a:rPr lang="en-US" sz="2800" dirty="0"/>
              <a:t> </a:t>
            </a:r>
            <a:r>
              <a:rPr lang="en-US" sz="2800" dirty="0" err="1"/>
              <a:t>dây</a:t>
            </a:r>
            <a:r>
              <a:rPr lang="en-US" sz="2800" dirty="0"/>
              <a:t>.</a:t>
            </a:r>
            <a:br>
              <a:rPr lang="en-US" sz="2800" dirty="0"/>
            </a:br>
            <a:r>
              <a:rPr lang="en-US" sz="2800" dirty="0"/>
              <a:t>c/</a:t>
            </a:r>
            <a:r>
              <a:rPr lang="en-US" sz="2800" dirty="0" err="1"/>
              <a:t>Tính</a:t>
            </a:r>
            <a:r>
              <a:rPr lang="en-US" sz="2800" dirty="0"/>
              <a:t> </a:t>
            </a:r>
            <a:r>
              <a:rPr lang="en-US" sz="2800" dirty="0" err="1"/>
              <a:t>công</a:t>
            </a:r>
            <a:r>
              <a:rPr lang="en-US" sz="2800" dirty="0"/>
              <a:t> </a:t>
            </a:r>
            <a:r>
              <a:rPr lang="en-US" sz="2800" dirty="0" err="1"/>
              <a:t>trọng</a:t>
            </a:r>
            <a:r>
              <a:rPr lang="en-US" sz="2800" dirty="0"/>
              <a:t> </a:t>
            </a:r>
            <a:r>
              <a:rPr lang="en-US" sz="2800" dirty="0" err="1"/>
              <a:t>lực</a:t>
            </a:r>
            <a:r>
              <a:rPr lang="en-US" sz="2800" dirty="0"/>
              <a:t> </a:t>
            </a:r>
            <a:r>
              <a:rPr lang="en-US" sz="2800" dirty="0" err="1"/>
              <a:t>của</a:t>
            </a:r>
            <a:r>
              <a:rPr lang="en-US" sz="2800" dirty="0"/>
              <a:t> </a:t>
            </a:r>
            <a:r>
              <a:rPr lang="en-US" sz="2800" dirty="0" err="1"/>
              <a:t>của</a:t>
            </a:r>
            <a:r>
              <a:rPr lang="en-US" sz="2800" dirty="0"/>
              <a:t> </a:t>
            </a:r>
            <a:r>
              <a:rPr lang="en-US" sz="2800" dirty="0" err="1"/>
              <a:t>vật</a:t>
            </a:r>
            <a:r>
              <a:rPr lang="en-US" sz="2800" dirty="0"/>
              <a:t> m</a:t>
            </a:r>
            <a:r>
              <a:rPr lang="en-US" sz="2800" baseline="-25000" dirty="0"/>
              <a:t>2</a:t>
            </a:r>
            <a:r>
              <a:rPr lang="en-US" sz="2800" dirty="0"/>
              <a:t> </a:t>
            </a:r>
            <a:r>
              <a:rPr lang="en-US" sz="2800" dirty="0" err="1"/>
              <a:t>sau</a:t>
            </a:r>
            <a:r>
              <a:rPr lang="en-US" sz="2800" dirty="0"/>
              <a:t> 2s </a:t>
            </a:r>
            <a:r>
              <a:rPr lang="en-US" sz="2800" dirty="0" err="1"/>
              <a:t>kể</a:t>
            </a:r>
            <a:r>
              <a:rPr lang="en-US" sz="2800" dirty="0"/>
              <a:t> </a:t>
            </a:r>
            <a:r>
              <a:rPr lang="en-US" sz="2800" dirty="0" err="1"/>
              <a:t>từ</a:t>
            </a:r>
            <a:r>
              <a:rPr lang="en-US" sz="2800" dirty="0"/>
              <a:t> </a:t>
            </a:r>
            <a:r>
              <a:rPr lang="en-US" sz="2800" dirty="0" err="1"/>
              <a:t>lúc</a:t>
            </a:r>
            <a:r>
              <a:rPr lang="en-US" sz="2800" dirty="0"/>
              <a:t> </a:t>
            </a:r>
            <a:r>
              <a:rPr lang="en-US" sz="2800" dirty="0" err="1"/>
              <a:t>bắt</a:t>
            </a:r>
            <a:r>
              <a:rPr lang="en-US" sz="2800" dirty="0"/>
              <a:t> </a:t>
            </a:r>
            <a:r>
              <a:rPr lang="en-US" sz="2800" dirty="0" err="1"/>
              <a:t>đầu</a:t>
            </a:r>
            <a:r>
              <a:rPr lang="en-US" sz="2800" dirty="0"/>
              <a:t> </a:t>
            </a:r>
            <a:r>
              <a:rPr lang="en-US" sz="2800" dirty="0" err="1"/>
              <a:t>chuyển</a:t>
            </a:r>
            <a:r>
              <a:rPr lang="en-US" sz="2800" dirty="0"/>
              <a:t> </a:t>
            </a:r>
            <a:r>
              <a:rPr lang="en-US" sz="2800" dirty="0" err="1"/>
              <a:t>động</a:t>
            </a:r>
            <a:r>
              <a:rPr lang="en-US" sz="2800" dirty="0"/>
              <a:t>.</a:t>
            </a:r>
            <a:br>
              <a:rPr lang="en-US" sz="2800" dirty="0"/>
            </a:br>
            <a:br>
              <a:rPr lang="en-US" sz="2800" dirty="0"/>
            </a:br>
            <a:endParaRPr lang="en-US" sz="2800" dirty="0"/>
          </a:p>
        </p:txBody>
      </p:sp>
      <p:pic>
        <p:nvPicPr>
          <p:cNvPr id="301058"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053840"/>
            <a:ext cx="3994456" cy="2651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13609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435768"/>
            <a:ext cx="2119386" cy="41576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80107" y="413266"/>
            <a:ext cx="6373093"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Cho </a:t>
            </a:r>
            <a:r>
              <a:rPr kumimoji="0" lang="en-US"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hệ</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sz="24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r>
              <a:rPr kumimoji="0" lang="en-US" sz="2400" b="0" i="1"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hình</a:t>
            </a:r>
            <a:r>
              <a:rPr kumimoji="0" lang="en-US" sz="24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1) </a:t>
            </a:r>
            <a:r>
              <a:rPr kumimoji="0" lang="en-US"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gồm</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hai</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vật</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m</a:t>
            </a:r>
            <a:r>
              <a:rPr kumimoji="0" lang="en-US" sz="2400" b="0" i="0"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1</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5 kg </a:t>
            </a:r>
            <a:r>
              <a:rPr kumimoji="0" lang="en-US"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và</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m</a:t>
            </a:r>
            <a:r>
              <a:rPr kumimoji="0" lang="en-US" sz="2400" b="0" i="0"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2</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3 kg  </a:t>
            </a:r>
            <a:r>
              <a:rPr kumimoji="0" lang="fr-FR"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nối</a:t>
            </a:r>
            <a:r>
              <a:rPr kumimoji="0" lang="fr-FR"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fr-FR"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với</a:t>
            </a:r>
            <a:r>
              <a:rPr kumimoji="0" lang="fr-FR"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fr-FR"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nhau</a:t>
            </a:r>
            <a:r>
              <a:rPr kumimoji="0" lang="fr-FR"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qua </a:t>
            </a:r>
            <a:r>
              <a:rPr kumimoji="0" lang="fr-FR"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dây</a:t>
            </a:r>
            <a:r>
              <a:rPr kumimoji="0" lang="fr-FR"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fr-FR"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treo</a:t>
            </a:r>
            <a:r>
              <a:rPr kumimoji="0" lang="fr-FR"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Bỏ</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qua </a:t>
            </a:r>
            <a:r>
              <a:rPr kumimoji="0" lang="en-US"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sự</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trượt</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của</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dây</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treo</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và</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sự</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ma </a:t>
            </a:r>
            <a:r>
              <a:rPr kumimoji="0" lang="en-US"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sát</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ở  </a:t>
            </a:r>
            <a:r>
              <a:rPr kumimoji="0" lang="en-US"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trục</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ròng</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rọc</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dây</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không</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giãn</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Giã</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sử</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ròng</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rọc</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có</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dạng</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đĩa</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đặc</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khối</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lượng</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m = 0,5 kg,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bán</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kính</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R = 3 cm.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Tìm</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gia</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tốc</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của</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hệ</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(m</a:t>
            </a:r>
            <a:r>
              <a:rPr kumimoji="0" lang="en-US" sz="2400" b="0" i="0" u="none" strike="noStrike" cap="none" normalizeH="0" baseline="-30000" dirty="0">
                <a:ln>
                  <a:noFill/>
                </a:ln>
                <a:solidFill>
                  <a:schemeClr val="tx1"/>
                </a:solidFill>
                <a:effectLst/>
                <a:latin typeface="Times New Roman" pitchFamily="18" charset="0"/>
                <a:cs typeface="Times New Roman" pitchFamily="18" charset="0"/>
              </a:rPr>
              <a:t>1</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,m</a:t>
            </a:r>
            <a:r>
              <a:rPr kumimoji="0" lang="en-US" sz="2400" b="0" i="0" u="none" strike="noStrike" cap="none" normalizeH="0" baseline="-30000" dirty="0">
                <a:ln>
                  <a:noFill/>
                </a:ln>
                <a:solidFill>
                  <a:schemeClr val="tx1"/>
                </a:solidFill>
                <a:effectLst/>
                <a:latin typeface="Times New Roman" pitchFamily="18" charset="0"/>
                <a:cs typeface="Times New Roman" pitchFamily="18" charset="0"/>
              </a:rPr>
              <a:t>2</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và</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các</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lực</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căng</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dây</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bằng</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phương</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trình</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động</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lực</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học</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(3đ)</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b)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Giã</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sử</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ròng</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rọc</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không</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khối</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lượng</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Tìm</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gia</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tốc</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của</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hệ</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(m</a:t>
            </a:r>
            <a:r>
              <a:rPr kumimoji="0" lang="en-US" sz="2400" b="0" i="0" u="none" strike="noStrike" cap="none" normalizeH="0" baseline="-30000" dirty="0">
                <a:ln>
                  <a:noFill/>
                </a:ln>
                <a:solidFill>
                  <a:schemeClr val="tx1"/>
                </a:solidFill>
                <a:effectLst/>
                <a:latin typeface="Times New Roman" pitchFamily="18" charset="0"/>
                <a:cs typeface="Times New Roman" pitchFamily="18" charset="0"/>
              </a:rPr>
              <a:t>1</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,m</a:t>
            </a:r>
            <a:r>
              <a:rPr kumimoji="0" lang="en-US" sz="2400" b="0" i="0" u="none" strike="noStrike" cap="none" normalizeH="0" baseline="-30000" dirty="0">
                <a:ln>
                  <a:noFill/>
                </a:ln>
                <a:solidFill>
                  <a:schemeClr val="tx1"/>
                </a:solidFill>
                <a:effectLst/>
                <a:latin typeface="Times New Roman" pitchFamily="18" charset="0"/>
                <a:cs typeface="Times New Roman" pitchFamily="18" charset="0"/>
              </a:rPr>
              <a:t>2</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bằng</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phương</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pháp</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biến</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đổi</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cơ</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năng</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(2đ). </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400" dirty="0">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Lấy</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g = 10 m/s</a:t>
            </a:r>
            <a:r>
              <a:rPr kumimoji="0" lang="en-US" sz="2400" b="0" i="0" u="none" strike="noStrike" cap="none" normalizeH="0" baseline="30000" dirty="0">
                <a:ln>
                  <a:noFill/>
                </a:ln>
                <a:solidFill>
                  <a:schemeClr val="tx1"/>
                </a:solidFill>
                <a:effectLst/>
                <a:latin typeface="Times New Roman" pitchFamily="18" charset="0"/>
                <a:cs typeface="Times New Roman" pitchFamily="18" charset="0"/>
              </a:rPr>
              <a:t>2</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p>
        </p:txBody>
      </p:sp>
    </p:spTree>
    <p:extLst>
      <p:ext uri="{BB962C8B-B14F-4D97-AF65-F5344CB8AC3E}">
        <p14:creationId xmlns:p14="http://schemas.microsoft.com/office/powerpoint/2010/main" val="32828093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4636"/>
            <a:ext cx="8686800" cy="5693866"/>
          </a:xfrm>
          <a:prstGeom prst="rect">
            <a:avLst/>
          </a:prstGeom>
        </p:spPr>
        <p:txBody>
          <a:bodyPr wrap="square">
            <a:spAutoFit/>
          </a:bodyPr>
          <a:lstStyle/>
          <a:p>
            <a:pPr algn="just"/>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Hai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vật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có</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khối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lượng</a:t>
            </a:r>
            <a:r>
              <a:rPr lang="en-US" sz="2800" dirty="0">
                <a:latin typeface="Times New Roman" pitchFamily="18" charset="0"/>
                <a:cs typeface="Times New Roman" pitchFamily="18" charset="0"/>
              </a:rPr>
              <a:t>  m</a:t>
            </a:r>
            <a:r>
              <a:rPr lang="en-US" sz="2800" baseline="-25000" dirty="0">
                <a:latin typeface="Times New Roman" pitchFamily="18" charset="0"/>
                <a:cs typeface="Times New Roman" pitchFamily="18" charset="0"/>
              </a:rPr>
              <a:t>1</a:t>
            </a:r>
            <a:r>
              <a:rPr lang="en-US" sz="2800" dirty="0">
                <a:latin typeface="Times New Roman" pitchFamily="18" charset="0"/>
                <a:cs typeface="Times New Roman" pitchFamily="18" charset="0"/>
              </a:rPr>
              <a:t> = 4 kg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m</a:t>
            </a:r>
            <a:r>
              <a:rPr lang="en-US" sz="2800" baseline="-25000" dirty="0">
                <a:latin typeface="Times New Roman" pitchFamily="18" charset="0"/>
                <a:cs typeface="Times New Roman" pitchFamily="18" charset="0"/>
              </a:rPr>
              <a:t>2</a:t>
            </a:r>
            <a:r>
              <a:rPr lang="en-US" sz="2800" dirty="0">
                <a:latin typeface="Times New Roman" pitchFamily="18" charset="0"/>
                <a:cs typeface="Times New Roman" pitchFamily="18" charset="0"/>
              </a:rPr>
              <a:t> = 5 kg </a:t>
            </a:r>
            <a:r>
              <a:rPr lang="en-US" sz="2800" dirty="0" err="1">
                <a:latin typeface="Times New Roman" pitchFamily="18" charset="0"/>
                <a:cs typeface="Times New Roman" pitchFamily="18" charset="0"/>
              </a:rPr>
              <a:t>nối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với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nhau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bằng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một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sợi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dây</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không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giãn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được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mắc</a:t>
            </a:r>
            <a:r>
              <a:rPr lang="en-US" sz="2800" dirty="0">
                <a:latin typeface="Times New Roman" pitchFamily="18" charset="0"/>
                <a:cs typeface="Times New Roman" pitchFamily="18" charset="0"/>
              </a:rPr>
              <a:t> qua </a:t>
            </a:r>
            <a:r>
              <a:rPr lang="en-US" sz="2800" dirty="0" err="1">
                <a:latin typeface="Times New Roman" pitchFamily="18" charset="0"/>
                <a:cs typeface="Times New Roman" pitchFamily="18" charset="0"/>
              </a:rPr>
              <a:t>một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ròng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rọc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cố</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định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đặt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trên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mặt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phẳng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nghiêng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có</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góc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nghiêng</a:t>
            </a:r>
            <a:r>
              <a:rPr lang="en-US" sz="2800" dirty="0">
                <a:latin typeface="Times New Roman" pitchFamily="18" charset="0"/>
                <a:cs typeface="Times New Roman" pitchFamily="18" charset="0"/>
              </a:rPr>
              <a:t> α = 30</a:t>
            </a:r>
            <a:r>
              <a:rPr lang="en-US" sz="2800" baseline="30000" dirty="0">
                <a:latin typeface="Times New Roman" pitchFamily="18" charset="0"/>
                <a:cs typeface="Times New Roman" pitchFamily="18" charset="0"/>
              </a:rPr>
              <a:t>o</a:t>
            </a:r>
            <a:r>
              <a:rPr lang="en-US" sz="2800" dirty="0">
                <a:latin typeface="Times New Roman" pitchFamily="18" charset="0"/>
                <a:cs typeface="Times New Roman" pitchFamily="18" charset="0"/>
              </a:rPr>
              <a:t>. Cho </a:t>
            </a:r>
            <a:r>
              <a:rPr lang="en-US" sz="2800" dirty="0" err="1">
                <a:latin typeface="Times New Roman" pitchFamily="18" charset="0"/>
                <a:cs typeface="Times New Roman" pitchFamily="18" charset="0"/>
              </a:rPr>
              <a:t>gia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tốc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trọng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trường</a:t>
            </a:r>
            <a:r>
              <a:rPr lang="en-US" sz="2800" dirty="0">
                <a:latin typeface="Times New Roman" pitchFamily="18" charset="0"/>
                <a:cs typeface="Times New Roman" pitchFamily="18" charset="0"/>
              </a:rPr>
              <a:t> g = 9,8 m/s</a:t>
            </a:r>
            <a:r>
              <a:rPr lang="en-US" sz="2800" baseline="30000" dirty="0">
                <a:latin typeface="Times New Roman" pitchFamily="18" charset="0"/>
                <a:cs typeface="Times New Roman" pitchFamily="18" charset="0"/>
              </a:rPr>
              <a:t>2</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Biết</a:t>
            </a:r>
            <a:r>
              <a:rPr lang="en-US" sz="2800" dirty="0">
                <a:latin typeface="Times New Roman" pitchFamily="18" charset="0"/>
                <a:cs typeface="Times New Roman" pitchFamily="18" charset="0"/>
              </a:rPr>
              <a:t> m</a:t>
            </a:r>
            <a:r>
              <a:rPr lang="en-US" sz="2800" baseline="-25000" dirty="0">
                <a:latin typeface="Times New Roman" pitchFamily="18" charset="0"/>
                <a:cs typeface="Times New Roman" pitchFamily="18" charset="0"/>
              </a:rPr>
              <a:t>1</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xuống</a:t>
            </a:r>
            <a:r>
              <a:rPr lang="en-US" sz="2800" dirty="0">
                <a:latin typeface="Times New Roman" pitchFamily="18" charset="0"/>
                <a:cs typeface="Times New Roman" pitchFamily="18" charset="0"/>
              </a:rPr>
              <a:t> m</a:t>
            </a:r>
            <a:r>
              <a:rPr lang="en-US" sz="2800" baseline="-25000" dirty="0">
                <a:latin typeface="Times New Roman" pitchFamily="18" charset="0"/>
                <a:cs typeface="Times New Roman" pitchFamily="18" charset="0"/>
              </a:rPr>
              <a:t>2</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lên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như</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hình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vẽ</a:t>
            </a:r>
            <a:r>
              <a:rPr lang="en-US" sz="2800" dirty="0">
                <a:latin typeface="Times New Roman" pitchFamily="18" charset="0"/>
                <a:cs typeface="Times New Roman" pitchFamily="18" charset="0"/>
              </a:rPr>
              <a:t>.</a:t>
            </a:r>
          </a:p>
          <a:p>
            <a:pPr algn="just"/>
            <a:r>
              <a:rPr lang="en-US" sz="2800" dirty="0">
                <a:latin typeface="Times New Roman" pitchFamily="18" charset="0"/>
                <a:cs typeface="Times New Roman" pitchFamily="18" charset="0"/>
              </a:rPr>
              <a:t>     a) </a:t>
            </a:r>
            <a:r>
              <a:rPr lang="en-US" sz="2800" dirty="0" err="1">
                <a:latin typeface="Times New Roman" pitchFamily="18" charset="0"/>
                <a:cs typeface="Times New Roman" pitchFamily="18" charset="0"/>
              </a:rPr>
              <a:t>Giả</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sử</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bỏ</a:t>
            </a:r>
            <a:r>
              <a:rPr lang="en-US" sz="2800" dirty="0">
                <a:latin typeface="Times New Roman" pitchFamily="18" charset="0"/>
                <a:cs typeface="Times New Roman" pitchFamily="18" charset="0"/>
              </a:rPr>
              <a:t> qua ma </a:t>
            </a:r>
            <a:r>
              <a:rPr lang="en-US" sz="2800" dirty="0" err="1">
                <a:latin typeface="Times New Roman" pitchFamily="18" charset="0"/>
                <a:cs typeface="Times New Roman" pitchFamily="18" charset="0"/>
              </a:rPr>
              <a:t>sát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giữa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vật</a:t>
            </a:r>
            <a:r>
              <a:rPr lang="en-US" sz="2800" dirty="0">
                <a:latin typeface="Times New Roman" pitchFamily="18" charset="0"/>
                <a:cs typeface="Times New Roman" pitchFamily="18" charset="0"/>
              </a:rPr>
              <a:t> m</a:t>
            </a:r>
            <a:r>
              <a:rPr lang="en-US" sz="2800" baseline="-25000" dirty="0">
                <a:latin typeface="Times New Roman" pitchFamily="18" charset="0"/>
                <a:cs typeface="Times New Roman" pitchFamily="18" charset="0"/>
              </a:rPr>
              <a:t>2</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mặt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phẳng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nghiêng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bỏ</a:t>
            </a:r>
            <a:r>
              <a:rPr lang="en-US" sz="2800" dirty="0">
                <a:latin typeface="Times New Roman" pitchFamily="18" charset="0"/>
                <a:cs typeface="Times New Roman" pitchFamily="18" charset="0"/>
              </a:rPr>
              <a:t> qua </a:t>
            </a:r>
            <a:r>
              <a:rPr lang="en-US" sz="2800" dirty="0" err="1">
                <a:latin typeface="Times New Roman" pitchFamily="18" charset="0"/>
                <a:cs typeface="Times New Roman" pitchFamily="18" charset="0"/>
              </a:rPr>
              <a:t>khối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lượng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của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ròng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rọc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tính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tốc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của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hệ</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từ</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định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luật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bảo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toàn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cơ</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năng</a:t>
            </a:r>
            <a:r>
              <a:rPr lang="en-US" sz="2800" dirty="0">
                <a:latin typeface="Times New Roman" pitchFamily="18" charset="0"/>
                <a:cs typeface="Times New Roman" pitchFamily="18" charset="0"/>
              </a:rPr>
              <a:t>.</a:t>
            </a:r>
          </a:p>
          <a:p>
            <a:pPr algn="just"/>
            <a:r>
              <a:rPr lang="en-US" sz="2800" dirty="0">
                <a:latin typeface="Times New Roman" pitchFamily="18" charset="0"/>
                <a:cs typeface="Times New Roman" pitchFamily="18" charset="0"/>
              </a:rPr>
              <a:t>     b) </a:t>
            </a:r>
            <a:r>
              <a:rPr lang="en-US" sz="2800" dirty="0" err="1">
                <a:latin typeface="Times New Roman" pitchFamily="18" charset="0"/>
                <a:cs typeface="Times New Roman" pitchFamily="18" charset="0"/>
              </a:rPr>
              <a:t>Ròng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rọc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có</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khối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lượng</a:t>
            </a:r>
            <a:r>
              <a:rPr lang="en-US" sz="2800" dirty="0">
                <a:latin typeface="Times New Roman" pitchFamily="18" charset="0"/>
                <a:cs typeface="Times New Roman" pitchFamily="18" charset="0"/>
              </a:rPr>
              <a:t> M = 2 kg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có</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dạng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đĩa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đặc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đồng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chất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Hệ</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số</a:t>
            </a:r>
            <a:r>
              <a:rPr lang="en-US" sz="2800" dirty="0">
                <a:latin typeface="Times New Roman" pitchFamily="18" charset="0"/>
                <a:cs typeface="Times New Roman" pitchFamily="18" charset="0"/>
              </a:rPr>
              <a:t> ma </a:t>
            </a:r>
            <a:r>
              <a:rPr lang="en-US" sz="2800" dirty="0" err="1">
                <a:latin typeface="Times New Roman" pitchFamily="18" charset="0"/>
                <a:cs typeface="Times New Roman" pitchFamily="18" charset="0"/>
              </a:rPr>
              <a:t>sát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giữa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vật</a:t>
            </a:r>
            <a:r>
              <a:rPr lang="en-US" sz="2800" dirty="0">
                <a:latin typeface="Times New Roman" pitchFamily="18" charset="0"/>
                <a:cs typeface="Times New Roman" pitchFamily="18" charset="0"/>
              </a:rPr>
              <a:t> m</a:t>
            </a:r>
            <a:r>
              <a:rPr lang="en-US" sz="2800" baseline="-25000" dirty="0">
                <a:latin typeface="Times New Roman" pitchFamily="18" charset="0"/>
                <a:cs typeface="Times New Roman" pitchFamily="18" charset="0"/>
              </a:rPr>
              <a:t>2</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mặt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phẳng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nghiêng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là</a:t>
            </a:r>
            <a:r>
              <a:rPr lang="en-US" sz="2800" dirty="0">
                <a:latin typeface="Times New Roman" pitchFamily="18" charset="0"/>
                <a:cs typeface="Times New Roman" pitchFamily="18" charset="0"/>
              </a:rPr>
              <a:t> 0,25. </a:t>
            </a:r>
          </a:p>
          <a:p>
            <a:pPr algn="just"/>
            <a:r>
              <a:rPr lang="en-US" sz="2800" dirty="0">
                <a:latin typeface="Times New Roman" pitchFamily="18" charset="0"/>
                <a:cs typeface="Times New Roman" pitchFamily="18" charset="0"/>
              </a:rPr>
              <a:t>          b</a:t>
            </a:r>
            <a:r>
              <a:rPr lang="en-US" sz="2800" baseline="-25000" dirty="0">
                <a:latin typeface="Times New Roman" pitchFamily="18" charset="0"/>
                <a:cs typeface="Times New Roman" pitchFamily="18" charset="0"/>
              </a:rPr>
              <a:t>1</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Tính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tốc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của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hệ</a:t>
            </a:r>
            <a:r>
              <a:rPr lang="en-US" sz="2800" dirty="0">
                <a:latin typeface="Times New Roman" pitchFamily="18" charset="0"/>
                <a:cs typeface="Times New Roman" pitchFamily="18" charset="0"/>
              </a:rPr>
              <a:t> (m</a:t>
            </a:r>
            <a:r>
              <a:rPr lang="en-US" sz="2800" baseline="-25000" dirty="0">
                <a:latin typeface="Times New Roman" pitchFamily="18" charset="0"/>
                <a:cs typeface="Times New Roman" pitchFamily="18" charset="0"/>
              </a:rPr>
              <a:t>1</a:t>
            </a:r>
            <a:r>
              <a:rPr lang="en-US" sz="2800" dirty="0">
                <a:latin typeface="Times New Roman" pitchFamily="18" charset="0"/>
                <a:cs typeface="Times New Roman" pitchFamily="18" charset="0"/>
              </a:rPr>
              <a:t>,m</a:t>
            </a:r>
            <a:r>
              <a:rPr lang="en-US" sz="2800" baseline="-25000" dirty="0">
                <a:latin typeface="Times New Roman" pitchFamily="18" charset="0"/>
                <a:cs typeface="Times New Roman" pitchFamily="18" charset="0"/>
              </a:rPr>
              <a:t>2</a:t>
            </a:r>
            <a:r>
              <a:rPr lang="en-US" sz="2800" dirty="0">
                <a:latin typeface="Times New Roman" pitchFamily="18" charset="0"/>
                <a:cs typeface="Times New Roman" pitchFamily="18" charset="0"/>
              </a:rPr>
              <a:t>).</a:t>
            </a:r>
          </a:p>
          <a:p>
            <a:pPr algn="just"/>
            <a:r>
              <a:rPr lang="en-US" sz="2800" dirty="0">
                <a:latin typeface="Times New Roman" pitchFamily="18" charset="0"/>
                <a:cs typeface="Times New Roman" pitchFamily="18" charset="0"/>
              </a:rPr>
              <a:t>          b</a:t>
            </a:r>
            <a:r>
              <a:rPr lang="en-US" sz="2800" baseline="-25000" dirty="0">
                <a:latin typeface="Times New Roman" pitchFamily="18" charset="0"/>
                <a:cs typeface="Times New Roman" pitchFamily="18" charset="0"/>
              </a:rPr>
              <a:t>2</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Tính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lực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căng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dây</a:t>
            </a:r>
            <a:r>
              <a:rPr lang="en-US" sz="2800" dirty="0">
                <a:latin typeface="Times New Roman" pitchFamily="18" charset="0"/>
                <a:cs typeface="Times New Roman" pitchFamily="18" charset="0"/>
              </a:rPr>
              <a:t>.</a:t>
            </a: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bwMode="auto">
          <a:xfrm>
            <a:off x="5334000" y="4343400"/>
            <a:ext cx="3492500" cy="2364105"/>
          </a:xfrm>
          <a:prstGeom prst="rect">
            <a:avLst/>
          </a:prstGeom>
          <a:noFill/>
          <a:ln>
            <a:noFill/>
          </a:ln>
        </p:spPr>
      </p:pic>
    </p:spTree>
    <p:extLst>
      <p:ext uri="{BB962C8B-B14F-4D97-AF65-F5344CB8AC3E}">
        <p14:creationId xmlns:p14="http://schemas.microsoft.com/office/powerpoint/2010/main" val="1295546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Text Box 2"/>
          <p:cNvSpPr txBox="1">
            <a:spLocks noChangeArrowheads="1"/>
          </p:cNvSpPr>
          <p:nvPr/>
        </p:nvSpPr>
        <p:spPr bwMode="auto">
          <a:xfrm>
            <a:off x="1422400" y="304800"/>
            <a:ext cx="35052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Xeùt chaát ñieåm thöù “ i ”:</a:t>
            </a:r>
          </a:p>
        </p:txBody>
      </p:sp>
      <p:graphicFrame>
        <p:nvGraphicFramePr>
          <p:cNvPr id="902147" name="Object 3"/>
          <p:cNvGraphicFramePr>
            <a:graphicFrameLocks noGrp="1" noChangeAspect="1"/>
          </p:cNvGraphicFramePr>
          <p:nvPr>
            <p:ph sz="quarter" idx="1"/>
          </p:nvPr>
        </p:nvGraphicFramePr>
        <p:xfrm>
          <a:off x="5765800" y="228600"/>
          <a:ext cx="493713" cy="762000"/>
        </p:xfrm>
        <a:graphic>
          <a:graphicData uri="http://schemas.openxmlformats.org/presentationml/2006/ole">
            <mc:AlternateContent xmlns:mc="http://schemas.openxmlformats.org/markup-compatibility/2006">
              <mc:Choice xmlns:v="urn:schemas-microsoft-com:vml" Requires="v">
                <p:oleObj name="Equation" r:id="rId2" imgW="164880" imgH="253800" progId="Equation.DSMT4">
                  <p:embed/>
                </p:oleObj>
              </mc:Choice>
              <mc:Fallback>
                <p:oleObj name="Equation" r:id="rId2" imgW="164880" imgH="253800" progId="Equation.DSMT4">
                  <p:embed/>
                  <p:pic>
                    <p:nvPicPr>
                      <p:cNvPr id="90214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5800" y="228600"/>
                        <a:ext cx="493713"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2148" name="Object 4"/>
          <p:cNvGraphicFramePr>
            <a:graphicFrameLocks noGrp="1" noChangeAspect="1"/>
          </p:cNvGraphicFramePr>
          <p:nvPr>
            <p:ph sz="quarter" idx="2"/>
          </p:nvPr>
        </p:nvGraphicFramePr>
        <p:xfrm>
          <a:off x="6527800" y="0"/>
          <a:ext cx="558800" cy="1016000"/>
        </p:xfrm>
        <a:graphic>
          <a:graphicData uri="http://schemas.openxmlformats.org/presentationml/2006/ole">
            <mc:AlternateContent xmlns:mc="http://schemas.openxmlformats.org/markup-compatibility/2006">
              <mc:Choice xmlns:v="urn:schemas-microsoft-com:vml" Requires="v">
                <p:oleObj name="Equation" r:id="rId4" imgW="139680" imgH="253800" progId="Equation.DSMT4">
                  <p:embed/>
                </p:oleObj>
              </mc:Choice>
              <mc:Fallback>
                <p:oleObj name="Equation" r:id="rId4" imgW="139680" imgH="253800" progId="Equation.DSMT4">
                  <p:embed/>
                  <p:pic>
                    <p:nvPicPr>
                      <p:cNvPr id="90214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7800" y="0"/>
                        <a:ext cx="55880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2149" name="Object 5"/>
          <p:cNvGraphicFramePr>
            <a:graphicFrameLocks noGrp="1" noChangeAspect="1"/>
          </p:cNvGraphicFramePr>
          <p:nvPr>
            <p:ph sz="quarter" idx="3"/>
          </p:nvPr>
        </p:nvGraphicFramePr>
        <p:xfrm>
          <a:off x="4976813" y="228600"/>
          <a:ext cx="560387" cy="720725"/>
        </p:xfrm>
        <a:graphic>
          <a:graphicData uri="http://schemas.openxmlformats.org/presentationml/2006/ole">
            <mc:AlternateContent xmlns:mc="http://schemas.openxmlformats.org/markup-compatibility/2006">
              <mc:Choice xmlns:v="urn:schemas-microsoft-com:vml" Requires="v">
                <p:oleObj name="Equation" r:id="rId6" imgW="177480" imgH="228600" progId="Equation.DSMT4">
                  <p:embed/>
                </p:oleObj>
              </mc:Choice>
              <mc:Fallback>
                <p:oleObj name="Equation" r:id="rId6" imgW="177480" imgH="228600" progId="Equation.DSMT4">
                  <p:embed/>
                  <p:pic>
                    <p:nvPicPr>
                      <p:cNvPr id="902149"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76813" y="228600"/>
                        <a:ext cx="560387"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2150" name="Object 6"/>
          <p:cNvGraphicFramePr>
            <a:graphicFrameLocks noGrp="1" noChangeAspect="1"/>
          </p:cNvGraphicFramePr>
          <p:nvPr>
            <p:ph sz="quarter" idx="4"/>
          </p:nvPr>
        </p:nvGraphicFramePr>
        <p:xfrm>
          <a:off x="2362200" y="650875"/>
          <a:ext cx="1481138" cy="1406525"/>
        </p:xfrm>
        <a:graphic>
          <a:graphicData uri="http://schemas.openxmlformats.org/presentationml/2006/ole">
            <mc:AlternateContent xmlns:mc="http://schemas.openxmlformats.org/markup-compatibility/2006">
              <mc:Choice xmlns:v="urn:schemas-microsoft-com:vml" Requires="v">
                <p:oleObj name="Equation" r:id="rId8" imgW="495000" imgH="469800" progId="Equation.DSMT4">
                  <p:embed/>
                </p:oleObj>
              </mc:Choice>
              <mc:Fallback>
                <p:oleObj name="Equation" r:id="rId8" imgW="495000" imgH="469800" progId="Equation.DSMT4">
                  <p:embed/>
                  <p:pic>
                    <p:nvPicPr>
                      <p:cNvPr id="90215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2200" y="650875"/>
                        <a:ext cx="1481138" cy="1406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2151" name="Object 7"/>
          <p:cNvGraphicFramePr>
            <a:graphicFrameLocks noChangeAspect="1"/>
          </p:cNvGraphicFramePr>
          <p:nvPr/>
        </p:nvGraphicFramePr>
        <p:xfrm>
          <a:off x="990600" y="2209800"/>
          <a:ext cx="4038600" cy="1370013"/>
        </p:xfrm>
        <a:graphic>
          <a:graphicData uri="http://schemas.openxmlformats.org/presentationml/2006/ole">
            <mc:AlternateContent xmlns:mc="http://schemas.openxmlformats.org/markup-compatibility/2006">
              <mc:Choice xmlns:v="urn:schemas-microsoft-com:vml" Requires="v">
                <p:oleObj name="Equation" r:id="rId10" imgW="1346040" imgH="457200" progId="Equation.DSMT4">
                  <p:embed/>
                </p:oleObj>
              </mc:Choice>
              <mc:Fallback>
                <p:oleObj name="Equation" r:id="rId10" imgW="1346040" imgH="457200" progId="Equation.DSMT4">
                  <p:embed/>
                  <p:pic>
                    <p:nvPicPr>
                      <p:cNvPr id="902151"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0600" y="2209800"/>
                        <a:ext cx="4038600" cy="1370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2152" name="Object 8"/>
          <p:cNvGraphicFramePr>
            <a:graphicFrameLocks noChangeAspect="1"/>
          </p:cNvGraphicFramePr>
          <p:nvPr/>
        </p:nvGraphicFramePr>
        <p:xfrm>
          <a:off x="1676400" y="1751013"/>
          <a:ext cx="1219200" cy="595312"/>
        </p:xfrm>
        <a:graphic>
          <a:graphicData uri="http://schemas.openxmlformats.org/presentationml/2006/ole">
            <mc:AlternateContent xmlns:mc="http://schemas.openxmlformats.org/markup-compatibility/2006">
              <mc:Choice xmlns:v="urn:schemas-microsoft-com:vml" Requires="v">
                <p:oleObj name="Equation" r:id="rId12" imgW="520560" imgH="253800" progId="Equation.DSMT4">
                  <p:embed/>
                </p:oleObj>
              </mc:Choice>
              <mc:Fallback>
                <p:oleObj name="Equation" r:id="rId12" imgW="520560" imgH="253800" progId="Equation.DSMT4">
                  <p:embed/>
                  <p:pic>
                    <p:nvPicPr>
                      <p:cNvPr id="902152"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76400" y="1751013"/>
                        <a:ext cx="1219200"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2153" name="Text Box 9"/>
          <p:cNvSpPr txBox="1">
            <a:spLocks noChangeArrowheads="1"/>
          </p:cNvSpPr>
          <p:nvPr/>
        </p:nvSpPr>
        <p:spPr bwMode="auto">
          <a:xfrm>
            <a:off x="5537200" y="304800"/>
            <a:ext cx="3810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a:t>
            </a:r>
          </a:p>
        </p:txBody>
      </p:sp>
      <p:sp>
        <p:nvSpPr>
          <p:cNvPr id="902154" name="Text Box 10"/>
          <p:cNvSpPr txBox="1">
            <a:spLocks noChangeArrowheads="1"/>
          </p:cNvSpPr>
          <p:nvPr/>
        </p:nvSpPr>
        <p:spPr bwMode="auto">
          <a:xfrm>
            <a:off x="6299200" y="304800"/>
            <a:ext cx="2286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a:t>
            </a:r>
          </a:p>
        </p:txBody>
      </p:sp>
      <p:sp>
        <p:nvSpPr>
          <p:cNvPr id="902155" name="Line 11"/>
          <p:cNvSpPr>
            <a:spLocks noChangeShapeType="1"/>
          </p:cNvSpPr>
          <p:nvPr/>
        </p:nvSpPr>
        <p:spPr bwMode="auto">
          <a:xfrm>
            <a:off x="1143000" y="3505200"/>
            <a:ext cx="3657600" cy="0"/>
          </a:xfrm>
          <a:prstGeom prst="line">
            <a:avLst/>
          </a:prstGeom>
          <a:noFill/>
          <a:ln w="9525">
            <a:solidFill>
              <a:schemeClr val="tx1"/>
            </a:solidFill>
            <a:round/>
            <a:headEnd/>
            <a:tailEnd/>
          </a:ln>
        </p:spPr>
        <p:txBody>
          <a:bodyPr/>
          <a:lstStyle/>
          <a:p>
            <a:endParaRPr lang="en-US"/>
          </a:p>
        </p:txBody>
      </p:sp>
      <p:sp>
        <p:nvSpPr>
          <p:cNvPr id="902156" name="Line 12"/>
          <p:cNvSpPr>
            <a:spLocks noChangeShapeType="1"/>
          </p:cNvSpPr>
          <p:nvPr/>
        </p:nvSpPr>
        <p:spPr bwMode="auto">
          <a:xfrm>
            <a:off x="2971800" y="3505200"/>
            <a:ext cx="0" cy="381000"/>
          </a:xfrm>
          <a:prstGeom prst="line">
            <a:avLst/>
          </a:prstGeom>
          <a:noFill/>
          <a:ln w="9525">
            <a:solidFill>
              <a:schemeClr val="tx1"/>
            </a:solidFill>
            <a:round/>
            <a:headEnd/>
            <a:tailEnd type="triangle" w="med" len="med"/>
          </a:ln>
        </p:spPr>
        <p:txBody>
          <a:bodyPr/>
          <a:lstStyle/>
          <a:p>
            <a:endParaRPr lang="en-US"/>
          </a:p>
        </p:txBody>
      </p:sp>
      <p:sp>
        <p:nvSpPr>
          <p:cNvPr id="902157" name="Text Box 13"/>
          <p:cNvSpPr txBox="1">
            <a:spLocks noChangeArrowheads="1"/>
          </p:cNvSpPr>
          <p:nvPr/>
        </p:nvSpPr>
        <p:spPr bwMode="auto">
          <a:xfrm>
            <a:off x="609600" y="3733800"/>
            <a:ext cx="7620000" cy="854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Gioáng phöông trình chuyeån ñoäng cuûa </a:t>
            </a:r>
            <a:r>
              <a:rPr lang="en-US" sz="2500" u="sng">
                <a:latin typeface="VNI-Times" pitchFamily="2" charset="0"/>
              </a:rPr>
              <a:t>moät chaát ñieåm</a:t>
            </a:r>
            <a:r>
              <a:rPr lang="en-US" sz="2500">
                <a:latin typeface="VNI-Times" pitchFamily="2" charset="0"/>
              </a:rPr>
              <a:t> coù khoái löôïng:</a:t>
            </a:r>
          </a:p>
        </p:txBody>
      </p:sp>
      <p:graphicFrame>
        <p:nvGraphicFramePr>
          <p:cNvPr id="902158" name="Object 14"/>
          <p:cNvGraphicFramePr>
            <a:graphicFrameLocks noChangeAspect="1"/>
          </p:cNvGraphicFramePr>
          <p:nvPr/>
        </p:nvGraphicFramePr>
        <p:xfrm>
          <a:off x="2286000" y="3962400"/>
          <a:ext cx="1371600" cy="865188"/>
        </p:xfrm>
        <a:graphic>
          <a:graphicData uri="http://schemas.openxmlformats.org/presentationml/2006/ole">
            <mc:AlternateContent xmlns:mc="http://schemas.openxmlformats.org/markup-compatibility/2006">
              <mc:Choice xmlns:v="urn:schemas-microsoft-com:vml" Requires="v">
                <p:oleObj name="Equation" r:id="rId14" imgW="685800" imgH="431640" progId="Equation.DSMT4">
                  <p:embed/>
                </p:oleObj>
              </mc:Choice>
              <mc:Fallback>
                <p:oleObj name="Equation" r:id="rId14" imgW="685800" imgH="431640" progId="Equation.DSMT4">
                  <p:embed/>
                  <p:pic>
                    <p:nvPicPr>
                      <p:cNvPr id="902158"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86000" y="3962400"/>
                        <a:ext cx="1371600" cy="86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2159" name="Object 15"/>
          <p:cNvGraphicFramePr>
            <a:graphicFrameLocks noChangeAspect="1"/>
          </p:cNvGraphicFramePr>
          <p:nvPr/>
        </p:nvGraphicFramePr>
        <p:xfrm>
          <a:off x="6934200" y="3924300"/>
          <a:ext cx="1371600" cy="952500"/>
        </p:xfrm>
        <a:graphic>
          <a:graphicData uri="http://schemas.openxmlformats.org/presentationml/2006/ole">
            <mc:AlternateContent xmlns:mc="http://schemas.openxmlformats.org/markup-compatibility/2006">
              <mc:Choice xmlns:v="urn:schemas-microsoft-com:vml" Requires="v">
                <p:oleObj name="Equation" r:id="rId16" imgW="622080" imgH="431640" progId="Equation.DSMT4">
                  <p:embed/>
                </p:oleObj>
              </mc:Choice>
              <mc:Fallback>
                <p:oleObj name="Equation" r:id="rId16" imgW="622080" imgH="431640" progId="Equation.DSMT4">
                  <p:embed/>
                  <p:pic>
                    <p:nvPicPr>
                      <p:cNvPr id="902159" name="Object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934200" y="3924300"/>
                        <a:ext cx="137160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2160" name="Object 16"/>
          <p:cNvGraphicFramePr>
            <a:graphicFrameLocks noChangeAspect="1"/>
          </p:cNvGraphicFramePr>
          <p:nvPr/>
        </p:nvGraphicFramePr>
        <p:xfrm>
          <a:off x="2590800" y="4572000"/>
          <a:ext cx="1981200" cy="671513"/>
        </p:xfrm>
        <a:graphic>
          <a:graphicData uri="http://schemas.openxmlformats.org/presentationml/2006/ole">
            <mc:AlternateContent xmlns:mc="http://schemas.openxmlformats.org/markup-compatibility/2006">
              <mc:Choice xmlns:v="urn:schemas-microsoft-com:vml" Requires="v">
                <p:oleObj name="Equation" r:id="rId18" imgW="749160" imgH="253800" progId="Equation.DSMT4">
                  <p:embed/>
                </p:oleObj>
              </mc:Choice>
              <mc:Fallback>
                <p:oleObj name="Equation" r:id="rId18" imgW="749160" imgH="253800" progId="Equation.DSMT4">
                  <p:embed/>
                  <p:pic>
                    <p:nvPicPr>
                      <p:cNvPr id="902160" name="Object 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90800" y="4572000"/>
                        <a:ext cx="1981200" cy="671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2161" name="Text Box 17"/>
          <p:cNvSpPr txBox="1">
            <a:spLocks noChangeArrowheads="1"/>
          </p:cNvSpPr>
          <p:nvPr/>
        </p:nvSpPr>
        <p:spPr bwMode="auto">
          <a:xfrm>
            <a:off x="3733800" y="4114800"/>
            <a:ext cx="34290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,chòu taùc duïng moät löïc:</a:t>
            </a:r>
          </a:p>
        </p:txBody>
      </p:sp>
      <p:sp>
        <p:nvSpPr>
          <p:cNvPr id="902162" name="Text Box 18"/>
          <p:cNvSpPr txBox="1">
            <a:spLocks noChangeArrowheads="1"/>
          </p:cNvSpPr>
          <p:nvPr/>
        </p:nvSpPr>
        <p:spPr bwMode="auto">
          <a:xfrm>
            <a:off x="533400" y="4648200"/>
            <a:ext cx="20574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 nhaän gia toác :</a:t>
            </a:r>
          </a:p>
        </p:txBody>
      </p:sp>
      <p:sp>
        <p:nvSpPr>
          <p:cNvPr id="902163" name="AutoShape 19"/>
          <p:cNvSpPr>
            <a:spLocks noChangeArrowheads="1"/>
          </p:cNvSpPr>
          <p:nvPr/>
        </p:nvSpPr>
        <p:spPr bwMode="auto">
          <a:xfrm>
            <a:off x="381000" y="5410200"/>
            <a:ext cx="609600" cy="76200"/>
          </a:xfrm>
          <a:prstGeom prst="rightArrow">
            <a:avLst>
              <a:gd name="adj1" fmla="val 50000"/>
              <a:gd name="adj2" fmla="val 200000"/>
            </a:avLst>
          </a:prstGeom>
          <a:solidFill>
            <a:schemeClr val="accent1"/>
          </a:solidFill>
          <a:ln w="9525">
            <a:solidFill>
              <a:schemeClr val="tx1"/>
            </a:solidFill>
            <a:miter lim="800000"/>
            <a:headEnd/>
            <a:tailEnd/>
          </a:ln>
        </p:spPr>
        <p:txBody>
          <a:bodyPr wrap="none" anchor="ctr"/>
          <a:lstStyle/>
          <a:p>
            <a:endParaRPr lang="en-US"/>
          </a:p>
        </p:txBody>
      </p:sp>
      <p:sp>
        <p:nvSpPr>
          <p:cNvPr id="902164" name="Text Box 20"/>
          <p:cNvSpPr txBox="1">
            <a:spLocks noChangeArrowheads="1"/>
          </p:cNvSpPr>
          <p:nvPr/>
        </p:nvSpPr>
        <p:spPr bwMode="auto">
          <a:xfrm>
            <a:off x="1066800" y="5257800"/>
            <a:ext cx="7924800" cy="1273175"/>
          </a:xfrm>
          <a:prstGeom prst="rect">
            <a:avLst/>
          </a:prstGeom>
          <a:noFill/>
          <a:ln w="38100">
            <a:solidFill>
              <a:schemeClr val="folHlink"/>
            </a:solidFill>
            <a:miter lim="800000"/>
            <a:headEnd/>
            <a:tailEnd/>
          </a:ln>
        </p:spPr>
        <p:txBody>
          <a:bodyPr>
            <a:spAutoFit/>
          </a:bodyPr>
          <a:lstStyle/>
          <a:p>
            <a:pPr algn="l">
              <a:spcBef>
                <a:spcPct val="50000"/>
              </a:spcBef>
            </a:pPr>
            <a:r>
              <a:rPr lang="en-US" sz="2500">
                <a:latin typeface="VNI-Times" pitchFamily="2" charset="0"/>
              </a:rPr>
              <a:t>Töôûng töôïng vaät ñöôïc “thu laïi” thaønh 1 ñieåm (chaát ñieåm ), ñaëc tröng ñaày ñuû cho caû vaät veà phöông dieän ñoäng löïc hoïc,ñoù laø “khoái taâm” cuûa vaät . </a:t>
            </a:r>
          </a:p>
        </p:txBody>
      </p:sp>
      <p:sp>
        <p:nvSpPr>
          <p:cNvPr id="902165" name="Line 21"/>
          <p:cNvSpPr>
            <a:spLocks noChangeShapeType="1"/>
          </p:cNvSpPr>
          <p:nvPr/>
        </p:nvSpPr>
        <p:spPr bwMode="auto">
          <a:xfrm>
            <a:off x="2971800" y="1524000"/>
            <a:ext cx="0" cy="1143000"/>
          </a:xfrm>
          <a:prstGeom prst="line">
            <a:avLst/>
          </a:prstGeom>
          <a:noFill/>
          <a:ln w="38100">
            <a:solidFill>
              <a:srgbClr val="0066FF"/>
            </a:solidFill>
            <a:prstDash val="dash"/>
            <a:round/>
            <a:headEnd/>
            <a:tailEnd type="arrow"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2146"/>
                                        </p:tgtEl>
                                        <p:attrNameLst>
                                          <p:attrName>style.visibility</p:attrName>
                                        </p:attrNameLst>
                                      </p:cBhvr>
                                      <p:to>
                                        <p:strVal val="visible"/>
                                      </p:to>
                                    </p:set>
                                    <p:animEffect transition="in" filter="blinds(horizontal)">
                                      <p:cBhvr>
                                        <p:cTn id="7" dur="500"/>
                                        <p:tgtEl>
                                          <p:spTgt spid="902146"/>
                                        </p:tgtEl>
                                      </p:cBhvr>
                                    </p:animEffect>
                                  </p:childTnLst>
                                </p:cTn>
                              </p:par>
                              <p:par>
                                <p:cTn id="8" presetID="3" presetClass="entr" presetSubtype="10" fill="hold" nodeType="withEffect">
                                  <p:stCondLst>
                                    <p:cond delay="0"/>
                                  </p:stCondLst>
                                  <p:childTnLst>
                                    <p:set>
                                      <p:cBhvr>
                                        <p:cTn id="9" dur="1" fill="hold">
                                          <p:stCondLst>
                                            <p:cond delay="0"/>
                                          </p:stCondLst>
                                        </p:cTn>
                                        <p:tgtEl>
                                          <p:spTgt spid="902149"/>
                                        </p:tgtEl>
                                        <p:attrNameLst>
                                          <p:attrName>style.visibility</p:attrName>
                                        </p:attrNameLst>
                                      </p:cBhvr>
                                      <p:to>
                                        <p:strVal val="visible"/>
                                      </p:to>
                                    </p:set>
                                    <p:animEffect transition="in" filter="blinds(horizontal)">
                                      <p:cBhvr>
                                        <p:cTn id="10" dur="500"/>
                                        <p:tgtEl>
                                          <p:spTgt spid="902149"/>
                                        </p:tgtEl>
                                      </p:cBhvr>
                                    </p:animEffect>
                                  </p:childTnLst>
                                </p:cTn>
                              </p:par>
                              <p:par>
                                <p:cTn id="11" presetID="3" presetClass="entr" presetSubtype="10" fill="hold" nodeType="withEffect">
                                  <p:stCondLst>
                                    <p:cond delay="0"/>
                                  </p:stCondLst>
                                  <p:childTnLst>
                                    <p:set>
                                      <p:cBhvr>
                                        <p:cTn id="12" dur="1" fill="hold">
                                          <p:stCondLst>
                                            <p:cond delay="0"/>
                                          </p:stCondLst>
                                        </p:cTn>
                                        <p:tgtEl>
                                          <p:spTgt spid="902147"/>
                                        </p:tgtEl>
                                        <p:attrNameLst>
                                          <p:attrName>style.visibility</p:attrName>
                                        </p:attrNameLst>
                                      </p:cBhvr>
                                      <p:to>
                                        <p:strVal val="visible"/>
                                      </p:to>
                                    </p:set>
                                    <p:animEffect transition="in" filter="blinds(horizontal)">
                                      <p:cBhvr>
                                        <p:cTn id="13" dur="500"/>
                                        <p:tgtEl>
                                          <p:spTgt spid="90214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02153"/>
                                        </p:tgtEl>
                                        <p:attrNameLst>
                                          <p:attrName>style.visibility</p:attrName>
                                        </p:attrNameLst>
                                      </p:cBhvr>
                                      <p:to>
                                        <p:strVal val="visible"/>
                                      </p:to>
                                    </p:set>
                                    <p:animEffect transition="in" filter="blinds(horizontal)">
                                      <p:cBhvr>
                                        <p:cTn id="16" dur="500"/>
                                        <p:tgtEl>
                                          <p:spTgt spid="90215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902154"/>
                                        </p:tgtEl>
                                        <p:attrNameLst>
                                          <p:attrName>style.visibility</p:attrName>
                                        </p:attrNameLst>
                                      </p:cBhvr>
                                      <p:to>
                                        <p:strVal val="visible"/>
                                      </p:to>
                                    </p:set>
                                    <p:animEffect transition="in" filter="blinds(horizontal)">
                                      <p:cBhvr>
                                        <p:cTn id="19" dur="500"/>
                                        <p:tgtEl>
                                          <p:spTgt spid="902154"/>
                                        </p:tgtEl>
                                      </p:cBhvr>
                                    </p:animEffect>
                                  </p:childTnLst>
                                </p:cTn>
                              </p:par>
                              <p:par>
                                <p:cTn id="20" presetID="3" presetClass="entr" presetSubtype="10" fill="hold" nodeType="withEffect">
                                  <p:stCondLst>
                                    <p:cond delay="0"/>
                                  </p:stCondLst>
                                  <p:childTnLst>
                                    <p:set>
                                      <p:cBhvr>
                                        <p:cTn id="21" dur="1" fill="hold">
                                          <p:stCondLst>
                                            <p:cond delay="0"/>
                                          </p:stCondLst>
                                        </p:cTn>
                                        <p:tgtEl>
                                          <p:spTgt spid="902148"/>
                                        </p:tgtEl>
                                        <p:attrNameLst>
                                          <p:attrName>style.visibility</p:attrName>
                                        </p:attrNameLst>
                                      </p:cBhvr>
                                      <p:to>
                                        <p:strVal val="visible"/>
                                      </p:to>
                                    </p:set>
                                    <p:animEffect transition="in" filter="blinds(horizontal)">
                                      <p:cBhvr>
                                        <p:cTn id="22" dur="500"/>
                                        <p:tgtEl>
                                          <p:spTgt spid="90214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902150"/>
                                        </p:tgtEl>
                                        <p:attrNameLst>
                                          <p:attrName>style.visibility</p:attrName>
                                        </p:attrNameLst>
                                      </p:cBhvr>
                                      <p:to>
                                        <p:strVal val="visible"/>
                                      </p:to>
                                    </p:set>
                                    <p:animEffect transition="in" filter="box(in)">
                                      <p:cBhvr>
                                        <p:cTn id="27" dur="500"/>
                                        <p:tgtEl>
                                          <p:spTgt spid="902150"/>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902152"/>
                                        </p:tgtEl>
                                        <p:attrNameLst>
                                          <p:attrName>style.visibility</p:attrName>
                                        </p:attrNameLst>
                                      </p:cBhvr>
                                      <p:to>
                                        <p:strVal val="visible"/>
                                      </p:to>
                                    </p:set>
                                    <p:animEffect transition="in" filter="checkerboard(across)">
                                      <p:cBhvr>
                                        <p:cTn id="32" dur="500"/>
                                        <p:tgtEl>
                                          <p:spTgt spid="902152"/>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902165"/>
                                        </p:tgtEl>
                                        <p:attrNameLst>
                                          <p:attrName>style.visibility</p:attrName>
                                        </p:attrNameLst>
                                      </p:cBhvr>
                                      <p:to>
                                        <p:strVal val="visible"/>
                                      </p:to>
                                    </p:set>
                                    <p:animEffect transition="in" filter="checkerboard(across)">
                                      <p:cBhvr>
                                        <p:cTn id="35" dur="500"/>
                                        <p:tgtEl>
                                          <p:spTgt spid="902165"/>
                                        </p:tgtEl>
                                      </p:cBhvr>
                                    </p:animEffect>
                                  </p:childTnLst>
                                </p:cTn>
                              </p:par>
                              <p:par>
                                <p:cTn id="36" presetID="5" presetClass="entr" presetSubtype="10" fill="hold" nodeType="withEffect">
                                  <p:stCondLst>
                                    <p:cond delay="0"/>
                                  </p:stCondLst>
                                  <p:childTnLst>
                                    <p:set>
                                      <p:cBhvr>
                                        <p:cTn id="37" dur="1" fill="hold">
                                          <p:stCondLst>
                                            <p:cond delay="0"/>
                                          </p:stCondLst>
                                        </p:cTn>
                                        <p:tgtEl>
                                          <p:spTgt spid="902151"/>
                                        </p:tgtEl>
                                        <p:attrNameLst>
                                          <p:attrName>style.visibility</p:attrName>
                                        </p:attrNameLst>
                                      </p:cBhvr>
                                      <p:to>
                                        <p:strVal val="visible"/>
                                      </p:to>
                                    </p:set>
                                    <p:animEffect transition="in" filter="checkerboard(across)">
                                      <p:cBhvr>
                                        <p:cTn id="38" dur="500"/>
                                        <p:tgtEl>
                                          <p:spTgt spid="902151"/>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902155"/>
                                        </p:tgtEl>
                                        <p:attrNameLst>
                                          <p:attrName>style.visibility</p:attrName>
                                        </p:attrNameLst>
                                      </p:cBhvr>
                                      <p:to>
                                        <p:strVal val="visible"/>
                                      </p:to>
                                    </p:set>
                                    <p:animEffect transition="in" filter="checkerboard(across)">
                                      <p:cBhvr>
                                        <p:cTn id="43" dur="500"/>
                                        <p:tgtEl>
                                          <p:spTgt spid="902155"/>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902156"/>
                                        </p:tgtEl>
                                        <p:attrNameLst>
                                          <p:attrName>style.visibility</p:attrName>
                                        </p:attrNameLst>
                                      </p:cBhvr>
                                      <p:to>
                                        <p:strVal val="visible"/>
                                      </p:to>
                                    </p:set>
                                    <p:animEffect transition="in" filter="checkerboard(across)">
                                      <p:cBhvr>
                                        <p:cTn id="46" dur="500"/>
                                        <p:tgtEl>
                                          <p:spTgt spid="902156"/>
                                        </p:tgtEl>
                                      </p:cBhvr>
                                    </p:animEffect>
                                  </p:childTnLst>
                                </p:cTn>
                              </p:par>
                              <p:par>
                                <p:cTn id="47" presetID="5" presetClass="entr" presetSubtype="10" fill="hold" nodeType="withEffect">
                                  <p:stCondLst>
                                    <p:cond delay="0"/>
                                  </p:stCondLst>
                                  <p:childTnLst>
                                    <p:set>
                                      <p:cBhvr>
                                        <p:cTn id="48" dur="1" fill="hold">
                                          <p:stCondLst>
                                            <p:cond delay="0"/>
                                          </p:stCondLst>
                                        </p:cTn>
                                        <p:tgtEl>
                                          <p:spTgt spid="902158"/>
                                        </p:tgtEl>
                                        <p:attrNameLst>
                                          <p:attrName>style.visibility</p:attrName>
                                        </p:attrNameLst>
                                      </p:cBhvr>
                                      <p:to>
                                        <p:strVal val="visible"/>
                                      </p:to>
                                    </p:set>
                                    <p:animEffect transition="in" filter="checkerboard(across)">
                                      <p:cBhvr>
                                        <p:cTn id="49" dur="500"/>
                                        <p:tgtEl>
                                          <p:spTgt spid="902158"/>
                                        </p:tgtEl>
                                      </p:cBhvr>
                                    </p:animEffect>
                                  </p:childTnLst>
                                </p:cTn>
                              </p:par>
                              <p:par>
                                <p:cTn id="50" presetID="5" presetClass="entr" presetSubtype="10" fill="hold" nodeType="withEffect">
                                  <p:stCondLst>
                                    <p:cond delay="0"/>
                                  </p:stCondLst>
                                  <p:childTnLst>
                                    <p:set>
                                      <p:cBhvr>
                                        <p:cTn id="51" dur="1" fill="hold">
                                          <p:stCondLst>
                                            <p:cond delay="0"/>
                                          </p:stCondLst>
                                        </p:cTn>
                                        <p:tgtEl>
                                          <p:spTgt spid="902159"/>
                                        </p:tgtEl>
                                        <p:attrNameLst>
                                          <p:attrName>style.visibility</p:attrName>
                                        </p:attrNameLst>
                                      </p:cBhvr>
                                      <p:to>
                                        <p:strVal val="visible"/>
                                      </p:to>
                                    </p:set>
                                    <p:animEffect transition="in" filter="checkerboard(across)">
                                      <p:cBhvr>
                                        <p:cTn id="52" dur="500"/>
                                        <p:tgtEl>
                                          <p:spTgt spid="902159"/>
                                        </p:tgtEl>
                                      </p:cBhvr>
                                    </p:animEffect>
                                  </p:childTnLst>
                                </p:cTn>
                              </p:par>
                              <p:par>
                                <p:cTn id="53" presetID="5" presetClass="entr" presetSubtype="10" fill="hold" nodeType="withEffect">
                                  <p:stCondLst>
                                    <p:cond delay="0"/>
                                  </p:stCondLst>
                                  <p:childTnLst>
                                    <p:set>
                                      <p:cBhvr>
                                        <p:cTn id="54" dur="1" fill="hold">
                                          <p:stCondLst>
                                            <p:cond delay="0"/>
                                          </p:stCondLst>
                                        </p:cTn>
                                        <p:tgtEl>
                                          <p:spTgt spid="902160"/>
                                        </p:tgtEl>
                                        <p:attrNameLst>
                                          <p:attrName>style.visibility</p:attrName>
                                        </p:attrNameLst>
                                      </p:cBhvr>
                                      <p:to>
                                        <p:strVal val="visible"/>
                                      </p:to>
                                    </p:set>
                                    <p:animEffect transition="in" filter="checkerboard(across)">
                                      <p:cBhvr>
                                        <p:cTn id="55" dur="500"/>
                                        <p:tgtEl>
                                          <p:spTgt spid="902160"/>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902162"/>
                                        </p:tgtEl>
                                        <p:attrNameLst>
                                          <p:attrName>style.visibility</p:attrName>
                                        </p:attrNameLst>
                                      </p:cBhvr>
                                      <p:to>
                                        <p:strVal val="visible"/>
                                      </p:to>
                                    </p:set>
                                    <p:animEffect transition="in" filter="checkerboard(across)">
                                      <p:cBhvr>
                                        <p:cTn id="58" dur="500"/>
                                        <p:tgtEl>
                                          <p:spTgt spid="902162"/>
                                        </p:tgtEl>
                                      </p:cBhvr>
                                    </p:animEffect>
                                  </p:childTnLst>
                                </p:cTn>
                              </p:par>
                              <p:par>
                                <p:cTn id="59" presetID="5" presetClass="entr" presetSubtype="10" fill="hold" grpId="0" nodeType="withEffect">
                                  <p:stCondLst>
                                    <p:cond delay="0"/>
                                  </p:stCondLst>
                                  <p:childTnLst>
                                    <p:set>
                                      <p:cBhvr>
                                        <p:cTn id="60" dur="1" fill="hold">
                                          <p:stCondLst>
                                            <p:cond delay="0"/>
                                          </p:stCondLst>
                                        </p:cTn>
                                        <p:tgtEl>
                                          <p:spTgt spid="902161"/>
                                        </p:tgtEl>
                                        <p:attrNameLst>
                                          <p:attrName>style.visibility</p:attrName>
                                        </p:attrNameLst>
                                      </p:cBhvr>
                                      <p:to>
                                        <p:strVal val="visible"/>
                                      </p:to>
                                    </p:set>
                                    <p:animEffect transition="in" filter="checkerboard(across)">
                                      <p:cBhvr>
                                        <p:cTn id="61" dur="500"/>
                                        <p:tgtEl>
                                          <p:spTgt spid="902161"/>
                                        </p:tgtEl>
                                      </p:cBhvr>
                                    </p:animEffect>
                                  </p:childTnLst>
                                </p:cTn>
                              </p:par>
                              <p:par>
                                <p:cTn id="62" presetID="5" presetClass="entr" presetSubtype="10" fill="hold" grpId="0" nodeType="withEffect">
                                  <p:stCondLst>
                                    <p:cond delay="0"/>
                                  </p:stCondLst>
                                  <p:childTnLst>
                                    <p:set>
                                      <p:cBhvr>
                                        <p:cTn id="63" dur="1" fill="hold">
                                          <p:stCondLst>
                                            <p:cond delay="0"/>
                                          </p:stCondLst>
                                        </p:cTn>
                                        <p:tgtEl>
                                          <p:spTgt spid="902157"/>
                                        </p:tgtEl>
                                        <p:attrNameLst>
                                          <p:attrName>style.visibility</p:attrName>
                                        </p:attrNameLst>
                                      </p:cBhvr>
                                      <p:to>
                                        <p:strVal val="visible"/>
                                      </p:to>
                                    </p:set>
                                    <p:animEffect transition="in" filter="checkerboard(across)">
                                      <p:cBhvr>
                                        <p:cTn id="64" dur="500"/>
                                        <p:tgtEl>
                                          <p:spTgt spid="902157"/>
                                        </p:tgtEl>
                                      </p:cBhvr>
                                    </p:animEffect>
                                  </p:childTnLst>
                                </p:cTn>
                              </p:par>
                            </p:childTnLst>
                          </p:cTn>
                        </p:par>
                      </p:childTnLst>
                    </p:cTn>
                  </p:par>
                  <p:par>
                    <p:cTn id="65" fill="hold">
                      <p:stCondLst>
                        <p:cond delay="indefinite"/>
                      </p:stCondLst>
                      <p:childTnLst>
                        <p:par>
                          <p:cTn id="66" fill="hold">
                            <p:stCondLst>
                              <p:cond delay="0"/>
                            </p:stCondLst>
                            <p:childTnLst>
                              <p:par>
                                <p:cTn id="67" presetID="8" presetClass="entr" presetSubtype="16" fill="hold" grpId="0" nodeType="clickEffect">
                                  <p:stCondLst>
                                    <p:cond delay="0"/>
                                  </p:stCondLst>
                                  <p:childTnLst>
                                    <p:set>
                                      <p:cBhvr>
                                        <p:cTn id="68" dur="1" fill="hold">
                                          <p:stCondLst>
                                            <p:cond delay="0"/>
                                          </p:stCondLst>
                                        </p:cTn>
                                        <p:tgtEl>
                                          <p:spTgt spid="902163"/>
                                        </p:tgtEl>
                                        <p:attrNameLst>
                                          <p:attrName>style.visibility</p:attrName>
                                        </p:attrNameLst>
                                      </p:cBhvr>
                                      <p:to>
                                        <p:strVal val="visible"/>
                                      </p:to>
                                    </p:set>
                                    <p:animEffect transition="in" filter="diamond(in)">
                                      <p:cBhvr>
                                        <p:cTn id="69" dur="2000"/>
                                        <p:tgtEl>
                                          <p:spTgt spid="902163"/>
                                        </p:tgtEl>
                                      </p:cBhvr>
                                    </p:animEffect>
                                  </p:childTnLst>
                                </p:cTn>
                              </p:par>
                              <p:par>
                                <p:cTn id="70" presetID="8" presetClass="entr" presetSubtype="16" fill="hold" grpId="0" nodeType="withEffect">
                                  <p:stCondLst>
                                    <p:cond delay="0"/>
                                  </p:stCondLst>
                                  <p:childTnLst>
                                    <p:set>
                                      <p:cBhvr>
                                        <p:cTn id="71" dur="1" fill="hold">
                                          <p:stCondLst>
                                            <p:cond delay="0"/>
                                          </p:stCondLst>
                                        </p:cTn>
                                        <p:tgtEl>
                                          <p:spTgt spid="902164"/>
                                        </p:tgtEl>
                                        <p:attrNameLst>
                                          <p:attrName>style.visibility</p:attrName>
                                        </p:attrNameLst>
                                      </p:cBhvr>
                                      <p:to>
                                        <p:strVal val="visible"/>
                                      </p:to>
                                    </p:set>
                                    <p:animEffect transition="in" filter="diamond(in)">
                                      <p:cBhvr>
                                        <p:cTn id="72" dur="2000"/>
                                        <p:tgtEl>
                                          <p:spTgt spid="902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146" grpId="0"/>
      <p:bldP spid="902153" grpId="0"/>
      <p:bldP spid="902154" grpId="0"/>
      <p:bldP spid="902155" grpId="0" animBg="1"/>
      <p:bldP spid="902156" grpId="0" animBg="1"/>
      <p:bldP spid="902157" grpId="0"/>
      <p:bldP spid="902161" grpId="0"/>
      <p:bldP spid="902162" grpId="0"/>
      <p:bldP spid="902163" grpId="0" animBg="1"/>
      <p:bldP spid="902164" grpId="0" animBg="1"/>
      <p:bldP spid="90216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Text Box 2"/>
          <p:cNvSpPr txBox="1">
            <a:spLocks noChangeArrowheads="1"/>
          </p:cNvSpPr>
          <p:nvPr/>
        </p:nvSpPr>
        <p:spPr bwMode="auto">
          <a:xfrm>
            <a:off x="533400" y="457200"/>
            <a:ext cx="3276600" cy="473075"/>
          </a:xfrm>
          <a:prstGeom prst="rect">
            <a:avLst/>
          </a:prstGeom>
          <a:noFill/>
          <a:ln w="9525">
            <a:noFill/>
            <a:miter lim="800000"/>
            <a:headEnd/>
            <a:tailEnd/>
          </a:ln>
        </p:spPr>
        <p:txBody>
          <a:bodyPr>
            <a:spAutoFit/>
          </a:bodyPr>
          <a:lstStyle/>
          <a:p>
            <a:pPr algn="l">
              <a:spcBef>
                <a:spcPct val="50000"/>
              </a:spcBef>
            </a:pPr>
            <a:r>
              <a:rPr lang="en-US" sz="2500" b="1" u="sng" dirty="0" err="1">
                <a:solidFill>
                  <a:srgbClr val="FF0000"/>
                </a:solidFill>
                <a:latin typeface="VNI-Times" pitchFamily="2" charset="0"/>
              </a:rPr>
              <a:t>Toïa</a:t>
            </a:r>
            <a:r>
              <a:rPr lang="en-US" sz="2500" b="1" u="sng" dirty="0">
                <a:solidFill>
                  <a:srgbClr val="FF0000"/>
                </a:solidFill>
                <a:latin typeface="VNI-Times" pitchFamily="2" charset="0"/>
              </a:rPr>
              <a:t> </a:t>
            </a:r>
            <a:r>
              <a:rPr lang="en-US" sz="2500" b="1" u="sng" dirty="0" err="1">
                <a:solidFill>
                  <a:srgbClr val="FF0000"/>
                </a:solidFill>
                <a:latin typeface="VNI-Times" pitchFamily="2" charset="0"/>
              </a:rPr>
              <a:t>ñoä</a:t>
            </a:r>
            <a:r>
              <a:rPr lang="en-US" sz="2500" b="1" u="sng" dirty="0">
                <a:solidFill>
                  <a:srgbClr val="FF0000"/>
                </a:solidFill>
                <a:latin typeface="VNI-Times" pitchFamily="2" charset="0"/>
              </a:rPr>
              <a:t> </a:t>
            </a:r>
            <a:r>
              <a:rPr lang="en-US" sz="2500" b="1" u="sng" dirty="0" err="1">
                <a:solidFill>
                  <a:srgbClr val="FF0000"/>
                </a:solidFill>
                <a:latin typeface="VNI-Times" pitchFamily="2" charset="0"/>
              </a:rPr>
              <a:t>cuûa</a:t>
            </a:r>
            <a:r>
              <a:rPr lang="en-US" sz="2500" b="1" u="sng" dirty="0">
                <a:solidFill>
                  <a:srgbClr val="FF0000"/>
                </a:solidFill>
                <a:latin typeface="VNI-Times" pitchFamily="2" charset="0"/>
              </a:rPr>
              <a:t> </a:t>
            </a:r>
            <a:r>
              <a:rPr lang="en-US" sz="2500" b="1" u="sng" dirty="0" err="1">
                <a:solidFill>
                  <a:srgbClr val="FF0000"/>
                </a:solidFill>
                <a:latin typeface="VNI-Times" pitchFamily="2" charset="0"/>
              </a:rPr>
              <a:t>khoái</a:t>
            </a:r>
            <a:r>
              <a:rPr lang="en-US" sz="2500" b="1" u="sng" dirty="0">
                <a:solidFill>
                  <a:srgbClr val="FF0000"/>
                </a:solidFill>
                <a:latin typeface="VNI-Times" pitchFamily="2" charset="0"/>
              </a:rPr>
              <a:t> </a:t>
            </a:r>
            <a:r>
              <a:rPr lang="en-US" sz="2500" b="1" u="sng" dirty="0" err="1">
                <a:solidFill>
                  <a:srgbClr val="FF0000"/>
                </a:solidFill>
                <a:latin typeface="VNI-Times" pitchFamily="2" charset="0"/>
              </a:rPr>
              <a:t>taâm</a:t>
            </a:r>
            <a:r>
              <a:rPr lang="en-US" sz="2500" b="1" dirty="0">
                <a:solidFill>
                  <a:srgbClr val="FF0000"/>
                </a:solidFill>
                <a:latin typeface="VNI-Times" pitchFamily="2" charset="0"/>
              </a:rPr>
              <a:t> </a:t>
            </a:r>
            <a:r>
              <a:rPr lang="en-US" sz="2500" dirty="0">
                <a:latin typeface="VNI-Times" pitchFamily="2" charset="0"/>
              </a:rPr>
              <a:t>:</a:t>
            </a:r>
          </a:p>
        </p:txBody>
      </p:sp>
      <p:sp>
        <p:nvSpPr>
          <p:cNvPr id="903171" name="Text Box 3"/>
          <p:cNvSpPr txBox="1">
            <a:spLocks noChangeArrowheads="1"/>
          </p:cNvSpPr>
          <p:nvPr/>
        </p:nvSpPr>
        <p:spPr bwMode="auto">
          <a:xfrm>
            <a:off x="685800" y="1066800"/>
            <a:ext cx="52578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 Xeùt heä ñôn giaûn goàm 2 chaát ñieåm .</a:t>
            </a:r>
          </a:p>
        </p:txBody>
      </p:sp>
      <p:sp>
        <p:nvSpPr>
          <p:cNvPr id="903172" name="Oval 4"/>
          <p:cNvSpPr>
            <a:spLocks noChangeArrowheads="1"/>
          </p:cNvSpPr>
          <p:nvPr/>
        </p:nvSpPr>
        <p:spPr bwMode="auto">
          <a:xfrm>
            <a:off x="2851150" y="21336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03173" name="Oval 5"/>
          <p:cNvSpPr>
            <a:spLocks noChangeArrowheads="1"/>
          </p:cNvSpPr>
          <p:nvPr/>
        </p:nvSpPr>
        <p:spPr bwMode="auto">
          <a:xfrm>
            <a:off x="641350" y="2057400"/>
            <a:ext cx="381000" cy="381000"/>
          </a:xfrm>
          <a:prstGeom prst="ellipse">
            <a:avLst/>
          </a:prstGeom>
          <a:solidFill>
            <a:schemeClr val="accent1"/>
          </a:solidFill>
          <a:ln w="9525">
            <a:solidFill>
              <a:schemeClr val="tx1"/>
            </a:solidFill>
            <a:round/>
            <a:headEnd/>
            <a:tailEnd/>
          </a:ln>
        </p:spPr>
        <p:txBody>
          <a:bodyPr wrap="none" anchor="ctr"/>
          <a:lstStyle/>
          <a:p>
            <a:endParaRPr lang="en-US"/>
          </a:p>
        </p:txBody>
      </p:sp>
      <p:graphicFrame>
        <p:nvGraphicFramePr>
          <p:cNvPr id="903174" name="Object 6"/>
          <p:cNvGraphicFramePr>
            <a:graphicFrameLocks noGrp="1" noChangeAspect="1"/>
          </p:cNvGraphicFramePr>
          <p:nvPr>
            <p:ph sz="quarter" idx="1"/>
          </p:nvPr>
        </p:nvGraphicFramePr>
        <p:xfrm>
          <a:off x="336550" y="1600200"/>
          <a:ext cx="444500" cy="533400"/>
        </p:xfrm>
        <a:graphic>
          <a:graphicData uri="http://schemas.openxmlformats.org/presentationml/2006/ole">
            <mc:AlternateContent xmlns:mc="http://schemas.openxmlformats.org/markup-compatibility/2006">
              <mc:Choice xmlns:v="urn:schemas-microsoft-com:vml" Requires="v">
                <p:oleObj name="Equation" r:id="rId2" imgW="190440" imgH="228600" progId="Equation.DSMT4">
                  <p:embed/>
                </p:oleObj>
              </mc:Choice>
              <mc:Fallback>
                <p:oleObj name="Equation" r:id="rId2" imgW="190440" imgH="228600" progId="Equation.DSMT4">
                  <p:embed/>
                  <p:pic>
                    <p:nvPicPr>
                      <p:cNvPr id="903174"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550" y="1600200"/>
                        <a:ext cx="4445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3175" name="Object 7"/>
          <p:cNvGraphicFramePr>
            <a:graphicFrameLocks noGrp="1" noChangeAspect="1"/>
          </p:cNvGraphicFramePr>
          <p:nvPr>
            <p:ph sz="quarter" idx="2"/>
          </p:nvPr>
        </p:nvGraphicFramePr>
        <p:xfrm>
          <a:off x="2819400" y="1676400"/>
          <a:ext cx="485775" cy="546100"/>
        </p:xfrm>
        <a:graphic>
          <a:graphicData uri="http://schemas.openxmlformats.org/presentationml/2006/ole">
            <mc:AlternateContent xmlns:mc="http://schemas.openxmlformats.org/markup-compatibility/2006">
              <mc:Choice xmlns:v="urn:schemas-microsoft-com:vml" Requires="v">
                <p:oleObj name="Equation" r:id="rId4" imgW="203040" imgH="228600" progId="Equation.DSMT4">
                  <p:embed/>
                </p:oleObj>
              </mc:Choice>
              <mc:Fallback>
                <p:oleObj name="Equation" r:id="rId4" imgW="203040" imgH="228600" progId="Equation.DSMT4">
                  <p:embed/>
                  <p:pic>
                    <p:nvPicPr>
                      <p:cNvPr id="90317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1676400"/>
                        <a:ext cx="485775"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3176" name="Object 8"/>
          <p:cNvGraphicFramePr>
            <a:graphicFrameLocks noGrp="1" noChangeAspect="1"/>
          </p:cNvGraphicFramePr>
          <p:nvPr>
            <p:ph sz="quarter" idx="3"/>
          </p:nvPr>
        </p:nvGraphicFramePr>
        <p:xfrm>
          <a:off x="412750" y="2590800"/>
          <a:ext cx="457200" cy="457200"/>
        </p:xfrm>
        <a:graphic>
          <a:graphicData uri="http://schemas.openxmlformats.org/presentationml/2006/ole">
            <mc:AlternateContent xmlns:mc="http://schemas.openxmlformats.org/markup-compatibility/2006">
              <mc:Choice xmlns:v="urn:schemas-microsoft-com:vml" Requires="v">
                <p:oleObj name="Equation" r:id="rId6" imgW="228600" imgH="228600" progId="Equation.DSMT4">
                  <p:embed/>
                </p:oleObj>
              </mc:Choice>
              <mc:Fallback>
                <p:oleObj name="Equation" r:id="rId6" imgW="228600" imgH="228600" progId="Equation.DSMT4">
                  <p:embed/>
                  <p:pic>
                    <p:nvPicPr>
                      <p:cNvPr id="903176"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2750" y="2590800"/>
                        <a:ext cx="457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3177" name="Object 9"/>
          <p:cNvGraphicFramePr>
            <a:graphicFrameLocks noGrp="1" noChangeAspect="1"/>
          </p:cNvGraphicFramePr>
          <p:nvPr>
            <p:ph sz="quarter" idx="4"/>
          </p:nvPr>
        </p:nvGraphicFramePr>
        <p:xfrm>
          <a:off x="2895600" y="2514600"/>
          <a:ext cx="565150" cy="534988"/>
        </p:xfrm>
        <a:graphic>
          <a:graphicData uri="http://schemas.openxmlformats.org/presentationml/2006/ole">
            <mc:AlternateContent xmlns:mc="http://schemas.openxmlformats.org/markup-compatibility/2006">
              <mc:Choice xmlns:v="urn:schemas-microsoft-com:vml" Requires="v">
                <p:oleObj name="Equation" r:id="rId8" imgW="241200" imgH="228600" progId="Equation.DSMT4">
                  <p:embed/>
                </p:oleObj>
              </mc:Choice>
              <mc:Fallback>
                <p:oleObj name="Equation" r:id="rId8" imgW="241200" imgH="228600" progId="Equation.DSMT4">
                  <p:embed/>
                  <p:pic>
                    <p:nvPicPr>
                      <p:cNvPr id="903177"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95600" y="2514600"/>
                        <a:ext cx="565150" cy="534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3178" name="Object 10"/>
          <p:cNvGraphicFramePr>
            <a:graphicFrameLocks noChangeAspect="1"/>
          </p:cNvGraphicFramePr>
          <p:nvPr/>
        </p:nvGraphicFramePr>
        <p:xfrm>
          <a:off x="4038600" y="3540125"/>
          <a:ext cx="2743200" cy="574675"/>
        </p:xfrm>
        <a:graphic>
          <a:graphicData uri="http://schemas.openxmlformats.org/presentationml/2006/ole">
            <mc:AlternateContent xmlns:mc="http://schemas.openxmlformats.org/markup-compatibility/2006">
              <mc:Choice xmlns:v="urn:schemas-microsoft-com:vml" Requires="v">
                <p:oleObj name="Equation" r:id="rId10" imgW="1091880" imgH="228600" progId="Equation.DSMT4">
                  <p:embed/>
                </p:oleObj>
              </mc:Choice>
              <mc:Fallback>
                <p:oleObj name="Equation" r:id="rId10" imgW="1091880" imgH="228600" progId="Equation.DSMT4">
                  <p:embed/>
                  <p:pic>
                    <p:nvPicPr>
                      <p:cNvPr id="903178"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38600" y="3540125"/>
                        <a:ext cx="2743200"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3179" name="Object 11"/>
          <p:cNvGraphicFramePr>
            <a:graphicFrameLocks noChangeAspect="1"/>
          </p:cNvGraphicFramePr>
          <p:nvPr/>
        </p:nvGraphicFramePr>
        <p:xfrm>
          <a:off x="3505200" y="4343400"/>
          <a:ext cx="2362200" cy="452438"/>
        </p:xfrm>
        <a:graphic>
          <a:graphicData uri="http://schemas.openxmlformats.org/presentationml/2006/ole">
            <mc:AlternateContent xmlns:mc="http://schemas.openxmlformats.org/markup-compatibility/2006">
              <mc:Choice xmlns:v="urn:schemas-microsoft-com:vml" Requires="v">
                <p:oleObj name="Equation" r:id="rId12" imgW="1193760" imgH="228600" progId="Equation.DSMT4">
                  <p:embed/>
                </p:oleObj>
              </mc:Choice>
              <mc:Fallback>
                <p:oleObj name="Equation" r:id="rId12" imgW="1193760" imgH="228600" progId="Equation.DSMT4">
                  <p:embed/>
                  <p:pic>
                    <p:nvPicPr>
                      <p:cNvPr id="903179"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05200" y="4343400"/>
                        <a:ext cx="2362200"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3180" name="Line 12"/>
          <p:cNvSpPr>
            <a:spLocks noChangeShapeType="1"/>
          </p:cNvSpPr>
          <p:nvPr/>
        </p:nvSpPr>
        <p:spPr bwMode="auto">
          <a:xfrm>
            <a:off x="838200" y="2286000"/>
            <a:ext cx="1219200" cy="0"/>
          </a:xfrm>
          <a:prstGeom prst="line">
            <a:avLst/>
          </a:prstGeom>
          <a:noFill/>
          <a:ln w="9525">
            <a:solidFill>
              <a:schemeClr val="tx1"/>
            </a:solidFill>
            <a:round/>
            <a:headEnd/>
            <a:tailEnd type="arrow" w="med" len="med"/>
          </a:ln>
        </p:spPr>
        <p:txBody>
          <a:bodyPr/>
          <a:lstStyle/>
          <a:p>
            <a:endParaRPr lang="en-US"/>
          </a:p>
        </p:txBody>
      </p:sp>
      <p:sp>
        <p:nvSpPr>
          <p:cNvPr id="903181" name="Line 13"/>
          <p:cNvSpPr>
            <a:spLocks noChangeShapeType="1"/>
          </p:cNvSpPr>
          <p:nvPr/>
        </p:nvSpPr>
        <p:spPr bwMode="auto">
          <a:xfrm>
            <a:off x="2057400" y="2286000"/>
            <a:ext cx="838200" cy="0"/>
          </a:xfrm>
          <a:prstGeom prst="line">
            <a:avLst/>
          </a:prstGeom>
          <a:noFill/>
          <a:ln w="9525">
            <a:solidFill>
              <a:schemeClr val="tx1"/>
            </a:solidFill>
            <a:round/>
            <a:headEnd type="arrow" w="med" len="med"/>
            <a:tailEnd/>
          </a:ln>
        </p:spPr>
        <p:txBody>
          <a:bodyPr/>
          <a:lstStyle/>
          <a:p>
            <a:endParaRPr lang="en-US"/>
          </a:p>
        </p:txBody>
      </p:sp>
      <p:sp>
        <p:nvSpPr>
          <p:cNvPr id="903182" name="Text Box 14"/>
          <p:cNvSpPr txBox="1">
            <a:spLocks noChangeArrowheads="1"/>
          </p:cNvSpPr>
          <p:nvPr/>
        </p:nvSpPr>
        <p:spPr bwMode="auto">
          <a:xfrm>
            <a:off x="1905000" y="1752600"/>
            <a:ext cx="3810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C</a:t>
            </a:r>
          </a:p>
        </p:txBody>
      </p:sp>
      <p:sp>
        <p:nvSpPr>
          <p:cNvPr id="903183" name="Text Box 15"/>
          <p:cNvSpPr txBox="1">
            <a:spLocks noChangeArrowheads="1"/>
          </p:cNvSpPr>
          <p:nvPr/>
        </p:nvSpPr>
        <p:spPr bwMode="auto">
          <a:xfrm>
            <a:off x="3733800" y="1524000"/>
            <a:ext cx="4876800" cy="854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Ñònh nghóa khoái taâm cuûa heä laø ñieåm C thoûa maõn heä thöùc :</a:t>
            </a:r>
          </a:p>
        </p:txBody>
      </p:sp>
      <p:sp>
        <p:nvSpPr>
          <p:cNvPr id="903184" name="Text Box 16"/>
          <p:cNvSpPr txBox="1">
            <a:spLocks noChangeArrowheads="1"/>
          </p:cNvSpPr>
          <p:nvPr/>
        </p:nvSpPr>
        <p:spPr bwMode="auto">
          <a:xfrm>
            <a:off x="685800" y="3581400"/>
            <a:ext cx="34290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 Heä goàm n chaát ñieåm</a:t>
            </a:r>
          </a:p>
        </p:txBody>
      </p:sp>
      <p:sp>
        <p:nvSpPr>
          <p:cNvPr id="903185" name="Text Box 17"/>
          <p:cNvSpPr txBox="1">
            <a:spLocks noChangeArrowheads="1"/>
          </p:cNvSpPr>
          <p:nvPr/>
        </p:nvSpPr>
        <p:spPr bwMode="auto">
          <a:xfrm>
            <a:off x="1143000" y="4267200"/>
            <a:ext cx="23622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ñaët taïi caùc ñieåm</a:t>
            </a:r>
          </a:p>
        </p:txBody>
      </p:sp>
      <p:sp>
        <p:nvSpPr>
          <p:cNvPr id="903186" name="Text Box 18"/>
          <p:cNvSpPr txBox="1">
            <a:spLocks noChangeArrowheads="1"/>
          </p:cNvSpPr>
          <p:nvPr/>
        </p:nvSpPr>
        <p:spPr bwMode="auto">
          <a:xfrm>
            <a:off x="685800" y="4860925"/>
            <a:ext cx="4800600" cy="1235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Khoái taâm cuûa heä n chaát ñieåm m</a:t>
            </a:r>
            <a:r>
              <a:rPr lang="en-US" sz="2500" baseline="-25000">
                <a:latin typeface="VNI-Times" pitchFamily="2" charset="0"/>
              </a:rPr>
              <a:t>i </a:t>
            </a:r>
            <a:r>
              <a:rPr lang="en-US" sz="2500">
                <a:latin typeface="VNI-Times" pitchFamily="2" charset="0"/>
              </a:rPr>
              <a:t>laø ñieåm C ñöôïc xaùc ñònh bôûi ñaúng thöùc veùc tô :</a:t>
            </a:r>
          </a:p>
        </p:txBody>
      </p:sp>
      <p:sp>
        <p:nvSpPr>
          <p:cNvPr id="903187" name="Line 19"/>
          <p:cNvSpPr>
            <a:spLocks noChangeShapeType="1"/>
          </p:cNvSpPr>
          <p:nvPr/>
        </p:nvSpPr>
        <p:spPr bwMode="auto">
          <a:xfrm>
            <a:off x="7086600" y="3200400"/>
            <a:ext cx="0" cy="1828800"/>
          </a:xfrm>
          <a:prstGeom prst="line">
            <a:avLst/>
          </a:prstGeom>
          <a:noFill/>
          <a:ln w="38100">
            <a:solidFill>
              <a:schemeClr val="folHlink"/>
            </a:solidFill>
            <a:prstDash val="dash"/>
            <a:round/>
            <a:headEnd/>
            <a:tailEnd type="arrow" w="med" len="med"/>
          </a:ln>
        </p:spPr>
        <p:txBody>
          <a:bodyPr/>
          <a:lstStyle/>
          <a:p>
            <a:endParaRPr lang="en-US"/>
          </a:p>
        </p:txBody>
      </p:sp>
      <p:graphicFrame>
        <p:nvGraphicFramePr>
          <p:cNvPr id="100360" name="Object 20"/>
          <p:cNvGraphicFramePr>
            <a:graphicFrameLocks noChangeAspect="1"/>
          </p:cNvGraphicFramePr>
          <p:nvPr/>
        </p:nvGraphicFramePr>
        <p:xfrm>
          <a:off x="4191000" y="2452688"/>
          <a:ext cx="3352800" cy="644525"/>
        </p:xfrm>
        <a:graphic>
          <a:graphicData uri="http://schemas.openxmlformats.org/presentationml/2006/ole">
            <mc:AlternateContent xmlns:mc="http://schemas.openxmlformats.org/markup-compatibility/2006">
              <mc:Choice xmlns:v="urn:schemas-microsoft-com:vml" Requires="v">
                <p:oleObj name="Equation" r:id="rId14" imgW="1320480" imgH="253800" progId="Equation.DSMT4">
                  <p:embed/>
                </p:oleObj>
              </mc:Choice>
              <mc:Fallback>
                <p:oleObj name="Equation" r:id="rId14" imgW="1320480" imgH="253800" progId="Equation.DSMT4">
                  <p:embed/>
                  <p:pic>
                    <p:nvPicPr>
                      <p:cNvPr id="100360" name="Object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91000" y="2452688"/>
                        <a:ext cx="3352800" cy="644525"/>
                      </a:xfrm>
                      <a:prstGeom prst="rect">
                        <a:avLst/>
                      </a:prstGeom>
                      <a:solidFill>
                        <a:srgbClr val="FFCC00"/>
                      </a:solidFill>
                    </p:spPr>
                  </p:pic>
                </p:oleObj>
              </mc:Fallback>
            </mc:AlternateContent>
          </a:graphicData>
        </a:graphic>
      </p:graphicFrame>
      <p:graphicFrame>
        <p:nvGraphicFramePr>
          <p:cNvPr id="100361" name="Object 21"/>
          <p:cNvGraphicFramePr>
            <a:graphicFrameLocks noChangeAspect="1"/>
          </p:cNvGraphicFramePr>
          <p:nvPr/>
        </p:nvGraphicFramePr>
        <p:xfrm>
          <a:off x="5562600" y="5332413"/>
          <a:ext cx="2514600" cy="1220787"/>
        </p:xfrm>
        <a:graphic>
          <a:graphicData uri="http://schemas.openxmlformats.org/presentationml/2006/ole">
            <mc:AlternateContent xmlns:mc="http://schemas.openxmlformats.org/markup-compatibility/2006">
              <mc:Choice xmlns:v="urn:schemas-microsoft-com:vml" Requires="v">
                <p:oleObj name="Equation" r:id="rId16" imgW="888840" imgH="431640" progId="Equation.DSMT4">
                  <p:embed/>
                </p:oleObj>
              </mc:Choice>
              <mc:Fallback>
                <p:oleObj name="Equation" r:id="rId16" imgW="888840" imgH="431640" progId="Equation.DSMT4">
                  <p:embed/>
                  <p:pic>
                    <p:nvPicPr>
                      <p:cNvPr id="100361" name="Object 2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562600" y="5332413"/>
                        <a:ext cx="2514600" cy="1220787"/>
                      </a:xfrm>
                      <a:prstGeom prst="rect">
                        <a:avLst/>
                      </a:prstGeom>
                      <a:solidFill>
                        <a:srgbClr val="99CC00"/>
                      </a:solidFill>
                    </p:spPr>
                  </p:pic>
                </p:oleObj>
              </mc:Fallback>
            </mc:AlternateContent>
          </a:graphicData>
        </a:graphic>
      </p:graphicFrame>
      <p:sp>
        <p:nvSpPr>
          <p:cNvPr id="100374" name="AutoShape 22"/>
          <p:cNvSpPr>
            <a:spLocks noChangeArrowheads="1"/>
          </p:cNvSpPr>
          <p:nvPr/>
        </p:nvSpPr>
        <p:spPr bwMode="auto">
          <a:xfrm>
            <a:off x="228600" y="5105400"/>
            <a:ext cx="457200" cy="76200"/>
          </a:xfrm>
          <a:prstGeom prst="rightArrow">
            <a:avLst>
              <a:gd name="adj1" fmla="val 50000"/>
              <a:gd name="adj2" fmla="val 150000"/>
            </a:avLst>
          </a:prstGeom>
          <a:solidFill>
            <a:schemeClr val="accent1"/>
          </a:solidFill>
          <a:ln w="9525">
            <a:solidFill>
              <a:schemeClr val="tx1"/>
            </a:solidFill>
            <a:miter lim="800000"/>
            <a:headEnd/>
            <a:tailEnd/>
          </a:ln>
        </p:spPr>
        <p:txBody>
          <a:bodyPr wrap="none" anchor="ctr"/>
          <a:lstStyle/>
          <a:p>
            <a:endParaRPr lang="en-US"/>
          </a:p>
        </p:txBody>
      </p:sp>
      <p:sp>
        <p:nvSpPr>
          <p:cNvPr id="100375" name="Text Box 23"/>
          <p:cNvSpPr txBox="1">
            <a:spLocks noChangeArrowheads="1"/>
          </p:cNvSpPr>
          <p:nvPr/>
        </p:nvSpPr>
        <p:spPr bwMode="auto">
          <a:xfrm>
            <a:off x="8153400" y="5638800"/>
            <a:ext cx="990600" cy="457200"/>
          </a:xfrm>
          <a:prstGeom prst="rect">
            <a:avLst/>
          </a:prstGeom>
          <a:noFill/>
          <a:ln w="9525">
            <a:noFill/>
            <a:miter lim="800000"/>
            <a:headEnd/>
            <a:tailEnd/>
          </a:ln>
        </p:spPr>
        <p:txBody>
          <a:bodyPr>
            <a:spAutoFit/>
          </a:bodyPr>
          <a:lstStyle/>
          <a:p>
            <a:pPr algn="l">
              <a:spcBef>
                <a:spcPct val="50000"/>
              </a:spcBef>
            </a:pPr>
            <a:r>
              <a:rPr lang="en-US" sz="2400" dirty="0">
                <a:latin typeface="VNI-Times" pitchFamily="2" charset="0"/>
              </a:rPr>
              <a:t>(4.3)</a:t>
            </a:r>
          </a:p>
        </p:txBody>
      </p:sp>
      <p:sp>
        <p:nvSpPr>
          <p:cNvPr id="24" name="Text Box 23"/>
          <p:cNvSpPr txBox="1">
            <a:spLocks noChangeArrowheads="1"/>
          </p:cNvSpPr>
          <p:nvPr/>
        </p:nvSpPr>
        <p:spPr bwMode="auto">
          <a:xfrm>
            <a:off x="8001000" y="2514600"/>
            <a:ext cx="990600" cy="457200"/>
          </a:xfrm>
          <a:prstGeom prst="rect">
            <a:avLst/>
          </a:prstGeom>
          <a:noFill/>
          <a:ln w="9525">
            <a:noFill/>
            <a:miter lim="800000"/>
            <a:headEnd/>
            <a:tailEnd/>
          </a:ln>
        </p:spPr>
        <p:txBody>
          <a:bodyPr>
            <a:spAutoFit/>
          </a:bodyPr>
          <a:lstStyle/>
          <a:p>
            <a:pPr algn="l">
              <a:spcBef>
                <a:spcPct val="50000"/>
              </a:spcBef>
            </a:pPr>
            <a:r>
              <a:rPr lang="en-US" sz="2400" dirty="0">
                <a:latin typeface="VNI-Times" pitchFamily="2" charset="0"/>
              </a:rPr>
              <a:t>(4.2)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3170"/>
                                        </p:tgtEl>
                                        <p:attrNameLst>
                                          <p:attrName>style.visibility</p:attrName>
                                        </p:attrNameLst>
                                      </p:cBhvr>
                                      <p:to>
                                        <p:strVal val="visible"/>
                                      </p:to>
                                    </p:set>
                                    <p:animEffect transition="in" filter="blinds(horizontal)">
                                      <p:cBhvr>
                                        <p:cTn id="7" dur="500"/>
                                        <p:tgtEl>
                                          <p:spTgt spid="90317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03171"/>
                                        </p:tgtEl>
                                        <p:attrNameLst>
                                          <p:attrName>style.visibility</p:attrName>
                                        </p:attrNameLst>
                                      </p:cBhvr>
                                      <p:to>
                                        <p:strVal val="visible"/>
                                      </p:to>
                                    </p:set>
                                    <p:animEffect transition="in" filter="checkerboard(across)">
                                      <p:cBhvr>
                                        <p:cTn id="12" dur="500"/>
                                        <p:tgtEl>
                                          <p:spTgt spid="90317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03173"/>
                                        </p:tgtEl>
                                        <p:attrNameLst>
                                          <p:attrName>style.visibility</p:attrName>
                                        </p:attrNameLst>
                                      </p:cBhvr>
                                      <p:to>
                                        <p:strVal val="visible"/>
                                      </p:to>
                                    </p:set>
                                    <p:animEffect transition="in" filter="box(in)">
                                      <p:cBhvr>
                                        <p:cTn id="17" dur="500"/>
                                        <p:tgtEl>
                                          <p:spTgt spid="903173"/>
                                        </p:tgtEl>
                                      </p:cBhvr>
                                    </p:animEffect>
                                  </p:childTnLst>
                                </p:cTn>
                              </p:par>
                              <p:par>
                                <p:cTn id="18" presetID="4" presetClass="entr" presetSubtype="16" fill="hold" nodeType="withEffect">
                                  <p:stCondLst>
                                    <p:cond delay="0"/>
                                  </p:stCondLst>
                                  <p:childTnLst>
                                    <p:set>
                                      <p:cBhvr>
                                        <p:cTn id="19" dur="1" fill="hold">
                                          <p:stCondLst>
                                            <p:cond delay="0"/>
                                          </p:stCondLst>
                                        </p:cTn>
                                        <p:tgtEl>
                                          <p:spTgt spid="903174"/>
                                        </p:tgtEl>
                                        <p:attrNameLst>
                                          <p:attrName>style.visibility</p:attrName>
                                        </p:attrNameLst>
                                      </p:cBhvr>
                                      <p:to>
                                        <p:strVal val="visible"/>
                                      </p:to>
                                    </p:set>
                                    <p:animEffect transition="in" filter="box(in)">
                                      <p:cBhvr>
                                        <p:cTn id="20" dur="500"/>
                                        <p:tgtEl>
                                          <p:spTgt spid="903174"/>
                                        </p:tgtEl>
                                      </p:cBhvr>
                                    </p:animEffect>
                                  </p:childTnLst>
                                </p:cTn>
                              </p:par>
                              <p:par>
                                <p:cTn id="21" presetID="4" presetClass="entr" presetSubtype="16" fill="hold" nodeType="withEffect">
                                  <p:stCondLst>
                                    <p:cond delay="0"/>
                                  </p:stCondLst>
                                  <p:childTnLst>
                                    <p:set>
                                      <p:cBhvr>
                                        <p:cTn id="22" dur="1" fill="hold">
                                          <p:stCondLst>
                                            <p:cond delay="0"/>
                                          </p:stCondLst>
                                        </p:cTn>
                                        <p:tgtEl>
                                          <p:spTgt spid="903176"/>
                                        </p:tgtEl>
                                        <p:attrNameLst>
                                          <p:attrName>style.visibility</p:attrName>
                                        </p:attrNameLst>
                                      </p:cBhvr>
                                      <p:to>
                                        <p:strVal val="visible"/>
                                      </p:to>
                                    </p:set>
                                    <p:animEffect transition="in" filter="box(in)">
                                      <p:cBhvr>
                                        <p:cTn id="23" dur="500"/>
                                        <p:tgtEl>
                                          <p:spTgt spid="903176"/>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903172"/>
                                        </p:tgtEl>
                                        <p:attrNameLst>
                                          <p:attrName>style.visibility</p:attrName>
                                        </p:attrNameLst>
                                      </p:cBhvr>
                                      <p:to>
                                        <p:strVal val="visible"/>
                                      </p:to>
                                    </p:set>
                                    <p:animEffect transition="in" filter="box(in)">
                                      <p:cBhvr>
                                        <p:cTn id="26" dur="500"/>
                                        <p:tgtEl>
                                          <p:spTgt spid="903172"/>
                                        </p:tgtEl>
                                      </p:cBhvr>
                                    </p:animEffect>
                                  </p:childTnLst>
                                </p:cTn>
                              </p:par>
                              <p:par>
                                <p:cTn id="27" presetID="4" presetClass="entr" presetSubtype="16" fill="hold" nodeType="withEffect">
                                  <p:stCondLst>
                                    <p:cond delay="0"/>
                                  </p:stCondLst>
                                  <p:childTnLst>
                                    <p:set>
                                      <p:cBhvr>
                                        <p:cTn id="28" dur="1" fill="hold">
                                          <p:stCondLst>
                                            <p:cond delay="0"/>
                                          </p:stCondLst>
                                        </p:cTn>
                                        <p:tgtEl>
                                          <p:spTgt spid="903175"/>
                                        </p:tgtEl>
                                        <p:attrNameLst>
                                          <p:attrName>style.visibility</p:attrName>
                                        </p:attrNameLst>
                                      </p:cBhvr>
                                      <p:to>
                                        <p:strVal val="visible"/>
                                      </p:to>
                                    </p:set>
                                    <p:animEffect transition="in" filter="box(in)">
                                      <p:cBhvr>
                                        <p:cTn id="29" dur="500"/>
                                        <p:tgtEl>
                                          <p:spTgt spid="903175"/>
                                        </p:tgtEl>
                                      </p:cBhvr>
                                    </p:animEffect>
                                  </p:childTnLst>
                                </p:cTn>
                              </p:par>
                              <p:par>
                                <p:cTn id="30" presetID="4" presetClass="entr" presetSubtype="16" fill="hold" nodeType="withEffect">
                                  <p:stCondLst>
                                    <p:cond delay="0"/>
                                  </p:stCondLst>
                                  <p:childTnLst>
                                    <p:set>
                                      <p:cBhvr>
                                        <p:cTn id="31" dur="1" fill="hold">
                                          <p:stCondLst>
                                            <p:cond delay="0"/>
                                          </p:stCondLst>
                                        </p:cTn>
                                        <p:tgtEl>
                                          <p:spTgt spid="903177"/>
                                        </p:tgtEl>
                                        <p:attrNameLst>
                                          <p:attrName>style.visibility</p:attrName>
                                        </p:attrNameLst>
                                      </p:cBhvr>
                                      <p:to>
                                        <p:strVal val="visible"/>
                                      </p:to>
                                    </p:set>
                                    <p:animEffect transition="in" filter="box(in)">
                                      <p:cBhvr>
                                        <p:cTn id="32" dur="500"/>
                                        <p:tgtEl>
                                          <p:spTgt spid="903177"/>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903183"/>
                                        </p:tgtEl>
                                        <p:attrNameLst>
                                          <p:attrName>style.visibility</p:attrName>
                                        </p:attrNameLst>
                                      </p:cBhvr>
                                      <p:to>
                                        <p:strVal val="visible"/>
                                      </p:to>
                                    </p:set>
                                    <p:animEffect transition="in" filter="checkerboard(across)">
                                      <p:cBhvr>
                                        <p:cTn id="37" dur="500"/>
                                        <p:tgtEl>
                                          <p:spTgt spid="903183"/>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903182"/>
                                        </p:tgtEl>
                                        <p:attrNameLst>
                                          <p:attrName>style.visibility</p:attrName>
                                        </p:attrNameLst>
                                      </p:cBhvr>
                                      <p:to>
                                        <p:strVal val="visible"/>
                                      </p:to>
                                    </p:set>
                                    <p:animEffect transition="in" filter="checkerboard(across)">
                                      <p:cBhvr>
                                        <p:cTn id="40" dur="500"/>
                                        <p:tgtEl>
                                          <p:spTgt spid="903182"/>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903180"/>
                                        </p:tgtEl>
                                        <p:attrNameLst>
                                          <p:attrName>style.visibility</p:attrName>
                                        </p:attrNameLst>
                                      </p:cBhvr>
                                      <p:to>
                                        <p:strVal val="visible"/>
                                      </p:to>
                                    </p:set>
                                    <p:animEffect transition="in" filter="checkerboard(across)">
                                      <p:cBhvr>
                                        <p:cTn id="43" dur="500"/>
                                        <p:tgtEl>
                                          <p:spTgt spid="903180"/>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903181"/>
                                        </p:tgtEl>
                                        <p:attrNameLst>
                                          <p:attrName>style.visibility</p:attrName>
                                        </p:attrNameLst>
                                      </p:cBhvr>
                                      <p:to>
                                        <p:strVal val="visible"/>
                                      </p:to>
                                    </p:set>
                                    <p:animEffect transition="in" filter="checkerboard(across)">
                                      <p:cBhvr>
                                        <p:cTn id="46" dur="500"/>
                                        <p:tgtEl>
                                          <p:spTgt spid="903181"/>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903184"/>
                                        </p:tgtEl>
                                        <p:attrNameLst>
                                          <p:attrName>style.visibility</p:attrName>
                                        </p:attrNameLst>
                                      </p:cBhvr>
                                      <p:to>
                                        <p:strVal val="visible"/>
                                      </p:to>
                                    </p:set>
                                    <p:animEffect transition="in" filter="checkerboard(across)">
                                      <p:cBhvr>
                                        <p:cTn id="51" dur="500"/>
                                        <p:tgtEl>
                                          <p:spTgt spid="903184"/>
                                        </p:tgtEl>
                                      </p:cBhvr>
                                    </p:animEffect>
                                  </p:childTnLst>
                                </p:cTn>
                              </p:par>
                              <p:par>
                                <p:cTn id="52" presetID="5" presetClass="entr" presetSubtype="10" fill="hold" nodeType="withEffect">
                                  <p:stCondLst>
                                    <p:cond delay="0"/>
                                  </p:stCondLst>
                                  <p:childTnLst>
                                    <p:set>
                                      <p:cBhvr>
                                        <p:cTn id="53" dur="1" fill="hold">
                                          <p:stCondLst>
                                            <p:cond delay="0"/>
                                          </p:stCondLst>
                                        </p:cTn>
                                        <p:tgtEl>
                                          <p:spTgt spid="903178"/>
                                        </p:tgtEl>
                                        <p:attrNameLst>
                                          <p:attrName>style.visibility</p:attrName>
                                        </p:attrNameLst>
                                      </p:cBhvr>
                                      <p:to>
                                        <p:strVal val="visible"/>
                                      </p:to>
                                    </p:set>
                                    <p:animEffect transition="in" filter="checkerboard(across)">
                                      <p:cBhvr>
                                        <p:cTn id="54" dur="500"/>
                                        <p:tgtEl>
                                          <p:spTgt spid="903178"/>
                                        </p:tgtEl>
                                      </p:cBhvr>
                                    </p:animEffect>
                                  </p:childTnLst>
                                </p:cTn>
                              </p:par>
                              <p:par>
                                <p:cTn id="55" presetID="5" presetClass="entr" presetSubtype="10" fill="hold" grpId="0" nodeType="withEffect">
                                  <p:stCondLst>
                                    <p:cond delay="0"/>
                                  </p:stCondLst>
                                  <p:childTnLst>
                                    <p:set>
                                      <p:cBhvr>
                                        <p:cTn id="56" dur="1" fill="hold">
                                          <p:stCondLst>
                                            <p:cond delay="0"/>
                                          </p:stCondLst>
                                        </p:cTn>
                                        <p:tgtEl>
                                          <p:spTgt spid="903185"/>
                                        </p:tgtEl>
                                        <p:attrNameLst>
                                          <p:attrName>style.visibility</p:attrName>
                                        </p:attrNameLst>
                                      </p:cBhvr>
                                      <p:to>
                                        <p:strVal val="visible"/>
                                      </p:to>
                                    </p:set>
                                    <p:animEffect transition="in" filter="checkerboard(across)">
                                      <p:cBhvr>
                                        <p:cTn id="57" dur="500"/>
                                        <p:tgtEl>
                                          <p:spTgt spid="903185"/>
                                        </p:tgtEl>
                                      </p:cBhvr>
                                    </p:animEffect>
                                  </p:childTnLst>
                                </p:cTn>
                              </p:par>
                              <p:par>
                                <p:cTn id="58" presetID="5" presetClass="entr" presetSubtype="10" fill="hold" nodeType="withEffect">
                                  <p:stCondLst>
                                    <p:cond delay="0"/>
                                  </p:stCondLst>
                                  <p:childTnLst>
                                    <p:set>
                                      <p:cBhvr>
                                        <p:cTn id="59" dur="1" fill="hold">
                                          <p:stCondLst>
                                            <p:cond delay="0"/>
                                          </p:stCondLst>
                                        </p:cTn>
                                        <p:tgtEl>
                                          <p:spTgt spid="903179"/>
                                        </p:tgtEl>
                                        <p:attrNameLst>
                                          <p:attrName>style.visibility</p:attrName>
                                        </p:attrNameLst>
                                      </p:cBhvr>
                                      <p:to>
                                        <p:strVal val="visible"/>
                                      </p:to>
                                    </p:set>
                                    <p:animEffect transition="in" filter="checkerboard(across)">
                                      <p:cBhvr>
                                        <p:cTn id="60" dur="500"/>
                                        <p:tgtEl>
                                          <p:spTgt spid="903179"/>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903186"/>
                                        </p:tgtEl>
                                        <p:attrNameLst>
                                          <p:attrName>style.visibility</p:attrName>
                                        </p:attrNameLst>
                                      </p:cBhvr>
                                      <p:to>
                                        <p:strVal val="visible"/>
                                      </p:to>
                                    </p:set>
                                    <p:animEffect transition="in" filter="blinds(horizontal)">
                                      <p:cBhvr>
                                        <p:cTn id="63" dur="500"/>
                                        <p:tgtEl>
                                          <p:spTgt spid="903186"/>
                                        </p:tgtEl>
                                      </p:cBhvr>
                                    </p:animEffect>
                                  </p:childTnLst>
                                </p:cTn>
                              </p:par>
                            </p:childTnLst>
                          </p:cTn>
                        </p:par>
                      </p:childTnLst>
                    </p:cTn>
                  </p:par>
                  <p:par>
                    <p:cTn id="64" fill="hold">
                      <p:stCondLst>
                        <p:cond delay="indefinite"/>
                      </p:stCondLst>
                      <p:childTnLst>
                        <p:par>
                          <p:cTn id="65" fill="hold">
                            <p:stCondLst>
                              <p:cond delay="0"/>
                            </p:stCondLst>
                            <p:childTnLst>
                              <p:par>
                                <p:cTn id="66" presetID="5" presetClass="entr" presetSubtype="10" fill="hold" grpId="0" nodeType="clickEffect">
                                  <p:stCondLst>
                                    <p:cond delay="0"/>
                                  </p:stCondLst>
                                  <p:childTnLst>
                                    <p:set>
                                      <p:cBhvr>
                                        <p:cTn id="67" dur="1" fill="hold">
                                          <p:stCondLst>
                                            <p:cond delay="0"/>
                                          </p:stCondLst>
                                        </p:cTn>
                                        <p:tgtEl>
                                          <p:spTgt spid="903187"/>
                                        </p:tgtEl>
                                        <p:attrNameLst>
                                          <p:attrName>style.visibility</p:attrName>
                                        </p:attrNameLst>
                                      </p:cBhvr>
                                      <p:to>
                                        <p:strVal val="visible"/>
                                      </p:to>
                                    </p:set>
                                    <p:animEffect transition="in" filter="checkerboard(across)">
                                      <p:cBhvr>
                                        <p:cTn id="68" dur="500"/>
                                        <p:tgtEl>
                                          <p:spTgt spid="903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3170" grpId="0"/>
      <p:bldP spid="903171" grpId="0"/>
      <p:bldP spid="903172" grpId="0" animBg="1"/>
      <p:bldP spid="903173" grpId="0" animBg="1"/>
      <p:bldP spid="903180" grpId="0" animBg="1"/>
      <p:bldP spid="903181" grpId="0" animBg="1"/>
      <p:bldP spid="903182" grpId="0"/>
      <p:bldP spid="903183" grpId="0"/>
      <p:bldP spid="903184" grpId="0"/>
      <p:bldP spid="903185" grpId="0"/>
      <p:bldP spid="903186" grpId="0"/>
      <p:bldP spid="90318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Text Box 2"/>
          <p:cNvSpPr txBox="1">
            <a:spLocks noChangeArrowheads="1"/>
          </p:cNvSpPr>
          <p:nvPr/>
        </p:nvSpPr>
        <p:spPr bwMode="auto">
          <a:xfrm>
            <a:off x="685800" y="228600"/>
            <a:ext cx="70104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 Ñaët heä chaát ñieåm trong heä toïa ñoä (O x,y,z):</a:t>
            </a:r>
          </a:p>
        </p:txBody>
      </p:sp>
      <p:graphicFrame>
        <p:nvGraphicFramePr>
          <p:cNvPr id="904195" name="Object 3"/>
          <p:cNvGraphicFramePr>
            <a:graphicFrameLocks noGrp="1" noChangeAspect="1"/>
          </p:cNvGraphicFramePr>
          <p:nvPr>
            <p:ph sz="quarter" idx="1"/>
          </p:nvPr>
        </p:nvGraphicFramePr>
        <p:xfrm>
          <a:off x="2057400" y="4619625"/>
          <a:ext cx="1136650" cy="554038"/>
        </p:xfrm>
        <a:graphic>
          <a:graphicData uri="http://schemas.openxmlformats.org/presentationml/2006/ole">
            <mc:AlternateContent xmlns:mc="http://schemas.openxmlformats.org/markup-compatibility/2006">
              <mc:Choice xmlns:v="urn:schemas-microsoft-com:vml" Requires="v">
                <p:oleObj name="Equation" r:id="rId2" imgW="520560" imgH="253800" progId="Equation.DSMT4">
                  <p:embed/>
                </p:oleObj>
              </mc:Choice>
              <mc:Fallback>
                <p:oleObj name="Equation" r:id="rId2" imgW="520560" imgH="253800" progId="Equation.DSMT4">
                  <p:embed/>
                  <p:pic>
                    <p:nvPicPr>
                      <p:cNvPr id="904195"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619625"/>
                        <a:ext cx="1136650"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4196" name="Object 4"/>
          <p:cNvGraphicFramePr>
            <a:graphicFrameLocks noGrp="1" noChangeAspect="1"/>
          </p:cNvGraphicFramePr>
          <p:nvPr>
            <p:ph sz="quarter" idx="2"/>
          </p:nvPr>
        </p:nvGraphicFramePr>
        <p:xfrm>
          <a:off x="4800600" y="1143000"/>
          <a:ext cx="2133600" cy="498475"/>
        </p:xfrm>
        <a:graphic>
          <a:graphicData uri="http://schemas.openxmlformats.org/presentationml/2006/ole">
            <mc:AlternateContent xmlns:mc="http://schemas.openxmlformats.org/markup-compatibility/2006">
              <mc:Choice xmlns:v="urn:schemas-microsoft-com:vml" Requires="v">
                <p:oleObj name="Equation" r:id="rId4" imgW="1143000" imgH="266400" progId="Equation.DSMT4">
                  <p:embed/>
                </p:oleObj>
              </mc:Choice>
              <mc:Fallback>
                <p:oleObj name="Equation" r:id="rId4" imgW="1143000" imgH="266400" progId="Equation.DSMT4">
                  <p:embed/>
                  <p:pic>
                    <p:nvPicPr>
                      <p:cNvPr id="90419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1143000"/>
                        <a:ext cx="2133600"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4197" name="Object 5"/>
          <p:cNvGraphicFramePr>
            <a:graphicFrameLocks noGrp="1" noChangeAspect="1"/>
          </p:cNvGraphicFramePr>
          <p:nvPr>
            <p:ph sz="quarter" idx="3"/>
          </p:nvPr>
        </p:nvGraphicFramePr>
        <p:xfrm>
          <a:off x="4419600" y="1752600"/>
          <a:ext cx="3416300" cy="550863"/>
        </p:xfrm>
        <a:graphic>
          <a:graphicData uri="http://schemas.openxmlformats.org/presentationml/2006/ole">
            <mc:AlternateContent xmlns:mc="http://schemas.openxmlformats.org/markup-compatibility/2006">
              <mc:Choice xmlns:v="urn:schemas-microsoft-com:vml" Requires="v">
                <p:oleObj name="Equation" r:id="rId6" imgW="1574640" imgH="253800" progId="Equation.DSMT4">
                  <p:embed/>
                </p:oleObj>
              </mc:Choice>
              <mc:Fallback>
                <p:oleObj name="Equation" r:id="rId6" imgW="1574640" imgH="253800" progId="Equation.DSMT4">
                  <p:embed/>
                  <p:pic>
                    <p:nvPicPr>
                      <p:cNvPr id="904197"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1752600"/>
                        <a:ext cx="3416300"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4198" name="Text Box 6"/>
          <p:cNvSpPr txBox="1">
            <a:spLocks noChangeArrowheads="1"/>
          </p:cNvSpPr>
          <p:nvPr/>
        </p:nvSpPr>
        <p:spPr bwMode="auto">
          <a:xfrm>
            <a:off x="914400" y="762000"/>
            <a:ext cx="38862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Toïa ñoä cuûa khoái taâm C :</a:t>
            </a:r>
          </a:p>
        </p:txBody>
      </p:sp>
      <p:sp>
        <p:nvSpPr>
          <p:cNvPr id="904199" name="Line 7"/>
          <p:cNvSpPr>
            <a:spLocks noChangeShapeType="1"/>
          </p:cNvSpPr>
          <p:nvPr/>
        </p:nvSpPr>
        <p:spPr bwMode="auto">
          <a:xfrm>
            <a:off x="5410200" y="1447800"/>
            <a:ext cx="0" cy="609600"/>
          </a:xfrm>
          <a:prstGeom prst="line">
            <a:avLst/>
          </a:prstGeom>
          <a:noFill/>
          <a:ln w="38100">
            <a:solidFill>
              <a:schemeClr val="folHlink"/>
            </a:solidFill>
            <a:prstDash val="dash"/>
            <a:round/>
            <a:headEnd/>
            <a:tailEnd type="arrow" w="med" len="med"/>
          </a:ln>
        </p:spPr>
        <p:txBody>
          <a:bodyPr/>
          <a:lstStyle/>
          <a:p>
            <a:endParaRPr lang="en-US"/>
          </a:p>
        </p:txBody>
      </p:sp>
      <p:sp>
        <p:nvSpPr>
          <p:cNvPr id="904200" name="Oval 8"/>
          <p:cNvSpPr>
            <a:spLocks noChangeArrowheads="1"/>
          </p:cNvSpPr>
          <p:nvPr/>
        </p:nvSpPr>
        <p:spPr bwMode="auto">
          <a:xfrm>
            <a:off x="1295400" y="3886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04201" name="Line 9"/>
          <p:cNvSpPr>
            <a:spLocks noChangeShapeType="1"/>
          </p:cNvSpPr>
          <p:nvPr/>
        </p:nvSpPr>
        <p:spPr bwMode="auto">
          <a:xfrm>
            <a:off x="1371600" y="3962400"/>
            <a:ext cx="1447800" cy="0"/>
          </a:xfrm>
          <a:prstGeom prst="line">
            <a:avLst/>
          </a:prstGeom>
          <a:noFill/>
          <a:ln w="9525">
            <a:solidFill>
              <a:schemeClr val="tx1"/>
            </a:solidFill>
            <a:round/>
            <a:headEnd/>
            <a:tailEnd type="arrow" w="med" len="med"/>
          </a:ln>
        </p:spPr>
        <p:txBody>
          <a:bodyPr/>
          <a:lstStyle/>
          <a:p>
            <a:endParaRPr lang="en-US"/>
          </a:p>
        </p:txBody>
      </p:sp>
      <p:sp>
        <p:nvSpPr>
          <p:cNvPr id="904202" name="Line 10"/>
          <p:cNvSpPr>
            <a:spLocks noChangeShapeType="1"/>
          </p:cNvSpPr>
          <p:nvPr/>
        </p:nvSpPr>
        <p:spPr bwMode="auto">
          <a:xfrm flipH="1">
            <a:off x="838200" y="4114800"/>
            <a:ext cx="533400" cy="1600200"/>
          </a:xfrm>
          <a:prstGeom prst="line">
            <a:avLst/>
          </a:prstGeom>
          <a:noFill/>
          <a:ln w="9525">
            <a:solidFill>
              <a:schemeClr val="tx1"/>
            </a:solidFill>
            <a:round/>
            <a:headEnd type="arrow" w="med" len="med"/>
            <a:tailEnd/>
          </a:ln>
        </p:spPr>
        <p:txBody>
          <a:bodyPr/>
          <a:lstStyle/>
          <a:p>
            <a:endParaRPr lang="en-US"/>
          </a:p>
        </p:txBody>
      </p:sp>
      <p:sp>
        <p:nvSpPr>
          <p:cNvPr id="904203" name="Line 11"/>
          <p:cNvSpPr>
            <a:spLocks noChangeShapeType="1"/>
          </p:cNvSpPr>
          <p:nvPr/>
        </p:nvSpPr>
        <p:spPr bwMode="auto">
          <a:xfrm flipV="1">
            <a:off x="838200" y="3933825"/>
            <a:ext cx="2057400" cy="1752600"/>
          </a:xfrm>
          <a:prstGeom prst="line">
            <a:avLst/>
          </a:prstGeom>
          <a:noFill/>
          <a:ln w="9525">
            <a:solidFill>
              <a:schemeClr val="tx1"/>
            </a:solidFill>
            <a:round/>
            <a:headEnd/>
            <a:tailEnd type="arrow" w="med" len="med"/>
          </a:ln>
        </p:spPr>
        <p:txBody>
          <a:bodyPr/>
          <a:lstStyle/>
          <a:p>
            <a:endParaRPr lang="en-US"/>
          </a:p>
        </p:txBody>
      </p:sp>
      <p:sp>
        <p:nvSpPr>
          <p:cNvPr id="904204" name="Text Box 12"/>
          <p:cNvSpPr txBox="1">
            <a:spLocks noChangeArrowheads="1"/>
          </p:cNvSpPr>
          <p:nvPr/>
        </p:nvSpPr>
        <p:spPr bwMode="auto">
          <a:xfrm>
            <a:off x="533400" y="5638800"/>
            <a:ext cx="381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O</a:t>
            </a:r>
          </a:p>
        </p:txBody>
      </p:sp>
      <p:graphicFrame>
        <p:nvGraphicFramePr>
          <p:cNvPr id="904205" name="Object 13"/>
          <p:cNvGraphicFramePr>
            <a:graphicFrameLocks noGrp="1" noChangeAspect="1"/>
          </p:cNvGraphicFramePr>
          <p:nvPr>
            <p:ph sz="quarter" idx="4"/>
          </p:nvPr>
        </p:nvGraphicFramePr>
        <p:xfrm>
          <a:off x="685800" y="3505200"/>
          <a:ext cx="458788" cy="487363"/>
        </p:xfrm>
        <a:graphic>
          <a:graphicData uri="http://schemas.openxmlformats.org/presentationml/2006/ole">
            <mc:AlternateContent xmlns:mc="http://schemas.openxmlformats.org/markup-compatibility/2006">
              <mc:Choice xmlns:v="urn:schemas-microsoft-com:vml" Requires="v">
                <p:oleObj name="Equation" r:id="rId8" imgW="215640" imgH="228600" progId="Equation.DSMT4">
                  <p:embed/>
                </p:oleObj>
              </mc:Choice>
              <mc:Fallback>
                <p:oleObj name="Equation" r:id="rId8" imgW="215640" imgH="228600" progId="Equation.DSMT4">
                  <p:embed/>
                  <p:pic>
                    <p:nvPicPr>
                      <p:cNvPr id="904205"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3505200"/>
                        <a:ext cx="458788"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4206" name="Object 14"/>
          <p:cNvGraphicFramePr>
            <a:graphicFrameLocks noChangeAspect="1"/>
          </p:cNvGraphicFramePr>
          <p:nvPr/>
        </p:nvGraphicFramePr>
        <p:xfrm>
          <a:off x="4191000" y="533400"/>
          <a:ext cx="503238" cy="838200"/>
        </p:xfrm>
        <a:graphic>
          <a:graphicData uri="http://schemas.openxmlformats.org/presentationml/2006/ole">
            <mc:AlternateContent xmlns:mc="http://schemas.openxmlformats.org/markup-compatibility/2006">
              <mc:Choice xmlns:v="urn:schemas-microsoft-com:vml" Requires="v">
                <p:oleObj name="Equation" r:id="rId10" imgW="152280" imgH="253800" progId="Equation.DSMT4">
                  <p:embed/>
                </p:oleObj>
              </mc:Choice>
              <mc:Fallback>
                <p:oleObj name="Equation" r:id="rId10" imgW="152280" imgH="253800" progId="Equation.DSMT4">
                  <p:embed/>
                  <p:pic>
                    <p:nvPicPr>
                      <p:cNvPr id="904206"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91000" y="533400"/>
                        <a:ext cx="503238"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4207" name="Object 15"/>
          <p:cNvGraphicFramePr>
            <a:graphicFrameLocks noChangeAspect="1"/>
          </p:cNvGraphicFramePr>
          <p:nvPr/>
        </p:nvGraphicFramePr>
        <p:xfrm>
          <a:off x="457200" y="4343400"/>
          <a:ext cx="685800" cy="508000"/>
        </p:xfrm>
        <a:graphic>
          <a:graphicData uri="http://schemas.openxmlformats.org/presentationml/2006/ole">
            <mc:AlternateContent xmlns:mc="http://schemas.openxmlformats.org/markup-compatibility/2006">
              <mc:Choice xmlns:v="urn:schemas-microsoft-com:vml" Requires="v">
                <p:oleObj name="Equation" r:id="rId12" imgW="342720" imgH="253800" progId="Equation.DSMT4">
                  <p:embed/>
                </p:oleObj>
              </mc:Choice>
              <mc:Fallback>
                <p:oleObj name="Equation" r:id="rId12" imgW="342720" imgH="253800" progId="Equation.DSMT4">
                  <p:embed/>
                  <p:pic>
                    <p:nvPicPr>
                      <p:cNvPr id="904207"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7200" y="4343400"/>
                        <a:ext cx="6858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4208" name="Text Box 16"/>
          <p:cNvSpPr txBox="1">
            <a:spLocks noChangeArrowheads="1"/>
          </p:cNvSpPr>
          <p:nvPr/>
        </p:nvSpPr>
        <p:spPr bwMode="auto">
          <a:xfrm>
            <a:off x="2971800" y="3705225"/>
            <a:ext cx="533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C</a:t>
            </a:r>
          </a:p>
        </p:txBody>
      </p:sp>
      <p:graphicFrame>
        <p:nvGraphicFramePr>
          <p:cNvPr id="904209" name="Object 17"/>
          <p:cNvGraphicFramePr>
            <a:graphicFrameLocks noChangeAspect="1"/>
          </p:cNvGraphicFramePr>
          <p:nvPr/>
        </p:nvGraphicFramePr>
        <p:xfrm>
          <a:off x="1981200" y="3552825"/>
          <a:ext cx="533400" cy="409575"/>
        </p:xfrm>
        <a:graphic>
          <a:graphicData uri="http://schemas.openxmlformats.org/presentationml/2006/ole">
            <mc:AlternateContent xmlns:mc="http://schemas.openxmlformats.org/markup-compatibility/2006">
              <mc:Choice xmlns:v="urn:schemas-microsoft-com:vml" Requires="v">
                <p:oleObj name="Equation" r:id="rId14" imgW="330120" imgH="253800" progId="Equation.DSMT4">
                  <p:embed/>
                </p:oleObj>
              </mc:Choice>
              <mc:Fallback>
                <p:oleObj name="Equation" r:id="rId14" imgW="330120" imgH="253800" progId="Equation.DSMT4">
                  <p:embed/>
                  <p:pic>
                    <p:nvPicPr>
                      <p:cNvPr id="904209"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81200" y="3552825"/>
                        <a:ext cx="53340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4210" name="Object 18"/>
          <p:cNvGraphicFramePr>
            <a:graphicFrameLocks noChangeAspect="1"/>
          </p:cNvGraphicFramePr>
          <p:nvPr/>
        </p:nvGraphicFramePr>
        <p:xfrm>
          <a:off x="4191000" y="2286000"/>
          <a:ext cx="4114800" cy="842963"/>
        </p:xfrm>
        <a:graphic>
          <a:graphicData uri="http://schemas.openxmlformats.org/presentationml/2006/ole">
            <mc:AlternateContent xmlns:mc="http://schemas.openxmlformats.org/markup-compatibility/2006">
              <mc:Choice xmlns:v="urn:schemas-microsoft-com:vml" Requires="v">
                <p:oleObj name="Equation" r:id="rId16" imgW="2108160" imgH="431640" progId="Equation.DSMT4">
                  <p:embed/>
                </p:oleObj>
              </mc:Choice>
              <mc:Fallback>
                <p:oleObj name="Equation" r:id="rId16" imgW="2108160" imgH="431640" progId="Equation.DSMT4">
                  <p:embed/>
                  <p:pic>
                    <p:nvPicPr>
                      <p:cNvPr id="904210" name="Object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91000" y="2286000"/>
                        <a:ext cx="4114800" cy="842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4211" name="Object 19"/>
          <p:cNvGraphicFramePr>
            <a:graphicFrameLocks noChangeAspect="1"/>
          </p:cNvGraphicFramePr>
          <p:nvPr/>
        </p:nvGraphicFramePr>
        <p:xfrm>
          <a:off x="4114800" y="3048000"/>
          <a:ext cx="4038600" cy="747713"/>
        </p:xfrm>
        <a:graphic>
          <a:graphicData uri="http://schemas.openxmlformats.org/presentationml/2006/ole">
            <mc:AlternateContent xmlns:mc="http://schemas.openxmlformats.org/markup-compatibility/2006">
              <mc:Choice xmlns:v="urn:schemas-microsoft-com:vml" Requires="v">
                <p:oleObj name="Equation" r:id="rId18" imgW="1917360" imgH="355320" progId="Equation.DSMT4">
                  <p:embed/>
                </p:oleObj>
              </mc:Choice>
              <mc:Fallback>
                <p:oleObj name="Equation" r:id="rId18" imgW="1917360" imgH="355320" progId="Equation.DSMT4">
                  <p:embed/>
                  <p:pic>
                    <p:nvPicPr>
                      <p:cNvPr id="904211" name="Object 1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14800" y="3048000"/>
                        <a:ext cx="4038600" cy="747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4212" name="Object 20"/>
          <p:cNvGraphicFramePr>
            <a:graphicFrameLocks noChangeAspect="1"/>
          </p:cNvGraphicFramePr>
          <p:nvPr/>
        </p:nvGraphicFramePr>
        <p:xfrm>
          <a:off x="4114800" y="3938588"/>
          <a:ext cx="1143000" cy="557212"/>
        </p:xfrm>
        <a:graphic>
          <a:graphicData uri="http://schemas.openxmlformats.org/presentationml/2006/ole">
            <mc:AlternateContent xmlns:mc="http://schemas.openxmlformats.org/markup-compatibility/2006">
              <mc:Choice xmlns:v="urn:schemas-microsoft-com:vml" Requires="v">
                <p:oleObj name="Equation" r:id="rId20" imgW="520560" imgH="253800" progId="Equation.DSMT4">
                  <p:embed/>
                </p:oleObj>
              </mc:Choice>
              <mc:Fallback>
                <p:oleObj name="Equation" r:id="rId20" imgW="520560" imgH="253800" progId="Equation.DSMT4">
                  <p:embed/>
                  <p:pic>
                    <p:nvPicPr>
                      <p:cNvPr id="904212" name="Object 2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114800" y="3938588"/>
                        <a:ext cx="1143000"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4213" name="Object 21"/>
          <p:cNvGraphicFramePr>
            <a:graphicFrameLocks noChangeAspect="1"/>
          </p:cNvGraphicFramePr>
          <p:nvPr/>
        </p:nvGraphicFramePr>
        <p:xfrm>
          <a:off x="5562600" y="4114800"/>
          <a:ext cx="1447800" cy="704850"/>
        </p:xfrm>
        <a:graphic>
          <a:graphicData uri="http://schemas.openxmlformats.org/presentationml/2006/ole">
            <mc:AlternateContent xmlns:mc="http://schemas.openxmlformats.org/markup-compatibility/2006">
              <mc:Choice xmlns:v="urn:schemas-microsoft-com:vml" Requires="v">
                <p:oleObj name="Equation" r:id="rId22" imgW="888840" imgH="431640" progId="Equation.DSMT4">
                  <p:embed/>
                </p:oleObj>
              </mc:Choice>
              <mc:Fallback>
                <p:oleObj name="Equation" r:id="rId22" imgW="888840" imgH="431640" progId="Equation.DSMT4">
                  <p:embed/>
                  <p:pic>
                    <p:nvPicPr>
                      <p:cNvPr id="904213" name="Object 2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562600" y="4114800"/>
                        <a:ext cx="1447800" cy="704850"/>
                      </a:xfrm>
                      <a:prstGeom prst="rect">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4214" name="Object 22"/>
          <p:cNvGraphicFramePr>
            <a:graphicFrameLocks noChangeAspect="1"/>
          </p:cNvGraphicFramePr>
          <p:nvPr/>
        </p:nvGraphicFramePr>
        <p:xfrm>
          <a:off x="5562600" y="3429000"/>
          <a:ext cx="1143000" cy="762000"/>
        </p:xfrm>
        <a:graphic>
          <a:graphicData uri="http://schemas.openxmlformats.org/presentationml/2006/ole">
            <mc:AlternateContent xmlns:mc="http://schemas.openxmlformats.org/markup-compatibility/2006">
              <mc:Choice xmlns:v="urn:schemas-microsoft-com:vml" Requires="v">
                <p:oleObj name="Equation" r:id="rId24" imgW="647640" imgH="431640" progId="Equation.DSMT4">
                  <p:embed/>
                </p:oleObj>
              </mc:Choice>
              <mc:Fallback>
                <p:oleObj name="Equation" r:id="rId24" imgW="647640" imgH="431640" progId="Equation.DSMT4">
                  <p:embed/>
                  <p:pic>
                    <p:nvPicPr>
                      <p:cNvPr id="904214" name="Object 2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562600" y="3429000"/>
                        <a:ext cx="1143000" cy="7620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4215" name="Object 23"/>
          <p:cNvGraphicFramePr>
            <a:graphicFrameLocks noChangeAspect="1"/>
          </p:cNvGraphicFramePr>
          <p:nvPr/>
        </p:nvGraphicFramePr>
        <p:xfrm>
          <a:off x="4724400" y="4578350"/>
          <a:ext cx="1981200" cy="1036638"/>
        </p:xfrm>
        <a:graphic>
          <a:graphicData uri="http://schemas.openxmlformats.org/presentationml/2006/ole">
            <mc:AlternateContent xmlns:mc="http://schemas.openxmlformats.org/markup-compatibility/2006">
              <mc:Choice xmlns:v="urn:schemas-microsoft-com:vml" Requires="v">
                <p:oleObj name="Equation" r:id="rId26" imgW="825480" imgH="431640" progId="Equation.DSMT4">
                  <p:embed/>
                </p:oleObj>
              </mc:Choice>
              <mc:Fallback>
                <p:oleObj name="Equation" r:id="rId26" imgW="825480" imgH="431640" progId="Equation.DSMT4">
                  <p:embed/>
                  <p:pic>
                    <p:nvPicPr>
                      <p:cNvPr id="904215" name="Object 2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724400" y="4578350"/>
                        <a:ext cx="1981200" cy="1036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4216" name="Object 24"/>
          <p:cNvGraphicFramePr>
            <a:graphicFrameLocks noChangeAspect="1"/>
          </p:cNvGraphicFramePr>
          <p:nvPr/>
        </p:nvGraphicFramePr>
        <p:xfrm>
          <a:off x="4876800" y="5410200"/>
          <a:ext cx="2476500" cy="1185863"/>
        </p:xfrm>
        <a:graphic>
          <a:graphicData uri="http://schemas.openxmlformats.org/presentationml/2006/ole">
            <mc:AlternateContent xmlns:mc="http://schemas.openxmlformats.org/markup-compatibility/2006">
              <mc:Choice xmlns:v="urn:schemas-microsoft-com:vml" Requires="v">
                <p:oleObj name="Equation" r:id="rId28" imgW="876240" imgH="419040" progId="Equation.DSMT4">
                  <p:embed/>
                </p:oleObj>
              </mc:Choice>
              <mc:Fallback>
                <p:oleObj name="Equation" r:id="rId28" imgW="876240" imgH="419040" progId="Equation.DSMT4">
                  <p:embed/>
                  <p:pic>
                    <p:nvPicPr>
                      <p:cNvPr id="904216" name="Object 2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876800" y="5410200"/>
                        <a:ext cx="2476500" cy="1185863"/>
                      </a:xfrm>
                      <a:prstGeom prst="rect">
                        <a:avLst/>
                      </a:prstGeom>
                      <a:solidFill>
                        <a:srgbClr val="FFFF99"/>
                      </a:solidFill>
                      <a:ln w="9525">
                        <a:solidFill>
                          <a:schemeClr val="folHlink"/>
                        </a:solidFill>
                        <a:miter lim="800000"/>
                        <a:headEnd/>
                        <a:tailEnd/>
                      </a:ln>
                    </p:spPr>
                  </p:pic>
                </p:oleObj>
              </mc:Fallback>
            </mc:AlternateContent>
          </a:graphicData>
        </a:graphic>
      </p:graphicFrame>
      <p:sp>
        <p:nvSpPr>
          <p:cNvPr id="904217" name="Line 25"/>
          <p:cNvSpPr>
            <a:spLocks noChangeShapeType="1"/>
          </p:cNvSpPr>
          <p:nvPr/>
        </p:nvSpPr>
        <p:spPr bwMode="auto">
          <a:xfrm>
            <a:off x="5410200" y="3505200"/>
            <a:ext cx="0" cy="1447800"/>
          </a:xfrm>
          <a:prstGeom prst="line">
            <a:avLst/>
          </a:prstGeom>
          <a:noFill/>
          <a:ln w="28575">
            <a:solidFill>
              <a:schemeClr val="folHlink"/>
            </a:solidFill>
            <a:prstDash val="dash"/>
            <a:round/>
            <a:headEnd/>
            <a:tailEnd type="arrow" w="med" len="med"/>
          </a:ln>
        </p:spPr>
        <p:txBody>
          <a:bodyPr/>
          <a:lstStyle/>
          <a:p>
            <a:endParaRPr lang="en-US"/>
          </a:p>
        </p:txBody>
      </p:sp>
      <p:sp>
        <p:nvSpPr>
          <p:cNvPr id="904218" name="Line 26"/>
          <p:cNvSpPr>
            <a:spLocks noChangeShapeType="1"/>
          </p:cNvSpPr>
          <p:nvPr/>
        </p:nvSpPr>
        <p:spPr bwMode="auto">
          <a:xfrm>
            <a:off x="1219200" y="6019800"/>
            <a:ext cx="685800" cy="0"/>
          </a:xfrm>
          <a:prstGeom prst="line">
            <a:avLst/>
          </a:prstGeom>
          <a:noFill/>
          <a:ln w="9525">
            <a:solidFill>
              <a:schemeClr val="tx1"/>
            </a:solidFill>
            <a:round/>
            <a:headEnd/>
            <a:tailEnd type="triangle" w="med" len="med"/>
          </a:ln>
        </p:spPr>
        <p:txBody>
          <a:bodyPr/>
          <a:lstStyle/>
          <a:p>
            <a:endParaRPr lang="en-US"/>
          </a:p>
        </p:txBody>
      </p:sp>
      <p:sp>
        <p:nvSpPr>
          <p:cNvPr id="904219" name="Text Box 27"/>
          <p:cNvSpPr txBox="1">
            <a:spLocks noChangeArrowheads="1"/>
          </p:cNvSpPr>
          <p:nvPr/>
        </p:nvSpPr>
        <p:spPr bwMode="auto">
          <a:xfrm>
            <a:off x="2133600" y="5791200"/>
            <a:ext cx="28194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Toïa ñoä khoái taâm :</a:t>
            </a:r>
          </a:p>
        </p:txBody>
      </p:sp>
      <p:sp>
        <p:nvSpPr>
          <p:cNvPr id="101404" name="Text Box 28"/>
          <p:cNvSpPr txBox="1">
            <a:spLocks noChangeArrowheads="1"/>
          </p:cNvSpPr>
          <p:nvPr/>
        </p:nvSpPr>
        <p:spPr bwMode="auto">
          <a:xfrm>
            <a:off x="7086600" y="4221163"/>
            <a:ext cx="762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(4.3)</a:t>
            </a:r>
          </a:p>
        </p:txBody>
      </p:sp>
      <p:sp>
        <p:nvSpPr>
          <p:cNvPr id="101405" name="Line 29"/>
          <p:cNvSpPr>
            <a:spLocks noChangeShapeType="1"/>
          </p:cNvSpPr>
          <p:nvPr/>
        </p:nvSpPr>
        <p:spPr bwMode="auto">
          <a:xfrm>
            <a:off x="4191000" y="1371600"/>
            <a:ext cx="533400" cy="0"/>
          </a:xfrm>
          <a:prstGeom prst="line">
            <a:avLst/>
          </a:prstGeom>
          <a:noFill/>
          <a:ln w="9525">
            <a:solidFill>
              <a:schemeClr val="tx1"/>
            </a:solidFill>
            <a:round/>
            <a:headEnd/>
            <a:tailEnd type="triangle" w="med" len="med"/>
          </a:ln>
        </p:spPr>
        <p:txBody>
          <a:bodyPr/>
          <a:lstStyle/>
          <a:p>
            <a:endParaRPr lang="en-US"/>
          </a:p>
        </p:txBody>
      </p:sp>
      <p:sp>
        <p:nvSpPr>
          <p:cNvPr id="101406" name="Line 30"/>
          <p:cNvSpPr>
            <a:spLocks noChangeShapeType="1"/>
          </p:cNvSpPr>
          <p:nvPr/>
        </p:nvSpPr>
        <p:spPr bwMode="auto">
          <a:xfrm flipH="1">
            <a:off x="6858000" y="3581400"/>
            <a:ext cx="381000" cy="457200"/>
          </a:xfrm>
          <a:prstGeom prst="line">
            <a:avLst/>
          </a:prstGeom>
          <a:noFill/>
          <a:ln w="9525">
            <a:solidFill>
              <a:schemeClr val="tx1"/>
            </a:solidFill>
            <a:prstDash val="dash"/>
            <a:round/>
            <a:headEnd/>
            <a:tailEnd type="arrow" w="med" len="med"/>
          </a:ln>
        </p:spPr>
        <p:txBody>
          <a:bodyPr/>
          <a:lstStyle/>
          <a:p>
            <a:endParaRPr lang="en-US"/>
          </a:p>
        </p:txBody>
      </p:sp>
      <p:sp>
        <p:nvSpPr>
          <p:cNvPr id="101407" name="Text Box 31"/>
          <p:cNvSpPr txBox="1">
            <a:spLocks noChangeArrowheads="1"/>
          </p:cNvSpPr>
          <p:nvPr/>
        </p:nvSpPr>
        <p:spPr bwMode="auto">
          <a:xfrm>
            <a:off x="7772400" y="5791200"/>
            <a:ext cx="838200" cy="457200"/>
          </a:xfrm>
          <a:prstGeom prst="rect">
            <a:avLst/>
          </a:prstGeom>
          <a:noFill/>
          <a:ln w="9525">
            <a:noFill/>
            <a:miter lim="800000"/>
            <a:headEnd/>
            <a:tailEnd/>
          </a:ln>
        </p:spPr>
        <p:txBody>
          <a:bodyPr>
            <a:spAutoFit/>
          </a:bodyPr>
          <a:lstStyle/>
          <a:p>
            <a:pPr algn="l">
              <a:spcBef>
                <a:spcPct val="50000"/>
              </a:spcBef>
            </a:pPr>
            <a:r>
              <a:rPr lang="en-US" sz="2400" dirty="0">
                <a:latin typeface="VNI-Times" pitchFamily="2" charset="0"/>
              </a:rPr>
              <a:t>(4.4)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4194"/>
                                        </p:tgtEl>
                                        <p:attrNameLst>
                                          <p:attrName>style.visibility</p:attrName>
                                        </p:attrNameLst>
                                      </p:cBhvr>
                                      <p:to>
                                        <p:strVal val="visible"/>
                                      </p:to>
                                    </p:set>
                                    <p:animEffect transition="in" filter="blinds(horizontal)">
                                      <p:cBhvr>
                                        <p:cTn id="7" dur="500"/>
                                        <p:tgtEl>
                                          <p:spTgt spid="90419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04203"/>
                                        </p:tgtEl>
                                        <p:attrNameLst>
                                          <p:attrName>style.visibility</p:attrName>
                                        </p:attrNameLst>
                                      </p:cBhvr>
                                      <p:to>
                                        <p:strVal val="visible"/>
                                      </p:to>
                                    </p:set>
                                    <p:anim calcmode="lin" valueType="num">
                                      <p:cBhvr additive="base">
                                        <p:cTn id="12" dur="500" fill="hold"/>
                                        <p:tgtEl>
                                          <p:spTgt spid="904203"/>
                                        </p:tgtEl>
                                        <p:attrNameLst>
                                          <p:attrName>ppt_x</p:attrName>
                                        </p:attrNameLst>
                                      </p:cBhvr>
                                      <p:tavLst>
                                        <p:tav tm="0">
                                          <p:val>
                                            <p:strVal val="0-#ppt_w/2"/>
                                          </p:val>
                                        </p:tav>
                                        <p:tav tm="100000">
                                          <p:val>
                                            <p:strVal val="#ppt_x"/>
                                          </p:val>
                                        </p:tav>
                                      </p:tavLst>
                                    </p:anim>
                                    <p:anim calcmode="lin" valueType="num">
                                      <p:cBhvr additive="base">
                                        <p:cTn id="13" dur="500" fill="hold"/>
                                        <p:tgtEl>
                                          <p:spTgt spid="904203"/>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904204"/>
                                        </p:tgtEl>
                                        <p:attrNameLst>
                                          <p:attrName>style.visibility</p:attrName>
                                        </p:attrNameLst>
                                      </p:cBhvr>
                                      <p:to>
                                        <p:strVal val="visible"/>
                                      </p:to>
                                    </p:set>
                                    <p:anim calcmode="lin" valueType="num">
                                      <p:cBhvr additive="base">
                                        <p:cTn id="16" dur="500" fill="hold"/>
                                        <p:tgtEl>
                                          <p:spTgt spid="904204"/>
                                        </p:tgtEl>
                                        <p:attrNameLst>
                                          <p:attrName>ppt_x</p:attrName>
                                        </p:attrNameLst>
                                      </p:cBhvr>
                                      <p:tavLst>
                                        <p:tav tm="0">
                                          <p:val>
                                            <p:strVal val="0-#ppt_w/2"/>
                                          </p:val>
                                        </p:tav>
                                        <p:tav tm="100000">
                                          <p:val>
                                            <p:strVal val="#ppt_x"/>
                                          </p:val>
                                        </p:tav>
                                      </p:tavLst>
                                    </p:anim>
                                    <p:anim calcmode="lin" valueType="num">
                                      <p:cBhvr additive="base">
                                        <p:cTn id="17" dur="500" fill="hold"/>
                                        <p:tgtEl>
                                          <p:spTgt spid="904204"/>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904202"/>
                                        </p:tgtEl>
                                        <p:attrNameLst>
                                          <p:attrName>style.visibility</p:attrName>
                                        </p:attrNameLst>
                                      </p:cBhvr>
                                      <p:to>
                                        <p:strVal val="visible"/>
                                      </p:to>
                                    </p:set>
                                    <p:anim calcmode="lin" valueType="num">
                                      <p:cBhvr additive="base">
                                        <p:cTn id="20" dur="500" fill="hold"/>
                                        <p:tgtEl>
                                          <p:spTgt spid="904202"/>
                                        </p:tgtEl>
                                        <p:attrNameLst>
                                          <p:attrName>ppt_x</p:attrName>
                                        </p:attrNameLst>
                                      </p:cBhvr>
                                      <p:tavLst>
                                        <p:tav tm="0">
                                          <p:val>
                                            <p:strVal val="0-#ppt_w/2"/>
                                          </p:val>
                                        </p:tav>
                                        <p:tav tm="100000">
                                          <p:val>
                                            <p:strVal val="#ppt_x"/>
                                          </p:val>
                                        </p:tav>
                                      </p:tavLst>
                                    </p:anim>
                                    <p:anim calcmode="lin" valueType="num">
                                      <p:cBhvr additive="base">
                                        <p:cTn id="21" dur="500" fill="hold"/>
                                        <p:tgtEl>
                                          <p:spTgt spid="904202"/>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904200"/>
                                        </p:tgtEl>
                                        <p:attrNameLst>
                                          <p:attrName>style.visibility</p:attrName>
                                        </p:attrNameLst>
                                      </p:cBhvr>
                                      <p:to>
                                        <p:strVal val="visible"/>
                                      </p:to>
                                    </p:set>
                                    <p:anim calcmode="lin" valueType="num">
                                      <p:cBhvr additive="base">
                                        <p:cTn id="24" dur="500" fill="hold"/>
                                        <p:tgtEl>
                                          <p:spTgt spid="904200"/>
                                        </p:tgtEl>
                                        <p:attrNameLst>
                                          <p:attrName>ppt_x</p:attrName>
                                        </p:attrNameLst>
                                      </p:cBhvr>
                                      <p:tavLst>
                                        <p:tav tm="0">
                                          <p:val>
                                            <p:strVal val="0-#ppt_w/2"/>
                                          </p:val>
                                        </p:tav>
                                        <p:tav tm="100000">
                                          <p:val>
                                            <p:strVal val="#ppt_x"/>
                                          </p:val>
                                        </p:tav>
                                      </p:tavLst>
                                    </p:anim>
                                    <p:anim calcmode="lin" valueType="num">
                                      <p:cBhvr additive="base">
                                        <p:cTn id="25" dur="500" fill="hold"/>
                                        <p:tgtEl>
                                          <p:spTgt spid="90420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904201"/>
                                        </p:tgtEl>
                                        <p:attrNameLst>
                                          <p:attrName>style.visibility</p:attrName>
                                        </p:attrNameLst>
                                      </p:cBhvr>
                                      <p:to>
                                        <p:strVal val="visible"/>
                                      </p:to>
                                    </p:set>
                                    <p:anim calcmode="lin" valueType="num">
                                      <p:cBhvr additive="base">
                                        <p:cTn id="28" dur="500" fill="hold"/>
                                        <p:tgtEl>
                                          <p:spTgt spid="904201"/>
                                        </p:tgtEl>
                                        <p:attrNameLst>
                                          <p:attrName>ppt_x</p:attrName>
                                        </p:attrNameLst>
                                      </p:cBhvr>
                                      <p:tavLst>
                                        <p:tav tm="0">
                                          <p:val>
                                            <p:strVal val="0-#ppt_w/2"/>
                                          </p:val>
                                        </p:tav>
                                        <p:tav tm="100000">
                                          <p:val>
                                            <p:strVal val="#ppt_x"/>
                                          </p:val>
                                        </p:tav>
                                      </p:tavLst>
                                    </p:anim>
                                    <p:anim calcmode="lin" valueType="num">
                                      <p:cBhvr additive="base">
                                        <p:cTn id="29" dur="500" fill="hold"/>
                                        <p:tgtEl>
                                          <p:spTgt spid="90420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904208"/>
                                        </p:tgtEl>
                                        <p:attrNameLst>
                                          <p:attrName>style.visibility</p:attrName>
                                        </p:attrNameLst>
                                      </p:cBhvr>
                                      <p:to>
                                        <p:strVal val="visible"/>
                                      </p:to>
                                    </p:set>
                                    <p:anim calcmode="lin" valueType="num">
                                      <p:cBhvr additive="base">
                                        <p:cTn id="32" dur="500" fill="hold"/>
                                        <p:tgtEl>
                                          <p:spTgt spid="904208"/>
                                        </p:tgtEl>
                                        <p:attrNameLst>
                                          <p:attrName>ppt_x</p:attrName>
                                        </p:attrNameLst>
                                      </p:cBhvr>
                                      <p:tavLst>
                                        <p:tav tm="0">
                                          <p:val>
                                            <p:strVal val="0-#ppt_w/2"/>
                                          </p:val>
                                        </p:tav>
                                        <p:tav tm="100000">
                                          <p:val>
                                            <p:strVal val="#ppt_x"/>
                                          </p:val>
                                        </p:tav>
                                      </p:tavLst>
                                    </p:anim>
                                    <p:anim calcmode="lin" valueType="num">
                                      <p:cBhvr additive="base">
                                        <p:cTn id="33" dur="500" fill="hold"/>
                                        <p:tgtEl>
                                          <p:spTgt spid="904208"/>
                                        </p:tgtEl>
                                        <p:attrNameLst>
                                          <p:attrName>ppt_y</p:attrName>
                                        </p:attrNameLst>
                                      </p:cBhvr>
                                      <p:tavLst>
                                        <p:tav tm="0">
                                          <p:val>
                                            <p:strVal val="#ppt_y"/>
                                          </p:val>
                                        </p:tav>
                                        <p:tav tm="100000">
                                          <p:val>
                                            <p:strVal val="#ppt_y"/>
                                          </p:val>
                                        </p:tav>
                                      </p:tavLst>
                                    </p:anim>
                                  </p:childTnLst>
                                </p:cTn>
                              </p:par>
                              <p:par>
                                <p:cTn id="34" presetID="2" presetClass="entr" presetSubtype="8" fill="hold" nodeType="withEffect">
                                  <p:stCondLst>
                                    <p:cond delay="0"/>
                                  </p:stCondLst>
                                  <p:childTnLst>
                                    <p:set>
                                      <p:cBhvr>
                                        <p:cTn id="35" dur="1" fill="hold">
                                          <p:stCondLst>
                                            <p:cond delay="0"/>
                                          </p:stCondLst>
                                        </p:cTn>
                                        <p:tgtEl>
                                          <p:spTgt spid="904205"/>
                                        </p:tgtEl>
                                        <p:attrNameLst>
                                          <p:attrName>style.visibility</p:attrName>
                                        </p:attrNameLst>
                                      </p:cBhvr>
                                      <p:to>
                                        <p:strVal val="visible"/>
                                      </p:to>
                                    </p:set>
                                    <p:anim calcmode="lin" valueType="num">
                                      <p:cBhvr additive="base">
                                        <p:cTn id="36" dur="500" fill="hold"/>
                                        <p:tgtEl>
                                          <p:spTgt spid="904205"/>
                                        </p:tgtEl>
                                        <p:attrNameLst>
                                          <p:attrName>ppt_x</p:attrName>
                                        </p:attrNameLst>
                                      </p:cBhvr>
                                      <p:tavLst>
                                        <p:tav tm="0">
                                          <p:val>
                                            <p:strVal val="0-#ppt_w/2"/>
                                          </p:val>
                                        </p:tav>
                                        <p:tav tm="100000">
                                          <p:val>
                                            <p:strVal val="#ppt_x"/>
                                          </p:val>
                                        </p:tav>
                                      </p:tavLst>
                                    </p:anim>
                                    <p:anim calcmode="lin" valueType="num">
                                      <p:cBhvr additive="base">
                                        <p:cTn id="37" dur="500" fill="hold"/>
                                        <p:tgtEl>
                                          <p:spTgt spid="904205"/>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904206"/>
                                        </p:tgtEl>
                                        <p:attrNameLst>
                                          <p:attrName>style.visibility</p:attrName>
                                        </p:attrNameLst>
                                      </p:cBhvr>
                                      <p:to>
                                        <p:strVal val="visible"/>
                                      </p:to>
                                    </p:set>
                                    <p:animEffect transition="in" filter="box(in)">
                                      <p:cBhvr>
                                        <p:cTn id="42" dur="500"/>
                                        <p:tgtEl>
                                          <p:spTgt spid="904206"/>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904198"/>
                                        </p:tgtEl>
                                        <p:attrNameLst>
                                          <p:attrName>style.visibility</p:attrName>
                                        </p:attrNameLst>
                                      </p:cBhvr>
                                      <p:to>
                                        <p:strVal val="visible"/>
                                      </p:to>
                                    </p:set>
                                    <p:animEffect transition="in" filter="box(in)">
                                      <p:cBhvr>
                                        <p:cTn id="45" dur="500"/>
                                        <p:tgtEl>
                                          <p:spTgt spid="904198"/>
                                        </p:tgtEl>
                                      </p:cBhvr>
                                    </p:animEffect>
                                  </p:childTnLst>
                                </p:cTn>
                              </p:par>
                              <p:par>
                                <p:cTn id="46" presetID="4" presetClass="entr" presetSubtype="16" fill="hold" nodeType="withEffect">
                                  <p:stCondLst>
                                    <p:cond delay="0"/>
                                  </p:stCondLst>
                                  <p:childTnLst>
                                    <p:set>
                                      <p:cBhvr>
                                        <p:cTn id="47" dur="1" fill="hold">
                                          <p:stCondLst>
                                            <p:cond delay="0"/>
                                          </p:stCondLst>
                                        </p:cTn>
                                        <p:tgtEl>
                                          <p:spTgt spid="904195"/>
                                        </p:tgtEl>
                                        <p:attrNameLst>
                                          <p:attrName>style.visibility</p:attrName>
                                        </p:attrNameLst>
                                      </p:cBhvr>
                                      <p:to>
                                        <p:strVal val="visible"/>
                                      </p:to>
                                    </p:set>
                                    <p:animEffect transition="in" filter="box(in)">
                                      <p:cBhvr>
                                        <p:cTn id="48" dur="500"/>
                                        <p:tgtEl>
                                          <p:spTgt spid="904195"/>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nodeType="clickEffect">
                                  <p:stCondLst>
                                    <p:cond delay="0"/>
                                  </p:stCondLst>
                                  <p:childTnLst>
                                    <p:set>
                                      <p:cBhvr>
                                        <p:cTn id="52" dur="1" fill="hold">
                                          <p:stCondLst>
                                            <p:cond delay="0"/>
                                          </p:stCondLst>
                                        </p:cTn>
                                        <p:tgtEl>
                                          <p:spTgt spid="904196"/>
                                        </p:tgtEl>
                                        <p:attrNameLst>
                                          <p:attrName>style.visibility</p:attrName>
                                        </p:attrNameLst>
                                      </p:cBhvr>
                                      <p:to>
                                        <p:strVal val="visible"/>
                                      </p:to>
                                    </p:set>
                                    <p:animEffect transition="in" filter="checkerboard(across)">
                                      <p:cBhvr>
                                        <p:cTn id="53" dur="500"/>
                                        <p:tgtEl>
                                          <p:spTgt spid="904196"/>
                                        </p:tgtEl>
                                      </p:cBhvr>
                                    </p:animEffect>
                                  </p:childTnLst>
                                </p:cTn>
                              </p:par>
                              <p:par>
                                <p:cTn id="54" presetID="5" presetClass="entr" presetSubtype="10" fill="hold" nodeType="withEffect">
                                  <p:stCondLst>
                                    <p:cond delay="0"/>
                                  </p:stCondLst>
                                  <p:childTnLst>
                                    <p:set>
                                      <p:cBhvr>
                                        <p:cTn id="55" dur="1" fill="hold">
                                          <p:stCondLst>
                                            <p:cond delay="0"/>
                                          </p:stCondLst>
                                        </p:cTn>
                                        <p:tgtEl>
                                          <p:spTgt spid="904207"/>
                                        </p:tgtEl>
                                        <p:attrNameLst>
                                          <p:attrName>style.visibility</p:attrName>
                                        </p:attrNameLst>
                                      </p:cBhvr>
                                      <p:to>
                                        <p:strVal val="visible"/>
                                      </p:to>
                                    </p:set>
                                    <p:animEffect transition="in" filter="checkerboard(across)">
                                      <p:cBhvr>
                                        <p:cTn id="56" dur="500"/>
                                        <p:tgtEl>
                                          <p:spTgt spid="904207"/>
                                        </p:tgtEl>
                                      </p:cBhvr>
                                    </p:animEffect>
                                  </p:childTnLst>
                                </p:cTn>
                              </p:par>
                              <p:par>
                                <p:cTn id="57" presetID="5" presetClass="entr" presetSubtype="10" fill="hold" nodeType="withEffect">
                                  <p:stCondLst>
                                    <p:cond delay="0"/>
                                  </p:stCondLst>
                                  <p:childTnLst>
                                    <p:set>
                                      <p:cBhvr>
                                        <p:cTn id="58" dur="1" fill="hold">
                                          <p:stCondLst>
                                            <p:cond delay="0"/>
                                          </p:stCondLst>
                                        </p:cTn>
                                        <p:tgtEl>
                                          <p:spTgt spid="904209"/>
                                        </p:tgtEl>
                                        <p:attrNameLst>
                                          <p:attrName>style.visibility</p:attrName>
                                        </p:attrNameLst>
                                      </p:cBhvr>
                                      <p:to>
                                        <p:strVal val="visible"/>
                                      </p:to>
                                    </p:set>
                                    <p:animEffect transition="in" filter="checkerboard(across)">
                                      <p:cBhvr>
                                        <p:cTn id="59" dur="500"/>
                                        <p:tgtEl>
                                          <p:spTgt spid="904209"/>
                                        </p:tgtEl>
                                      </p:cBhvr>
                                    </p:animEffect>
                                  </p:childTnLst>
                                </p:cTn>
                              </p:par>
                            </p:childTnLst>
                          </p:cTn>
                        </p:par>
                      </p:childTnLst>
                    </p:cTn>
                  </p:par>
                  <p:par>
                    <p:cTn id="60" fill="hold">
                      <p:stCondLst>
                        <p:cond delay="indefinite"/>
                      </p:stCondLst>
                      <p:childTnLst>
                        <p:par>
                          <p:cTn id="61" fill="hold">
                            <p:stCondLst>
                              <p:cond delay="0"/>
                            </p:stCondLst>
                            <p:childTnLst>
                              <p:par>
                                <p:cTn id="62" presetID="5" presetClass="entr" presetSubtype="10" fill="hold" grpId="0" nodeType="clickEffect">
                                  <p:stCondLst>
                                    <p:cond delay="0"/>
                                  </p:stCondLst>
                                  <p:childTnLst>
                                    <p:set>
                                      <p:cBhvr>
                                        <p:cTn id="63" dur="1" fill="hold">
                                          <p:stCondLst>
                                            <p:cond delay="0"/>
                                          </p:stCondLst>
                                        </p:cTn>
                                        <p:tgtEl>
                                          <p:spTgt spid="904199"/>
                                        </p:tgtEl>
                                        <p:attrNameLst>
                                          <p:attrName>style.visibility</p:attrName>
                                        </p:attrNameLst>
                                      </p:cBhvr>
                                      <p:to>
                                        <p:strVal val="visible"/>
                                      </p:to>
                                    </p:set>
                                    <p:animEffect transition="in" filter="checkerboard(across)">
                                      <p:cBhvr>
                                        <p:cTn id="64" dur="500"/>
                                        <p:tgtEl>
                                          <p:spTgt spid="904199"/>
                                        </p:tgtEl>
                                      </p:cBhvr>
                                    </p:animEffect>
                                  </p:childTnLst>
                                </p:cTn>
                              </p:par>
                              <p:par>
                                <p:cTn id="65" presetID="5" presetClass="entr" presetSubtype="10" fill="hold" nodeType="withEffect">
                                  <p:stCondLst>
                                    <p:cond delay="0"/>
                                  </p:stCondLst>
                                  <p:childTnLst>
                                    <p:set>
                                      <p:cBhvr>
                                        <p:cTn id="66" dur="1" fill="hold">
                                          <p:stCondLst>
                                            <p:cond delay="0"/>
                                          </p:stCondLst>
                                        </p:cTn>
                                        <p:tgtEl>
                                          <p:spTgt spid="904197"/>
                                        </p:tgtEl>
                                        <p:attrNameLst>
                                          <p:attrName>style.visibility</p:attrName>
                                        </p:attrNameLst>
                                      </p:cBhvr>
                                      <p:to>
                                        <p:strVal val="visible"/>
                                      </p:to>
                                    </p:set>
                                    <p:animEffect transition="in" filter="checkerboard(across)">
                                      <p:cBhvr>
                                        <p:cTn id="67" dur="500"/>
                                        <p:tgtEl>
                                          <p:spTgt spid="904197"/>
                                        </p:tgtEl>
                                      </p:cBhvr>
                                    </p:animEffect>
                                  </p:childTnLst>
                                </p:cTn>
                              </p:par>
                              <p:par>
                                <p:cTn id="68" presetID="5" presetClass="entr" presetSubtype="10" fill="hold" nodeType="withEffect">
                                  <p:stCondLst>
                                    <p:cond delay="0"/>
                                  </p:stCondLst>
                                  <p:childTnLst>
                                    <p:set>
                                      <p:cBhvr>
                                        <p:cTn id="69" dur="1" fill="hold">
                                          <p:stCondLst>
                                            <p:cond delay="0"/>
                                          </p:stCondLst>
                                        </p:cTn>
                                        <p:tgtEl>
                                          <p:spTgt spid="904210"/>
                                        </p:tgtEl>
                                        <p:attrNameLst>
                                          <p:attrName>style.visibility</p:attrName>
                                        </p:attrNameLst>
                                      </p:cBhvr>
                                      <p:to>
                                        <p:strVal val="visible"/>
                                      </p:to>
                                    </p:set>
                                    <p:animEffect transition="in" filter="checkerboard(across)">
                                      <p:cBhvr>
                                        <p:cTn id="70" dur="500"/>
                                        <p:tgtEl>
                                          <p:spTgt spid="904210"/>
                                        </p:tgtEl>
                                      </p:cBhvr>
                                    </p:animEffect>
                                  </p:childTnLst>
                                </p:cTn>
                              </p:par>
                            </p:childTnLst>
                          </p:cTn>
                        </p:par>
                      </p:childTnLst>
                    </p:cTn>
                  </p:par>
                  <p:par>
                    <p:cTn id="71" fill="hold">
                      <p:stCondLst>
                        <p:cond delay="indefinite"/>
                      </p:stCondLst>
                      <p:childTnLst>
                        <p:par>
                          <p:cTn id="72" fill="hold">
                            <p:stCondLst>
                              <p:cond delay="0"/>
                            </p:stCondLst>
                            <p:childTnLst>
                              <p:par>
                                <p:cTn id="73" presetID="5" presetClass="entr" presetSubtype="10" fill="hold" nodeType="clickEffect">
                                  <p:stCondLst>
                                    <p:cond delay="0"/>
                                  </p:stCondLst>
                                  <p:childTnLst>
                                    <p:set>
                                      <p:cBhvr>
                                        <p:cTn id="74" dur="1" fill="hold">
                                          <p:stCondLst>
                                            <p:cond delay="0"/>
                                          </p:stCondLst>
                                        </p:cTn>
                                        <p:tgtEl>
                                          <p:spTgt spid="904211"/>
                                        </p:tgtEl>
                                        <p:attrNameLst>
                                          <p:attrName>style.visibility</p:attrName>
                                        </p:attrNameLst>
                                      </p:cBhvr>
                                      <p:to>
                                        <p:strVal val="visible"/>
                                      </p:to>
                                    </p:set>
                                    <p:animEffect transition="in" filter="checkerboard(across)">
                                      <p:cBhvr>
                                        <p:cTn id="75" dur="500"/>
                                        <p:tgtEl>
                                          <p:spTgt spid="904211"/>
                                        </p:tgtEl>
                                      </p:cBhvr>
                                    </p:animEffect>
                                  </p:childTnLst>
                                </p:cTn>
                              </p:par>
                            </p:childTnLst>
                          </p:cTn>
                        </p:par>
                      </p:childTnLst>
                    </p:cTn>
                  </p:par>
                  <p:par>
                    <p:cTn id="76" fill="hold">
                      <p:stCondLst>
                        <p:cond delay="indefinite"/>
                      </p:stCondLst>
                      <p:childTnLst>
                        <p:par>
                          <p:cTn id="77" fill="hold">
                            <p:stCondLst>
                              <p:cond delay="0"/>
                            </p:stCondLst>
                            <p:childTnLst>
                              <p:par>
                                <p:cTn id="78" presetID="4" presetClass="entr" presetSubtype="16" fill="hold" nodeType="clickEffect">
                                  <p:stCondLst>
                                    <p:cond delay="0"/>
                                  </p:stCondLst>
                                  <p:childTnLst>
                                    <p:set>
                                      <p:cBhvr>
                                        <p:cTn id="79" dur="1" fill="hold">
                                          <p:stCondLst>
                                            <p:cond delay="0"/>
                                          </p:stCondLst>
                                        </p:cTn>
                                        <p:tgtEl>
                                          <p:spTgt spid="904212"/>
                                        </p:tgtEl>
                                        <p:attrNameLst>
                                          <p:attrName>style.visibility</p:attrName>
                                        </p:attrNameLst>
                                      </p:cBhvr>
                                      <p:to>
                                        <p:strVal val="visible"/>
                                      </p:to>
                                    </p:set>
                                    <p:animEffect transition="in" filter="box(in)">
                                      <p:cBhvr>
                                        <p:cTn id="80" dur="500"/>
                                        <p:tgtEl>
                                          <p:spTgt spid="904212"/>
                                        </p:tgtEl>
                                      </p:cBhvr>
                                    </p:animEffect>
                                  </p:childTnLst>
                                </p:cTn>
                              </p:par>
                              <p:par>
                                <p:cTn id="81" presetID="4" presetClass="entr" presetSubtype="16" fill="hold" nodeType="withEffect">
                                  <p:stCondLst>
                                    <p:cond delay="0"/>
                                  </p:stCondLst>
                                  <p:childTnLst>
                                    <p:set>
                                      <p:cBhvr>
                                        <p:cTn id="82" dur="1" fill="hold">
                                          <p:stCondLst>
                                            <p:cond delay="0"/>
                                          </p:stCondLst>
                                        </p:cTn>
                                        <p:tgtEl>
                                          <p:spTgt spid="904214"/>
                                        </p:tgtEl>
                                        <p:attrNameLst>
                                          <p:attrName>style.visibility</p:attrName>
                                        </p:attrNameLst>
                                      </p:cBhvr>
                                      <p:to>
                                        <p:strVal val="visible"/>
                                      </p:to>
                                    </p:set>
                                    <p:animEffect transition="in" filter="box(in)">
                                      <p:cBhvr>
                                        <p:cTn id="83" dur="500"/>
                                        <p:tgtEl>
                                          <p:spTgt spid="904214"/>
                                        </p:tgtEl>
                                      </p:cBhvr>
                                    </p:animEffect>
                                  </p:childTnLst>
                                </p:cTn>
                              </p:par>
                              <p:par>
                                <p:cTn id="84" presetID="4" presetClass="entr" presetSubtype="16" fill="hold" nodeType="withEffect">
                                  <p:stCondLst>
                                    <p:cond delay="0"/>
                                  </p:stCondLst>
                                  <p:childTnLst>
                                    <p:set>
                                      <p:cBhvr>
                                        <p:cTn id="85" dur="1" fill="hold">
                                          <p:stCondLst>
                                            <p:cond delay="0"/>
                                          </p:stCondLst>
                                        </p:cTn>
                                        <p:tgtEl>
                                          <p:spTgt spid="904213"/>
                                        </p:tgtEl>
                                        <p:attrNameLst>
                                          <p:attrName>style.visibility</p:attrName>
                                        </p:attrNameLst>
                                      </p:cBhvr>
                                      <p:to>
                                        <p:strVal val="visible"/>
                                      </p:to>
                                    </p:set>
                                    <p:animEffect transition="in" filter="box(in)">
                                      <p:cBhvr>
                                        <p:cTn id="86" dur="500"/>
                                        <p:tgtEl>
                                          <p:spTgt spid="904213"/>
                                        </p:tgtEl>
                                      </p:cBhvr>
                                    </p:animEffect>
                                  </p:childTnLst>
                                </p:cTn>
                              </p:par>
                            </p:childTnLst>
                          </p:cTn>
                        </p:par>
                      </p:childTnLst>
                    </p:cTn>
                  </p:par>
                  <p:par>
                    <p:cTn id="87" fill="hold">
                      <p:stCondLst>
                        <p:cond delay="indefinite"/>
                      </p:stCondLst>
                      <p:childTnLst>
                        <p:par>
                          <p:cTn id="88" fill="hold">
                            <p:stCondLst>
                              <p:cond delay="0"/>
                            </p:stCondLst>
                            <p:childTnLst>
                              <p:par>
                                <p:cTn id="89" presetID="6" presetClass="entr" presetSubtype="16" fill="hold" grpId="0" nodeType="clickEffect">
                                  <p:stCondLst>
                                    <p:cond delay="0"/>
                                  </p:stCondLst>
                                  <p:childTnLst>
                                    <p:set>
                                      <p:cBhvr>
                                        <p:cTn id="90" dur="1" fill="hold">
                                          <p:stCondLst>
                                            <p:cond delay="0"/>
                                          </p:stCondLst>
                                        </p:cTn>
                                        <p:tgtEl>
                                          <p:spTgt spid="904217"/>
                                        </p:tgtEl>
                                        <p:attrNameLst>
                                          <p:attrName>style.visibility</p:attrName>
                                        </p:attrNameLst>
                                      </p:cBhvr>
                                      <p:to>
                                        <p:strVal val="visible"/>
                                      </p:to>
                                    </p:set>
                                    <p:animEffect transition="in" filter="circle(in)">
                                      <p:cBhvr>
                                        <p:cTn id="91" dur="2000"/>
                                        <p:tgtEl>
                                          <p:spTgt spid="904217"/>
                                        </p:tgtEl>
                                      </p:cBhvr>
                                    </p:animEffect>
                                  </p:childTnLst>
                                </p:cTn>
                              </p:par>
                              <p:par>
                                <p:cTn id="92" presetID="6" presetClass="entr" presetSubtype="16" fill="hold" nodeType="withEffect">
                                  <p:stCondLst>
                                    <p:cond delay="0"/>
                                  </p:stCondLst>
                                  <p:childTnLst>
                                    <p:set>
                                      <p:cBhvr>
                                        <p:cTn id="93" dur="1" fill="hold">
                                          <p:stCondLst>
                                            <p:cond delay="0"/>
                                          </p:stCondLst>
                                        </p:cTn>
                                        <p:tgtEl>
                                          <p:spTgt spid="904215"/>
                                        </p:tgtEl>
                                        <p:attrNameLst>
                                          <p:attrName>style.visibility</p:attrName>
                                        </p:attrNameLst>
                                      </p:cBhvr>
                                      <p:to>
                                        <p:strVal val="visible"/>
                                      </p:to>
                                    </p:set>
                                    <p:animEffect transition="in" filter="circle(in)">
                                      <p:cBhvr>
                                        <p:cTn id="94" dur="2000"/>
                                        <p:tgtEl>
                                          <p:spTgt spid="904215"/>
                                        </p:tgtEl>
                                      </p:cBhvr>
                                    </p:animEffect>
                                  </p:childTnLst>
                                </p:cTn>
                              </p:par>
                            </p:childTnLst>
                          </p:cTn>
                        </p:par>
                      </p:childTnLst>
                    </p:cTn>
                  </p:par>
                  <p:par>
                    <p:cTn id="95" fill="hold">
                      <p:stCondLst>
                        <p:cond delay="indefinite"/>
                      </p:stCondLst>
                      <p:childTnLst>
                        <p:par>
                          <p:cTn id="96" fill="hold">
                            <p:stCondLst>
                              <p:cond delay="0"/>
                            </p:stCondLst>
                            <p:childTnLst>
                              <p:par>
                                <p:cTn id="97" presetID="8" presetClass="entr" presetSubtype="16" fill="hold" grpId="0" nodeType="clickEffect">
                                  <p:stCondLst>
                                    <p:cond delay="0"/>
                                  </p:stCondLst>
                                  <p:childTnLst>
                                    <p:set>
                                      <p:cBhvr>
                                        <p:cTn id="98" dur="1" fill="hold">
                                          <p:stCondLst>
                                            <p:cond delay="0"/>
                                          </p:stCondLst>
                                        </p:cTn>
                                        <p:tgtEl>
                                          <p:spTgt spid="904218"/>
                                        </p:tgtEl>
                                        <p:attrNameLst>
                                          <p:attrName>style.visibility</p:attrName>
                                        </p:attrNameLst>
                                      </p:cBhvr>
                                      <p:to>
                                        <p:strVal val="visible"/>
                                      </p:to>
                                    </p:set>
                                    <p:animEffect transition="in" filter="diamond(in)">
                                      <p:cBhvr>
                                        <p:cTn id="99" dur="2000"/>
                                        <p:tgtEl>
                                          <p:spTgt spid="904218"/>
                                        </p:tgtEl>
                                      </p:cBhvr>
                                    </p:animEffect>
                                  </p:childTnLst>
                                </p:cTn>
                              </p:par>
                              <p:par>
                                <p:cTn id="100" presetID="8" presetClass="entr" presetSubtype="16" fill="hold" grpId="0" nodeType="withEffect">
                                  <p:stCondLst>
                                    <p:cond delay="0"/>
                                  </p:stCondLst>
                                  <p:childTnLst>
                                    <p:set>
                                      <p:cBhvr>
                                        <p:cTn id="101" dur="1" fill="hold">
                                          <p:stCondLst>
                                            <p:cond delay="0"/>
                                          </p:stCondLst>
                                        </p:cTn>
                                        <p:tgtEl>
                                          <p:spTgt spid="904219"/>
                                        </p:tgtEl>
                                        <p:attrNameLst>
                                          <p:attrName>style.visibility</p:attrName>
                                        </p:attrNameLst>
                                      </p:cBhvr>
                                      <p:to>
                                        <p:strVal val="visible"/>
                                      </p:to>
                                    </p:set>
                                    <p:animEffect transition="in" filter="diamond(in)">
                                      <p:cBhvr>
                                        <p:cTn id="102" dur="2000"/>
                                        <p:tgtEl>
                                          <p:spTgt spid="904219"/>
                                        </p:tgtEl>
                                      </p:cBhvr>
                                    </p:animEffect>
                                  </p:childTnLst>
                                </p:cTn>
                              </p:par>
                              <p:par>
                                <p:cTn id="103" presetID="8" presetClass="entr" presetSubtype="16" fill="hold" nodeType="withEffect">
                                  <p:stCondLst>
                                    <p:cond delay="0"/>
                                  </p:stCondLst>
                                  <p:childTnLst>
                                    <p:set>
                                      <p:cBhvr>
                                        <p:cTn id="104" dur="1" fill="hold">
                                          <p:stCondLst>
                                            <p:cond delay="0"/>
                                          </p:stCondLst>
                                        </p:cTn>
                                        <p:tgtEl>
                                          <p:spTgt spid="904216"/>
                                        </p:tgtEl>
                                        <p:attrNameLst>
                                          <p:attrName>style.visibility</p:attrName>
                                        </p:attrNameLst>
                                      </p:cBhvr>
                                      <p:to>
                                        <p:strVal val="visible"/>
                                      </p:to>
                                    </p:set>
                                    <p:animEffect transition="in" filter="diamond(in)">
                                      <p:cBhvr>
                                        <p:cTn id="105" dur="2000"/>
                                        <p:tgtEl>
                                          <p:spTgt spid="904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4194" grpId="0"/>
      <p:bldP spid="904198" grpId="0"/>
      <p:bldP spid="904199" grpId="0" animBg="1"/>
      <p:bldP spid="904200" grpId="0" animBg="1"/>
      <p:bldP spid="904201" grpId="0" animBg="1"/>
      <p:bldP spid="904202" grpId="0" animBg="1"/>
      <p:bldP spid="904203" grpId="0" animBg="1"/>
      <p:bldP spid="904204" grpId="0"/>
      <p:bldP spid="904208" grpId="0"/>
      <p:bldP spid="904217" grpId="0" animBg="1"/>
      <p:bldP spid="904218" grpId="0" animBg="1"/>
      <p:bldP spid="9042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5218" name="Object 2"/>
          <p:cNvGraphicFramePr>
            <a:graphicFrameLocks noGrp="1" noChangeAspect="1"/>
          </p:cNvGraphicFramePr>
          <p:nvPr>
            <p:ph sz="quarter" idx="1"/>
          </p:nvPr>
        </p:nvGraphicFramePr>
        <p:xfrm>
          <a:off x="3429000" y="152400"/>
          <a:ext cx="2286000" cy="1093788"/>
        </p:xfrm>
        <a:graphic>
          <a:graphicData uri="http://schemas.openxmlformats.org/presentationml/2006/ole">
            <mc:AlternateContent xmlns:mc="http://schemas.openxmlformats.org/markup-compatibility/2006">
              <mc:Choice xmlns:v="urn:schemas-microsoft-com:vml" Requires="v">
                <p:oleObj name="Equation" r:id="rId2" imgW="876240" imgH="419040" progId="Equation.DSMT4">
                  <p:embed/>
                </p:oleObj>
              </mc:Choice>
              <mc:Fallback>
                <p:oleObj name="Equation" r:id="rId2" imgW="876240" imgH="419040" progId="Equation.DSMT4">
                  <p:embed/>
                  <p:pic>
                    <p:nvPicPr>
                      <p:cNvPr id="90521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52400"/>
                        <a:ext cx="2286000" cy="1093788"/>
                      </a:xfrm>
                      <a:prstGeom prst="rect">
                        <a:avLst/>
                      </a:prstGeom>
                      <a:solidFill>
                        <a:srgbClr val="FFFF99"/>
                      </a:solidFill>
                      <a:ln w="9525">
                        <a:solidFill>
                          <a:schemeClr val="folHlink"/>
                        </a:solidFill>
                        <a:miter lim="800000"/>
                        <a:headEnd/>
                        <a:tailEnd/>
                      </a:ln>
                    </p:spPr>
                  </p:pic>
                </p:oleObj>
              </mc:Fallback>
            </mc:AlternateContent>
          </a:graphicData>
        </a:graphic>
      </p:graphicFrame>
      <p:graphicFrame>
        <p:nvGraphicFramePr>
          <p:cNvPr id="905219" name="Object 3"/>
          <p:cNvGraphicFramePr>
            <a:graphicFrameLocks noGrp="1" noChangeAspect="1"/>
          </p:cNvGraphicFramePr>
          <p:nvPr>
            <p:ph sz="quarter" idx="2"/>
          </p:nvPr>
        </p:nvGraphicFramePr>
        <p:xfrm>
          <a:off x="685800" y="1998663"/>
          <a:ext cx="2254250" cy="1049337"/>
        </p:xfrm>
        <a:graphic>
          <a:graphicData uri="http://schemas.openxmlformats.org/presentationml/2006/ole">
            <mc:AlternateContent xmlns:mc="http://schemas.openxmlformats.org/markup-compatibility/2006">
              <mc:Choice xmlns:v="urn:schemas-microsoft-com:vml" Requires="v">
                <p:oleObj name="Equation" r:id="rId4" imgW="927000" imgH="431640" progId="Equation.DSMT4">
                  <p:embed/>
                </p:oleObj>
              </mc:Choice>
              <mc:Fallback>
                <p:oleObj name="Equation" r:id="rId4" imgW="927000" imgH="431640" progId="Equation.DSMT4">
                  <p:embed/>
                  <p:pic>
                    <p:nvPicPr>
                      <p:cNvPr id="90521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998663"/>
                        <a:ext cx="2254250" cy="1049337"/>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5220" name="Object 4"/>
          <p:cNvGraphicFramePr>
            <a:graphicFrameLocks noGrp="1" noChangeAspect="1"/>
          </p:cNvGraphicFramePr>
          <p:nvPr>
            <p:ph sz="quarter" idx="3"/>
          </p:nvPr>
        </p:nvGraphicFramePr>
        <p:xfrm>
          <a:off x="3429000" y="1998663"/>
          <a:ext cx="2260600" cy="1038225"/>
        </p:xfrm>
        <a:graphic>
          <a:graphicData uri="http://schemas.openxmlformats.org/presentationml/2006/ole">
            <mc:AlternateContent xmlns:mc="http://schemas.openxmlformats.org/markup-compatibility/2006">
              <mc:Choice xmlns:v="urn:schemas-microsoft-com:vml" Requires="v">
                <p:oleObj name="Equation" r:id="rId6" imgW="939600" imgH="431640" progId="Equation.DSMT4">
                  <p:embed/>
                </p:oleObj>
              </mc:Choice>
              <mc:Fallback>
                <p:oleObj name="Equation" r:id="rId6" imgW="939600" imgH="431640" progId="Equation.DSMT4">
                  <p:embed/>
                  <p:pic>
                    <p:nvPicPr>
                      <p:cNvPr id="90522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1998663"/>
                        <a:ext cx="2260600" cy="1038225"/>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5221" name="Object 5"/>
          <p:cNvGraphicFramePr>
            <a:graphicFrameLocks noGrp="1" noChangeAspect="1"/>
          </p:cNvGraphicFramePr>
          <p:nvPr>
            <p:ph sz="quarter" idx="4"/>
          </p:nvPr>
        </p:nvGraphicFramePr>
        <p:xfrm>
          <a:off x="6172200" y="1922463"/>
          <a:ext cx="1906588" cy="1081087"/>
        </p:xfrm>
        <a:graphic>
          <a:graphicData uri="http://schemas.openxmlformats.org/presentationml/2006/ole">
            <mc:AlternateContent xmlns:mc="http://schemas.openxmlformats.org/markup-compatibility/2006">
              <mc:Choice xmlns:v="urn:schemas-microsoft-com:vml" Requires="v">
                <p:oleObj name="Equation" r:id="rId8" imgW="761760" imgH="431640" progId="Equation.DSMT4">
                  <p:embed/>
                </p:oleObj>
              </mc:Choice>
              <mc:Fallback>
                <p:oleObj name="Equation" r:id="rId8" imgW="761760" imgH="431640" progId="Equation.DSMT4">
                  <p:embed/>
                  <p:pic>
                    <p:nvPicPr>
                      <p:cNvPr id="905221"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2200" y="1922463"/>
                        <a:ext cx="1906588" cy="1081087"/>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5222" name="Line 6"/>
          <p:cNvSpPr>
            <a:spLocks noChangeShapeType="1"/>
          </p:cNvSpPr>
          <p:nvPr/>
        </p:nvSpPr>
        <p:spPr bwMode="auto">
          <a:xfrm flipV="1">
            <a:off x="1828800" y="1295400"/>
            <a:ext cx="2667000" cy="609600"/>
          </a:xfrm>
          <a:prstGeom prst="line">
            <a:avLst/>
          </a:prstGeom>
          <a:noFill/>
          <a:ln w="38100">
            <a:solidFill>
              <a:schemeClr val="folHlink"/>
            </a:solidFill>
            <a:prstDash val="dash"/>
            <a:round/>
            <a:headEnd type="arrow" w="med" len="med"/>
            <a:tailEnd/>
          </a:ln>
        </p:spPr>
        <p:txBody>
          <a:bodyPr/>
          <a:lstStyle/>
          <a:p>
            <a:endParaRPr lang="en-US"/>
          </a:p>
        </p:txBody>
      </p:sp>
      <p:sp>
        <p:nvSpPr>
          <p:cNvPr id="905223" name="Line 7"/>
          <p:cNvSpPr>
            <a:spLocks noChangeShapeType="1"/>
          </p:cNvSpPr>
          <p:nvPr/>
        </p:nvSpPr>
        <p:spPr bwMode="auto">
          <a:xfrm>
            <a:off x="4572000" y="1295400"/>
            <a:ext cx="0" cy="609600"/>
          </a:xfrm>
          <a:prstGeom prst="line">
            <a:avLst/>
          </a:prstGeom>
          <a:noFill/>
          <a:ln w="38100">
            <a:solidFill>
              <a:schemeClr val="folHlink"/>
            </a:solidFill>
            <a:prstDash val="dash"/>
            <a:round/>
            <a:headEnd/>
            <a:tailEnd type="arrow" w="med" len="med"/>
          </a:ln>
        </p:spPr>
        <p:txBody>
          <a:bodyPr/>
          <a:lstStyle/>
          <a:p>
            <a:endParaRPr lang="en-US"/>
          </a:p>
        </p:txBody>
      </p:sp>
      <p:sp>
        <p:nvSpPr>
          <p:cNvPr id="905224" name="Line 8"/>
          <p:cNvSpPr>
            <a:spLocks noChangeShapeType="1"/>
          </p:cNvSpPr>
          <p:nvPr/>
        </p:nvSpPr>
        <p:spPr bwMode="auto">
          <a:xfrm>
            <a:off x="4648200" y="1295400"/>
            <a:ext cx="2590800" cy="533400"/>
          </a:xfrm>
          <a:prstGeom prst="line">
            <a:avLst/>
          </a:prstGeom>
          <a:noFill/>
          <a:ln w="38100">
            <a:solidFill>
              <a:schemeClr val="folHlink"/>
            </a:solidFill>
            <a:prstDash val="dash"/>
            <a:round/>
            <a:headEnd/>
            <a:tailEnd type="arrow" w="med" len="med"/>
          </a:ln>
        </p:spPr>
        <p:txBody>
          <a:bodyPr/>
          <a:lstStyle/>
          <a:p>
            <a:endParaRPr lang="en-US"/>
          </a:p>
        </p:txBody>
      </p:sp>
      <p:graphicFrame>
        <p:nvGraphicFramePr>
          <p:cNvPr id="905225" name="Object 9"/>
          <p:cNvGraphicFramePr>
            <a:graphicFrameLocks noChangeAspect="1"/>
          </p:cNvGraphicFramePr>
          <p:nvPr/>
        </p:nvGraphicFramePr>
        <p:xfrm>
          <a:off x="4572000" y="4724400"/>
          <a:ext cx="984250" cy="479425"/>
        </p:xfrm>
        <a:graphic>
          <a:graphicData uri="http://schemas.openxmlformats.org/presentationml/2006/ole">
            <mc:AlternateContent xmlns:mc="http://schemas.openxmlformats.org/markup-compatibility/2006">
              <mc:Choice xmlns:v="urn:schemas-microsoft-com:vml" Requires="v">
                <p:oleObj name="Equation" r:id="rId10" imgW="520560" imgH="253800" progId="Equation.DSMT4">
                  <p:embed/>
                </p:oleObj>
              </mc:Choice>
              <mc:Fallback>
                <p:oleObj name="Equation" r:id="rId10" imgW="520560" imgH="253800" progId="Equation.DSMT4">
                  <p:embed/>
                  <p:pic>
                    <p:nvPicPr>
                      <p:cNvPr id="905225"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0" y="4724400"/>
                        <a:ext cx="984250"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5226" name="Oval 10"/>
          <p:cNvSpPr>
            <a:spLocks noChangeArrowheads="1"/>
          </p:cNvSpPr>
          <p:nvPr/>
        </p:nvSpPr>
        <p:spPr bwMode="auto">
          <a:xfrm>
            <a:off x="4343400" y="3886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05227" name="Text Box 11"/>
          <p:cNvSpPr txBox="1">
            <a:spLocks noChangeArrowheads="1"/>
          </p:cNvSpPr>
          <p:nvPr/>
        </p:nvSpPr>
        <p:spPr bwMode="auto">
          <a:xfrm>
            <a:off x="3276600" y="5334000"/>
            <a:ext cx="381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O</a:t>
            </a:r>
          </a:p>
        </p:txBody>
      </p:sp>
      <p:graphicFrame>
        <p:nvGraphicFramePr>
          <p:cNvPr id="905228" name="Object 12"/>
          <p:cNvGraphicFramePr>
            <a:graphicFrameLocks noChangeAspect="1"/>
          </p:cNvGraphicFramePr>
          <p:nvPr/>
        </p:nvGraphicFramePr>
        <p:xfrm>
          <a:off x="3884613" y="3551238"/>
          <a:ext cx="458787" cy="487362"/>
        </p:xfrm>
        <a:graphic>
          <a:graphicData uri="http://schemas.openxmlformats.org/presentationml/2006/ole">
            <mc:AlternateContent xmlns:mc="http://schemas.openxmlformats.org/markup-compatibility/2006">
              <mc:Choice xmlns:v="urn:schemas-microsoft-com:vml" Requires="v">
                <p:oleObj name="Equation" r:id="rId12" imgW="215640" imgH="228600" progId="Equation.DSMT4">
                  <p:embed/>
                </p:oleObj>
              </mc:Choice>
              <mc:Fallback>
                <p:oleObj name="Equation" r:id="rId12" imgW="215640" imgH="228600" progId="Equation.DSMT4">
                  <p:embed/>
                  <p:pic>
                    <p:nvPicPr>
                      <p:cNvPr id="905228"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84613" y="3551238"/>
                        <a:ext cx="458787"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5229" name="Object 13"/>
          <p:cNvGraphicFramePr>
            <a:graphicFrameLocks noChangeAspect="1"/>
          </p:cNvGraphicFramePr>
          <p:nvPr/>
        </p:nvGraphicFramePr>
        <p:xfrm>
          <a:off x="3505200" y="4098925"/>
          <a:ext cx="685800" cy="508000"/>
        </p:xfrm>
        <a:graphic>
          <a:graphicData uri="http://schemas.openxmlformats.org/presentationml/2006/ole">
            <mc:AlternateContent xmlns:mc="http://schemas.openxmlformats.org/markup-compatibility/2006">
              <mc:Choice xmlns:v="urn:schemas-microsoft-com:vml" Requires="v">
                <p:oleObj name="Equation" r:id="rId14" imgW="342720" imgH="253800" progId="Equation.DSMT4">
                  <p:embed/>
                </p:oleObj>
              </mc:Choice>
              <mc:Fallback>
                <p:oleObj name="Equation" r:id="rId14" imgW="342720" imgH="253800" progId="Equation.DSMT4">
                  <p:embed/>
                  <p:pic>
                    <p:nvPicPr>
                      <p:cNvPr id="905229"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05200" y="4098925"/>
                        <a:ext cx="6858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5230" name="Text Box 14"/>
          <p:cNvSpPr txBox="1">
            <a:spLocks noChangeArrowheads="1"/>
          </p:cNvSpPr>
          <p:nvPr/>
        </p:nvSpPr>
        <p:spPr bwMode="auto">
          <a:xfrm>
            <a:off x="5715000" y="4022725"/>
            <a:ext cx="533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C</a:t>
            </a:r>
          </a:p>
        </p:txBody>
      </p:sp>
      <p:graphicFrame>
        <p:nvGraphicFramePr>
          <p:cNvPr id="905231" name="Object 15"/>
          <p:cNvGraphicFramePr>
            <a:graphicFrameLocks noChangeAspect="1"/>
          </p:cNvGraphicFramePr>
          <p:nvPr/>
        </p:nvGraphicFramePr>
        <p:xfrm>
          <a:off x="4876800" y="3781425"/>
          <a:ext cx="533400" cy="409575"/>
        </p:xfrm>
        <a:graphic>
          <a:graphicData uri="http://schemas.openxmlformats.org/presentationml/2006/ole">
            <mc:AlternateContent xmlns:mc="http://schemas.openxmlformats.org/markup-compatibility/2006">
              <mc:Choice xmlns:v="urn:schemas-microsoft-com:vml" Requires="v">
                <p:oleObj name="Equation" r:id="rId16" imgW="330120" imgH="253800" progId="Equation.DSMT4">
                  <p:embed/>
                </p:oleObj>
              </mc:Choice>
              <mc:Fallback>
                <p:oleObj name="Equation" r:id="rId16" imgW="330120" imgH="253800" progId="Equation.DSMT4">
                  <p:embed/>
                  <p:pic>
                    <p:nvPicPr>
                      <p:cNvPr id="905231" name="Object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76800" y="3781425"/>
                        <a:ext cx="53340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5232" name="Oval 16"/>
          <p:cNvSpPr>
            <a:spLocks noChangeArrowheads="1"/>
          </p:cNvSpPr>
          <p:nvPr/>
        </p:nvSpPr>
        <p:spPr bwMode="auto">
          <a:xfrm>
            <a:off x="2698750" y="4572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05233" name="Oval 17"/>
          <p:cNvSpPr>
            <a:spLocks noChangeArrowheads="1"/>
          </p:cNvSpPr>
          <p:nvPr/>
        </p:nvSpPr>
        <p:spPr bwMode="auto">
          <a:xfrm>
            <a:off x="304800" y="4495800"/>
            <a:ext cx="381000" cy="381000"/>
          </a:xfrm>
          <a:prstGeom prst="ellipse">
            <a:avLst/>
          </a:prstGeom>
          <a:solidFill>
            <a:schemeClr val="accent1"/>
          </a:solidFill>
          <a:ln w="9525">
            <a:solidFill>
              <a:schemeClr val="tx1"/>
            </a:solidFill>
            <a:round/>
            <a:headEnd/>
            <a:tailEnd/>
          </a:ln>
        </p:spPr>
        <p:txBody>
          <a:bodyPr wrap="none" anchor="ctr"/>
          <a:lstStyle/>
          <a:p>
            <a:endParaRPr lang="en-US"/>
          </a:p>
        </p:txBody>
      </p:sp>
      <p:graphicFrame>
        <p:nvGraphicFramePr>
          <p:cNvPr id="905234" name="Object 18"/>
          <p:cNvGraphicFramePr>
            <a:graphicFrameLocks noChangeAspect="1"/>
          </p:cNvGraphicFramePr>
          <p:nvPr/>
        </p:nvGraphicFramePr>
        <p:xfrm>
          <a:off x="0" y="4038600"/>
          <a:ext cx="444500" cy="533400"/>
        </p:xfrm>
        <a:graphic>
          <a:graphicData uri="http://schemas.openxmlformats.org/presentationml/2006/ole">
            <mc:AlternateContent xmlns:mc="http://schemas.openxmlformats.org/markup-compatibility/2006">
              <mc:Choice xmlns:v="urn:schemas-microsoft-com:vml" Requires="v">
                <p:oleObj name="Equation" r:id="rId18" imgW="190440" imgH="228600" progId="Equation.DSMT4">
                  <p:embed/>
                </p:oleObj>
              </mc:Choice>
              <mc:Fallback>
                <p:oleObj name="Equation" r:id="rId18" imgW="190440" imgH="228600" progId="Equation.DSMT4">
                  <p:embed/>
                  <p:pic>
                    <p:nvPicPr>
                      <p:cNvPr id="905234" name="Object 1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4038600"/>
                        <a:ext cx="4445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5235" name="Object 19"/>
          <p:cNvGraphicFramePr>
            <a:graphicFrameLocks noChangeAspect="1"/>
          </p:cNvGraphicFramePr>
          <p:nvPr/>
        </p:nvGraphicFramePr>
        <p:xfrm>
          <a:off x="2667000" y="4114800"/>
          <a:ext cx="485775" cy="546100"/>
        </p:xfrm>
        <a:graphic>
          <a:graphicData uri="http://schemas.openxmlformats.org/presentationml/2006/ole">
            <mc:AlternateContent xmlns:mc="http://schemas.openxmlformats.org/markup-compatibility/2006">
              <mc:Choice xmlns:v="urn:schemas-microsoft-com:vml" Requires="v">
                <p:oleObj name="Equation" r:id="rId20" imgW="203040" imgH="228600" progId="Equation.DSMT4">
                  <p:embed/>
                </p:oleObj>
              </mc:Choice>
              <mc:Fallback>
                <p:oleObj name="Equation" r:id="rId20" imgW="203040" imgH="228600" progId="Equation.DSMT4">
                  <p:embed/>
                  <p:pic>
                    <p:nvPicPr>
                      <p:cNvPr id="905235" name="Object 1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667000" y="4114800"/>
                        <a:ext cx="485775"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5236" name="Object 20"/>
          <p:cNvGraphicFramePr>
            <a:graphicFrameLocks noChangeAspect="1"/>
          </p:cNvGraphicFramePr>
          <p:nvPr/>
        </p:nvGraphicFramePr>
        <p:xfrm>
          <a:off x="304800" y="4953000"/>
          <a:ext cx="381000" cy="381000"/>
        </p:xfrm>
        <a:graphic>
          <a:graphicData uri="http://schemas.openxmlformats.org/presentationml/2006/ole">
            <mc:AlternateContent xmlns:mc="http://schemas.openxmlformats.org/markup-compatibility/2006">
              <mc:Choice xmlns:v="urn:schemas-microsoft-com:vml" Requires="v">
                <p:oleObj name="Equation" r:id="rId22" imgW="228600" imgH="228600" progId="Equation.DSMT4">
                  <p:embed/>
                </p:oleObj>
              </mc:Choice>
              <mc:Fallback>
                <p:oleObj name="Equation" r:id="rId22" imgW="228600" imgH="228600" progId="Equation.DSMT4">
                  <p:embed/>
                  <p:pic>
                    <p:nvPicPr>
                      <p:cNvPr id="905236" name="Object 2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04800" y="4953000"/>
                        <a:ext cx="381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5237" name="Object 21"/>
          <p:cNvGraphicFramePr>
            <a:graphicFrameLocks noChangeAspect="1"/>
          </p:cNvGraphicFramePr>
          <p:nvPr/>
        </p:nvGraphicFramePr>
        <p:xfrm>
          <a:off x="2698750" y="4876800"/>
          <a:ext cx="381000" cy="360363"/>
        </p:xfrm>
        <a:graphic>
          <a:graphicData uri="http://schemas.openxmlformats.org/presentationml/2006/ole">
            <mc:AlternateContent xmlns:mc="http://schemas.openxmlformats.org/markup-compatibility/2006">
              <mc:Choice xmlns:v="urn:schemas-microsoft-com:vml" Requires="v">
                <p:oleObj name="Equation" r:id="rId24" imgW="241200" imgH="228600" progId="Equation.DSMT4">
                  <p:embed/>
                </p:oleObj>
              </mc:Choice>
              <mc:Fallback>
                <p:oleObj name="Equation" r:id="rId24" imgW="241200" imgH="228600" progId="Equation.DSMT4">
                  <p:embed/>
                  <p:pic>
                    <p:nvPicPr>
                      <p:cNvPr id="905237" name="Object 2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698750" y="4876800"/>
                        <a:ext cx="38100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5238" name="Line 22"/>
          <p:cNvSpPr>
            <a:spLocks noChangeShapeType="1"/>
          </p:cNvSpPr>
          <p:nvPr/>
        </p:nvSpPr>
        <p:spPr bwMode="auto">
          <a:xfrm>
            <a:off x="625475" y="4724400"/>
            <a:ext cx="1219200" cy="0"/>
          </a:xfrm>
          <a:prstGeom prst="line">
            <a:avLst/>
          </a:prstGeom>
          <a:noFill/>
          <a:ln w="28575">
            <a:solidFill>
              <a:srgbClr val="0066FF"/>
            </a:solidFill>
            <a:round/>
            <a:headEnd/>
            <a:tailEnd type="arrow" w="med" len="med"/>
          </a:ln>
        </p:spPr>
        <p:txBody>
          <a:bodyPr/>
          <a:lstStyle/>
          <a:p>
            <a:endParaRPr lang="en-US"/>
          </a:p>
        </p:txBody>
      </p:sp>
      <p:sp>
        <p:nvSpPr>
          <p:cNvPr id="905239" name="Line 23"/>
          <p:cNvSpPr>
            <a:spLocks noChangeShapeType="1"/>
          </p:cNvSpPr>
          <p:nvPr/>
        </p:nvSpPr>
        <p:spPr bwMode="auto">
          <a:xfrm>
            <a:off x="1905000" y="4724400"/>
            <a:ext cx="838200" cy="0"/>
          </a:xfrm>
          <a:prstGeom prst="line">
            <a:avLst/>
          </a:prstGeom>
          <a:noFill/>
          <a:ln w="28575">
            <a:solidFill>
              <a:srgbClr val="0066FF"/>
            </a:solidFill>
            <a:round/>
            <a:headEnd type="arrow" w="med" len="med"/>
            <a:tailEnd/>
          </a:ln>
        </p:spPr>
        <p:txBody>
          <a:bodyPr/>
          <a:lstStyle/>
          <a:p>
            <a:endParaRPr lang="en-US"/>
          </a:p>
        </p:txBody>
      </p:sp>
      <p:sp>
        <p:nvSpPr>
          <p:cNvPr id="905240" name="Text Box 24"/>
          <p:cNvSpPr txBox="1">
            <a:spLocks noChangeArrowheads="1"/>
          </p:cNvSpPr>
          <p:nvPr/>
        </p:nvSpPr>
        <p:spPr bwMode="auto">
          <a:xfrm>
            <a:off x="1568450" y="4191000"/>
            <a:ext cx="3810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C</a:t>
            </a:r>
          </a:p>
        </p:txBody>
      </p:sp>
      <p:graphicFrame>
        <p:nvGraphicFramePr>
          <p:cNvPr id="905241" name="Object 25"/>
          <p:cNvGraphicFramePr>
            <a:graphicFrameLocks noChangeAspect="1"/>
          </p:cNvGraphicFramePr>
          <p:nvPr/>
        </p:nvGraphicFramePr>
        <p:xfrm>
          <a:off x="5943600" y="4648200"/>
          <a:ext cx="381000" cy="381000"/>
        </p:xfrm>
        <a:graphic>
          <a:graphicData uri="http://schemas.openxmlformats.org/presentationml/2006/ole">
            <mc:AlternateContent xmlns:mc="http://schemas.openxmlformats.org/markup-compatibility/2006">
              <mc:Choice xmlns:v="urn:schemas-microsoft-com:vml" Requires="v">
                <p:oleObj name="Equation" r:id="rId26" imgW="228600" imgH="228600" progId="Equation.DSMT4">
                  <p:embed/>
                </p:oleObj>
              </mc:Choice>
              <mc:Fallback>
                <p:oleObj name="Equation" r:id="rId26" imgW="228600" imgH="228600" progId="Equation.DSMT4">
                  <p:embed/>
                  <p:pic>
                    <p:nvPicPr>
                      <p:cNvPr id="905241" name="Object 25"/>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943600" y="4648200"/>
                        <a:ext cx="381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5242" name="Object 26"/>
          <p:cNvGraphicFramePr>
            <a:graphicFrameLocks noChangeAspect="1"/>
          </p:cNvGraphicFramePr>
          <p:nvPr/>
        </p:nvGraphicFramePr>
        <p:xfrm>
          <a:off x="8458200" y="4667250"/>
          <a:ext cx="381000" cy="361950"/>
        </p:xfrm>
        <a:graphic>
          <a:graphicData uri="http://schemas.openxmlformats.org/presentationml/2006/ole">
            <mc:AlternateContent xmlns:mc="http://schemas.openxmlformats.org/markup-compatibility/2006">
              <mc:Choice xmlns:v="urn:schemas-microsoft-com:vml" Requires="v">
                <p:oleObj name="Equation" r:id="rId28" imgW="241200" imgH="228600" progId="Equation.DSMT4">
                  <p:embed/>
                </p:oleObj>
              </mc:Choice>
              <mc:Fallback>
                <p:oleObj name="Equation" r:id="rId28" imgW="241200" imgH="228600" progId="Equation.DSMT4">
                  <p:embed/>
                  <p:pic>
                    <p:nvPicPr>
                      <p:cNvPr id="905242" name="Object 26"/>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458200" y="4667250"/>
                        <a:ext cx="381000"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5243" name="Object 27"/>
          <p:cNvGraphicFramePr>
            <a:graphicFrameLocks noChangeAspect="1"/>
          </p:cNvGraphicFramePr>
          <p:nvPr/>
        </p:nvGraphicFramePr>
        <p:xfrm>
          <a:off x="7696200" y="5410200"/>
          <a:ext cx="457200" cy="457200"/>
        </p:xfrm>
        <a:graphic>
          <a:graphicData uri="http://schemas.openxmlformats.org/presentationml/2006/ole">
            <mc:AlternateContent xmlns:mc="http://schemas.openxmlformats.org/markup-compatibility/2006">
              <mc:Choice xmlns:v="urn:schemas-microsoft-com:vml" Requires="v">
                <p:oleObj name="Equation" r:id="rId30" imgW="228600" imgH="228600" progId="Equation.DSMT4">
                  <p:embed/>
                </p:oleObj>
              </mc:Choice>
              <mc:Fallback>
                <p:oleObj name="Equation" r:id="rId30" imgW="228600" imgH="228600" progId="Equation.DSMT4">
                  <p:embed/>
                  <p:pic>
                    <p:nvPicPr>
                      <p:cNvPr id="905243" name="Object 27"/>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696200" y="5410200"/>
                        <a:ext cx="457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5244" name="Object 28"/>
          <p:cNvGraphicFramePr>
            <a:graphicFrameLocks noChangeAspect="1"/>
          </p:cNvGraphicFramePr>
          <p:nvPr/>
        </p:nvGraphicFramePr>
        <p:xfrm>
          <a:off x="6781800" y="4800600"/>
          <a:ext cx="261938" cy="304800"/>
        </p:xfrm>
        <a:graphic>
          <a:graphicData uri="http://schemas.openxmlformats.org/presentationml/2006/ole">
            <mc:AlternateContent xmlns:mc="http://schemas.openxmlformats.org/markup-compatibility/2006">
              <mc:Choice xmlns:v="urn:schemas-microsoft-com:vml" Requires="v">
                <p:oleObj name="Equation" r:id="rId32" imgW="152280" imgH="177480" progId="Equation.DSMT4">
                  <p:embed/>
                </p:oleObj>
              </mc:Choice>
              <mc:Fallback>
                <p:oleObj name="Equation" r:id="rId32" imgW="152280" imgH="177480" progId="Equation.DSMT4">
                  <p:embed/>
                  <p:pic>
                    <p:nvPicPr>
                      <p:cNvPr id="905244" name="Object 28"/>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781800" y="4800600"/>
                        <a:ext cx="261938"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5245" name="Object 29"/>
          <p:cNvGraphicFramePr>
            <a:graphicFrameLocks noChangeAspect="1"/>
          </p:cNvGraphicFramePr>
          <p:nvPr/>
        </p:nvGraphicFramePr>
        <p:xfrm>
          <a:off x="8108950" y="3505200"/>
          <a:ext cx="273050" cy="317500"/>
        </p:xfrm>
        <a:graphic>
          <a:graphicData uri="http://schemas.openxmlformats.org/presentationml/2006/ole">
            <mc:AlternateContent xmlns:mc="http://schemas.openxmlformats.org/markup-compatibility/2006">
              <mc:Choice xmlns:v="urn:schemas-microsoft-com:vml" Requires="v">
                <p:oleObj name="Equation" r:id="rId34" imgW="152280" imgH="177480" progId="Equation.DSMT4">
                  <p:embed/>
                </p:oleObj>
              </mc:Choice>
              <mc:Fallback>
                <p:oleObj name="Equation" r:id="rId34" imgW="152280" imgH="177480" progId="Equation.DSMT4">
                  <p:embed/>
                  <p:pic>
                    <p:nvPicPr>
                      <p:cNvPr id="905245" name="Object 29"/>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108950" y="3505200"/>
                        <a:ext cx="27305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5246" name="Oval 30"/>
          <p:cNvSpPr>
            <a:spLocks noChangeArrowheads="1"/>
          </p:cNvSpPr>
          <p:nvPr/>
        </p:nvSpPr>
        <p:spPr bwMode="auto">
          <a:xfrm>
            <a:off x="6096000" y="4343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05247" name="Oval 31"/>
          <p:cNvSpPr>
            <a:spLocks noChangeArrowheads="1"/>
          </p:cNvSpPr>
          <p:nvPr/>
        </p:nvSpPr>
        <p:spPr bwMode="auto">
          <a:xfrm>
            <a:off x="8153400" y="4953000"/>
            <a:ext cx="304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05248" name="Oval 32"/>
          <p:cNvSpPr>
            <a:spLocks noChangeArrowheads="1"/>
          </p:cNvSpPr>
          <p:nvPr/>
        </p:nvSpPr>
        <p:spPr bwMode="auto">
          <a:xfrm>
            <a:off x="7315200" y="5486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05249" name="AutoShape 33"/>
          <p:cNvSpPr>
            <a:spLocks noChangeArrowheads="1"/>
          </p:cNvSpPr>
          <p:nvPr/>
        </p:nvSpPr>
        <p:spPr bwMode="auto">
          <a:xfrm>
            <a:off x="7162800" y="4495800"/>
            <a:ext cx="304800" cy="304800"/>
          </a:xfrm>
          <a:prstGeom prst="smileyFace">
            <a:avLst>
              <a:gd name="adj" fmla="val 4653"/>
            </a:avLst>
          </a:prstGeom>
          <a:solidFill>
            <a:srgbClr val="B7DE26"/>
          </a:solidFill>
          <a:ln w="9525">
            <a:solidFill>
              <a:schemeClr val="tx1"/>
            </a:solidFill>
            <a:round/>
            <a:headEnd/>
            <a:tailEnd/>
          </a:ln>
        </p:spPr>
        <p:txBody>
          <a:bodyPr wrap="none" anchor="ctr"/>
          <a:lstStyle/>
          <a:p>
            <a:endParaRPr lang="en-US"/>
          </a:p>
        </p:txBody>
      </p:sp>
      <p:sp>
        <p:nvSpPr>
          <p:cNvPr id="905250" name="Line 34"/>
          <p:cNvSpPr>
            <a:spLocks noChangeShapeType="1"/>
          </p:cNvSpPr>
          <p:nvPr/>
        </p:nvSpPr>
        <p:spPr bwMode="auto">
          <a:xfrm>
            <a:off x="6324600" y="4495800"/>
            <a:ext cx="838200" cy="152400"/>
          </a:xfrm>
          <a:prstGeom prst="line">
            <a:avLst/>
          </a:prstGeom>
          <a:noFill/>
          <a:ln w="28575">
            <a:solidFill>
              <a:srgbClr val="0066FF"/>
            </a:solidFill>
            <a:round/>
            <a:headEnd/>
            <a:tailEnd type="arrow" w="med" len="med"/>
          </a:ln>
        </p:spPr>
        <p:txBody>
          <a:bodyPr/>
          <a:lstStyle/>
          <a:p>
            <a:endParaRPr lang="en-US"/>
          </a:p>
        </p:txBody>
      </p:sp>
      <p:sp>
        <p:nvSpPr>
          <p:cNvPr id="905251" name="Line 35"/>
          <p:cNvSpPr>
            <a:spLocks noChangeShapeType="1"/>
          </p:cNvSpPr>
          <p:nvPr/>
        </p:nvSpPr>
        <p:spPr bwMode="auto">
          <a:xfrm>
            <a:off x="7467600" y="4724400"/>
            <a:ext cx="685800" cy="304800"/>
          </a:xfrm>
          <a:prstGeom prst="line">
            <a:avLst/>
          </a:prstGeom>
          <a:noFill/>
          <a:ln w="28575">
            <a:solidFill>
              <a:srgbClr val="0066FF"/>
            </a:solidFill>
            <a:round/>
            <a:headEnd type="arrow" w="med" len="med"/>
            <a:tailEnd/>
          </a:ln>
        </p:spPr>
        <p:txBody>
          <a:bodyPr/>
          <a:lstStyle/>
          <a:p>
            <a:endParaRPr lang="en-US"/>
          </a:p>
        </p:txBody>
      </p:sp>
      <p:sp>
        <p:nvSpPr>
          <p:cNvPr id="905252" name="AutoShape 36"/>
          <p:cNvSpPr>
            <a:spLocks noChangeArrowheads="1"/>
          </p:cNvSpPr>
          <p:nvPr/>
        </p:nvSpPr>
        <p:spPr bwMode="auto">
          <a:xfrm>
            <a:off x="8077200" y="3810000"/>
            <a:ext cx="381000" cy="304800"/>
          </a:xfrm>
          <a:prstGeom prst="sun">
            <a:avLst>
              <a:gd name="adj" fmla="val 25000"/>
            </a:avLst>
          </a:prstGeom>
          <a:solidFill>
            <a:schemeClr val="accent1"/>
          </a:solidFill>
          <a:ln w="38100">
            <a:solidFill>
              <a:srgbClr val="0066FF"/>
            </a:solidFill>
            <a:miter lim="800000"/>
            <a:headEnd/>
            <a:tailEnd/>
          </a:ln>
        </p:spPr>
        <p:txBody>
          <a:bodyPr wrap="none" anchor="ctr"/>
          <a:lstStyle/>
          <a:p>
            <a:endParaRPr lang="en-US"/>
          </a:p>
        </p:txBody>
      </p:sp>
      <p:sp>
        <p:nvSpPr>
          <p:cNvPr id="905253" name="Line 37"/>
          <p:cNvSpPr>
            <a:spLocks noChangeShapeType="1"/>
          </p:cNvSpPr>
          <p:nvPr/>
        </p:nvSpPr>
        <p:spPr bwMode="auto">
          <a:xfrm flipH="1">
            <a:off x="6324600" y="3962400"/>
            <a:ext cx="1752600" cy="457200"/>
          </a:xfrm>
          <a:prstGeom prst="line">
            <a:avLst/>
          </a:prstGeom>
          <a:noFill/>
          <a:ln w="28575">
            <a:solidFill>
              <a:schemeClr val="folHlink"/>
            </a:solidFill>
            <a:round/>
            <a:headEnd/>
            <a:tailEnd type="arrow" w="med" len="med"/>
          </a:ln>
        </p:spPr>
        <p:txBody>
          <a:bodyPr/>
          <a:lstStyle/>
          <a:p>
            <a:endParaRPr lang="en-US"/>
          </a:p>
        </p:txBody>
      </p:sp>
      <p:sp>
        <p:nvSpPr>
          <p:cNvPr id="905254" name="Line 38"/>
          <p:cNvSpPr>
            <a:spLocks noChangeShapeType="1"/>
          </p:cNvSpPr>
          <p:nvPr/>
        </p:nvSpPr>
        <p:spPr bwMode="auto">
          <a:xfrm flipH="1">
            <a:off x="7467600" y="4054475"/>
            <a:ext cx="609600" cy="533400"/>
          </a:xfrm>
          <a:prstGeom prst="line">
            <a:avLst/>
          </a:prstGeom>
          <a:noFill/>
          <a:ln w="9525">
            <a:solidFill>
              <a:schemeClr val="tx1"/>
            </a:solidFill>
            <a:round/>
            <a:headEnd/>
            <a:tailEnd type="arrow" w="med" len="med"/>
          </a:ln>
        </p:spPr>
        <p:txBody>
          <a:bodyPr/>
          <a:lstStyle/>
          <a:p>
            <a:endParaRPr lang="en-US"/>
          </a:p>
        </p:txBody>
      </p:sp>
      <p:sp>
        <p:nvSpPr>
          <p:cNvPr id="905255" name="Line 39"/>
          <p:cNvSpPr>
            <a:spLocks noChangeShapeType="1"/>
          </p:cNvSpPr>
          <p:nvPr/>
        </p:nvSpPr>
        <p:spPr bwMode="auto">
          <a:xfrm>
            <a:off x="8153400" y="4130675"/>
            <a:ext cx="76200" cy="914400"/>
          </a:xfrm>
          <a:prstGeom prst="line">
            <a:avLst/>
          </a:prstGeom>
          <a:noFill/>
          <a:ln w="28575">
            <a:solidFill>
              <a:schemeClr val="folHlink"/>
            </a:solidFill>
            <a:round/>
            <a:headEnd/>
            <a:tailEnd type="arrow" w="med" len="med"/>
          </a:ln>
        </p:spPr>
        <p:txBody>
          <a:bodyPr/>
          <a:lstStyle/>
          <a:p>
            <a:endParaRPr lang="en-US"/>
          </a:p>
        </p:txBody>
      </p:sp>
      <p:sp>
        <p:nvSpPr>
          <p:cNvPr id="905256" name="Line 40"/>
          <p:cNvSpPr>
            <a:spLocks noChangeShapeType="1"/>
          </p:cNvSpPr>
          <p:nvPr/>
        </p:nvSpPr>
        <p:spPr bwMode="auto">
          <a:xfrm flipH="1">
            <a:off x="7467600" y="4130675"/>
            <a:ext cx="609600" cy="1371600"/>
          </a:xfrm>
          <a:prstGeom prst="line">
            <a:avLst/>
          </a:prstGeom>
          <a:noFill/>
          <a:ln w="28575">
            <a:solidFill>
              <a:schemeClr val="folHlink"/>
            </a:solidFill>
            <a:round/>
            <a:headEnd/>
            <a:tailEnd type="arrow" w="med" len="med"/>
          </a:ln>
        </p:spPr>
        <p:txBody>
          <a:bodyPr/>
          <a:lstStyle/>
          <a:p>
            <a:endParaRPr lang="en-US"/>
          </a:p>
        </p:txBody>
      </p:sp>
      <p:sp>
        <p:nvSpPr>
          <p:cNvPr id="905257" name="Line 41"/>
          <p:cNvSpPr>
            <a:spLocks noChangeShapeType="1"/>
          </p:cNvSpPr>
          <p:nvPr/>
        </p:nvSpPr>
        <p:spPr bwMode="auto">
          <a:xfrm>
            <a:off x="7315200" y="4800600"/>
            <a:ext cx="58738" cy="533400"/>
          </a:xfrm>
          <a:prstGeom prst="line">
            <a:avLst/>
          </a:prstGeom>
          <a:noFill/>
          <a:ln w="28575">
            <a:solidFill>
              <a:srgbClr val="0066FF"/>
            </a:solidFill>
            <a:round/>
            <a:headEnd type="arrow" w="med" len="med"/>
            <a:tailEnd/>
          </a:ln>
        </p:spPr>
        <p:txBody>
          <a:bodyPr/>
          <a:lstStyle/>
          <a:p>
            <a:endParaRPr lang="en-US"/>
          </a:p>
        </p:txBody>
      </p:sp>
      <p:sp>
        <p:nvSpPr>
          <p:cNvPr id="905258" name="AutoShape 42"/>
          <p:cNvSpPr>
            <a:spLocks noChangeArrowheads="1"/>
          </p:cNvSpPr>
          <p:nvPr/>
        </p:nvSpPr>
        <p:spPr bwMode="auto">
          <a:xfrm>
            <a:off x="5410200" y="4114800"/>
            <a:ext cx="304800" cy="304800"/>
          </a:xfrm>
          <a:prstGeom prst="smileyFace">
            <a:avLst>
              <a:gd name="adj" fmla="val 4653"/>
            </a:avLst>
          </a:prstGeom>
          <a:solidFill>
            <a:srgbClr val="B7DE26"/>
          </a:solidFill>
          <a:ln w="9525">
            <a:solidFill>
              <a:schemeClr val="tx1"/>
            </a:solidFill>
            <a:round/>
            <a:headEnd/>
            <a:tailEnd/>
          </a:ln>
        </p:spPr>
        <p:txBody>
          <a:bodyPr wrap="none" anchor="ctr"/>
          <a:lstStyle/>
          <a:p>
            <a:endParaRPr lang="en-US"/>
          </a:p>
        </p:txBody>
      </p:sp>
      <p:sp>
        <p:nvSpPr>
          <p:cNvPr id="905259" name="AutoShape 43"/>
          <p:cNvSpPr>
            <a:spLocks noChangeArrowheads="1"/>
          </p:cNvSpPr>
          <p:nvPr/>
        </p:nvSpPr>
        <p:spPr bwMode="auto">
          <a:xfrm>
            <a:off x="3657600" y="5257800"/>
            <a:ext cx="381000" cy="304800"/>
          </a:xfrm>
          <a:prstGeom prst="sun">
            <a:avLst>
              <a:gd name="adj" fmla="val 25000"/>
            </a:avLst>
          </a:prstGeom>
          <a:solidFill>
            <a:schemeClr val="accent1"/>
          </a:solidFill>
          <a:ln w="38100">
            <a:solidFill>
              <a:srgbClr val="0066FF"/>
            </a:solidFill>
            <a:miter lim="800000"/>
            <a:headEnd/>
            <a:tailEnd/>
          </a:ln>
        </p:spPr>
        <p:txBody>
          <a:bodyPr wrap="none" anchor="ctr"/>
          <a:lstStyle/>
          <a:p>
            <a:endParaRPr lang="en-US"/>
          </a:p>
        </p:txBody>
      </p:sp>
      <p:sp>
        <p:nvSpPr>
          <p:cNvPr id="905260" name="AutoShape 44"/>
          <p:cNvSpPr>
            <a:spLocks noChangeArrowheads="1"/>
          </p:cNvSpPr>
          <p:nvPr/>
        </p:nvSpPr>
        <p:spPr bwMode="auto">
          <a:xfrm>
            <a:off x="1676400" y="4572000"/>
            <a:ext cx="304800" cy="304800"/>
          </a:xfrm>
          <a:prstGeom prst="smileyFace">
            <a:avLst>
              <a:gd name="adj" fmla="val 4653"/>
            </a:avLst>
          </a:prstGeom>
          <a:solidFill>
            <a:srgbClr val="B7DE26"/>
          </a:solidFill>
          <a:ln w="9525">
            <a:solidFill>
              <a:schemeClr val="tx1"/>
            </a:solidFill>
            <a:round/>
            <a:headEnd/>
            <a:tailEnd/>
          </a:ln>
        </p:spPr>
        <p:txBody>
          <a:bodyPr wrap="none" anchor="ctr"/>
          <a:lstStyle/>
          <a:p>
            <a:endParaRPr lang="en-US"/>
          </a:p>
        </p:txBody>
      </p:sp>
      <p:sp>
        <p:nvSpPr>
          <p:cNvPr id="905261" name="Line 45"/>
          <p:cNvSpPr>
            <a:spLocks noChangeShapeType="1"/>
          </p:cNvSpPr>
          <p:nvPr/>
        </p:nvSpPr>
        <p:spPr bwMode="auto">
          <a:xfrm flipV="1">
            <a:off x="3886200" y="4038600"/>
            <a:ext cx="533400" cy="1295400"/>
          </a:xfrm>
          <a:prstGeom prst="line">
            <a:avLst/>
          </a:prstGeom>
          <a:noFill/>
          <a:ln w="28575">
            <a:solidFill>
              <a:schemeClr val="folHlink"/>
            </a:solidFill>
            <a:round/>
            <a:headEnd/>
            <a:tailEnd type="arrow" w="med" len="med"/>
          </a:ln>
        </p:spPr>
        <p:txBody>
          <a:bodyPr/>
          <a:lstStyle/>
          <a:p>
            <a:endParaRPr lang="en-US"/>
          </a:p>
        </p:txBody>
      </p:sp>
      <p:sp>
        <p:nvSpPr>
          <p:cNvPr id="905262" name="Line 46"/>
          <p:cNvSpPr>
            <a:spLocks noChangeShapeType="1"/>
          </p:cNvSpPr>
          <p:nvPr/>
        </p:nvSpPr>
        <p:spPr bwMode="auto">
          <a:xfrm>
            <a:off x="4572000" y="4038600"/>
            <a:ext cx="838200" cy="228600"/>
          </a:xfrm>
          <a:prstGeom prst="line">
            <a:avLst/>
          </a:prstGeom>
          <a:noFill/>
          <a:ln w="28575">
            <a:solidFill>
              <a:srgbClr val="0066FF"/>
            </a:solidFill>
            <a:round/>
            <a:headEnd/>
            <a:tailEnd type="arrow" w="med" len="med"/>
          </a:ln>
        </p:spPr>
        <p:txBody>
          <a:bodyPr/>
          <a:lstStyle/>
          <a:p>
            <a:endParaRPr lang="en-US"/>
          </a:p>
        </p:txBody>
      </p:sp>
      <p:sp>
        <p:nvSpPr>
          <p:cNvPr id="905263" name="Line 47"/>
          <p:cNvSpPr>
            <a:spLocks noChangeShapeType="1"/>
          </p:cNvSpPr>
          <p:nvPr/>
        </p:nvSpPr>
        <p:spPr bwMode="auto">
          <a:xfrm flipV="1">
            <a:off x="3962400" y="4267200"/>
            <a:ext cx="1447800" cy="990600"/>
          </a:xfrm>
          <a:prstGeom prst="line">
            <a:avLst/>
          </a:prstGeom>
          <a:noFill/>
          <a:ln w="19050">
            <a:solidFill>
              <a:schemeClr val="tx1"/>
            </a:solidFill>
            <a:round/>
            <a:headEnd/>
            <a:tailEnd type="arrow" w="med" len="med"/>
          </a:ln>
        </p:spPr>
        <p:txBody>
          <a:bodyPr/>
          <a:lstStyle/>
          <a:p>
            <a:endParaRPr lang="en-US"/>
          </a:p>
        </p:txBody>
      </p:sp>
      <p:graphicFrame>
        <p:nvGraphicFramePr>
          <p:cNvPr id="905264" name="Object 48"/>
          <p:cNvGraphicFramePr>
            <a:graphicFrameLocks noChangeAspect="1"/>
          </p:cNvGraphicFramePr>
          <p:nvPr/>
        </p:nvGraphicFramePr>
        <p:xfrm>
          <a:off x="152400" y="5410200"/>
          <a:ext cx="2895600" cy="557213"/>
        </p:xfrm>
        <a:graphic>
          <a:graphicData uri="http://schemas.openxmlformats.org/presentationml/2006/ole">
            <mc:AlternateContent xmlns:mc="http://schemas.openxmlformats.org/markup-compatibility/2006">
              <mc:Choice xmlns:v="urn:schemas-microsoft-com:vml" Requires="v">
                <p:oleObj name="Equation" r:id="rId36" imgW="1320480" imgH="253800" progId="Equation.DSMT4">
                  <p:embed/>
                </p:oleObj>
              </mc:Choice>
              <mc:Fallback>
                <p:oleObj name="Equation" r:id="rId36" imgW="1320480" imgH="253800" progId="Equation.DSMT4">
                  <p:embed/>
                  <p:pic>
                    <p:nvPicPr>
                      <p:cNvPr id="905264" name="Object 48"/>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52400" y="5410200"/>
                        <a:ext cx="2895600" cy="557213"/>
                      </a:xfrm>
                      <a:prstGeom prst="rect">
                        <a:avLst/>
                      </a:prstGeom>
                      <a:solidFill>
                        <a:srgbClr val="99CC00"/>
                      </a:solidFill>
                      <a:ln w="9525">
                        <a:solidFill>
                          <a:schemeClr val="bg1"/>
                        </a:solidFill>
                        <a:miter lim="800000"/>
                        <a:headEnd/>
                        <a:tailEnd/>
                      </a:ln>
                    </p:spPr>
                  </p:pic>
                </p:oleObj>
              </mc:Fallback>
            </mc:AlternateContent>
          </a:graphicData>
        </a:graphic>
      </p:graphicFrame>
      <p:graphicFrame>
        <p:nvGraphicFramePr>
          <p:cNvPr id="905265" name="Object 49"/>
          <p:cNvGraphicFramePr>
            <a:graphicFrameLocks noChangeAspect="1"/>
          </p:cNvGraphicFramePr>
          <p:nvPr/>
        </p:nvGraphicFramePr>
        <p:xfrm>
          <a:off x="4876800" y="5257800"/>
          <a:ext cx="1981200" cy="962025"/>
        </p:xfrm>
        <a:graphic>
          <a:graphicData uri="http://schemas.openxmlformats.org/presentationml/2006/ole">
            <mc:AlternateContent xmlns:mc="http://schemas.openxmlformats.org/markup-compatibility/2006">
              <mc:Choice xmlns:v="urn:schemas-microsoft-com:vml" Requires="v">
                <p:oleObj name="Equation" r:id="rId38" imgW="888840" imgH="431640" progId="Equation.DSMT4">
                  <p:embed/>
                </p:oleObj>
              </mc:Choice>
              <mc:Fallback>
                <p:oleObj name="Equation" r:id="rId38" imgW="888840" imgH="431640" progId="Equation.DSMT4">
                  <p:embed/>
                  <p:pic>
                    <p:nvPicPr>
                      <p:cNvPr id="905265" name="Object 49"/>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876800" y="5257800"/>
                        <a:ext cx="1981200" cy="962025"/>
                      </a:xfrm>
                      <a:prstGeom prst="rect">
                        <a:avLst/>
                      </a:prstGeom>
                      <a:solidFill>
                        <a:srgbClr val="FFCC99"/>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05218"/>
                                        </p:tgtEl>
                                        <p:attrNameLst>
                                          <p:attrName>style.visibility</p:attrName>
                                        </p:attrNameLst>
                                      </p:cBhvr>
                                      <p:to>
                                        <p:strVal val="visible"/>
                                      </p:to>
                                    </p:set>
                                    <p:animEffect transition="in" filter="blinds(horizontal)">
                                      <p:cBhvr>
                                        <p:cTn id="7" dur="500"/>
                                        <p:tgtEl>
                                          <p:spTgt spid="90521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05222"/>
                                        </p:tgtEl>
                                        <p:attrNameLst>
                                          <p:attrName>style.visibility</p:attrName>
                                        </p:attrNameLst>
                                      </p:cBhvr>
                                      <p:to>
                                        <p:strVal val="visible"/>
                                      </p:to>
                                    </p:set>
                                    <p:animEffect transition="in" filter="box(in)">
                                      <p:cBhvr>
                                        <p:cTn id="12" dur="500"/>
                                        <p:tgtEl>
                                          <p:spTgt spid="905222"/>
                                        </p:tgtEl>
                                      </p:cBhvr>
                                    </p:animEffect>
                                  </p:childTnLst>
                                </p:cTn>
                              </p:par>
                              <p:par>
                                <p:cTn id="13" presetID="4" presetClass="entr" presetSubtype="16" fill="hold" nodeType="withEffect">
                                  <p:stCondLst>
                                    <p:cond delay="0"/>
                                  </p:stCondLst>
                                  <p:childTnLst>
                                    <p:set>
                                      <p:cBhvr>
                                        <p:cTn id="14" dur="1" fill="hold">
                                          <p:stCondLst>
                                            <p:cond delay="0"/>
                                          </p:stCondLst>
                                        </p:cTn>
                                        <p:tgtEl>
                                          <p:spTgt spid="905219"/>
                                        </p:tgtEl>
                                        <p:attrNameLst>
                                          <p:attrName>style.visibility</p:attrName>
                                        </p:attrNameLst>
                                      </p:cBhvr>
                                      <p:to>
                                        <p:strVal val="visible"/>
                                      </p:to>
                                    </p:set>
                                    <p:animEffect transition="in" filter="box(in)">
                                      <p:cBhvr>
                                        <p:cTn id="15" dur="500"/>
                                        <p:tgtEl>
                                          <p:spTgt spid="905219"/>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905223"/>
                                        </p:tgtEl>
                                        <p:attrNameLst>
                                          <p:attrName>style.visibility</p:attrName>
                                        </p:attrNameLst>
                                      </p:cBhvr>
                                      <p:to>
                                        <p:strVal val="visible"/>
                                      </p:to>
                                    </p:set>
                                    <p:animEffect transition="in" filter="box(in)">
                                      <p:cBhvr>
                                        <p:cTn id="20" dur="500"/>
                                        <p:tgtEl>
                                          <p:spTgt spid="905223"/>
                                        </p:tgtEl>
                                      </p:cBhvr>
                                    </p:animEffect>
                                  </p:childTnLst>
                                </p:cTn>
                              </p:par>
                              <p:par>
                                <p:cTn id="21" presetID="4" presetClass="entr" presetSubtype="16" fill="hold" nodeType="withEffect">
                                  <p:stCondLst>
                                    <p:cond delay="0"/>
                                  </p:stCondLst>
                                  <p:childTnLst>
                                    <p:set>
                                      <p:cBhvr>
                                        <p:cTn id="22" dur="1" fill="hold">
                                          <p:stCondLst>
                                            <p:cond delay="0"/>
                                          </p:stCondLst>
                                        </p:cTn>
                                        <p:tgtEl>
                                          <p:spTgt spid="905220"/>
                                        </p:tgtEl>
                                        <p:attrNameLst>
                                          <p:attrName>style.visibility</p:attrName>
                                        </p:attrNameLst>
                                      </p:cBhvr>
                                      <p:to>
                                        <p:strVal val="visible"/>
                                      </p:to>
                                    </p:set>
                                    <p:animEffect transition="in" filter="box(in)">
                                      <p:cBhvr>
                                        <p:cTn id="23" dur="500"/>
                                        <p:tgtEl>
                                          <p:spTgt spid="905220"/>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905224"/>
                                        </p:tgtEl>
                                        <p:attrNameLst>
                                          <p:attrName>style.visibility</p:attrName>
                                        </p:attrNameLst>
                                      </p:cBhvr>
                                      <p:to>
                                        <p:strVal val="visible"/>
                                      </p:to>
                                    </p:set>
                                    <p:animEffect transition="in" filter="box(in)">
                                      <p:cBhvr>
                                        <p:cTn id="28" dur="500"/>
                                        <p:tgtEl>
                                          <p:spTgt spid="905224"/>
                                        </p:tgtEl>
                                      </p:cBhvr>
                                    </p:animEffect>
                                  </p:childTnLst>
                                </p:cTn>
                              </p:par>
                              <p:par>
                                <p:cTn id="29" presetID="4" presetClass="entr" presetSubtype="16" fill="hold" nodeType="withEffect">
                                  <p:stCondLst>
                                    <p:cond delay="0"/>
                                  </p:stCondLst>
                                  <p:childTnLst>
                                    <p:set>
                                      <p:cBhvr>
                                        <p:cTn id="30" dur="1" fill="hold">
                                          <p:stCondLst>
                                            <p:cond delay="0"/>
                                          </p:stCondLst>
                                        </p:cTn>
                                        <p:tgtEl>
                                          <p:spTgt spid="905221"/>
                                        </p:tgtEl>
                                        <p:attrNameLst>
                                          <p:attrName>style.visibility</p:attrName>
                                        </p:attrNameLst>
                                      </p:cBhvr>
                                      <p:to>
                                        <p:strVal val="visible"/>
                                      </p:to>
                                    </p:set>
                                    <p:animEffect transition="in" filter="box(in)">
                                      <p:cBhvr>
                                        <p:cTn id="31" dur="500"/>
                                        <p:tgtEl>
                                          <p:spTgt spid="905221"/>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905233"/>
                                        </p:tgtEl>
                                        <p:attrNameLst>
                                          <p:attrName>style.visibility</p:attrName>
                                        </p:attrNameLst>
                                      </p:cBhvr>
                                      <p:to>
                                        <p:strVal val="visible"/>
                                      </p:to>
                                    </p:set>
                                    <p:animEffect transition="in" filter="circle(in)">
                                      <p:cBhvr>
                                        <p:cTn id="36" dur="2000"/>
                                        <p:tgtEl>
                                          <p:spTgt spid="905233"/>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905260"/>
                                        </p:tgtEl>
                                        <p:attrNameLst>
                                          <p:attrName>style.visibility</p:attrName>
                                        </p:attrNameLst>
                                      </p:cBhvr>
                                      <p:to>
                                        <p:strVal val="visible"/>
                                      </p:to>
                                    </p:set>
                                    <p:animEffect transition="in" filter="circle(in)">
                                      <p:cBhvr>
                                        <p:cTn id="39" dur="2000"/>
                                        <p:tgtEl>
                                          <p:spTgt spid="905260"/>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905232"/>
                                        </p:tgtEl>
                                        <p:attrNameLst>
                                          <p:attrName>style.visibility</p:attrName>
                                        </p:attrNameLst>
                                      </p:cBhvr>
                                      <p:to>
                                        <p:strVal val="visible"/>
                                      </p:to>
                                    </p:set>
                                    <p:animEffect transition="in" filter="circle(in)">
                                      <p:cBhvr>
                                        <p:cTn id="42" dur="2000"/>
                                        <p:tgtEl>
                                          <p:spTgt spid="905232"/>
                                        </p:tgtEl>
                                      </p:cBhvr>
                                    </p:animEffect>
                                  </p:childTnLst>
                                </p:cTn>
                              </p:par>
                              <p:par>
                                <p:cTn id="43" presetID="6" presetClass="entr" presetSubtype="16" fill="hold" nodeType="withEffect">
                                  <p:stCondLst>
                                    <p:cond delay="0"/>
                                  </p:stCondLst>
                                  <p:childTnLst>
                                    <p:set>
                                      <p:cBhvr>
                                        <p:cTn id="44" dur="1" fill="hold">
                                          <p:stCondLst>
                                            <p:cond delay="0"/>
                                          </p:stCondLst>
                                        </p:cTn>
                                        <p:tgtEl>
                                          <p:spTgt spid="905234"/>
                                        </p:tgtEl>
                                        <p:attrNameLst>
                                          <p:attrName>style.visibility</p:attrName>
                                        </p:attrNameLst>
                                      </p:cBhvr>
                                      <p:to>
                                        <p:strVal val="visible"/>
                                      </p:to>
                                    </p:set>
                                    <p:animEffect transition="in" filter="circle(in)">
                                      <p:cBhvr>
                                        <p:cTn id="45" dur="2000"/>
                                        <p:tgtEl>
                                          <p:spTgt spid="905234"/>
                                        </p:tgtEl>
                                      </p:cBhvr>
                                    </p:animEffect>
                                  </p:childTnLst>
                                </p:cTn>
                              </p:par>
                              <p:par>
                                <p:cTn id="46" presetID="6" presetClass="entr" presetSubtype="16" fill="hold" nodeType="withEffect">
                                  <p:stCondLst>
                                    <p:cond delay="0"/>
                                  </p:stCondLst>
                                  <p:childTnLst>
                                    <p:set>
                                      <p:cBhvr>
                                        <p:cTn id="47" dur="1" fill="hold">
                                          <p:stCondLst>
                                            <p:cond delay="0"/>
                                          </p:stCondLst>
                                        </p:cTn>
                                        <p:tgtEl>
                                          <p:spTgt spid="905236"/>
                                        </p:tgtEl>
                                        <p:attrNameLst>
                                          <p:attrName>style.visibility</p:attrName>
                                        </p:attrNameLst>
                                      </p:cBhvr>
                                      <p:to>
                                        <p:strVal val="visible"/>
                                      </p:to>
                                    </p:set>
                                    <p:animEffect transition="in" filter="circle(in)">
                                      <p:cBhvr>
                                        <p:cTn id="48" dur="2000"/>
                                        <p:tgtEl>
                                          <p:spTgt spid="905236"/>
                                        </p:tgtEl>
                                      </p:cBhvr>
                                    </p:animEffect>
                                  </p:childTnLst>
                                </p:cTn>
                              </p:par>
                              <p:par>
                                <p:cTn id="49" presetID="6" presetClass="entr" presetSubtype="16" fill="hold" grpId="0" nodeType="withEffect">
                                  <p:stCondLst>
                                    <p:cond delay="0"/>
                                  </p:stCondLst>
                                  <p:childTnLst>
                                    <p:set>
                                      <p:cBhvr>
                                        <p:cTn id="50" dur="1" fill="hold">
                                          <p:stCondLst>
                                            <p:cond delay="0"/>
                                          </p:stCondLst>
                                        </p:cTn>
                                        <p:tgtEl>
                                          <p:spTgt spid="905240"/>
                                        </p:tgtEl>
                                        <p:attrNameLst>
                                          <p:attrName>style.visibility</p:attrName>
                                        </p:attrNameLst>
                                      </p:cBhvr>
                                      <p:to>
                                        <p:strVal val="visible"/>
                                      </p:to>
                                    </p:set>
                                    <p:animEffect transition="in" filter="circle(in)">
                                      <p:cBhvr>
                                        <p:cTn id="51" dur="2000"/>
                                        <p:tgtEl>
                                          <p:spTgt spid="905240"/>
                                        </p:tgtEl>
                                      </p:cBhvr>
                                    </p:animEffect>
                                  </p:childTnLst>
                                </p:cTn>
                              </p:par>
                              <p:par>
                                <p:cTn id="52" presetID="6" presetClass="entr" presetSubtype="16" fill="hold" nodeType="withEffect">
                                  <p:stCondLst>
                                    <p:cond delay="0"/>
                                  </p:stCondLst>
                                  <p:childTnLst>
                                    <p:set>
                                      <p:cBhvr>
                                        <p:cTn id="53" dur="1" fill="hold">
                                          <p:stCondLst>
                                            <p:cond delay="0"/>
                                          </p:stCondLst>
                                        </p:cTn>
                                        <p:tgtEl>
                                          <p:spTgt spid="905235"/>
                                        </p:tgtEl>
                                        <p:attrNameLst>
                                          <p:attrName>style.visibility</p:attrName>
                                        </p:attrNameLst>
                                      </p:cBhvr>
                                      <p:to>
                                        <p:strVal val="visible"/>
                                      </p:to>
                                    </p:set>
                                    <p:animEffect transition="in" filter="circle(in)">
                                      <p:cBhvr>
                                        <p:cTn id="54" dur="2000"/>
                                        <p:tgtEl>
                                          <p:spTgt spid="905235"/>
                                        </p:tgtEl>
                                      </p:cBhvr>
                                    </p:animEffect>
                                  </p:childTnLst>
                                </p:cTn>
                              </p:par>
                              <p:par>
                                <p:cTn id="55" presetID="6" presetClass="entr" presetSubtype="16" fill="hold" nodeType="withEffect">
                                  <p:stCondLst>
                                    <p:cond delay="0"/>
                                  </p:stCondLst>
                                  <p:childTnLst>
                                    <p:set>
                                      <p:cBhvr>
                                        <p:cTn id="56" dur="1" fill="hold">
                                          <p:stCondLst>
                                            <p:cond delay="0"/>
                                          </p:stCondLst>
                                        </p:cTn>
                                        <p:tgtEl>
                                          <p:spTgt spid="905237"/>
                                        </p:tgtEl>
                                        <p:attrNameLst>
                                          <p:attrName>style.visibility</p:attrName>
                                        </p:attrNameLst>
                                      </p:cBhvr>
                                      <p:to>
                                        <p:strVal val="visible"/>
                                      </p:to>
                                    </p:set>
                                    <p:animEffect transition="in" filter="circle(in)">
                                      <p:cBhvr>
                                        <p:cTn id="57" dur="2000"/>
                                        <p:tgtEl>
                                          <p:spTgt spid="905237"/>
                                        </p:tgtEl>
                                      </p:cBhvr>
                                    </p:animEffect>
                                  </p:childTnLst>
                                </p:cTn>
                              </p:par>
                              <p:par>
                                <p:cTn id="58" presetID="6" presetClass="entr" presetSubtype="16" fill="hold" grpId="0" nodeType="withEffect">
                                  <p:stCondLst>
                                    <p:cond delay="0"/>
                                  </p:stCondLst>
                                  <p:childTnLst>
                                    <p:set>
                                      <p:cBhvr>
                                        <p:cTn id="59" dur="1" fill="hold">
                                          <p:stCondLst>
                                            <p:cond delay="0"/>
                                          </p:stCondLst>
                                        </p:cTn>
                                        <p:tgtEl>
                                          <p:spTgt spid="905239"/>
                                        </p:tgtEl>
                                        <p:attrNameLst>
                                          <p:attrName>style.visibility</p:attrName>
                                        </p:attrNameLst>
                                      </p:cBhvr>
                                      <p:to>
                                        <p:strVal val="visible"/>
                                      </p:to>
                                    </p:set>
                                    <p:animEffect transition="in" filter="circle(in)">
                                      <p:cBhvr>
                                        <p:cTn id="60" dur="2000"/>
                                        <p:tgtEl>
                                          <p:spTgt spid="905239"/>
                                        </p:tgtEl>
                                      </p:cBhvr>
                                    </p:animEffect>
                                  </p:childTnLst>
                                </p:cTn>
                              </p:par>
                              <p:par>
                                <p:cTn id="61" presetID="6" presetClass="entr" presetSubtype="16" fill="hold" grpId="0" nodeType="withEffect">
                                  <p:stCondLst>
                                    <p:cond delay="0"/>
                                  </p:stCondLst>
                                  <p:childTnLst>
                                    <p:set>
                                      <p:cBhvr>
                                        <p:cTn id="62" dur="1" fill="hold">
                                          <p:stCondLst>
                                            <p:cond delay="0"/>
                                          </p:stCondLst>
                                        </p:cTn>
                                        <p:tgtEl>
                                          <p:spTgt spid="905238"/>
                                        </p:tgtEl>
                                        <p:attrNameLst>
                                          <p:attrName>style.visibility</p:attrName>
                                        </p:attrNameLst>
                                      </p:cBhvr>
                                      <p:to>
                                        <p:strVal val="visible"/>
                                      </p:to>
                                    </p:set>
                                    <p:animEffect transition="in" filter="circle(in)">
                                      <p:cBhvr>
                                        <p:cTn id="63" dur="2000"/>
                                        <p:tgtEl>
                                          <p:spTgt spid="905238"/>
                                        </p:tgtEl>
                                      </p:cBhvr>
                                    </p:animEffect>
                                  </p:childTnLst>
                                </p:cTn>
                              </p:par>
                              <p:par>
                                <p:cTn id="64" presetID="6" presetClass="entr" presetSubtype="16" fill="hold" nodeType="withEffect">
                                  <p:stCondLst>
                                    <p:cond delay="0"/>
                                  </p:stCondLst>
                                  <p:childTnLst>
                                    <p:set>
                                      <p:cBhvr>
                                        <p:cTn id="65" dur="1" fill="hold">
                                          <p:stCondLst>
                                            <p:cond delay="0"/>
                                          </p:stCondLst>
                                        </p:cTn>
                                        <p:tgtEl>
                                          <p:spTgt spid="905264"/>
                                        </p:tgtEl>
                                        <p:attrNameLst>
                                          <p:attrName>style.visibility</p:attrName>
                                        </p:attrNameLst>
                                      </p:cBhvr>
                                      <p:to>
                                        <p:strVal val="visible"/>
                                      </p:to>
                                    </p:set>
                                    <p:animEffect transition="in" filter="circle(in)">
                                      <p:cBhvr>
                                        <p:cTn id="66" dur="2000"/>
                                        <p:tgtEl>
                                          <p:spTgt spid="905264"/>
                                        </p:tgtEl>
                                      </p:cBhvr>
                                    </p:animEffect>
                                  </p:childTnLst>
                                </p:cTn>
                              </p:par>
                            </p:childTnLst>
                          </p:cTn>
                        </p:par>
                      </p:childTnLst>
                    </p:cTn>
                  </p:par>
                  <p:par>
                    <p:cTn id="67" fill="hold">
                      <p:stCondLst>
                        <p:cond delay="indefinite"/>
                      </p:stCondLst>
                      <p:childTnLst>
                        <p:par>
                          <p:cTn id="68" fill="hold">
                            <p:stCondLst>
                              <p:cond delay="0"/>
                            </p:stCondLst>
                            <p:childTnLst>
                              <p:par>
                                <p:cTn id="69" presetID="6" presetClass="entr" presetSubtype="16" fill="hold" grpId="0" nodeType="clickEffect">
                                  <p:stCondLst>
                                    <p:cond delay="0"/>
                                  </p:stCondLst>
                                  <p:childTnLst>
                                    <p:set>
                                      <p:cBhvr>
                                        <p:cTn id="70" dur="1" fill="hold">
                                          <p:stCondLst>
                                            <p:cond delay="0"/>
                                          </p:stCondLst>
                                        </p:cTn>
                                        <p:tgtEl>
                                          <p:spTgt spid="905262"/>
                                        </p:tgtEl>
                                        <p:attrNameLst>
                                          <p:attrName>style.visibility</p:attrName>
                                        </p:attrNameLst>
                                      </p:cBhvr>
                                      <p:to>
                                        <p:strVal val="visible"/>
                                      </p:to>
                                    </p:set>
                                    <p:animEffect transition="in" filter="circle(in)">
                                      <p:cBhvr>
                                        <p:cTn id="71" dur="2000"/>
                                        <p:tgtEl>
                                          <p:spTgt spid="905262"/>
                                        </p:tgtEl>
                                      </p:cBhvr>
                                    </p:animEffect>
                                  </p:childTnLst>
                                </p:cTn>
                              </p:par>
                              <p:par>
                                <p:cTn id="72" presetID="6" presetClass="entr" presetSubtype="16" fill="hold" grpId="0" nodeType="withEffect">
                                  <p:stCondLst>
                                    <p:cond delay="0"/>
                                  </p:stCondLst>
                                  <p:childTnLst>
                                    <p:set>
                                      <p:cBhvr>
                                        <p:cTn id="73" dur="1" fill="hold">
                                          <p:stCondLst>
                                            <p:cond delay="0"/>
                                          </p:stCondLst>
                                        </p:cTn>
                                        <p:tgtEl>
                                          <p:spTgt spid="905261"/>
                                        </p:tgtEl>
                                        <p:attrNameLst>
                                          <p:attrName>style.visibility</p:attrName>
                                        </p:attrNameLst>
                                      </p:cBhvr>
                                      <p:to>
                                        <p:strVal val="visible"/>
                                      </p:to>
                                    </p:set>
                                    <p:animEffect transition="in" filter="circle(in)">
                                      <p:cBhvr>
                                        <p:cTn id="74" dur="2000"/>
                                        <p:tgtEl>
                                          <p:spTgt spid="905261"/>
                                        </p:tgtEl>
                                      </p:cBhvr>
                                    </p:animEffect>
                                  </p:childTnLst>
                                </p:cTn>
                              </p:par>
                              <p:par>
                                <p:cTn id="75" presetID="6" presetClass="entr" presetSubtype="16" fill="hold" grpId="0" nodeType="withEffect">
                                  <p:stCondLst>
                                    <p:cond delay="0"/>
                                  </p:stCondLst>
                                  <p:childTnLst>
                                    <p:set>
                                      <p:cBhvr>
                                        <p:cTn id="76" dur="1" fill="hold">
                                          <p:stCondLst>
                                            <p:cond delay="0"/>
                                          </p:stCondLst>
                                        </p:cTn>
                                        <p:tgtEl>
                                          <p:spTgt spid="905263"/>
                                        </p:tgtEl>
                                        <p:attrNameLst>
                                          <p:attrName>style.visibility</p:attrName>
                                        </p:attrNameLst>
                                      </p:cBhvr>
                                      <p:to>
                                        <p:strVal val="visible"/>
                                      </p:to>
                                    </p:set>
                                    <p:animEffect transition="in" filter="circle(in)">
                                      <p:cBhvr>
                                        <p:cTn id="77" dur="2000"/>
                                        <p:tgtEl>
                                          <p:spTgt spid="905263"/>
                                        </p:tgtEl>
                                      </p:cBhvr>
                                    </p:animEffect>
                                  </p:childTnLst>
                                </p:cTn>
                              </p:par>
                              <p:par>
                                <p:cTn id="78" presetID="6" presetClass="entr" presetSubtype="16" fill="hold" grpId="0" nodeType="withEffect">
                                  <p:stCondLst>
                                    <p:cond delay="0"/>
                                  </p:stCondLst>
                                  <p:childTnLst>
                                    <p:set>
                                      <p:cBhvr>
                                        <p:cTn id="79" dur="1" fill="hold">
                                          <p:stCondLst>
                                            <p:cond delay="0"/>
                                          </p:stCondLst>
                                        </p:cTn>
                                        <p:tgtEl>
                                          <p:spTgt spid="905259"/>
                                        </p:tgtEl>
                                        <p:attrNameLst>
                                          <p:attrName>style.visibility</p:attrName>
                                        </p:attrNameLst>
                                      </p:cBhvr>
                                      <p:to>
                                        <p:strVal val="visible"/>
                                      </p:to>
                                    </p:set>
                                    <p:animEffect transition="in" filter="circle(in)">
                                      <p:cBhvr>
                                        <p:cTn id="80" dur="2000"/>
                                        <p:tgtEl>
                                          <p:spTgt spid="905259"/>
                                        </p:tgtEl>
                                      </p:cBhvr>
                                    </p:animEffect>
                                  </p:childTnLst>
                                </p:cTn>
                              </p:par>
                              <p:par>
                                <p:cTn id="81" presetID="6" presetClass="entr" presetSubtype="16" fill="hold" grpId="0" nodeType="withEffect">
                                  <p:stCondLst>
                                    <p:cond delay="0"/>
                                  </p:stCondLst>
                                  <p:childTnLst>
                                    <p:set>
                                      <p:cBhvr>
                                        <p:cTn id="82" dur="1" fill="hold">
                                          <p:stCondLst>
                                            <p:cond delay="0"/>
                                          </p:stCondLst>
                                        </p:cTn>
                                        <p:tgtEl>
                                          <p:spTgt spid="905227"/>
                                        </p:tgtEl>
                                        <p:attrNameLst>
                                          <p:attrName>style.visibility</p:attrName>
                                        </p:attrNameLst>
                                      </p:cBhvr>
                                      <p:to>
                                        <p:strVal val="visible"/>
                                      </p:to>
                                    </p:set>
                                    <p:animEffect transition="in" filter="circle(in)">
                                      <p:cBhvr>
                                        <p:cTn id="83" dur="2000"/>
                                        <p:tgtEl>
                                          <p:spTgt spid="905227"/>
                                        </p:tgtEl>
                                      </p:cBhvr>
                                    </p:animEffect>
                                  </p:childTnLst>
                                </p:cTn>
                              </p:par>
                              <p:par>
                                <p:cTn id="84" presetID="6" presetClass="entr" presetSubtype="16" fill="hold" grpId="0" nodeType="withEffect">
                                  <p:stCondLst>
                                    <p:cond delay="0"/>
                                  </p:stCondLst>
                                  <p:childTnLst>
                                    <p:set>
                                      <p:cBhvr>
                                        <p:cTn id="85" dur="1" fill="hold">
                                          <p:stCondLst>
                                            <p:cond delay="0"/>
                                          </p:stCondLst>
                                        </p:cTn>
                                        <p:tgtEl>
                                          <p:spTgt spid="905226"/>
                                        </p:tgtEl>
                                        <p:attrNameLst>
                                          <p:attrName>style.visibility</p:attrName>
                                        </p:attrNameLst>
                                      </p:cBhvr>
                                      <p:to>
                                        <p:strVal val="visible"/>
                                      </p:to>
                                    </p:set>
                                    <p:animEffect transition="in" filter="circle(in)">
                                      <p:cBhvr>
                                        <p:cTn id="86" dur="2000"/>
                                        <p:tgtEl>
                                          <p:spTgt spid="905226"/>
                                        </p:tgtEl>
                                      </p:cBhvr>
                                    </p:animEffect>
                                  </p:childTnLst>
                                </p:cTn>
                              </p:par>
                              <p:par>
                                <p:cTn id="87" presetID="6" presetClass="entr" presetSubtype="16" fill="hold" nodeType="withEffect">
                                  <p:stCondLst>
                                    <p:cond delay="0"/>
                                  </p:stCondLst>
                                  <p:childTnLst>
                                    <p:set>
                                      <p:cBhvr>
                                        <p:cTn id="88" dur="1" fill="hold">
                                          <p:stCondLst>
                                            <p:cond delay="0"/>
                                          </p:stCondLst>
                                        </p:cTn>
                                        <p:tgtEl>
                                          <p:spTgt spid="905228"/>
                                        </p:tgtEl>
                                        <p:attrNameLst>
                                          <p:attrName>style.visibility</p:attrName>
                                        </p:attrNameLst>
                                      </p:cBhvr>
                                      <p:to>
                                        <p:strVal val="visible"/>
                                      </p:to>
                                    </p:set>
                                    <p:animEffect transition="in" filter="circle(in)">
                                      <p:cBhvr>
                                        <p:cTn id="89" dur="2000"/>
                                        <p:tgtEl>
                                          <p:spTgt spid="905228"/>
                                        </p:tgtEl>
                                      </p:cBhvr>
                                    </p:animEffect>
                                  </p:childTnLst>
                                </p:cTn>
                              </p:par>
                              <p:par>
                                <p:cTn id="90" presetID="6" presetClass="entr" presetSubtype="16" fill="hold" nodeType="withEffect">
                                  <p:stCondLst>
                                    <p:cond delay="0"/>
                                  </p:stCondLst>
                                  <p:childTnLst>
                                    <p:set>
                                      <p:cBhvr>
                                        <p:cTn id="91" dur="1" fill="hold">
                                          <p:stCondLst>
                                            <p:cond delay="0"/>
                                          </p:stCondLst>
                                        </p:cTn>
                                        <p:tgtEl>
                                          <p:spTgt spid="905229"/>
                                        </p:tgtEl>
                                        <p:attrNameLst>
                                          <p:attrName>style.visibility</p:attrName>
                                        </p:attrNameLst>
                                      </p:cBhvr>
                                      <p:to>
                                        <p:strVal val="visible"/>
                                      </p:to>
                                    </p:set>
                                    <p:animEffect transition="in" filter="circle(in)">
                                      <p:cBhvr>
                                        <p:cTn id="92" dur="2000"/>
                                        <p:tgtEl>
                                          <p:spTgt spid="905229"/>
                                        </p:tgtEl>
                                      </p:cBhvr>
                                    </p:animEffect>
                                  </p:childTnLst>
                                </p:cTn>
                              </p:par>
                              <p:par>
                                <p:cTn id="93" presetID="6" presetClass="entr" presetSubtype="16" fill="hold" nodeType="withEffect">
                                  <p:stCondLst>
                                    <p:cond delay="0"/>
                                  </p:stCondLst>
                                  <p:childTnLst>
                                    <p:set>
                                      <p:cBhvr>
                                        <p:cTn id="94" dur="1" fill="hold">
                                          <p:stCondLst>
                                            <p:cond delay="0"/>
                                          </p:stCondLst>
                                        </p:cTn>
                                        <p:tgtEl>
                                          <p:spTgt spid="905231"/>
                                        </p:tgtEl>
                                        <p:attrNameLst>
                                          <p:attrName>style.visibility</p:attrName>
                                        </p:attrNameLst>
                                      </p:cBhvr>
                                      <p:to>
                                        <p:strVal val="visible"/>
                                      </p:to>
                                    </p:set>
                                    <p:animEffect transition="in" filter="circle(in)">
                                      <p:cBhvr>
                                        <p:cTn id="95" dur="2000"/>
                                        <p:tgtEl>
                                          <p:spTgt spid="905231"/>
                                        </p:tgtEl>
                                      </p:cBhvr>
                                    </p:animEffect>
                                  </p:childTnLst>
                                </p:cTn>
                              </p:par>
                              <p:par>
                                <p:cTn id="96" presetID="6" presetClass="entr" presetSubtype="16" fill="hold" nodeType="withEffect">
                                  <p:stCondLst>
                                    <p:cond delay="0"/>
                                  </p:stCondLst>
                                  <p:childTnLst>
                                    <p:set>
                                      <p:cBhvr>
                                        <p:cTn id="97" dur="1" fill="hold">
                                          <p:stCondLst>
                                            <p:cond delay="0"/>
                                          </p:stCondLst>
                                        </p:cTn>
                                        <p:tgtEl>
                                          <p:spTgt spid="905225"/>
                                        </p:tgtEl>
                                        <p:attrNameLst>
                                          <p:attrName>style.visibility</p:attrName>
                                        </p:attrNameLst>
                                      </p:cBhvr>
                                      <p:to>
                                        <p:strVal val="visible"/>
                                      </p:to>
                                    </p:set>
                                    <p:animEffect transition="in" filter="circle(in)">
                                      <p:cBhvr>
                                        <p:cTn id="98" dur="2000"/>
                                        <p:tgtEl>
                                          <p:spTgt spid="905225"/>
                                        </p:tgtEl>
                                      </p:cBhvr>
                                    </p:animEffect>
                                  </p:childTnLst>
                                </p:cTn>
                              </p:par>
                              <p:par>
                                <p:cTn id="99" presetID="6" presetClass="entr" presetSubtype="16" fill="hold" grpId="0" nodeType="withEffect">
                                  <p:stCondLst>
                                    <p:cond delay="0"/>
                                  </p:stCondLst>
                                  <p:childTnLst>
                                    <p:set>
                                      <p:cBhvr>
                                        <p:cTn id="100" dur="1" fill="hold">
                                          <p:stCondLst>
                                            <p:cond delay="0"/>
                                          </p:stCondLst>
                                        </p:cTn>
                                        <p:tgtEl>
                                          <p:spTgt spid="905258"/>
                                        </p:tgtEl>
                                        <p:attrNameLst>
                                          <p:attrName>style.visibility</p:attrName>
                                        </p:attrNameLst>
                                      </p:cBhvr>
                                      <p:to>
                                        <p:strVal val="visible"/>
                                      </p:to>
                                    </p:set>
                                    <p:animEffect transition="in" filter="circle(in)">
                                      <p:cBhvr>
                                        <p:cTn id="101" dur="2000"/>
                                        <p:tgtEl>
                                          <p:spTgt spid="905258"/>
                                        </p:tgtEl>
                                      </p:cBhvr>
                                    </p:animEffect>
                                  </p:childTnLst>
                                </p:cTn>
                              </p:par>
                              <p:par>
                                <p:cTn id="102" presetID="6" presetClass="entr" presetSubtype="16" fill="hold" grpId="0" nodeType="withEffect">
                                  <p:stCondLst>
                                    <p:cond delay="0"/>
                                  </p:stCondLst>
                                  <p:childTnLst>
                                    <p:set>
                                      <p:cBhvr>
                                        <p:cTn id="103" dur="1" fill="hold">
                                          <p:stCondLst>
                                            <p:cond delay="0"/>
                                          </p:stCondLst>
                                        </p:cTn>
                                        <p:tgtEl>
                                          <p:spTgt spid="905230"/>
                                        </p:tgtEl>
                                        <p:attrNameLst>
                                          <p:attrName>style.visibility</p:attrName>
                                        </p:attrNameLst>
                                      </p:cBhvr>
                                      <p:to>
                                        <p:strVal val="visible"/>
                                      </p:to>
                                    </p:set>
                                    <p:animEffect transition="in" filter="circle(in)">
                                      <p:cBhvr>
                                        <p:cTn id="104" dur="2000"/>
                                        <p:tgtEl>
                                          <p:spTgt spid="905230"/>
                                        </p:tgtEl>
                                      </p:cBhvr>
                                    </p:animEffect>
                                  </p:childTnLst>
                                </p:cTn>
                              </p:par>
                            </p:childTnLst>
                          </p:cTn>
                        </p:par>
                      </p:childTnLst>
                    </p:cTn>
                  </p:par>
                  <p:par>
                    <p:cTn id="105" fill="hold">
                      <p:stCondLst>
                        <p:cond delay="indefinite"/>
                      </p:stCondLst>
                      <p:childTnLst>
                        <p:par>
                          <p:cTn id="106" fill="hold">
                            <p:stCondLst>
                              <p:cond delay="0"/>
                            </p:stCondLst>
                            <p:childTnLst>
                              <p:par>
                                <p:cTn id="107" presetID="5" presetClass="entr" presetSubtype="10" fill="hold" grpId="0" nodeType="clickEffect">
                                  <p:stCondLst>
                                    <p:cond delay="0"/>
                                  </p:stCondLst>
                                  <p:childTnLst>
                                    <p:set>
                                      <p:cBhvr>
                                        <p:cTn id="108" dur="1" fill="hold">
                                          <p:stCondLst>
                                            <p:cond delay="0"/>
                                          </p:stCondLst>
                                        </p:cTn>
                                        <p:tgtEl>
                                          <p:spTgt spid="905253"/>
                                        </p:tgtEl>
                                        <p:attrNameLst>
                                          <p:attrName>style.visibility</p:attrName>
                                        </p:attrNameLst>
                                      </p:cBhvr>
                                      <p:to>
                                        <p:strVal val="visible"/>
                                      </p:to>
                                    </p:set>
                                    <p:animEffect transition="in" filter="checkerboard(across)">
                                      <p:cBhvr>
                                        <p:cTn id="109" dur="500"/>
                                        <p:tgtEl>
                                          <p:spTgt spid="905253"/>
                                        </p:tgtEl>
                                      </p:cBhvr>
                                    </p:animEffect>
                                  </p:childTnLst>
                                </p:cTn>
                              </p:par>
                              <p:par>
                                <p:cTn id="110" presetID="5" presetClass="entr" presetSubtype="10" fill="hold" grpId="0" nodeType="withEffect">
                                  <p:stCondLst>
                                    <p:cond delay="0"/>
                                  </p:stCondLst>
                                  <p:childTnLst>
                                    <p:set>
                                      <p:cBhvr>
                                        <p:cTn id="111" dur="1" fill="hold">
                                          <p:stCondLst>
                                            <p:cond delay="0"/>
                                          </p:stCondLst>
                                        </p:cTn>
                                        <p:tgtEl>
                                          <p:spTgt spid="905250"/>
                                        </p:tgtEl>
                                        <p:attrNameLst>
                                          <p:attrName>style.visibility</p:attrName>
                                        </p:attrNameLst>
                                      </p:cBhvr>
                                      <p:to>
                                        <p:strVal val="visible"/>
                                      </p:to>
                                    </p:set>
                                    <p:animEffect transition="in" filter="checkerboard(across)">
                                      <p:cBhvr>
                                        <p:cTn id="112" dur="500"/>
                                        <p:tgtEl>
                                          <p:spTgt spid="905250"/>
                                        </p:tgtEl>
                                      </p:cBhvr>
                                    </p:animEffect>
                                  </p:childTnLst>
                                </p:cTn>
                              </p:par>
                              <p:par>
                                <p:cTn id="113" presetID="5" presetClass="entr" presetSubtype="10" fill="hold" grpId="0" nodeType="withEffect">
                                  <p:stCondLst>
                                    <p:cond delay="0"/>
                                  </p:stCondLst>
                                  <p:childTnLst>
                                    <p:set>
                                      <p:cBhvr>
                                        <p:cTn id="114" dur="1" fill="hold">
                                          <p:stCondLst>
                                            <p:cond delay="0"/>
                                          </p:stCondLst>
                                        </p:cTn>
                                        <p:tgtEl>
                                          <p:spTgt spid="905254"/>
                                        </p:tgtEl>
                                        <p:attrNameLst>
                                          <p:attrName>style.visibility</p:attrName>
                                        </p:attrNameLst>
                                      </p:cBhvr>
                                      <p:to>
                                        <p:strVal val="visible"/>
                                      </p:to>
                                    </p:set>
                                    <p:animEffect transition="in" filter="checkerboard(across)">
                                      <p:cBhvr>
                                        <p:cTn id="115" dur="500"/>
                                        <p:tgtEl>
                                          <p:spTgt spid="905254"/>
                                        </p:tgtEl>
                                      </p:cBhvr>
                                    </p:animEffect>
                                  </p:childTnLst>
                                </p:cTn>
                              </p:par>
                              <p:par>
                                <p:cTn id="116" presetID="5" presetClass="entr" presetSubtype="10" fill="hold" grpId="0" nodeType="withEffect">
                                  <p:stCondLst>
                                    <p:cond delay="0"/>
                                  </p:stCondLst>
                                  <p:childTnLst>
                                    <p:set>
                                      <p:cBhvr>
                                        <p:cTn id="117" dur="1" fill="hold">
                                          <p:stCondLst>
                                            <p:cond delay="0"/>
                                          </p:stCondLst>
                                        </p:cTn>
                                        <p:tgtEl>
                                          <p:spTgt spid="905256"/>
                                        </p:tgtEl>
                                        <p:attrNameLst>
                                          <p:attrName>style.visibility</p:attrName>
                                        </p:attrNameLst>
                                      </p:cBhvr>
                                      <p:to>
                                        <p:strVal val="visible"/>
                                      </p:to>
                                    </p:set>
                                    <p:animEffect transition="in" filter="checkerboard(across)">
                                      <p:cBhvr>
                                        <p:cTn id="118" dur="500"/>
                                        <p:tgtEl>
                                          <p:spTgt spid="905256"/>
                                        </p:tgtEl>
                                      </p:cBhvr>
                                    </p:animEffect>
                                  </p:childTnLst>
                                </p:cTn>
                              </p:par>
                              <p:par>
                                <p:cTn id="119" presetID="5" presetClass="entr" presetSubtype="10" fill="hold" grpId="0" nodeType="withEffect">
                                  <p:stCondLst>
                                    <p:cond delay="0"/>
                                  </p:stCondLst>
                                  <p:childTnLst>
                                    <p:set>
                                      <p:cBhvr>
                                        <p:cTn id="120" dur="1" fill="hold">
                                          <p:stCondLst>
                                            <p:cond delay="0"/>
                                          </p:stCondLst>
                                        </p:cTn>
                                        <p:tgtEl>
                                          <p:spTgt spid="905257"/>
                                        </p:tgtEl>
                                        <p:attrNameLst>
                                          <p:attrName>style.visibility</p:attrName>
                                        </p:attrNameLst>
                                      </p:cBhvr>
                                      <p:to>
                                        <p:strVal val="visible"/>
                                      </p:to>
                                    </p:set>
                                    <p:animEffect transition="in" filter="checkerboard(across)">
                                      <p:cBhvr>
                                        <p:cTn id="121" dur="500"/>
                                        <p:tgtEl>
                                          <p:spTgt spid="905257"/>
                                        </p:tgtEl>
                                      </p:cBhvr>
                                    </p:animEffect>
                                  </p:childTnLst>
                                </p:cTn>
                              </p:par>
                              <p:par>
                                <p:cTn id="122" presetID="5" presetClass="entr" presetSubtype="10" fill="hold" grpId="0" nodeType="withEffect">
                                  <p:stCondLst>
                                    <p:cond delay="0"/>
                                  </p:stCondLst>
                                  <p:childTnLst>
                                    <p:set>
                                      <p:cBhvr>
                                        <p:cTn id="123" dur="1" fill="hold">
                                          <p:stCondLst>
                                            <p:cond delay="0"/>
                                          </p:stCondLst>
                                        </p:cTn>
                                        <p:tgtEl>
                                          <p:spTgt spid="905251"/>
                                        </p:tgtEl>
                                        <p:attrNameLst>
                                          <p:attrName>style.visibility</p:attrName>
                                        </p:attrNameLst>
                                      </p:cBhvr>
                                      <p:to>
                                        <p:strVal val="visible"/>
                                      </p:to>
                                    </p:set>
                                    <p:animEffect transition="in" filter="checkerboard(across)">
                                      <p:cBhvr>
                                        <p:cTn id="124" dur="500"/>
                                        <p:tgtEl>
                                          <p:spTgt spid="905251"/>
                                        </p:tgtEl>
                                      </p:cBhvr>
                                    </p:animEffect>
                                  </p:childTnLst>
                                </p:cTn>
                              </p:par>
                              <p:par>
                                <p:cTn id="125" presetID="5" presetClass="entr" presetSubtype="10" fill="hold" grpId="0" nodeType="withEffect">
                                  <p:stCondLst>
                                    <p:cond delay="0"/>
                                  </p:stCondLst>
                                  <p:childTnLst>
                                    <p:set>
                                      <p:cBhvr>
                                        <p:cTn id="126" dur="1" fill="hold">
                                          <p:stCondLst>
                                            <p:cond delay="0"/>
                                          </p:stCondLst>
                                        </p:cTn>
                                        <p:tgtEl>
                                          <p:spTgt spid="905255"/>
                                        </p:tgtEl>
                                        <p:attrNameLst>
                                          <p:attrName>style.visibility</p:attrName>
                                        </p:attrNameLst>
                                      </p:cBhvr>
                                      <p:to>
                                        <p:strVal val="visible"/>
                                      </p:to>
                                    </p:set>
                                    <p:animEffect transition="in" filter="checkerboard(across)">
                                      <p:cBhvr>
                                        <p:cTn id="127" dur="500"/>
                                        <p:tgtEl>
                                          <p:spTgt spid="905255"/>
                                        </p:tgtEl>
                                      </p:cBhvr>
                                    </p:animEffect>
                                  </p:childTnLst>
                                </p:cTn>
                              </p:par>
                              <p:par>
                                <p:cTn id="128" presetID="5" presetClass="entr" presetSubtype="10" fill="hold" grpId="0" nodeType="withEffect">
                                  <p:stCondLst>
                                    <p:cond delay="0"/>
                                  </p:stCondLst>
                                  <p:childTnLst>
                                    <p:set>
                                      <p:cBhvr>
                                        <p:cTn id="129" dur="1" fill="hold">
                                          <p:stCondLst>
                                            <p:cond delay="0"/>
                                          </p:stCondLst>
                                        </p:cTn>
                                        <p:tgtEl>
                                          <p:spTgt spid="905247"/>
                                        </p:tgtEl>
                                        <p:attrNameLst>
                                          <p:attrName>style.visibility</p:attrName>
                                        </p:attrNameLst>
                                      </p:cBhvr>
                                      <p:to>
                                        <p:strVal val="visible"/>
                                      </p:to>
                                    </p:set>
                                    <p:animEffect transition="in" filter="checkerboard(across)">
                                      <p:cBhvr>
                                        <p:cTn id="130" dur="500"/>
                                        <p:tgtEl>
                                          <p:spTgt spid="905247"/>
                                        </p:tgtEl>
                                      </p:cBhvr>
                                    </p:animEffect>
                                  </p:childTnLst>
                                </p:cTn>
                              </p:par>
                              <p:par>
                                <p:cTn id="131" presetID="5" presetClass="entr" presetSubtype="10" fill="hold" nodeType="withEffect">
                                  <p:stCondLst>
                                    <p:cond delay="0"/>
                                  </p:stCondLst>
                                  <p:childTnLst>
                                    <p:set>
                                      <p:cBhvr>
                                        <p:cTn id="132" dur="1" fill="hold">
                                          <p:stCondLst>
                                            <p:cond delay="0"/>
                                          </p:stCondLst>
                                        </p:cTn>
                                        <p:tgtEl>
                                          <p:spTgt spid="905242"/>
                                        </p:tgtEl>
                                        <p:attrNameLst>
                                          <p:attrName>style.visibility</p:attrName>
                                        </p:attrNameLst>
                                      </p:cBhvr>
                                      <p:to>
                                        <p:strVal val="visible"/>
                                      </p:to>
                                    </p:set>
                                    <p:animEffect transition="in" filter="checkerboard(across)">
                                      <p:cBhvr>
                                        <p:cTn id="133" dur="500"/>
                                        <p:tgtEl>
                                          <p:spTgt spid="905242"/>
                                        </p:tgtEl>
                                      </p:cBhvr>
                                    </p:animEffect>
                                  </p:childTnLst>
                                </p:cTn>
                              </p:par>
                              <p:par>
                                <p:cTn id="134" presetID="5" presetClass="entr" presetSubtype="10" fill="hold" grpId="0" nodeType="withEffect">
                                  <p:stCondLst>
                                    <p:cond delay="0"/>
                                  </p:stCondLst>
                                  <p:childTnLst>
                                    <p:set>
                                      <p:cBhvr>
                                        <p:cTn id="135" dur="1" fill="hold">
                                          <p:stCondLst>
                                            <p:cond delay="0"/>
                                          </p:stCondLst>
                                        </p:cTn>
                                        <p:tgtEl>
                                          <p:spTgt spid="905252"/>
                                        </p:tgtEl>
                                        <p:attrNameLst>
                                          <p:attrName>style.visibility</p:attrName>
                                        </p:attrNameLst>
                                      </p:cBhvr>
                                      <p:to>
                                        <p:strVal val="visible"/>
                                      </p:to>
                                    </p:set>
                                    <p:animEffect transition="in" filter="checkerboard(across)">
                                      <p:cBhvr>
                                        <p:cTn id="136" dur="500"/>
                                        <p:tgtEl>
                                          <p:spTgt spid="905252"/>
                                        </p:tgtEl>
                                      </p:cBhvr>
                                    </p:animEffect>
                                  </p:childTnLst>
                                </p:cTn>
                              </p:par>
                              <p:par>
                                <p:cTn id="137" presetID="5" presetClass="entr" presetSubtype="10" fill="hold" nodeType="withEffect">
                                  <p:stCondLst>
                                    <p:cond delay="0"/>
                                  </p:stCondLst>
                                  <p:childTnLst>
                                    <p:set>
                                      <p:cBhvr>
                                        <p:cTn id="138" dur="1" fill="hold">
                                          <p:stCondLst>
                                            <p:cond delay="0"/>
                                          </p:stCondLst>
                                        </p:cTn>
                                        <p:tgtEl>
                                          <p:spTgt spid="905245"/>
                                        </p:tgtEl>
                                        <p:attrNameLst>
                                          <p:attrName>style.visibility</p:attrName>
                                        </p:attrNameLst>
                                      </p:cBhvr>
                                      <p:to>
                                        <p:strVal val="visible"/>
                                      </p:to>
                                    </p:set>
                                    <p:animEffect transition="in" filter="checkerboard(across)">
                                      <p:cBhvr>
                                        <p:cTn id="139" dur="500"/>
                                        <p:tgtEl>
                                          <p:spTgt spid="905245"/>
                                        </p:tgtEl>
                                      </p:cBhvr>
                                    </p:animEffect>
                                  </p:childTnLst>
                                </p:cTn>
                              </p:par>
                              <p:par>
                                <p:cTn id="140" presetID="5" presetClass="entr" presetSubtype="10" fill="hold" grpId="0" nodeType="withEffect">
                                  <p:stCondLst>
                                    <p:cond delay="0"/>
                                  </p:stCondLst>
                                  <p:childTnLst>
                                    <p:set>
                                      <p:cBhvr>
                                        <p:cTn id="141" dur="1" fill="hold">
                                          <p:stCondLst>
                                            <p:cond delay="0"/>
                                          </p:stCondLst>
                                        </p:cTn>
                                        <p:tgtEl>
                                          <p:spTgt spid="905246"/>
                                        </p:tgtEl>
                                        <p:attrNameLst>
                                          <p:attrName>style.visibility</p:attrName>
                                        </p:attrNameLst>
                                      </p:cBhvr>
                                      <p:to>
                                        <p:strVal val="visible"/>
                                      </p:to>
                                    </p:set>
                                    <p:animEffect transition="in" filter="checkerboard(across)">
                                      <p:cBhvr>
                                        <p:cTn id="142" dur="500"/>
                                        <p:tgtEl>
                                          <p:spTgt spid="905246"/>
                                        </p:tgtEl>
                                      </p:cBhvr>
                                    </p:animEffect>
                                  </p:childTnLst>
                                </p:cTn>
                              </p:par>
                              <p:par>
                                <p:cTn id="143" presetID="5" presetClass="entr" presetSubtype="10" fill="hold" nodeType="withEffect">
                                  <p:stCondLst>
                                    <p:cond delay="0"/>
                                  </p:stCondLst>
                                  <p:childTnLst>
                                    <p:set>
                                      <p:cBhvr>
                                        <p:cTn id="144" dur="1" fill="hold">
                                          <p:stCondLst>
                                            <p:cond delay="0"/>
                                          </p:stCondLst>
                                        </p:cTn>
                                        <p:tgtEl>
                                          <p:spTgt spid="905241"/>
                                        </p:tgtEl>
                                        <p:attrNameLst>
                                          <p:attrName>style.visibility</p:attrName>
                                        </p:attrNameLst>
                                      </p:cBhvr>
                                      <p:to>
                                        <p:strVal val="visible"/>
                                      </p:to>
                                    </p:set>
                                    <p:animEffect transition="in" filter="checkerboard(across)">
                                      <p:cBhvr>
                                        <p:cTn id="145" dur="500"/>
                                        <p:tgtEl>
                                          <p:spTgt spid="905241"/>
                                        </p:tgtEl>
                                      </p:cBhvr>
                                    </p:animEffect>
                                  </p:childTnLst>
                                </p:cTn>
                              </p:par>
                              <p:par>
                                <p:cTn id="146" presetID="5" presetClass="entr" presetSubtype="10" fill="hold" nodeType="withEffect">
                                  <p:stCondLst>
                                    <p:cond delay="0"/>
                                  </p:stCondLst>
                                  <p:childTnLst>
                                    <p:set>
                                      <p:cBhvr>
                                        <p:cTn id="147" dur="1" fill="hold">
                                          <p:stCondLst>
                                            <p:cond delay="0"/>
                                          </p:stCondLst>
                                        </p:cTn>
                                        <p:tgtEl>
                                          <p:spTgt spid="905244"/>
                                        </p:tgtEl>
                                        <p:attrNameLst>
                                          <p:attrName>style.visibility</p:attrName>
                                        </p:attrNameLst>
                                      </p:cBhvr>
                                      <p:to>
                                        <p:strVal val="visible"/>
                                      </p:to>
                                    </p:set>
                                    <p:animEffect transition="in" filter="checkerboard(across)">
                                      <p:cBhvr>
                                        <p:cTn id="148" dur="500"/>
                                        <p:tgtEl>
                                          <p:spTgt spid="905244"/>
                                        </p:tgtEl>
                                      </p:cBhvr>
                                    </p:animEffect>
                                  </p:childTnLst>
                                </p:cTn>
                              </p:par>
                              <p:par>
                                <p:cTn id="149" presetID="5" presetClass="entr" presetSubtype="10" fill="hold" grpId="0" nodeType="withEffect">
                                  <p:stCondLst>
                                    <p:cond delay="0"/>
                                  </p:stCondLst>
                                  <p:childTnLst>
                                    <p:set>
                                      <p:cBhvr>
                                        <p:cTn id="150" dur="1" fill="hold">
                                          <p:stCondLst>
                                            <p:cond delay="0"/>
                                          </p:stCondLst>
                                        </p:cTn>
                                        <p:tgtEl>
                                          <p:spTgt spid="905248"/>
                                        </p:tgtEl>
                                        <p:attrNameLst>
                                          <p:attrName>style.visibility</p:attrName>
                                        </p:attrNameLst>
                                      </p:cBhvr>
                                      <p:to>
                                        <p:strVal val="visible"/>
                                      </p:to>
                                    </p:set>
                                    <p:animEffect transition="in" filter="checkerboard(across)">
                                      <p:cBhvr>
                                        <p:cTn id="151" dur="500"/>
                                        <p:tgtEl>
                                          <p:spTgt spid="905248"/>
                                        </p:tgtEl>
                                      </p:cBhvr>
                                    </p:animEffect>
                                  </p:childTnLst>
                                </p:cTn>
                              </p:par>
                              <p:par>
                                <p:cTn id="152" presetID="5" presetClass="entr" presetSubtype="10" fill="hold" nodeType="withEffect">
                                  <p:stCondLst>
                                    <p:cond delay="0"/>
                                  </p:stCondLst>
                                  <p:childTnLst>
                                    <p:set>
                                      <p:cBhvr>
                                        <p:cTn id="153" dur="1" fill="hold">
                                          <p:stCondLst>
                                            <p:cond delay="0"/>
                                          </p:stCondLst>
                                        </p:cTn>
                                        <p:tgtEl>
                                          <p:spTgt spid="905243"/>
                                        </p:tgtEl>
                                        <p:attrNameLst>
                                          <p:attrName>style.visibility</p:attrName>
                                        </p:attrNameLst>
                                      </p:cBhvr>
                                      <p:to>
                                        <p:strVal val="visible"/>
                                      </p:to>
                                    </p:set>
                                    <p:animEffect transition="in" filter="checkerboard(across)">
                                      <p:cBhvr>
                                        <p:cTn id="154" dur="500"/>
                                        <p:tgtEl>
                                          <p:spTgt spid="905243"/>
                                        </p:tgtEl>
                                      </p:cBhvr>
                                    </p:animEffect>
                                  </p:childTnLst>
                                </p:cTn>
                              </p:par>
                              <p:par>
                                <p:cTn id="155" presetID="5" presetClass="entr" presetSubtype="10" fill="hold" nodeType="withEffect">
                                  <p:stCondLst>
                                    <p:cond delay="0"/>
                                  </p:stCondLst>
                                  <p:childTnLst>
                                    <p:set>
                                      <p:cBhvr>
                                        <p:cTn id="156" dur="1" fill="hold">
                                          <p:stCondLst>
                                            <p:cond delay="0"/>
                                          </p:stCondLst>
                                        </p:cTn>
                                        <p:tgtEl>
                                          <p:spTgt spid="905265"/>
                                        </p:tgtEl>
                                        <p:attrNameLst>
                                          <p:attrName>style.visibility</p:attrName>
                                        </p:attrNameLst>
                                      </p:cBhvr>
                                      <p:to>
                                        <p:strVal val="visible"/>
                                      </p:to>
                                    </p:set>
                                    <p:animEffect transition="in" filter="checkerboard(across)">
                                      <p:cBhvr>
                                        <p:cTn id="157" dur="500"/>
                                        <p:tgtEl>
                                          <p:spTgt spid="905265"/>
                                        </p:tgtEl>
                                      </p:cBhvr>
                                    </p:animEffect>
                                  </p:childTnLst>
                                </p:cTn>
                              </p:par>
                              <p:par>
                                <p:cTn id="158" presetID="5" presetClass="entr" presetSubtype="10" fill="hold" grpId="0" nodeType="withEffect">
                                  <p:stCondLst>
                                    <p:cond delay="0"/>
                                  </p:stCondLst>
                                  <p:childTnLst>
                                    <p:set>
                                      <p:cBhvr>
                                        <p:cTn id="159" dur="1" fill="hold">
                                          <p:stCondLst>
                                            <p:cond delay="0"/>
                                          </p:stCondLst>
                                        </p:cTn>
                                        <p:tgtEl>
                                          <p:spTgt spid="905249"/>
                                        </p:tgtEl>
                                        <p:attrNameLst>
                                          <p:attrName>style.visibility</p:attrName>
                                        </p:attrNameLst>
                                      </p:cBhvr>
                                      <p:to>
                                        <p:strVal val="visible"/>
                                      </p:to>
                                    </p:set>
                                    <p:animEffect transition="in" filter="checkerboard(across)">
                                      <p:cBhvr>
                                        <p:cTn id="160" dur="500"/>
                                        <p:tgtEl>
                                          <p:spTgt spid="905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5222" grpId="0" animBg="1"/>
      <p:bldP spid="905223" grpId="0" animBg="1"/>
      <p:bldP spid="905224" grpId="0" animBg="1"/>
      <p:bldP spid="905226" grpId="0" animBg="1"/>
      <p:bldP spid="905227" grpId="0"/>
      <p:bldP spid="905230" grpId="0"/>
      <p:bldP spid="905232" grpId="0" animBg="1"/>
      <p:bldP spid="905233" grpId="0" animBg="1"/>
      <p:bldP spid="905238" grpId="0" animBg="1"/>
      <p:bldP spid="905239" grpId="0" animBg="1"/>
      <p:bldP spid="905240" grpId="0"/>
      <p:bldP spid="905246" grpId="0" animBg="1"/>
      <p:bldP spid="905247" grpId="0" animBg="1"/>
      <p:bldP spid="905248" grpId="0" animBg="1"/>
      <p:bldP spid="905249" grpId="0" animBg="1"/>
      <p:bldP spid="905250" grpId="0" animBg="1"/>
      <p:bldP spid="905251" grpId="0" animBg="1"/>
      <p:bldP spid="905252" grpId="0" animBg="1"/>
      <p:bldP spid="905253" grpId="0" animBg="1"/>
      <p:bldP spid="905254" grpId="0" animBg="1"/>
      <p:bldP spid="905255" grpId="0" animBg="1"/>
      <p:bldP spid="905256" grpId="0" animBg="1"/>
      <p:bldP spid="905257" grpId="0" animBg="1"/>
      <p:bldP spid="905258" grpId="0" animBg="1"/>
      <p:bldP spid="905259" grpId="0" animBg="1"/>
      <p:bldP spid="905260" grpId="0" animBg="1"/>
      <p:bldP spid="905261" grpId="0" animBg="1"/>
      <p:bldP spid="905262" grpId="0" animBg="1"/>
      <p:bldP spid="90526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7570</TotalTime>
  <Words>3388</Words>
  <Application>Microsoft Office PowerPoint</Application>
  <PresentationFormat>On-screen Show (4:3)</PresentationFormat>
  <Paragraphs>312</Paragraphs>
  <Slides>59</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6" baseType="lpstr">
      <vt:lpstr>Arial</vt:lpstr>
      <vt:lpstr>Calibri</vt:lpstr>
      <vt:lpstr>Times</vt:lpstr>
      <vt:lpstr>Times New Roman</vt:lpstr>
      <vt:lpstr>VNI-Times</vt:lpstr>
      <vt:lpstr>Office Theme</vt:lpstr>
      <vt:lpstr>Equation</vt:lpstr>
      <vt:lpstr>   CƠ – NHIỆT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KHỐI TÂM CỦA VẬT CÓ KÍCH THƯỚC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Cho một cơ hệ như h.vẽ. Hai vật có khối lượng lần lượt là m1=0,5 kg và m2 =1kg được nối với nhau bằng một sợi dây không khối lượng, không co giãn và được vắt qua ròng rọc. Hệ số ma sát trượt của m2 với mặt phẳng nghiêng là k=0,2, góc hợp mặt phẳng nghiêng và phương ngang là α= 300. Ròng rọc là một đĩa tròn đặc đồng chất có khối lượng là M=1kg. a/ Tính gia tốc chuyển động của các vật m1 và m2. b/ Lực căng dây T1 và T2 trên các đoạn dây. c/Tính công trọng lực của của vật m2 sau 2s kể từ lúc bắt đầu chuyển động.  </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CƠ – NHIỆT</dc:title>
  <dc:creator>hh</dc:creator>
  <cp:lastModifiedBy>NGUYỄN HẢI ĐĂNG</cp:lastModifiedBy>
  <cp:revision>228</cp:revision>
  <dcterms:created xsi:type="dcterms:W3CDTF">2014-08-26T16:02:18Z</dcterms:created>
  <dcterms:modified xsi:type="dcterms:W3CDTF">2021-10-26T12:51:17Z</dcterms:modified>
</cp:coreProperties>
</file>