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6" r:id="rId2"/>
    <p:sldId id="257" r:id="rId3"/>
    <p:sldId id="258" r:id="rId4"/>
    <p:sldId id="259" r:id="rId5"/>
    <p:sldId id="320"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325" r:id="rId33"/>
    <p:sldId id="286" r:id="rId34"/>
    <p:sldId id="287" r:id="rId35"/>
    <p:sldId id="288" r:id="rId36"/>
    <p:sldId id="289" r:id="rId37"/>
    <p:sldId id="290" r:id="rId38"/>
    <p:sldId id="291" r:id="rId39"/>
    <p:sldId id="292" r:id="rId40"/>
    <p:sldId id="293" r:id="rId41"/>
    <p:sldId id="294" r:id="rId42"/>
    <p:sldId id="295" r:id="rId43"/>
    <p:sldId id="296" r:id="rId44"/>
    <p:sldId id="312" r:id="rId45"/>
    <p:sldId id="313" r:id="rId46"/>
    <p:sldId id="314" r:id="rId47"/>
    <p:sldId id="315" r:id="rId48"/>
    <p:sldId id="316" r:id="rId49"/>
    <p:sldId id="318" r:id="rId50"/>
    <p:sldId id="317" r:id="rId51"/>
    <p:sldId id="326" r:id="rId52"/>
    <p:sldId id="319" r:id="rId53"/>
    <p:sldId id="301" r:id="rId54"/>
    <p:sldId id="302" r:id="rId55"/>
    <p:sldId id="303" r:id="rId56"/>
    <p:sldId id="304" r:id="rId57"/>
    <p:sldId id="305" r:id="rId58"/>
    <p:sldId id="306" r:id="rId59"/>
    <p:sldId id="307" r:id="rId60"/>
    <p:sldId id="308" r:id="rId61"/>
    <p:sldId id="309" r:id="rId62"/>
    <p:sldId id="310" r:id="rId63"/>
    <p:sldId id="321" r:id="rId64"/>
    <p:sldId id="323" r:id="rId65"/>
    <p:sldId id="322" r:id="rId66"/>
    <p:sldId id="324" r:id="rId67"/>
    <p:sldId id="311" r:id="rId6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99"/>
    <a:srgbClr val="CCFFFF"/>
    <a:srgbClr val="008000"/>
    <a:srgbClr val="0000FF"/>
    <a:srgbClr val="006600"/>
    <a:srgbClr val="29F750"/>
    <a:srgbClr val="B7DE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000" autoAdjust="0"/>
  </p:normalViewPr>
  <p:slideViewPr>
    <p:cSldViewPr>
      <p:cViewPr varScale="1">
        <p:scale>
          <a:sx n="72" d="100"/>
          <a:sy n="72" d="100"/>
        </p:scale>
        <p:origin x="1690"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ỄN HẢI ĐĂNG" userId="80c30424-fb04-46ab-8263-2a7dc309560f" providerId="ADAL" clId="{3738837B-DC58-42CE-9E81-C723424FEF9D}"/>
    <pc:docChg chg="modSld sldOrd">
      <pc:chgData name="NGUYỄN HẢI ĐĂNG" userId="80c30424-fb04-46ab-8263-2a7dc309560f" providerId="ADAL" clId="{3738837B-DC58-42CE-9E81-C723424FEF9D}" dt="2021-06-10T02:06:01.018" v="1"/>
      <pc:docMkLst>
        <pc:docMk/>
      </pc:docMkLst>
      <pc:sldChg chg="ord">
        <pc:chgData name="NGUYỄN HẢI ĐĂNG" userId="80c30424-fb04-46ab-8263-2a7dc309560f" providerId="ADAL" clId="{3738837B-DC58-42CE-9E81-C723424FEF9D}" dt="2021-06-10T02:06:01.018" v="1"/>
        <pc:sldMkLst>
          <pc:docMk/>
          <pc:sldMk cId="0" sldId="26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atin typeface="Times New Roman" pitchFamily="18" charset="0"/>
              </a:defRPr>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atin typeface="Times New Roman" pitchFamily="18" charset="0"/>
              </a:defRPr>
            </a:lvl1pPr>
          </a:lstStyle>
          <a:p>
            <a:fld id="{3F91E1FC-DA7A-44FC-BF18-0564D44C247C}" type="datetimeFigureOut">
              <a:rPr lang="en-US" smtClean="0"/>
              <a:pPr/>
              <a:t>6/10/2021</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atin typeface="Times New Roman" pitchFamily="18" charset="0"/>
              </a:defRPr>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atin typeface="Times New Roman" pitchFamily="18" charset="0"/>
              </a:defRPr>
            </a:lvl1pPr>
          </a:lstStyle>
          <a:p>
            <a:fld id="{A28B9F4E-25A2-4671-8968-5F8CCB5478B3}" type="slidenum">
              <a:rPr lang="en-US" smtClean="0"/>
              <a:pPr/>
              <a:t>‹#›</a:t>
            </a:fld>
            <a:endParaRPr lang="en-US" dirty="0"/>
          </a:p>
        </p:txBody>
      </p:sp>
    </p:spTree>
    <p:extLst>
      <p:ext uri="{BB962C8B-B14F-4D97-AF65-F5344CB8AC3E}">
        <p14:creationId xmlns:p14="http://schemas.microsoft.com/office/powerpoint/2010/main" val="771299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itchFamily="18" charset="0"/>
        <a:ea typeface="+mn-ea"/>
        <a:cs typeface="+mn-cs"/>
      </a:defRPr>
    </a:lvl1pPr>
    <a:lvl2pPr marL="457200" algn="l" defTabSz="914400" rtl="0" eaLnBrk="1" latinLnBrk="0" hangingPunct="1">
      <a:defRPr sz="1200" kern="1200">
        <a:solidFill>
          <a:schemeClr val="tx1"/>
        </a:solidFill>
        <a:latin typeface="Times New Roman" pitchFamily="18" charset="0"/>
        <a:ea typeface="+mn-ea"/>
        <a:cs typeface="+mn-cs"/>
      </a:defRPr>
    </a:lvl2pPr>
    <a:lvl3pPr marL="914400" algn="l" defTabSz="914400" rtl="0" eaLnBrk="1" latinLnBrk="0" hangingPunct="1">
      <a:defRPr sz="1200" kern="1200">
        <a:solidFill>
          <a:schemeClr val="tx1"/>
        </a:solidFill>
        <a:latin typeface="Times New Roman" pitchFamily="18" charset="0"/>
        <a:ea typeface="+mn-ea"/>
        <a:cs typeface="+mn-cs"/>
      </a:defRPr>
    </a:lvl3pPr>
    <a:lvl4pPr marL="1371600" algn="l" defTabSz="914400" rtl="0" eaLnBrk="1" latinLnBrk="0" hangingPunct="1">
      <a:defRPr sz="1200" kern="1200">
        <a:solidFill>
          <a:schemeClr val="tx1"/>
        </a:solidFill>
        <a:latin typeface="Times New Roman" pitchFamily="18" charset="0"/>
        <a:ea typeface="+mn-ea"/>
        <a:cs typeface="+mn-cs"/>
      </a:defRPr>
    </a:lvl4pPr>
    <a:lvl5pPr marL="1828800" algn="l" defTabSz="914400" rtl="0" eaLnBrk="1" latinLnBrk="0" hangingPunct="1">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28B9F4E-25A2-4671-8968-5F8CCB5478B3}" type="slidenum">
              <a:rPr lang="en-US" smtClean="0"/>
              <a:pPr/>
              <a:t>16</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28B9F4E-25A2-4671-8968-5F8CCB5478B3}" type="slidenum">
              <a:rPr lang="en-US" smtClean="0"/>
              <a:pPr/>
              <a:t>22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28B9F4E-25A2-4671-8968-5F8CCB5478B3}" type="slidenum">
              <a:rPr lang="en-US" smtClean="0"/>
              <a:pPr/>
              <a:t>45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D2D0383-053F-4478-A5AF-E76A32BC94A0}" type="datetimeFigureOut">
              <a:rPr lang="en-US" smtClean="0"/>
              <a:pPr/>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2D0383-053F-4478-A5AF-E76A32BC94A0}" type="datetimeFigureOut">
              <a:rPr lang="en-US" smtClean="0"/>
              <a:pPr/>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2D0383-053F-4478-A5AF-E76A32BC94A0}" type="datetimeFigureOut">
              <a:rPr lang="en-US" smtClean="0"/>
              <a:pPr/>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quarter" idx="1"/>
          </p:nvPr>
        </p:nvSpPr>
        <p:spPr>
          <a:xfrm>
            <a:off x="457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5A8C5DC7-4BFF-4681-9EDC-850CF7DAD51C}"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F5EF7457-0B7C-4ADE-84B3-882836F331E0}"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6423B6DB-04B6-4321-86DC-D3644944550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2D0383-053F-4478-A5AF-E76A32BC94A0}" type="datetimeFigureOut">
              <a:rPr lang="en-US" smtClean="0"/>
              <a:pPr/>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2D0383-053F-4478-A5AF-E76A32BC94A0}" type="datetimeFigureOut">
              <a:rPr lang="en-US" smtClean="0"/>
              <a:pPr/>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D2D0383-053F-4478-A5AF-E76A32BC94A0}" type="datetimeFigureOut">
              <a:rPr lang="en-US" smtClean="0"/>
              <a:pPr/>
              <a:t>6/10/2021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D2D0383-053F-4478-A5AF-E76A32BC94A0}" type="datetimeFigureOut">
              <a:rPr lang="en-US" smtClean="0"/>
              <a:pPr/>
              <a:t>6/10/2021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2D0383-053F-4478-A5AF-E76A32BC94A0}" type="datetimeFigureOut">
              <a:rPr lang="en-US" smtClean="0"/>
              <a:pPr/>
              <a:t>6/10/2021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2D0383-053F-4478-A5AF-E76A32BC94A0}" type="datetimeFigureOut">
              <a:rPr lang="en-US" smtClean="0"/>
              <a:pPr/>
              <a:t>6/10/2021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2D0383-053F-4478-A5AF-E76A32BC94A0}" type="datetimeFigureOut">
              <a:rPr lang="en-US" smtClean="0"/>
              <a:pPr/>
              <a:t>6/10/2021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2D0383-053F-4478-A5AF-E76A32BC94A0}" type="datetimeFigureOut">
              <a:rPr lang="en-US" smtClean="0"/>
              <a:pPr/>
              <a:t>6/10/2021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047844-BE8F-45E9-9EE6-1583E52C34F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defRPr>
            </a:lvl1pPr>
          </a:lstStyle>
          <a:p>
            <a:fld id="{7D2D0383-053F-4478-A5AF-E76A32BC94A0}" type="datetimeFigureOut">
              <a:rPr lang="en-US" smtClean="0"/>
              <a:pPr/>
              <a:t>6/10/2021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defRPr>
            </a:lvl1pPr>
          </a:lstStyle>
          <a:p>
            <a:fld id="{65047844-BE8F-45E9-9EE6-1583E52C34F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4400" kern="1200">
          <a:solidFill>
            <a:schemeClr val="tx1"/>
          </a:solidFill>
          <a:latin typeface="Times New Roman"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39.bin"/><Relationship Id="rId3" Type="http://schemas.openxmlformats.org/officeDocument/2006/relationships/image" Target="../media/image38.wmf"/><Relationship Id="rId7" Type="http://schemas.openxmlformats.org/officeDocument/2006/relationships/image" Target="../media/image40.wmf"/><Relationship Id="rId2" Type="http://schemas.openxmlformats.org/officeDocument/2006/relationships/oleObject" Target="../embeddings/oleObject36.bin"/><Relationship Id="rId1" Type="http://schemas.openxmlformats.org/officeDocument/2006/relationships/slideLayout" Target="../slideLayouts/slideLayout12.xml"/><Relationship Id="rId6" Type="http://schemas.openxmlformats.org/officeDocument/2006/relationships/oleObject" Target="../embeddings/oleObject38.bin"/><Relationship Id="rId11" Type="http://schemas.openxmlformats.org/officeDocument/2006/relationships/image" Target="../media/image42.wmf"/><Relationship Id="rId5" Type="http://schemas.openxmlformats.org/officeDocument/2006/relationships/image" Target="../media/image39.wmf"/><Relationship Id="rId10" Type="http://schemas.openxmlformats.org/officeDocument/2006/relationships/oleObject" Target="../embeddings/oleObject40.bin"/><Relationship Id="rId4" Type="http://schemas.openxmlformats.org/officeDocument/2006/relationships/oleObject" Target="../embeddings/oleObject37.bin"/><Relationship Id="rId9" Type="http://schemas.openxmlformats.org/officeDocument/2006/relationships/image" Target="../media/image41.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44.bin"/><Relationship Id="rId13" Type="http://schemas.openxmlformats.org/officeDocument/2006/relationships/image" Target="../media/image48.wmf"/><Relationship Id="rId18" Type="http://schemas.openxmlformats.org/officeDocument/2006/relationships/oleObject" Target="../embeddings/oleObject49.bin"/><Relationship Id="rId3" Type="http://schemas.openxmlformats.org/officeDocument/2006/relationships/image" Target="../media/image43.wmf"/><Relationship Id="rId21" Type="http://schemas.openxmlformats.org/officeDocument/2006/relationships/image" Target="../media/image52.wmf"/><Relationship Id="rId7" Type="http://schemas.openxmlformats.org/officeDocument/2006/relationships/image" Target="../media/image45.wmf"/><Relationship Id="rId12" Type="http://schemas.openxmlformats.org/officeDocument/2006/relationships/oleObject" Target="../embeddings/oleObject46.bin"/><Relationship Id="rId17" Type="http://schemas.openxmlformats.org/officeDocument/2006/relationships/image" Target="../media/image50.wmf"/><Relationship Id="rId2" Type="http://schemas.openxmlformats.org/officeDocument/2006/relationships/oleObject" Target="../embeddings/oleObject41.bin"/><Relationship Id="rId16" Type="http://schemas.openxmlformats.org/officeDocument/2006/relationships/oleObject" Target="../embeddings/oleObject48.bin"/><Relationship Id="rId20" Type="http://schemas.openxmlformats.org/officeDocument/2006/relationships/oleObject" Target="../embeddings/oleObject50.bin"/><Relationship Id="rId1" Type="http://schemas.openxmlformats.org/officeDocument/2006/relationships/slideLayout" Target="../slideLayouts/slideLayout12.xml"/><Relationship Id="rId6" Type="http://schemas.openxmlformats.org/officeDocument/2006/relationships/oleObject" Target="../embeddings/oleObject43.bin"/><Relationship Id="rId11" Type="http://schemas.openxmlformats.org/officeDocument/2006/relationships/image" Target="../media/image47.wmf"/><Relationship Id="rId5" Type="http://schemas.openxmlformats.org/officeDocument/2006/relationships/image" Target="../media/image44.wmf"/><Relationship Id="rId15" Type="http://schemas.openxmlformats.org/officeDocument/2006/relationships/image" Target="../media/image49.wmf"/><Relationship Id="rId10" Type="http://schemas.openxmlformats.org/officeDocument/2006/relationships/oleObject" Target="../embeddings/oleObject45.bin"/><Relationship Id="rId19" Type="http://schemas.openxmlformats.org/officeDocument/2006/relationships/image" Target="../media/image51.wmf"/><Relationship Id="rId4" Type="http://schemas.openxmlformats.org/officeDocument/2006/relationships/oleObject" Target="../embeddings/oleObject42.bin"/><Relationship Id="rId9" Type="http://schemas.openxmlformats.org/officeDocument/2006/relationships/image" Target="../media/image46.wmf"/><Relationship Id="rId14" Type="http://schemas.openxmlformats.org/officeDocument/2006/relationships/oleObject" Target="../embeddings/oleObject47.bin"/></Relationships>
</file>

<file path=ppt/slides/_rels/slide12.xml.rels><?xml version="1.0" encoding="UTF-8" standalone="yes"?>
<Relationships xmlns="http://schemas.openxmlformats.org/package/2006/relationships"><Relationship Id="rId3" Type="http://schemas.openxmlformats.org/officeDocument/2006/relationships/image" Target="../media/image53.wmf"/><Relationship Id="rId7" Type="http://schemas.openxmlformats.org/officeDocument/2006/relationships/image" Target="../media/image55.wmf"/><Relationship Id="rId2" Type="http://schemas.openxmlformats.org/officeDocument/2006/relationships/oleObject" Target="../embeddings/oleObject51.bin"/><Relationship Id="rId1" Type="http://schemas.openxmlformats.org/officeDocument/2006/relationships/slideLayout" Target="../slideLayouts/slideLayout14.xml"/><Relationship Id="rId6" Type="http://schemas.openxmlformats.org/officeDocument/2006/relationships/oleObject" Target="../embeddings/oleObject53.bin"/><Relationship Id="rId5" Type="http://schemas.openxmlformats.org/officeDocument/2006/relationships/image" Target="../media/image54.wmf"/><Relationship Id="rId4" Type="http://schemas.openxmlformats.org/officeDocument/2006/relationships/oleObject" Target="../embeddings/oleObject52.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57.bin"/><Relationship Id="rId13" Type="http://schemas.openxmlformats.org/officeDocument/2006/relationships/image" Target="../media/image61.wmf"/><Relationship Id="rId3" Type="http://schemas.openxmlformats.org/officeDocument/2006/relationships/image" Target="../media/image56.wmf"/><Relationship Id="rId7" Type="http://schemas.openxmlformats.org/officeDocument/2006/relationships/image" Target="../media/image58.wmf"/><Relationship Id="rId12" Type="http://schemas.openxmlformats.org/officeDocument/2006/relationships/oleObject" Target="../embeddings/oleObject59.bin"/><Relationship Id="rId2" Type="http://schemas.openxmlformats.org/officeDocument/2006/relationships/oleObject" Target="../embeddings/oleObject54.bin"/><Relationship Id="rId1" Type="http://schemas.openxmlformats.org/officeDocument/2006/relationships/slideLayout" Target="../slideLayouts/slideLayout12.xml"/><Relationship Id="rId6" Type="http://schemas.openxmlformats.org/officeDocument/2006/relationships/oleObject" Target="../embeddings/oleObject56.bin"/><Relationship Id="rId11" Type="http://schemas.openxmlformats.org/officeDocument/2006/relationships/image" Target="../media/image60.wmf"/><Relationship Id="rId5" Type="http://schemas.openxmlformats.org/officeDocument/2006/relationships/image" Target="../media/image57.wmf"/><Relationship Id="rId15" Type="http://schemas.openxmlformats.org/officeDocument/2006/relationships/image" Target="../media/image62.wmf"/><Relationship Id="rId10" Type="http://schemas.openxmlformats.org/officeDocument/2006/relationships/oleObject" Target="../embeddings/oleObject58.bin"/><Relationship Id="rId4" Type="http://schemas.openxmlformats.org/officeDocument/2006/relationships/oleObject" Target="../embeddings/oleObject55.bin"/><Relationship Id="rId9" Type="http://schemas.openxmlformats.org/officeDocument/2006/relationships/image" Target="../media/image59.wmf"/><Relationship Id="rId14" Type="http://schemas.openxmlformats.org/officeDocument/2006/relationships/oleObject" Target="../embeddings/oleObject60.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64.bin"/><Relationship Id="rId13" Type="http://schemas.openxmlformats.org/officeDocument/2006/relationships/image" Target="../media/image67.wmf"/><Relationship Id="rId18" Type="http://schemas.openxmlformats.org/officeDocument/2006/relationships/oleObject" Target="../embeddings/oleObject69.bin"/><Relationship Id="rId3" Type="http://schemas.openxmlformats.org/officeDocument/2006/relationships/image" Target="../media/image60.wmf"/><Relationship Id="rId7" Type="http://schemas.openxmlformats.org/officeDocument/2006/relationships/image" Target="../media/image64.wmf"/><Relationship Id="rId12" Type="http://schemas.openxmlformats.org/officeDocument/2006/relationships/oleObject" Target="../embeddings/oleObject66.bin"/><Relationship Id="rId17" Type="http://schemas.openxmlformats.org/officeDocument/2006/relationships/image" Target="../media/image69.wmf"/><Relationship Id="rId2" Type="http://schemas.openxmlformats.org/officeDocument/2006/relationships/oleObject" Target="../embeddings/oleObject61.bin"/><Relationship Id="rId16" Type="http://schemas.openxmlformats.org/officeDocument/2006/relationships/oleObject" Target="../embeddings/oleObject68.bin"/><Relationship Id="rId1" Type="http://schemas.openxmlformats.org/officeDocument/2006/relationships/slideLayout" Target="../slideLayouts/slideLayout12.xml"/><Relationship Id="rId6" Type="http://schemas.openxmlformats.org/officeDocument/2006/relationships/oleObject" Target="../embeddings/oleObject63.bin"/><Relationship Id="rId11" Type="http://schemas.openxmlformats.org/officeDocument/2006/relationships/image" Target="../media/image66.wmf"/><Relationship Id="rId5" Type="http://schemas.openxmlformats.org/officeDocument/2006/relationships/image" Target="../media/image63.wmf"/><Relationship Id="rId15" Type="http://schemas.openxmlformats.org/officeDocument/2006/relationships/image" Target="../media/image68.wmf"/><Relationship Id="rId10" Type="http://schemas.openxmlformats.org/officeDocument/2006/relationships/oleObject" Target="../embeddings/oleObject65.bin"/><Relationship Id="rId19" Type="http://schemas.openxmlformats.org/officeDocument/2006/relationships/image" Target="../media/image70.wmf"/><Relationship Id="rId4" Type="http://schemas.openxmlformats.org/officeDocument/2006/relationships/oleObject" Target="../embeddings/oleObject62.bin"/><Relationship Id="rId9" Type="http://schemas.openxmlformats.org/officeDocument/2006/relationships/image" Target="../media/image65.wmf"/><Relationship Id="rId14" Type="http://schemas.openxmlformats.org/officeDocument/2006/relationships/oleObject" Target="../embeddings/oleObject67.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73.bin"/><Relationship Id="rId3" Type="http://schemas.openxmlformats.org/officeDocument/2006/relationships/image" Target="../media/image71.wmf"/><Relationship Id="rId7" Type="http://schemas.openxmlformats.org/officeDocument/2006/relationships/image" Target="../media/image73.wmf"/><Relationship Id="rId2" Type="http://schemas.openxmlformats.org/officeDocument/2006/relationships/oleObject" Target="../embeddings/oleObject70.bin"/><Relationship Id="rId1" Type="http://schemas.openxmlformats.org/officeDocument/2006/relationships/slideLayout" Target="../slideLayouts/slideLayout12.xml"/><Relationship Id="rId6" Type="http://schemas.openxmlformats.org/officeDocument/2006/relationships/oleObject" Target="../embeddings/oleObject72.bin"/><Relationship Id="rId5" Type="http://schemas.openxmlformats.org/officeDocument/2006/relationships/image" Target="../media/image72.wmf"/><Relationship Id="rId4" Type="http://schemas.openxmlformats.org/officeDocument/2006/relationships/oleObject" Target="../embeddings/oleObject71.bin"/><Relationship Id="rId9" Type="http://schemas.openxmlformats.org/officeDocument/2006/relationships/image" Target="../media/image74.wmf"/></Relationships>
</file>

<file path=ppt/slides/_rels/slide16.x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oleObject" Target="../embeddings/oleObject74.bin"/><Relationship Id="rId7" Type="http://schemas.openxmlformats.org/officeDocument/2006/relationships/oleObject" Target="../embeddings/oleObject76.bin"/><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image" Target="../media/image76.wmf"/><Relationship Id="rId5" Type="http://schemas.openxmlformats.org/officeDocument/2006/relationships/oleObject" Target="../embeddings/oleObject75.bin"/><Relationship Id="rId4" Type="http://schemas.openxmlformats.org/officeDocument/2006/relationships/image" Target="../media/image75.wmf"/></Relationships>
</file>

<file path=ppt/slides/_rels/slide17.xml.rels><?xml version="1.0" encoding="UTF-8" standalone="yes"?>
<Relationships xmlns="http://schemas.openxmlformats.org/package/2006/relationships"><Relationship Id="rId3" Type="http://schemas.openxmlformats.org/officeDocument/2006/relationships/image" Target="../media/image78.wmf"/><Relationship Id="rId7" Type="http://schemas.openxmlformats.org/officeDocument/2006/relationships/image" Target="../media/image80.wmf"/><Relationship Id="rId2" Type="http://schemas.openxmlformats.org/officeDocument/2006/relationships/oleObject" Target="../embeddings/oleObject77.bin"/><Relationship Id="rId1" Type="http://schemas.openxmlformats.org/officeDocument/2006/relationships/slideLayout" Target="../slideLayouts/slideLayout14.xml"/><Relationship Id="rId6" Type="http://schemas.openxmlformats.org/officeDocument/2006/relationships/oleObject" Target="../embeddings/oleObject79.bin"/><Relationship Id="rId5" Type="http://schemas.openxmlformats.org/officeDocument/2006/relationships/image" Target="../media/image79.wmf"/><Relationship Id="rId4" Type="http://schemas.openxmlformats.org/officeDocument/2006/relationships/oleObject" Target="../embeddings/oleObject78.bin"/></Relationships>
</file>

<file path=ppt/slides/_rels/slide18.x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oleObject" Target="../embeddings/oleObject80.bin"/><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7.wmf"/><Relationship Id="rId3" Type="http://schemas.openxmlformats.org/officeDocument/2006/relationships/image" Target="../media/image2.wmf"/><Relationship Id="rId7" Type="http://schemas.openxmlformats.org/officeDocument/2006/relationships/image" Target="../media/image4.wmf"/><Relationship Id="rId12" Type="http://schemas.openxmlformats.org/officeDocument/2006/relationships/oleObject" Target="../embeddings/oleObject6.bin"/><Relationship Id="rId2" Type="http://schemas.openxmlformats.org/officeDocument/2006/relationships/oleObject" Target="../embeddings/oleObject1.bin"/><Relationship Id="rId1" Type="http://schemas.openxmlformats.org/officeDocument/2006/relationships/slideLayout" Target="../slideLayouts/slideLayout12.xml"/><Relationship Id="rId6" Type="http://schemas.openxmlformats.org/officeDocument/2006/relationships/oleObject" Target="../embeddings/oleObject3.bin"/><Relationship Id="rId11" Type="http://schemas.openxmlformats.org/officeDocument/2006/relationships/image" Target="../media/image6.wmf"/><Relationship Id="rId5" Type="http://schemas.openxmlformats.org/officeDocument/2006/relationships/image" Target="../media/image3.wmf"/><Relationship Id="rId15" Type="http://schemas.openxmlformats.org/officeDocument/2006/relationships/image" Target="../media/image8.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5.wmf"/><Relationship Id="rId14" Type="http://schemas.openxmlformats.org/officeDocument/2006/relationships/oleObject" Target="../embeddings/oleObject7.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84.wmf"/><Relationship Id="rId3" Type="http://schemas.openxmlformats.org/officeDocument/2006/relationships/oleObject" Target="../embeddings/oleObject81.bin"/><Relationship Id="rId7" Type="http://schemas.openxmlformats.org/officeDocument/2006/relationships/oleObject" Target="../embeddings/oleObject83.bin"/><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image" Target="../media/image83.wmf"/><Relationship Id="rId5" Type="http://schemas.openxmlformats.org/officeDocument/2006/relationships/oleObject" Target="../embeddings/oleObject82.bin"/><Relationship Id="rId4" Type="http://schemas.openxmlformats.org/officeDocument/2006/relationships/image" Target="../media/image82.wmf"/></Relationships>
</file>

<file path=ppt/slides/_rels/slide23.x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oleObject" Target="../embeddings/oleObject84.bin"/><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image" Target="../media/image86.wmf"/><Relationship Id="rId7" Type="http://schemas.openxmlformats.org/officeDocument/2006/relationships/oleObject" Target="../embeddings/oleObject88.bin"/><Relationship Id="rId2" Type="http://schemas.openxmlformats.org/officeDocument/2006/relationships/oleObject" Target="../embeddings/oleObject85.bin"/><Relationship Id="rId1" Type="http://schemas.openxmlformats.org/officeDocument/2006/relationships/slideLayout" Target="../slideLayouts/slideLayout14.xml"/><Relationship Id="rId6" Type="http://schemas.openxmlformats.org/officeDocument/2006/relationships/oleObject" Target="../embeddings/oleObject87.bin"/><Relationship Id="rId5" Type="http://schemas.openxmlformats.org/officeDocument/2006/relationships/image" Target="../media/image87.wmf"/><Relationship Id="rId4" Type="http://schemas.openxmlformats.org/officeDocument/2006/relationships/oleObject" Target="../embeddings/oleObject86.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92.bin"/><Relationship Id="rId13" Type="http://schemas.openxmlformats.org/officeDocument/2006/relationships/image" Target="../media/image94.wmf"/><Relationship Id="rId3" Type="http://schemas.openxmlformats.org/officeDocument/2006/relationships/image" Target="../media/image89.wmf"/><Relationship Id="rId7" Type="http://schemas.openxmlformats.org/officeDocument/2006/relationships/image" Target="../media/image91.wmf"/><Relationship Id="rId12" Type="http://schemas.openxmlformats.org/officeDocument/2006/relationships/oleObject" Target="../embeddings/oleObject94.bin"/><Relationship Id="rId2" Type="http://schemas.openxmlformats.org/officeDocument/2006/relationships/oleObject" Target="../embeddings/oleObject89.bin"/><Relationship Id="rId1" Type="http://schemas.openxmlformats.org/officeDocument/2006/relationships/slideLayout" Target="../slideLayouts/slideLayout12.xml"/><Relationship Id="rId6" Type="http://schemas.openxmlformats.org/officeDocument/2006/relationships/oleObject" Target="../embeddings/oleObject91.bin"/><Relationship Id="rId11" Type="http://schemas.openxmlformats.org/officeDocument/2006/relationships/image" Target="../media/image93.wmf"/><Relationship Id="rId5" Type="http://schemas.openxmlformats.org/officeDocument/2006/relationships/image" Target="../media/image90.wmf"/><Relationship Id="rId10" Type="http://schemas.openxmlformats.org/officeDocument/2006/relationships/oleObject" Target="../embeddings/oleObject93.bin"/><Relationship Id="rId4" Type="http://schemas.openxmlformats.org/officeDocument/2006/relationships/oleObject" Target="../embeddings/oleObject90.bin"/><Relationship Id="rId9" Type="http://schemas.openxmlformats.org/officeDocument/2006/relationships/image" Target="../media/image92.wmf"/></Relationships>
</file>

<file path=ppt/slides/_rels/slide26.xml.rels><?xml version="1.0" encoding="UTF-8" standalone="yes"?>
<Relationships xmlns="http://schemas.openxmlformats.org/package/2006/relationships"><Relationship Id="rId8" Type="http://schemas.openxmlformats.org/officeDocument/2006/relationships/image" Target="../media/image97.wmf"/><Relationship Id="rId13" Type="http://schemas.openxmlformats.org/officeDocument/2006/relationships/oleObject" Target="../embeddings/oleObject100.bin"/><Relationship Id="rId18" Type="http://schemas.openxmlformats.org/officeDocument/2006/relationships/image" Target="../media/image101.wmf"/><Relationship Id="rId3" Type="http://schemas.openxmlformats.org/officeDocument/2006/relationships/image" Target="../media/image92.wmf"/><Relationship Id="rId7" Type="http://schemas.openxmlformats.org/officeDocument/2006/relationships/oleObject" Target="../embeddings/oleObject97.bin"/><Relationship Id="rId12" Type="http://schemas.openxmlformats.org/officeDocument/2006/relationships/image" Target="../media/image99.wmf"/><Relationship Id="rId17" Type="http://schemas.openxmlformats.org/officeDocument/2006/relationships/oleObject" Target="../embeddings/oleObject103.bin"/><Relationship Id="rId2" Type="http://schemas.openxmlformats.org/officeDocument/2006/relationships/oleObject" Target="../embeddings/oleObject95.bin"/><Relationship Id="rId16" Type="http://schemas.openxmlformats.org/officeDocument/2006/relationships/oleObject" Target="../embeddings/oleObject102.bin"/><Relationship Id="rId20" Type="http://schemas.openxmlformats.org/officeDocument/2006/relationships/image" Target="../media/image102.wmf"/><Relationship Id="rId1" Type="http://schemas.openxmlformats.org/officeDocument/2006/relationships/slideLayout" Target="../slideLayouts/slideLayout12.xml"/><Relationship Id="rId6" Type="http://schemas.openxmlformats.org/officeDocument/2006/relationships/image" Target="../media/image96.wmf"/><Relationship Id="rId11" Type="http://schemas.openxmlformats.org/officeDocument/2006/relationships/oleObject" Target="../embeddings/oleObject99.bin"/><Relationship Id="rId5" Type="http://schemas.openxmlformats.org/officeDocument/2006/relationships/oleObject" Target="../embeddings/oleObject96.bin"/><Relationship Id="rId15" Type="http://schemas.openxmlformats.org/officeDocument/2006/relationships/oleObject" Target="../embeddings/oleObject101.bin"/><Relationship Id="rId10" Type="http://schemas.openxmlformats.org/officeDocument/2006/relationships/image" Target="../media/image98.wmf"/><Relationship Id="rId19" Type="http://schemas.openxmlformats.org/officeDocument/2006/relationships/oleObject" Target="../embeddings/oleObject104.bin"/><Relationship Id="rId4" Type="http://schemas.openxmlformats.org/officeDocument/2006/relationships/image" Target="../media/image95.png"/><Relationship Id="rId9" Type="http://schemas.openxmlformats.org/officeDocument/2006/relationships/oleObject" Target="../embeddings/oleObject98.bin"/><Relationship Id="rId14" Type="http://schemas.openxmlformats.org/officeDocument/2006/relationships/image" Target="../media/image100.w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08.bin"/><Relationship Id="rId3" Type="http://schemas.openxmlformats.org/officeDocument/2006/relationships/image" Target="../media/image103.wmf"/><Relationship Id="rId7" Type="http://schemas.openxmlformats.org/officeDocument/2006/relationships/image" Target="../media/image105.wmf"/><Relationship Id="rId2" Type="http://schemas.openxmlformats.org/officeDocument/2006/relationships/oleObject" Target="../embeddings/oleObject105.bin"/><Relationship Id="rId1" Type="http://schemas.openxmlformats.org/officeDocument/2006/relationships/slideLayout" Target="../slideLayouts/slideLayout12.xml"/><Relationship Id="rId6" Type="http://schemas.openxmlformats.org/officeDocument/2006/relationships/oleObject" Target="../embeddings/oleObject107.bin"/><Relationship Id="rId5" Type="http://schemas.openxmlformats.org/officeDocument/2006/relationships/image" Target="../media/image104.wmf"/><Relationship Id="rId4" Type="http://schemas.openxmlformats.org/officeDocument/2006/relationships/oleObject" Target="../embeddings/oleObject106.bin"/><Relationship Id="rId9" Type="http://schemas.openxmlformats.org/officeDocument/2006/relationships/image" Target="../media/image106.w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112.bin"/><Relationship Id="rId13" Type="http://schemas.openxmlformats.org/officeDocument/2006/relationships/image" Target="../media/image112.wmf"/><Relationship Id="rId3" Type="http://schemas.openxmlformats.org/officeDocument/2006/relationships/image" Target="../media/image107.wmf"/><Relationship Id="rId7" Type="http://schemas.openxmlformats.org/officeDocument/2006/relationships/image" Target="../media/image109.wmf"/><Relationship Id="rId12" Type="http://schemas.openxmlformats.org/officeDocument/2006/relationships/oleObject" Target="../embeddings/oleObject114.bin"/><Relationship Id="rId2" Type="http://schemas.openxmlformats.org/officeDocument/2006/relationships/oleObject" Target="../embeddings/oleObject109.bin"/><Relationship Id="rId1" Type="http://schemas.openxmlformats.org/officeDocument/2006/relationships/slideLayout" Target="../slideLayouts/slideLayout12.xml"/><Relationship Id="rId6" Type="http://schemas.openxmlformats.org/officeDocument/2006/relationships/oleObject" Target="../embeddings/oleObject111.bin"/><Relationship Id="rId11" Type="http://schemas.openxmlformats.org/officeDocument/2006/relationships/image" Target="../media/image111.wmf"/><Relationship Id="rId5" Type="http://schemas.openxmlformats.org/officeDocument/2006/relationships/image" Target="../media/image108.wmf"/><Relationship Id="rId15" Type="http://schemas.openxmlformats.org/officeDocument/2006/relationships/image" Target="../media/image64.wmf"/><Relationship Id="rId10" Type="http://schemas.openxmlformats.org/officeDocument/2006/relationships/oleObject" Target="../embeddings/oleObject113.bin"/><Relationship Id="rId4" Type="http://schemas.openxmlformats.org/officeDocument/2006/relationships/oleObject" Target="../embeddings/oleObject110.bin"/><Relationship Id="rId9" Type="http://schemas.openxmlformats.org/officeDocument/2006/relationships/image" Target="../media/image110.wmf"/><Relationship Id="rId14" Type="http://schemas.openxmlformats.org/officeDocument/2006/relationships/oleObject" Target="../embeddings/oleObject115.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19.bin"/><Relationship Id="rId13" Type="http://schemas.openxmlformats.org/officeDocument/2006/relationships/image" Target="../media/image118.wmf"/><Relationship Id="rId18" Type="http://schemas.openxmlformats.org/officeDocument/2006/relationships/oleObject" Target="../embeddings/oleObject124.bin"/><Relationship Id="rId3" Type="http://schemas.openxmlformats.org/officeDocument/2006/relationships/image" Target="../media/image113.wmf"/><Relationship Id="rId21" Type="http://schemas.openxmlformats.org/officeDocument/2006/relationships/image" Target="../media/image64.wmf"/><Relationship Id="rId7" Type="http://schemas.openxmlformats.org/officeDocument/2006/relationships/image" Target="../media/image115.wmf"/><Relationship Id="rId12" Type="http://schemas.openxmlformats.org/officeDocument/2006/relationships/oleObject" Target="../embeddings/oleObject121.bin"/><Relationship Id="rId17" Type="http://schemas.openxmlformats.org/officeDocument/2006/relationships/image" Target="../media/image120.wmf"/><Relationship Id="rId2" Type="http://schemas.openxmlformats.org/officeDocument/2006/relationships/oleObject" Target="../embeddings/oleObject116.bin"/><Relationship Id="rId16" Type="http://schemas.openxmlformats.org/officeDocument/2006/relationships/oleObject" Target="../embeddings/oleObject123.bin"/><Relationship Id="rId20" Type="http://schemas.openxmlformats.org/officeDocument/2006/relationships/oleObject" Target="../embeddings/oleObject125.bin"/><Relationship Id="rId1" Type="http://schemas.openxmlformats.org/officeDocument/2006/relationships/slideLayout" Target="../slideLayouts/slideLayout12.xml"/><Relationship Id="rId6" Type="http://schemas.openxmlformats.org/officeDocument/2006/relationships/oleObject" Target="../embeddings/oleObject118.bin"/><Relationship Id="rId11" Type="http://schemas.openxmlformats.org/officeDocument/2006/relationships/image" Target="../media/image117.wmf"/><Relationship Id="rId5" Type="http://schemas.openxmlformats.org/officeDocument/2006/relationships/image" Target="../media/image114.wmf"/><Relationship Id="rId15" Type="http://schemas.openxmlformats.org/officeDocument/2006/relationships/image" Target="../media/image119.wmf"/><Relationship Id="rId23" Type="http://schemas.openxmlformats.org/officeDocument/2006/relationships/image" Target="../media/image122.wmf"/><Relationship Id="rId10" Type="http://schemas.openxmlformats.org/officeDocument/2006/relationships/oleObject" Target="../embeddings/oleObject120.bin"/><Relationship Id="rId19" Type="http://schemas.openxmlformats.org/officeDocument/2006/relationships/image" Target="../media/image121.wmf"/><Relationship Id="rId4" Type="http://schemas.openxmlformats.org/officeDocument/2006/relationships/oleObject" Target="../embeddings/oleObject117.bin"/><Relationship Id="rId9" Type="http://schemas.openxmlformats.org/officeDocument/2006/relationships/image" Target="../media/image116.wmf"/><Relationship Id="rId14" Type="http://schemas.openxmlformats.org/officeDocument/2006/relationships/oleObject" Target="../embeddings/oleObject122.bin"/><Relationship Id="rId22" Type="http://schemas.openxmlformats.org/officeDocument/2006/relationships/oleObject" Target="../embeddings/oleObject126.bin"/></Relationships>
</file>

<file path=ppt/slides/_rels/slide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8.bin"/><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30.bin"/><Relationship Id="rId13" Type="http://schemas.openxmlformats.org/officeDocument/2006/relationships/image" Target="../media/image127.wmf"/><Relationship Id="rId18" Type="http://schemas.openxmlformats.org/officeDocument/2006/relationships/oleObject" Target="../embeddings/oleObject135.bin"/><Relationship Id="rId26" Type="http://schemas.openxmlformats.org/officeDocument/2006/relationships/oleObject" Target="../embeddings/oleObject139.bin"/><Relationship Id="rId3" Type="http://schemas.openxmlformats.org/officeDocument/2006/relationships/image" Target="../media/image123.wmf"/><Relationship Id="rId21" Type="http://schemas.openxmlformats.org/officeDocument/2006/relationships/image" Target="../media/image131.wmf"/><Relationship Id="rId7" Type="http://schemas.openxmlformats.org/officeDocument/2006/relationships/image" Target="../media/image124.wmf"/><Relationship Id="rId12" Type="http://schemas.openxmlformats.org/officeDocument/2006/relationships/oleObject" Target="../embeddings/oleObject132.bin"/><Relationship Id="rId17" Type="http://schemas.openxmlformats.org/officeDocument/2006/relationships/image" Target="../media/image129.wmf"/><Relationship Id="rId25" Type="http://schemas.openxmlformats.org/officeDocument/2006/relationships/image" Target="../media/image133.wmf"/><Relationship Id="rId2" Type="http://schemas.openxmlformats.org/officeDocument/2006/relationships/oleObject" Target="../embeddings/oleObject127.bin"/><Relationship Id="rId16" Type="http://schemas.openxmlformats.org/officeDocument/2006/relationships/oleObject" Target="../embeddings/oleObject134.bin"/><Relationship Id="rId20" Type="http://schemas.openxmlformats.org/officeDocument/2006/relationships/oleObject" Target="../embeddings/oleObject136.bin"/><Relationship Id="rId1" Type="http://schemas.openxmlformats.org/officeDocument/2006/relationships/slideLayout" Target="../slideLayouts/slideLayout12.xml"/><Relationship Id="rId6" Type="http://schemas.openxmlformats.org/officeDocument/2006/relationships/oleObject" Target="../embeddings/oleObject129.bin"/><Relationship Id="rId11" Type="http://schemas.openxmlformats.org/officeDocument/2006/relationships/image" Target="../media/image126.wmf"/><Relationship Id="rId24" Type="http://schemas.openxmlformats.org/officeDocument/2006/relationships/oleObject" Target="../embeddings/oleObject138.bin"/><Relationship Id="rId5" Type="http://schemas.openxmlformats.org/officeDocument/2006/relationships/image" Target="../media/image122.wmf"/><Relationship Id="rId15" Type="http://schemas.openxmlformats.org/officeDocument/2006/relationships/image" Target="../media/image128.wmf"/><Relationship Id="rId23" Type="http://schemas.openxmlformats.org/officeDocument/2006/relationships/image" Target="../media/image132.wmf"/><Relationship Id="rId10" Type="http://schemas.openxmlformats.org/officeDocument/2006/relationships/oleObject" Target="../embeddings/oleObject131.bin"/><Relationship Id="rId19" Type="http://schemas.openxmlformats.org/officeDocument/2006/relationships/image" Target="../media/image130.wmf"/><Relationship Id="rId4" Type="http://schemas.openxmlformats.org/officeDocument/2006/relationships/oleObject" Target="../embeddings/oleObject128.bin"/><Relationship Id="rId9" Type="http://schemas.openxmlformats.org/officeDocument/2006/relationships/image" Target="../media/image125.wmf"/><Relationship Id="rId14" Type="http://schemas.openxmlformats.org/officeDocument/2006/relationships/oleObject" Target="../embeddings/oleObject133.bin"/><Relationship Id="rId22" Type="http://schemas.openxmlformats.org/officeDocument/2006/relationships/oleObject" Target="../embeddings/oleObject137.bin"/><Relationship Id="rId27" Type="http://schemas.openxmlformats.org/officeDocument/2006/relationships/image" Target="../media/image134.w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43.bin"/><Relationship Id="rId3" Type="http://schemas.openxmlformats.org/officeDocument/2006/relationships/image" Target="../media/image94.wmf"/><Relationship Id="rId7" Type="http://schemas.openxmlformats.org/officeDocument/2006/relationships/image" Target="../media/image136.wmf"/><Relationship Id="rId2" Type="http://schemas.openxmlformats.org/officeDocument/2006/relationships/oleObject" Target="../embeddings/oleObject140.bin"/><Relationship Id="rId1" Type="http://schemas.openxmlformats.org/officeDocument/2006/relationships/slideLayout" Target="../slideLayouts/slideLayout12.xml"/><Relationship Id="rId6" Type="http://schemas.openxmlformats.org/officeDocument/2006/relationships/oleObject" Target="../embeddings/oleObject142.bin"/><Relationship Id="rId5" Type="http://schemas.openxmlformats.org/officeDocument/2006/relationships/image" Target="../media/image135.wmf"/><Relationship Id="rId10" Type="http://schemas.openxmlformats.org/officeDocument/2006/relationships/image" Target="../media/image137.wmf"/><Relationship Id="rId4" Type="http://schemas.openxmlformats.org/officeDocument/2006/relationships/oleObject" Target="../embeddings/oleObject141.bin"/><Relationship Id="rId9" Type="http://schemas.openxmlformats.org/officeDocument/2006/relationships/oleObject" Target="../embeddings/oleObject144.bin"/></Relationships>
</file>

<file path=ppt/slides/_rels/slide32.xml.rels><?xml version="1.0" encoding="UTF-8" standalone="yes"?>
<Relationships xmlns="http://schemas.openxmlformats.org/package/2006/relationships"><Relationship Id="rId3" Type="http://schemas.openxmlformats.org/officeDocument/2006/relationships/image" Target="../media/image138.wmf"/><Relationship Id="rId2" Type="http://schemas.openxmlformats.org/officeDocument/2006/relationships/oleObject" Target="../embeddings/oleObject145.bin"/><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49.bin"/><Relationship Id="rId13" Type="http://schemas.openxmlformats.org/officeDocument/2006/relationships/image" Target="../media/image144.wmf"/><Relationship Id="rId18" Type="http://schemas.openxmlformats.org/officeDocument/2006/relationships/oleObject" Target="../embeddings/oleObject154.bin"/><Relationship Id="rId3" Type="http://schemas.openxmlformats.org/officeDocument/2006/relationships/image" Target="../media/image139.wmf"/><Relationship Id="rId7" Type="http://schemas.openxmlformats.org/officeDocument/2006/relationships/image" Target="../media/image141.wmf"/><Relationship Id="rId12" Type="http://schemas.openxmlformats.org/officeDocument/2006/relationships/oleObject" Target="../embeddings/oleObject151.bin"/><Relationship Id="rId17" Type="http://schemas.openxmlformats.org/officeDocument/2006/relationships/image" Target="../media/image146.wmf"/><Relationship Id="rId2" Type="http://schemas.openxmlformats.org/officeDocument/2006/relationships/oleObject" Target="../embeddings/oleObject146.bin"/><Relationship Id="rId16" Type="http://schemas.openxmlformats.org/officeDocument/2006/relationships/oleObject" Target="../embeddings/oleObject153.bin"/><Relationship Id="rId1" Type="http://schemas.openxmlformats.org/officeDocument/2006/relationships/slideLayout" Target="../slideLayouts/slideLayout12.xml"/><Relationship Id="rId6" Type="http://schemas.openxmlformats.org/officeDocument/2006/relationships/oleObject" Target="../embeddings/oleObject148.bin"/><Relationship Id="rId11" Type="http://schemas.openxmlformats.org/officeDocument/2006/relationships/image" Target="../media/image143.wmf"/><Relationship Id="rId5" Type="http://schemas.openxmlformats.org/officeDocument/2006/relationships/image" Target="../media/image140.wmf"/><Relationship Id="rId15" Type="http://schemas.openxmlformats.org/officeDocument/2006/relationships/image" Target="../media/image145.wmf"/><Relationship Id="rId10" Type="http://schemas.openxmlformats.org/officeDocument/2006/relationships/oleObject" Target="../embeddings/oleObject150.bin"/><Relationship Id="rId19" Type="http://schemas.openxmlformats.org/officeDocument/2006/relationships/image" Target="../media/image147.wmf"/><Relationship Id="rId4" Type="http://schemas.openxmlformats.org/officeDocument/2006/relationships/oleObject" Target="../embeddings/oleObject147.bin"/><Relationship Id="rId9" Type="http://schemas.openxmlformats.org/officeDocument/2006/relationships/image" Target="../media/image142.wmf"/><Relationship Id="rId14" Type="http://schemas.openxmlformats.org/officeDocument/2006/relationships/oleObject" Target="../embeddings/oleObject152.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55.bin"/><Relationship Id="rId2" Type="http://schemas.openxmlformats.org/officeDocument/2006/relationships/image" Target="../media/image148.png"/><Relationship Id="rId1" Type="http://schemas.openxmlformats.org/officeDocument/2006/relationships/slideLayout" Target="../slideLayouts/slideLayout4.xml"/><Relationship Id="rId4" Type="http://schemas.openxmlformats.org/officeDocument/2006/relationships/image" Target="../media/image149.wmf"/></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159.bin"/><Relationship Id="rId13" Type="http://schemas.openxmlformats.org/officeDocument/2006/relationships/image" Target="../media/image155.wmf"/><Relationship Id="rId18" Type="http://schemas.openxmlformats.org/officeDocument/2006/relationships/oleObject" Target="../embeddings/oleObject164.bin"/><Relationship Id="rId3" Type="http://schemas.openxmlformats.org/officeDocument/2006/relationships/image" Target="../media/image150.wmf"/><Relationship Id="rId7" Type="http://schemas.openxmlformats.org/officeDocument/2006/relationships/image" Target="../media/image152.wmf"/><Relationship Id="rId12" Type="http://schemas.openxmlformats.org/officeDocument/2006/relationships/oleObject" Target="../embeddings/oleObject161.bin"/><Relationship Id="rId17" Type="http://schemas.openxmlformats.org/officeDocument/2006/relationships/image" Target="../media/image157.wmf"/><Relationship Id="rId2" Type="http://schemas.openxmlformats.org/officeDocument/2006/relationships/oleObject" Target="../embeddings/oleObject156.bin"/><Relationship Id="rId16" Type="http://schemas.openxmlformats.org/officeDocument/2006/relationships/oleObject" Target="../embeddings/oleObject163.bin"/><Relationship Id="rId1" Type="http://schemas.openxmlformats.org/officeDocument/2006/relationships/slideLayout" Target="../slideLayouts/slideLayout12.xml"/><Relationship Id="rId6" Type="http://schemas.openxmlformats.org/officeDocument/2006/relationships/oleObject" Target="../embeddings/oleObject158.bin"/><Relationship Id="rId11" Type="http://schemas.openxmlformats.org/officeDocument/2006/relationships/image" Target="../media/image154.wmf"/><Relationship Id="rId5" Type="http://schemas.openxmlformats.org/officeDocument/2006/relationships/image" Target="../media/image151.wmf"/><Relationship Id="rId15" Type="http://schemas.openxmlformats.org/officeDocument/2006/relationships/image" Target="../media/image156.wmf"/><Relationship Id="rId10" Type="http://schemas.openxmlformats.org/officeDocument/2006/relationships/oleObject" Target="../embeddings/oleObject160.bin"/><Relationship Id="rId19" Type="http://schemas.openxmlformats.org/officeDocument/2006/relationships/image" Target="../media/image158.wmf"/><Relationship Id="rId4" Type="http://schemas.openxmlformats.org/officeDocument/2006/relationships/oleObject" Target="../embeddings/oleObject157.bin"/><Relationship Id="rId9" Type="http://schemas.openxmlformats.org/officeDocument/2006/relationships/image" Target="../media/image153.wmf"/><Relationship Id="rId14" Type="http://schemas.openxmlformats.org/officeDocument/2006/relationships/oleObject" Target="../embeddings/oleObject162.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168.bin"/><Relationship Id="rId13" Type="http://schemas.openxmlformats.org/officeDocument/2006/relationships/image" Target="../media/image164.wmf"/><Relationship Id="rId3" Type="http://schemas.openxmlformats.org/officeDocument/2006/relationships/image" Target="../media/image159.wmf"/><Relationship Id="rId7" Type="http://schemas.openxmlformats.org/officeDocument/2006/relationships/image" Target="../media/image161.wmf"/><Relationship Id="rId12" Type="http://schemas.openxmlformats.org/officeDocument/2006/relationships/oleObject" Target="../embeddings/oleObject170.bin"/><Relationship Id="rId2" Type="http://schemas.openxmlformats.org/officeDocument/2006/relationships/oleObject" Target="../embeddings/oleObject165.bin"/><Relationship Id="rId1" Type="http://schemas.openxmlformats.org/officeDocument/2006/relationships/slideLayout" Target="../slideLayouts/slideLayout12.xml"/><Relationship Id="rId6" Type="http://schemas.openxmlformats.org/officeDocument/2006/relationships/oleObject" Target="../embeddings/oleObject167.bin"/><Relationship Id="rId11" Type="http://schemas.openxmlformats.org/officeDocument/2006/relationships/image" Target="../media/image163.wmf"/><Relationship Id="rId5" Type="http://schemas.openxmlformats.org/officeDocument/2006/relationships/image" Target="../media/image160.wmf"/><Relationship Id="rId15" Type="http://schemas.openxmlformats.org/officeDocument/2006/relationships/image" Target="../media/image165.wmf"/><Relationship Id="rId10" Type="http://schemas.openxmlformats.org/officeDocument/2006/relationships/oleObject" Target="../embeddings/oleObject169.bin"/><Relationship Id="rId4" Type="http://schemas.openxmlformats.org/officeDocument/2006/relationships/oleObject" Target="../embeddings/oleObject166.bin"/><Relationship Id="rId9" Type="http://schemas.openxmlformats.org/officeDocument/2006/relationships/image" Target="../media/image162.wmf"/><Relationship Id="rId14" Type="http://schemas.openxmlformats.org/officeDocument/2006/relationships/oleObject" Target="../embeddings/oleObject171.bin"/></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75.bin"/><Relationship Id="rId13" Type="http://schemas.openxmlformats.org/officeDocument/2006/relationships/image" Target="../media/image171.wmf"/><Relationship Id="rId18" Type="http://schemas.openxmlformats.org/officeDocument/2006/relationships/oleObject" Target="../embeddings/oleObject180.bin"/><Relationship Id="rId3" Type="http://schemas.openxmlformats.org/officeDocument/2006/relationships/image" Target="../media/image166.wmf"/><Relationship Id="rId7" Type="http://schemas.openxmlformats.org/officeDocument/2006/relationships/image" Target="../media/image168.wmf"/><Relationship Id="rId12" Type="http://schemas.openxmlformats.org/officeDocument/2006/relationships/oleObject" Target="../embeddings/oleObject177.bin"/><Relationship Id="rId17" Type="http://schemas.openxmlformats.org/officeDocument/2006/relationships/image" Target="../media/image173.wmf"/><Relationship Id="rId2" Type="http://schemas.openxmlformats.org/officeDocument/2006/relationships/oleObject" Target="../embeddings/oleObject172.bin"/><Relationship Id="rId16" Type="http://schemas.openxmlformats.org/officeDocument/2006/relationships/oleObject" Target="../embeddings/oleObject179.bin"/><Relationship Id="rId1" Type="http://schemas.openxmlformats.org/officeDocument/2006/relationships/slideLayout" Target="../slideLayouts/slideLayout12.xml"/><Relationship Id="rId6" Type="http://schemas.openxmlformats.org/officeDocument/2006/relationships/oleObject" Target="../embeddings/oleObject174.bin"/><Relationship Id="rId11" Type="http://schemas.openxmlformats.org/officeDocument/2006/relationships/image" Target="../media/image170.wmf"/><Relationship Id="rId5" Type="http://schemas.openxmlformats.org/officeDocument/2006/relationships/image" Target="../media/image167.wmf"/><Relationship Id="rId15" Type="http://schemas.openxmlformats.org/officeDocument/2006/relationships/image" Target="../media/image172.wmf"/><Relationship Id="rId10" Type="http://schemas.openxmlformats.org/officeDocument/2006/relationships/oleObject" Target="../embeddings/oleObject176.bin"/><Relationship Id="rId19" Type="http://schemas.openxmlformats.org/officeDocument/2006/relationships/image" Target="../media/image174.wmf"/><Relationship Id="rId4" Type="http://schemas.openxmlformats.org/officeDocument/2006/relationships/oleObject" Target="../embeddings/oleObject173.bin"/><Relationship Id="rId9" Type="http://schemas.openxmlformats.org/officeDocument/2006/relationships/image" Target="../media/image169.wmf"/><Relationship Id="rId14" Type="http://schemas.openxmlformats.org/officeDocument/2006/relationships/oleObject" Target="../embeddings/oleObject178.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184.bin"/><Relationship Id="rId13" Type="http://schemas.openxmlformats.org/officeDocument/2006/relationships/image" Target="../media/image180.wmf"/><Relationship Id="rId18" Type="http://schemas.openxmlformats.org/officeDocument/2006/relationships/oleObject" Target="../embeddings/oleObject189.bin"/><Relationship Id="rId3" Type="http://schemas.openxmlformats.org/officeDocument/2006/relationships/image" Target="../media/image175.wmf"/><Relationship Id="rId21" Type="http://schemas.openxmlformats.org/officeDocument/2006/relationships/image" Target="../media/image184.wmf"/><Relationship Id="rId7" Type="http://schemas.openxmlformats.org/officeDocument/2006/relationships/image" Target="../media/image177.wmf"/><Relationship Id="rId12" Type="http://schemas.openxmlformats.org/officeDocument/2006/relationships/oleObject" Target="../embeddings/oleObject186.bin"/><Relationship Id="rId17" Type="http://schemas.openxmlformats.org/officeDocument/2006/relationships/image" Target="../media/image182.wmf"/><Relationship Id="rId2" Type="http://schemas.openxmlformats.org/officeDocument/2006/relationships/oleObject" Target="../embeddings/oleObject181.bin"/><Relationship Id="rId16" Type="http://schemas.openxmlformats.org/officeDocument/2006/relationships/oleObject" Target="../embeddings/oleObject188.bin"/><Relationship Id="rId20" Type="http://schemas.openxmlformats.org/officeDocument/2006/relationships/oleObject" Target="../embeddings/oleObject190.bin"/><Relationship Id="rId1" Type="http://schemas.openxmlformats.org/officeDocument/2006/relationships/slideLayout" Target="../slideLayouts/slideLayout12.xml"/><Relationship Id="rId6" Type="http://schemas.openxmlformats.org/officeDocument/2006/relationships/oleObject" Target="../embeddings/oleObject183.bin"/><Relationship Id="rId11" Type="http://schemas.openxmlformats.org/officeDocument/2006/relationships/image" Target="../media/image179.wmf"/><Relationship Id="rId5" Type="http://schemas.openxmlformats.org/officeDocument/2006/relationships/image" Target="../media/image176.wmf"/><Relationship Id="rId15" Type="http://schemas.openxmlformats.org/officeDocument/2006/relationships/image" Target="../media/image181.wmf"/><Relationship Id="rId23" Type="http://schemas.openxmlformats.org/officeDocument/2006/relationships/image" Target="../media/image185.wmf"/><Relationship Id="rId10" Type="http://schemas.openxmlformats.org/officeDocument/2006/relationships/oleObject" Target="../embeddings/oleObject185.bin"/><Relationship Id="rId19" Type="http://schemas.openxmlformats.org/officeDocument/2006/relationships/image" Target="../media/image183.wmf"/><Relationship Id="rId4" Type="http://schemas.openxmlformats.org/officeDocument/2006/relationships/oleObject" Target="../embeddings/oleObject182.bin"/><Relationship Id="rId9" Type="http://schemas.openxmlformats.org/officeDocument/2006/relationships/image" Target="../media/image178.wmf"/><Relationship Id="rId14" Type="http://schemas.openxmlformats.org/officeDocument/2006/relationships/oleObject" Target="../embeddings/oleObject187.bin"/><Relationship Id="rId22" Type="http://schemas.openxmlformats.org/officeDocument/2006/relationships/oleObject" Target="../embeddings/oleObject191.bin"/></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195.bin"/><Relationship Id="rId3" Type="http://schemas.openxmlformats.org/officeDocument/2006/relationships/image" Target="../media/image186.wmf"/><Relationship Id="rId7" Type="http://schemas.openxmlformats.org/officeDocument/2006/relationships/image" Target="../media/image183.wmf"/><Relationship Id="rId2" Type="http://schemas.openxmlformats.org/officeDocument/2006/relationships/oleObject" Target="../embeddings/oleObject192.bin"/><Relationship Id="rId1" Type="http://schemas.openxmlformats.org/officeDocument/2006/relationships/slideLayout" Target="../slideLayouts/slideLayout12.xml"/><Relationship Id="rId6" Type="http://schemas.openxmlformats.org/officeDocument/2006/relationships/oleObject" Target="../embeddings/oleObject194.bin"/><Relationship Id="rId5" Type="http://schemas.openxmlformats.org/officeDocument/2006/relationships/image" Target="../media/image187.wmf"/><Relationship Id="rId4" Type="http://schemas.openxmlformats.org/officeDocument/2006/relationships/oleObject" Target="../embeddings/oleObject193.bin"/><Relationship Id="rId9" Type="http://schemas.openxmlformats.org/officeDocument/2006/relationships/image" Target="../media/image188.wmf"/></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199.bin"/><Relationship Id="rId3" Type="http://schemas.openxmlformats.org/officeDocument/2006/relationships/image" Target="../media/image189.wmf"/><Relationship Id="rId7" Type="http://schemas.openxmlformats.org/officeDocument/2006/relationships/image" Target="../media/image191.wmf"/><Relationship Id="rId2" Type="http://schemas.openxmlformats.org/officeDocument/2006/relationships/oleObject" Target="../embeddings/oleObject196.bin"/><Relationship Id="rId1" Type="http://schemas.openxmlformats.org/officeDocument/2006/relationships/slideLayout" Target="../slideLayouts/slideLayout12.xml"/><Relationship Id="rId6" Type="http://schemas.openxmlformats.org/officeDocument/2006/relationships/oleObject" Target="../embeddings/oleObject198.bin"/><Relationship Id="rId5" Type="http://schemas.openxmlformats.org/officeDocument/2006/relationships/image" Target="../media/image190.wmf"/><Relationship Id="rId4" Type="http://schemas.openxmlformats.org/officeDocument/2006/relationships/oleObject" Target="../embeddings/oleObject197.bin"/><Relationship Id="rId9" Type="http://schemas.openxmlformats.org/officeDocument/2006/relationships/image" Target="../media/image192.wmf"/></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203.bin"/><Relationship Id="rId13" Type="http://schemas.openxmlformats.org/officeDocument/2006/relationships/image" Target="../media/image198.wmf"/><Relationship Id="rId3" Type="http://schemas.openxmlformats.org/officeDocument/2006/relationships/image" Target="../media/image193.wmf"/><Relationship Id="rId7" Type="http://schemas.openxmlformats.org/officeDocument/2006/relationships/image" Target="../media/image195.wmf"/><Relationship Id="rId12" Type="http://schemas.openxmlformats.org/officeDocument/2006/relationships/oleObject" Target="../embeddings/oleObject205.bin"/><Relationship Id="rId2" Type="http://schemas.openxmlformats.org/officeDocument/2006/relationships/oleObject" Target="../embeddings/oleObject200.bin"/><Relationship Id="rId1" Type="http://schemas.openxmlformats.org/officeDocument/2006/relationships/slideLayout" Target="../slideLayouts/slideLayout12.xml"/><Relationship Id="rId6" Type="http://schemas.openxmlformats.org/officeDocument/2006/relationships/oleObject" Target="../embeddings/oleObject202.bin"/><Relationship Id="rId11" Type="http://schemas.openxmlformats.org/officeDocument/2006/relationships/image" Target="../media/image197.wmf"/><Relationship Id="rId5" Type="http://schemas.openxmlformats.org/officeDocument/2006/relationships/image" Target="../media/image194.wmf"/><Relationship Id="rId10" Type="http://schemas.openxmlformats.org/officeDocument/2006/relationships/oleObject" Target="../embeddings/oleObject204.bin"/><Relationship Id="rId4" Type="http://schemas.openxmlformats.org/officeDocument/2006/relationships/oleObject" Target="../embeddings/oleObject201.bin"/><Relationship Id="rId9" Type="http://schemas.openxmlformats.org/officeDocument/2006/relationships/image" Target="../media/image196.wmf"/></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209.bin"/><Relationship Id="rId3" Type="http://schemas.openxmlformats.org/officeDocument/2006/relationships/image" Target="../media/image199.wmf"/><Relationship Id="rId7" Type="http://schemas.openxmlformats.org/officeDocument/2006/relationships/image" Target="../media/image200.wmf"/><Relationship Id="rId2" Type="http://schemas.openxmlformats.org/officeDocument/2006/relationships/oleObject" Target="../embeddings/oleObject206.bin"/><Relationship Id="rId1" Type="http://schemas.openxmlformats.org/officeDocument/2006/relationships/slideLayout" Target="../slideLayouts/slideLayout12.xml"/><Relationship Id="rId6" Type="http://schemas.openxmlformats.org/officeDocument/2006/relationships/oleObject" Target="../embeddings/oleObject208.bin"/><Relationship Id="rId11" Type="http://schemas.openxmlformats.org/officeDocument/2006/relationships/image" Target="../media/image201.wmf"/><Relationship Id="rId5" Type="http://schemas.openxmlformats.org/officeDocument/2006/relationships/image" Target="../media/image110.wmf"/><Relationship Id="rId10" Type="http://schemas.openxmlformats.org/officeDocument/2006/relationships/oleObject" Target="../embeddings/oleObject210.bin"/><Relationship Id="rId4" Type="http://schemas.openxmlformats.org/officeDocument/2006/relationships/oleObject" Target="../embeddings/oleObject207.bin"/><Relationship Id="rId9" Type="http://schemas.openxmlformats.org/officeDocument/2006/relationships/image" Target="../media/image109.wmf"/></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214.bin"/><Relationship Id="rId13" Type="http://schemas.openxmlformats.org/officeDocument/2006/relationships/image" Target="../media/image207.wmf"/><Relationship Id="rId18" Type="http://schemas.openxmlformats.org/officeDocument/2006/relationships/oleObject" Target="../embeddings/oleObject219.bin"/><Relationship Id="rId3" Type="http://schemas.openxmlformats.org/officeDocument/2006/relationships/image" Target="../media/image202.wmf"/><Relationship Id="rId7" Type="http://schemas.openxmlformats.org/officeDocument/2006/relationships/image" Target="../media/image204.wmf"/><Relationship Id="rId12" Type="http://schemas.openxmlformats.org/officeDocument/2006/relationships/oleObject" Target="../embeddings/oleObject216.bin"/><Relationship Id="rId17" Type="http://schemas.openxmlformats.org/officeDocument/2006/relationships/image" Target="../media/image209.wmf"/><Relationship Id="rId2" Type="http://schemas.openxmlformats.org/officeDocument/2006/relationships/oleObject" Target="../embeddings/oleObject211.bin"/><Relationship Id="rId16" Type="http://schemas.openxmlformats.org/officeDocument/2006/relationships/oleObject" Target="../embeddings/oleObject218.bin"/><Relationship Id="rId1" Type="http://schemas.openxmlformats.org/officeDocument/2006/relationships/slideLayout" Target="../slideLayouts/slideLayout12.xml"/><Relationship Id="rId6" Type="http://schemas.openxmlformats.org/officeDocument/2006/relationships/oleObject" Target="../embeddings/oleObject213.bin"/><Relationship Id="rId11" Type="http://schemas.openxmlformats.org/officeDocument/2006/relationships/image" Target="../media/image206.wmf"/><Relationship Id="rId5" Type="http://schemas.openxmlformats.org/officeDocument/2006/relationships/image" Target="../media/image203.wmf"/><Relationship Id="rId15" Type="http://schemas.openxmlformats.org/officeDocument/2006/relationships/image" Target="../media/image208.wmf"/><Relationship Id="rId10" Type="http://schemas.openxmlformats.org/officeDocument/2006/relationships/oleObject" Target="../embeddings/oleObject215.bin"/><Relationship Id="rId19" Type="http://schemas.openxmlformats.org/officeDocument/2006/relationships/image" Target="../media/image210.wmf"/><Relationship Id="rId4" Type="http://schemas.openxmlformats.org/officeDocument/2006/relationships/oleObject" Target="../embeddings/oleObject212.bin"/><Relationship Id="rId9" Type="http://schemas.openxmlformats.org/officeDocument/2006/relationships/image" Target="../media/image205.wmf"/><Relationship Id="rId14" Type="http://schemas.openxmlformats.org/officeDocument/2006/relationships/oleObject" Target="../embeddings/oleObject217.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211.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2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8" Type="http://schemas.openxmlformats.org/officeDocument/2006/relationships/image" Target="../media/image218.wmf"/><Relationship Id="rId3" Type="http://schemas.openxmlformats.org/officeDocument/2006/relationships/oleObject" Target="../embeddings/oleObject220.bin"/><Relationship Id="rId7" Type="http://schemas.openxmlformats.org/officeDocument/2006/relationships/oleObject" Target="../embeddings/oleObject222.bin"/><Relationship Id="rId2" Type="http://schemas.openxmlformats.org/officeDocument/2006/relationships/image" Target="../media/image215.png"/><Relationship Id="rId1" Type="http://schemas.openxmlformats.org/officeDocument/2006/relationships/slideLayout" Target="../slideLayouts/slideLayout2.xml"/><Relationship Id="rId6" Type="http://schemas.openxmlformats.org/officeDocument/2006/relationships/image" Target="../media/image217.wmf"/><Relationship Id="rId5" Type="http://schemas.openxmlformats.org/officeDocument/2006/relationships/oleObject" Target="../embeddings/oleObject221.bin"/><Relationship Id="rId4" Type="http://schemas.openxmlformats.org/officeDocument/2006/relationships/image" Target="../media/image216.wmf"/></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226.bin"/><Relationship Id="rId13" Type="http://schemas.openxmlformats.org/officeDocument/2006/relationships/image" Target="../media/image224.wmf"/><Relationship Id="rId3" Type="http://schemas.openxmlformats.org/officeDocument/2006/relationships/image" Target="../media/image219.wmf"/><Relationship Id="rId7" Type="http://schemas.openxmlformats.org/officeDocument/2006/relationships/image" Target="../media/image221.wmf"/><Relationship Id="rId12" Type="http://schemas.openxmlformats.org/officeDocument/2006/relationships/oleObject" Target="../embeddings/oleObject228.bin"/><Relationship Id="rId17" Type="http://schemas.openxmlformats.org/officeDocument/2006/relationships/image" Target="../media/image226.wmf"/><Relationship Id="rId2" Type="http://schemas.openxmlformats.org/officeDocument/2006/relationships/oleObject" Target="../embeddings/oleObject223.bin"/><Relationship Id="rId16" Type="http://schemas.openxmlformats.org/officeDocument/2006/relationships/oleObject" Target="../embeddings/oleObject230.bin"/><Relationship Id="rId1" Type="http://schemas.openxmlformats.org/officeDocument/2006/relationships/slideLayout" Target="../slideLayouts/slideLayout12.xml"/><Relationship Id="rId6" Type="http://schemas.openxmlformats.org/officeDocument/2006/relationships/oleObject" Target="../embeddings/oleObject225.bin"/><Relationship Id="rId11" Type="http://schemas.openxmlformats.org/officeDocument/2006/relationships/image" Target="../media/image223.wmf"/><Relationship Id="rId5" Type="http://schemas.openxmlformats.org/officeDocument/2006/relationships/image" Target="../media/image220.wmf"/><Relationship Id="rId15" Type="http://schemas.openxmlformats.org/officeDocument/2006/relationships/image" Target="../media/image225.wmf"/><Relationship Id="rId10" Type="http://schemas.openxmlformats.org/officeDocument/2006/relationships/oleObject" Target="../embeddings/oleObject227.bin"/><Relationship Id="rId4" Type="http://schemas.openxmlformats.org/officeDocument/2006/relationships/oleObject" Target="../embeddings/oleObject224.bin"/><Relationship Id="rId9" Type="http://schemas.openxmlformats.org/officeDocument/2006/relationships/image" Target="../media/image222.wmf"/><Relationship Id="rId14" Type="http://schemas.openxmlformats.org/officeDocument/2006/relationships/oleObject" Target="../embeddings/oleObject229.bin"/></Relationships>
</file>

<file path=ppt/slides/_rels/slide52.xml.rels><?xml version="1.0" encoding="UTF-8" standalone="yes"?>
<Relationships xmlns="http://schemas.openxmlformats.org/package/2006/relationships"><Relationship Id="rId2" Type="http://schemas.openxmlformats.org/officeDocument/2006/relationships/image" Target="../media/image2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233.bin"/><Relationship Id="rId13" Type="http://schemas.openxmlformats.org/officeDocument/2006/relationships/oleObject" Target="../embeddings/oleObject236.bin"/><Relationship Id="rId3" Type="http://schemas.openxmlformats.org/officeDocument/2006/relationships/image" Target="../media/image229.png"/><Relationship Id="rId7" Type="http://schemas.openxmlformats.org/officeDocument/2006/relationships/image" Target="../media/image231.wmf"/><Relationship Id="rId12" Type="http://schemas.openxmlformats.org/officeDocument/2006/relationships/image" Target="../media/image233.wmf"/><Relationship Id="rId2" Type="http://schemas.openxmlformats.org/officeDocument/2006/relationships/image" Target="../media/image228.jpeg"/><Relationship Id="rId1" Type="http://schemas.openxmlformats.org/officeDocument/2006/relationships/slideLayout" Target="../slideLayouts/slideLayout12.xml"/><Relationship Id="rId6" Type="http://schemas.openxmlformats.org/officeDocument/2006/relationships/oleObject" Target="../embeddings/oleObject232.bin"/><Relationship Id="rId11" Type="http://schemas.openxmlformats.org/officeDocument/2006/relationships/oleObject" Target="../embeddings/oleObject235.bin"/><Relationship Id="rId5" Type="http://schemas.openxmlformats.org/officeDocument/2006/relationships/image" Target="../media/image230.wmf"/><Relationship Id="rId10" Type="http://schemas.openxmlformats.org/officeDocument/2006/relationships/oleObject" Target="../embeddings/oleObject234.bin"/><Relationship Id="rId4" Type="http://schemas.openxmlformats.org/officeDocument/2006/relationships/oleObject" Target="../embeddings/oleObject231.bin"/><Relationship Id="rId9" Type="http://schemas.openxmlformats.org/officeDocument/2006/relationships/image" Target="../media/image232.wmf"/><Relationship Id="rId14" Type="http://schemas.openxmlformats.org/officeDocument/2006/relationships/image" Target="../media/image234.wmf"/></Relationships>
</file>

<file path=ppt/slides/_rels/slide54.xml.rels><?xml version="1.0" encoding="UTF-8" standalone="yes"?>
<Relationships xmlns="http://schemas.openxmlformats.org/package/2006/relationships"><Relationship Id="rId8" Type="http://schemas.openxmlformats.org/officeDocument/2006/relationships/image" Target="../media/image236.wmf"/><Relationship Id="rId3" Type="http://schemas.openxmlformats.org/officeDocument/2006/relationships/oleObject" Target="../embeddings/oleObject237.bin"/><Relationship Id="rId7" Type="http://schemas.openxmlformats.org/officeDocument/2006/relationships/oleObject" Target="../embeddings/oleObject239.bin"/><Relationship Id="rId2" Type="http://schemas.openxmlformats.org/officeDocument/2006/relationships/image" Target="../media/image229.png"/><Relationship Id="rId1" Type="http://schemas.openxmlformats.org/officeDocument/2006/relationships/slideLayout" Target="../slideLayouts/slideLayout4.xml"/><Relationship Id="rId6" Type="http://schemas.openxmlformats.org/officeDocument/2006/relationships/image" Target="../media/image235.wmf"/><Relationship Id="rId5" Type="http://schemas.openxmlformats.org/officeDocument/2006/relationships/oleObject" Target="../embeddings/oleObject238.bin"/><Relationship Id="rId10" Type="http://schemas.openxmlformats.org/officeDocument/2006/relationships/image" Target="../media/image237.wmf"/><Relationship Id="rId4" Type="http://schemas.openxmlformats.org/officeDocument/2006/relationships/image" Target="../media/image232.wmf"/><Relationship Id="rId9" Type="http://schemas.openxmlformats.org/officeDocument/2006/relationships/oleObject" Target="../embeddings/oleObject240.bin"/></Relationships>
</file>

<file path=ppt/slides/_rels/slide55.xml.rels><?xml version="1.0" encoding="UTF-8" standalone="yes"?>
<Relationships xmlns="http://schemas.openxmlformats.org/package/2006/relationships"><Relationship Id="rId8" Type="http://schemas.openxmlformats.org/officeDocument/2006/relationships/image" Target="../media/image243.wmf"/><Relationship Id="rId3" Type="http://schemas.openxmlformats.org/officeDocument/2006/relationships/image" Target="../media/image239.png"/><Relationship Id="rId7" Type="http://schemas.openxmlformats.org/officeDocument/2006/relationships/oleObject" Target="../embeddings/oleObject241.bin"/><Relationship Id="rId2" Type="http://schemas.openxmlformats.org/officeDocument/2006/relationships/image" Target="../media/image238.png"/><Relationship Id="rId1" Type="http://schemas.openxmlformats.org/officeDocument/2006/relationships/slideLayout" Target="../slideLayouts/slideLayout12.xml"/><Relationship Id="rId6" Type="http://schemas.openxmlformats.org/officeDocument/2006/relationships/image" Target="../media/image242.png"/><Relationship Id="rId5" Type="http://schemas.openxmlformats.org/officeDocument/2006/relationships/image" Target="../media/image241.png"/><Relationship Id="rId4" Type="http://schemas.openxmlformats.org/officeDocument/2006/relationships/image" Target="../media/image240.png"/><Relationship Id="rId9" Type="http://schemas.openxmlformats.org/officeDocument/2006/relationships/oleObject" Target="../embeddings/oleObject242.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44.wmf"/><Relationship Id="rId2" Type="http://schemas.openxmlformats.org/officeDocument/2006/relationships/oleObject" Target="../embeddings/oleObject243.bin"/><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247.bin"/><Relationship Id="rId13" Type="http://schemas.openxmlformats.org/officeDocument/2006/relationships/image" Target="../media/image250.wmf"/><Relationship Id="rId3" Type="http://schemas.openxmlformats.org/officeDocument/2006/relationships/image" Target="../media/image245.wmf"/><Relationship Id="rId7" Type="http://schemas.openxmlformats.org/officeDocument/2006/relationships/image" Target="../media/image247.wmf"/><Relationship Id="rId12" Type="http://schemas.openxmlformats.org/officeDocument/2006/relationships/oleObject" Target="../embeddings/oleObject249.bin"/><Relationship Id="rId2" Type="http://schemas.openxmlformats.org/officeDocument/2006/relationships/oleObject" Target="../embeddings/oleObject244.bin"/><Relationship Id="rId1" Type="http://schemas.openxmlformats.org/officeDocument/2006/relationships/slideLayout" Target="../slideLayouts/slideLayout12.xml"/><Relationship Id="rId6" Type="http://schemas.openxmlformats.org/officeDocument/2006/relationships/oleObject" Target="../embeddings/oleObject246.bin"/><Relationship Id="rId11" Type="http://schemas.openxmlformats.org/officeDocument/2006/relationships/image" Target="../media/image249.wmf"/><Relationship Id="rId5" Type="http://schemas.openxmlformats.org/officeDocument/2006/relationships/image" Target="../media/image246.wmf"/><Relationship Id="rId10" Type="http://schemas.openxmlformats.org/officeDocument/2006/relationships/oleObject" Target="../embeddings/oleObject248.bin"/><Relationship Id="rId4" Type="http://schemas.openxmlformats.org/officeDocument/2006/relationships/oleObject" Target="../embeddings/oleObject245.bin"/><Relationship Id="rId9" Type="http://schemas.openxmlformats.org/officeDocument/2006/relationships/image" Target="../media/image248.wmf"/><Relationship Id="rId14" Type="http://schemas.openxmlformats.org/officeDocument/2006/relationships/oleObject" Target="../embeddings/oleObject250.bin"/></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254.bin"/><Relationship Id="rId13" Type="http://schemas.openxmlformats.org/officeDocument/2006/relationships/image" Target="../media/image255.wmf"/><Relationship Id="rId18" Type="http://schemas.openxmlformats.org/officeDocument/2006/relationships/image" Target="../media/image236.wmf"/><Relationship Id="rId3" Type="http://schemas.openxmlformats.org/officeDocument/2006/relationships/image" Target="../media/image251.wmf"/><Relationship Id="rId21" Type="http://schemas.openxmlformats.org/officeDocument/2006/relationships/oleObject" Target="../embeddings/oleObject260.bin"/><Relationship Id="rId7" Type="http://schemas.openxmlformats.org/officeDocument/2006/relationships/image" Target="../media/image144.wmf"/><Relationship Id="rId12" Type="http://schemas.openxmlformats.org/officeDocument/2006/relationships/oleObject" Target="../embeddings/oleObject256.bin"/><Relationship Id="rId17" Type="http://schemas.openxmlformats.org/officeDocument/2006/relationships/oleObject" Target="../embeddings/oleObject258.bin"/><Relationship Id="rId2" Type="http://schemas.openxmlformats.org/officeDocument/2006/relationships/oleObject" Target="../embeddings/oleObject251.bin"/><Relationship Id="rId16" Type="http://schemas.openxmlformats.org/officeDocument/2006/relationships/image" Target="../media/image229.png"/><Relationship Id="rId20" Type="http://schemas.openxmlformats.org/officeDocument/2006/relationships/image" Target="../media/image237.wmf"/><Relationship Id="rId1" Type="http://schemas.openxmlformats.org/officeDocument/2006/relationships/slideLayout" Target="../slideLayouts/slideLayout12.xml"/><Relationship Id="rId6" Type="http://schemas.openxmlformats.org/officeDocument/2006/relationships/oleObject" Target="../embeddings/oleObject253.bin"/><Relationship Id="rId11" Type="http://schemas.openxmlformats.org/officeDocument/2006/relationships/image" Target="../media/image254.wmf"/><Relationship Id="rId24" Type="http://schemas.openxmlformats.org/officeDocument/2006/relationships/image" Target="../media/image235.wmf"/><Relationship Id="rId5" Type="http://schemas.openxmlformats.org/officeDocument/2006/relationships/image" Target="../media/image252.wmf"/><Relationship Id="rId15" Type="http://schemas.openxmlformats.org/officeDocument/2006/relationships/image" Target="../media/image256.wmf"/><Relationship Id="rId23" Type="http://schemas.openxmlformats.org/officeDocument/2006/relationships/oleObject" Target="../embeddings/oleObject261.bin"/><Relationship Id="rId10" Type="http://schemas.openxmlformats.org/officeDocument/2006/relationships/oleObject" Target="../embeddings/oleObject255.bin"/><Relationship Id="rId19" Type="http://schemas.openxmlformats.org/officeDocument/2006/relationships/oleObject" Target="../embeddings/oleObject259.bin"/><Relationship Id="rId4" Type="http://schemas.openxmlformats.org/officeDocument/2006/relationships/oleObject" Target="../embeddings/oleObject252.bin"/><Relationship Id="rId9" Type="http://schemas.openxmlformats.org/officeDocument/2006/relationships/image" Target="../media/image253.wmf"/><Relationship Id="rId14" Type="http://schemas.openxmlformats.org/officeDocument/2006/relationships/oleObject" Target="../embeddings/oleObject257.bin"/><Relationship Id="rId22" Type="http://schemas.openxmlformats.org/officeDocument/2006/relationships/image" Target="../media/image232.w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16.wmf"/><Relationship Id="rId18" Type="http://schemas.openxmlformats.org/officeDocument/2006/relationships/oleObject" Target="../embeddings/oleObject17.bin"/><Relationship Id="rId3" Type="http://schemas.openxmlformats.org/officeDocument/2006/relationships/image" Target="../media/image11.wmf"/><Relationship Id="rId7" Type="http://schemas.openxmlformats.org/officeDocument/2006/relationships/image" Target="../media/image13.wmf"/><Relationship Id="rId12" Type="http://schemas.openxmlformats.org/officeDocument/2006/relationships/oleObject" Target="../embeddings/oleObject14.bin"/><Relationship Id="rId17" Type="http://schemas.openxmlformats.org/officeDocument/2006/relationships/image" Target="../media/image18.wmf"/><Relationship Id="rId2" Type="http://schemas.openxmlformats.org/officeDocument/2006/relationships/oleObject" Target="../embeddings/oleObject9.bin"/><Relationship Id="rId16" Type="http://schemas.openxmlformats.org/officeDocument/2006/relationships/oleObject" Target="../embeddings/oleObject16.bin"/><Relationship Id="rId1" Type="http://schemas.openxmlformats.org/officeDocument/2006/relationships/slideLayout" Target="../slideLayouts/slideLayout12.xml"/><Relationship Id="rId6" Type="http://schemas.openxmlformats.org/officeDocument/2006/relationships/oleObject" Target="../embeddings/oleObject11.bin"/><Relationship Id="rId11" Type="http://schemas.openxmlformats.org/officeDocument/2006/relationships/image" Target="../media/image15.wmf"/><Relationship Id="rId5" Type="http://schemas.openxmlformats.org/officeDocument/2006/relationships/image" Target="../media/image12.wmf"/><Relationship Id="rId15" Type="http://schemas.openxmlformats.org/officeDocument/2006/relationships/image" Target="../media/image17.wmf"/><Relationship Id="rId10" Type="http://schemas.openxmlformats.org/officeDocument/2006/relationships/oleObject" Target="../embeddings/oleObject13.bin"/><Relationship Id="rId19" Type="http://schemas.openxmlformats.org/officeDocument/2006/relationships/image" Target="../media/image19.wmf"/><Relationship Id="rId4" Type="http://schemas.openxmlformats.org/officeDocument/2006/relationships/oleObject" Target="../embeddings/oleObject10.bin"/><Relationship Id="rId9" Type="http://schemas.openxmlformats.org/officeDocument/2006/relationships/image" Target="../media/image14.wmf"/><Relationship Id="rId14" Type="http://schemas.openxmlformats.org/officeDocument/2006/relationships/oleObject" Target="../embeddings/oleObject15.bin"/></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265.bin"/><Relationship Id="rId13" Type="http://schemas.openxmlformats.org/officeDocument/2006/relationships/oleObject" Target="../embeddings/oleObject268.bin"/><Relationship Id="rId3" Type="http://schemas.openxmlformats.org/officeDocument/2006/relationships/image" Target="../media/image255.wmf"/><Relationship Id="rId7" Type="http://schemas.openxmlformats.org/officeDocument/2006/relationships/image" Target="../media/image258.wmf"/><Relationship Id="rId12" Type="http://schemas.openxmlformats.org/officeDocument/2006/relationships/image" Target="../media/image260.wmf"/><Relationship Id="rId2" Type="http://schemas.openxmlformats.org/officeDocument/2006/relationships/oleObject" Target="../embeddings/oleObject262.bin"/><Relationship Id="rId1" Type="http://schemas.openxmlformats.org/officeDocument/2006/relationships/slideLayout" Target="../slideLayouts/slideLayout12.xml"/><Relationship Id="rId6" Type="http://schemas.openxmlformats.org/officeDocument/2006/relationships/oleObject" Target="../embeddings/oleObject264.bin"/><Relationship Id="rId11" Type="http://schemas.openxmlformats.org/officeDocument/2006/relationships/oleObject" Target="../embeddings/oleObject267.bin"/><Relationship Id="rId5" Type="http://schemas.openxmlformats.org/officeDocument/2006/relationships/image" Target="../media/image257.wmf"/><Relationship Id="rId10" Type="http://schemas.openxmlformats.org/officeDocument/2006/relationships/oleObject" Target="../embeddings/oleObject266.bin"/><Relationship Id="rId4" Type="http://schemas.openxmlformats.org/officeDocument/2006/relationships/oleObject" Target="../embeddings/oleObject263.bin"/><Relationship Id="rId9" Type="http://schemas.openxmlformats.org/officeDocument/2006/relationships/image" Target="../media/image259.wmf"/><Relationship Id="rId14" Type="http://schemas.openxmlformats.org/officeDocument/2006/relationships/image" Target="../media/image261.wmf"/></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272.bin"/><Relationship Id="rId13" Type="http://schemas.openxmlformats.org/officeDocument/2006/relationships/image" Target="../media/image267.wmf"/><Relationship Id="rId18" Type="http://schemas.openxmlformats.org/officeDocument/2006/relationships/oleObject" Target="../embeddings/oleObject277.bin"/><Relationship Id="rId3" Type="http://schemas.openxmlformats.org/officeDocument/2006/relationships/image" Target="../media/image262.wmf"/><Relationship Id="rId21" Type="http://schemas.openxmlformats.org/officeDocument/2006/relationships/image" Target="../media/image271.wmf"/><Relationship Id="rId7" Type="http://schemas.openxmlformats.org/officeDocument/2006/relationships/image" Target="../media/image264.wmf"/><Relationship Id="rId12" Type="http://schemas.openxmlformats.org/officeDocument/2006/relationships/oleObject" Target="../embeddings/oleObject274.bin"/><Relationship Id="rId17" Type="http://schemas.openxmlformats.org/officeDocument/2006/relationships/image" Target="../media/image269.wmf"/><Relationship Id="rId2" Type="http://schemas.openxmlformats.org/officeDocument/2006/relationships/oleObject" Target="../embeddings/oleObject269.bin"/><Relationship Id="rId16" Type="http://schemas.openxmlformats.org/officeDocument/2006/relationships/oleObject" Target="../embeddings/oleObject276.bin"/><Relationship Id="rId20" Type="http://schemas.openxmlformats.org/officeDocument/2006/relationships/oleObject" Target="../embeddings/oleObject278.bin"/><Relationship Id="rId1" Type="http://schemas.openxmlformats.org/officeDocument/2006/relationships/slideLayout" Target="../slideLayouts/slideLayout12.xml"/><Relationship Id="rId6" Type="http://schemas.openxmlformats.org/officeDocument/2006/relationships/oleObject" Target="../embeddings/oleObject271.bin"/><Relationship Id="rId11" Type="http://schemas.openxmlformats.org/officeDocument/2006/relationships/image" Target="../media/image266.wmf"/><Relationship Id="rId5" Type="http://schemas.openxmlformats.org/officeDocument/2006/relationships/image" Target="../media/image263.wmf"/><Relationship Id="rId15" Type="http://schemas.openxmlformats.org/officeDocument/2006/relationships/image" Target="../media/image268.wmf"/><Relationship Id="rId10" Type="http://schemas.openxmlformats.org/officeDocument/2006/relationships/oleObject" Target="../embeddings/oleObject273.bin"/><Relationship Id="rId19" Type="http://schemas.openxmlformats.org/officeDocument/2006/relationships/image" Target="../media/image270.wmf"/><Relationship Id="rId4" Type="http://schemas.openxmlformats.org/officeDocument/2006/relationships/oleObject" Target="../embeddings/oleObject270.bin"/><Relationship Id="rId9" Type="http://schemas.openxmlformats.org/officeDocument/2006/relationships/image" Target="../media/image265.wmf"/><Relationship Id="rId14" Type="http://schemas.openxmlformats.org/officeDocument/2006/relationships/oleObject" Target="../embeddings/oleObject275.bin"/></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282.bin"/><Relationship Id="rId13" Type="http://schemas.openxmlformats.org/officeDocument/2006/relationships/image" Target="../media/image220.wmf"/><Relationship Id="rId3" Type="http://schemas.openxmlformats.org/officeDocument/2006/relationships/image" Target="../media/image255.wmf"/><Relationship Id="rId7" Type="http://schemas.openxmlformats.org/officeDocument/2006/relationships/image" Target="../media/image273.wmf"/><Relationship Id="rId12" Type="http://schemas.openxmlformats.org/officeDocument/2006/relationships/oleObject" Target="../embeddings/oleObject284.bin"/><Relationship Id="rId17" Type="http://schemas.openxmlformats.org/officeDocument/2006/relationships/image" Target="../media/image276.wmf"/><Relationship Id="rId2" Type="http://schemas.openxmlformats.org/officeDocument/2006/relationships/oleObject" Target="../embeddings/oleObject279.bin"/><Relationship Id="rId16" Type="http://schemas.openxmlformats.org/officeDocument/2006/relationships/oleObject" Target="../embeddings/oleObject286.bin"/><Relationship Id="rId1" Type="http://schemas.openxmlformats.org/officeDocument/2006/relationships/slideLayout" Target="../slideLayouts/slideLayout12.xml"/><Relationship Id="rId6" Type="http://schemas.openxmlformats.org/officeDocument/2006/relationships/oleObject" Target="../embeddings/oleObject281.bin"/><Relationship Id="rId11" Type="http://schemas.openxmlformats.org/officeDocument/2006/relationships/image" Target="../media/image219.wmf"/><Relationship Id="rId5" Type="http://schemas.openxmlformats.org/officeDocument/2006/relationships/image" Target="../media/image272.wmf"/><Relationship Id="rId15" Type="http://schemas.openxmlformats.org/officeDocument/2006/relationships/image" Target="../media/image275.wmf"/><Relationship Id="rId10" Type="http://schemas.openxmlformats.org/officeDocument/2006/relationships/oleObject" Target="../embeddings/oleObject283.bin"/><Relationship Id="rId4" Type="http://schemas.openxmlformats.org/officeDocument/2006/relationships/oleObject" Target="../embeddings/oleObject280.bin"/><Relationship Id="rId9" Type="http://schemas.openxmlformats.org/officeDocument/2006/relationships/image" Target="../media/image274.wmf"/><Relationship Id="rId14" Type="http://schemas.openxmlformats.org/officeDocument/2006/relationships/oleObject" Target="../embeddings/oleObject285.bin"/></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7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78.wmf"/><Relationship Id="rId2" Type="http://schemas.openxmlformats.org/officeDocument/2006/relationships/oleObject" Target="../embeddings/oleObject287.bin"/><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79.wmf"/><Relationship Id="rId2" Type="http://schemas.openxmlformats.org/officeDocument/2006/relationships/oleObject" Target="../embeddings/oleObject288.bin"/><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1.bin"/><Relationship Id="rId13" Type="http://schemas.openxmlformats.org/officeDocument/2006/relationships/image" Target="../media/image24.wmf"/><Relationship Id="rId18" Type="http://schemas.openxmlformats.org/officeDocument/2006/relationships/oleObject" Target="../embeddings/oleObject26.bin"/><Relationship Id="rId3" Type="http://schemas.openxmlformats.org/officeDocument/2006/relationships/image" Target="../media/image11.wmf"/><Relationship Id="rId21" Type="http://schemas.openxmlformats.org/officeDocument/2006/relationships/image" Target="../media/image28.wmf"/><Relationship Id="rId7" Type="http://schemas.openxmlformats.org/officeDocument/2006/relationships/image" Target="../media/image21.wmf"/><Relationship Id="rId12" Type="http://schemas.openxmlformats.org/officeDocument/2006/relationships/oleObject" Target="../embeddings/oleObject23.bin"/><Relationship Id="rId17" Type="http://schemas.openxmlformats.org/officeDocument/2006/relationships/image" Target="../media/image26.wmf"/><Relationship Id="rId25" Type="http://schemas.openxmlformats.org/officeDocument/2006/relationships/image" Target="../media/image30.wmf"/><Relationship Id="rId2" Type="http://schemas.openxmlformats.org/officeDocument/2006/relationships/oleObject" Target="../embeddings/oleObject18.bin"/><Relationship Id="rId16" Type="http://schemas.openxmlformats.org/officeDocument/2006/relationships/oleObject" Target="../embeddings/oleObject25.bin"/><Relationship Id="rId20" Type="http://schemas.openxmlformats.org/officeDocument/2006/relationships/oleObject" Target="../embeddings/oleObject27.bin"/><Relationship Id="rId1" Type="http://schemas.openxmlformats.org/officeDocument/2006/relationships/slideLayout" Target="../slideLayouts/slideLayout12.xml"/><Relationship Id="rId6" Type="http://schemas.openxmlformats.org/officeDocument/2006/relationships/oleObject" Target="../embeddings/oleObject20.bin"/><Relationship Id="rId11" Type="http://schemas.openxmlformats.org/officeDocument/2006/relationships/image" Target="../media/image23.wmf"/><Relationship Id="rId24" Type="http://schemas.openxmlformats.org/officeDocument/2006/relationships/oleObject" Target="../embeddings/oleObject29.bin"/><Relationship Id="rId5" Type="http://schemas.openxmlformats.org/officeDocument/2006/relationships/image" Target="../media/image20.wmf"/><Relationship Id="rId15" Type="http://schemas.openxmlformats.org/officeDocument/2006/relationships/image" Target="../media/image25.wmf"/><Relationship Id="rId23" Type="http://schemas.openxmlformats.org/officeDocument/2006/relationships/image" Target="../media/image29.wmf"/><Relationship Id="rId10" Type="http://schemas.openxmlformats.org/officeDocument/2006/relationships/oleObject" Target="../embeddings/oleObject22.bin"/><Relationship Id="rId19" Type="http://schemas.openxmlformats.org/officeDocument/2006/relationships/image" Target="../media/image27.wmf"/><Relationship Id="rId4" Type="http://schemas.openxmlformats.org/officeDocument/2006/relationships/oleObject" Target="../embeddings/oleObject19.bin"/><Relationship Id="rId9" Type="http://schemas.openxmlformats.org/officeDocument/2006/relationships/image" Target="../media/image22.wmf"/><Relationship Id="rId14" Type="http://schemas.openxmlformats.org/officeDocument/2006/relationships/oleObject" Target="../embeddings/oleObject24.bin"/><Relationship Id="rId22" Type="http://schemas.openxmlformats.org/officeDocument/2006/relationships/oleObject" Target="../embeddings/oleObject28.bin"/></Relationships>
</file>

<file path=ppt/slides/_rels/slide8.xml.rels><?xml version="1.0" encoding="UTF-8" standalone="yes"?>
<Relationships xmlns="http://schemas.openxmlformats.org/package/2006/relationships"><Relationship Id="rId8" Type="http://schemas.openxmlformats.org/officeDocument/2006/relationships/image" Target="../media/image34.wmf"/><Relationship Id="rId13" Type="http://schemas.openxmlformats.org/officeDocument/2006/relationships/oleObject" Target="../embeddings/oleObject35.bin"/><Relationship Id="rId3" Type="http://schemas.openxmlformats.org/officeDocument/2006/relationships/oleObject" Target="../embeddings/oleObject30.bin"/><Relationship Id="rId7" Type="http://schemas.openxmlformats.org/officeDocument/2006/relationships/oleObject" Target="../embeddings/oleObject32.bin"/><Relationship Id="rId12" Type="http://schemas.openxmlformats.org/officeDocument/2006/relationships/image" Target="../media/image36.wmf"/><Relationship Id="rId2" Type="http://schemas.openxmlformats.org/officeDocument/2006/relationships/image" Target="../media/image31.png"/><Relationship Id="rId1" Type="http://schemas.openxmlformats.org/officeDocument/2006/relationships/slideLayout" Target="../slideLayouts/slideLayout12.xml"/><Relationship Id="rId6" Type="http://schemas.openxmlformats.org/officeDocument/2006/relationships/image" Target="../media/image33.wmf"/><Relationship Id="rId11" Type="http://schemas.openxmlformats.org/officeDocument/2006/relationships/oleObject" Target="../embeddings/oleObject34.bin"/><Relationship Id="rId5" Type="http://schemas.openxmlformats.org/officeDocument/2006/relationships/oleObject" Target="../embeddings/oleObject31.bin"/><Relationship Id="rId10" Type="http://schemas.openxmlformats.org/officeDocument/2006/relationships/image" Target="../media/image35.wmf"/><Relationship Id="rId4" Type="http://schemas.openxmlformats.org/officeDocument/2006/relationships/image" Target="../media/image32.wmf"/><Relationship Id="rId9" Type="http://schemas.openxmlformats.org/officeDocument/2006/relationships/oleObject" Target="../embeddings/oleObject33.bin"/><Relationship Id="rId14" Type="http://schemas.openxmlformats.org/officeDocument/2006/relationships/image" Target="../media/image37.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05200" y="5257800"/>
            <a:ext cx="5410200" cy="1143000"/>
          </a:xfrm>
        </p:spPr>
        <p:txBody>
          <a:bodyPr>
            <a:normAutofit/>
          </a:bodyPr>
          <a:lstStyle/>
          <a:p>
            <a:r>
              <a:rPr lang="en-US" sz="2000" dirty="0">
                <a:solidFill>
                  <a:schemeClr val="tx1"/>
                </a:solidFill>
                <a:latin typeface="Times New Roman" pitchFamily="18" charset="0"/>
                <a:cs typeface="Times New Roman" pitchFamily="18" charset="0"/>
              </a:rPr>
              <a:t>BIÊN SOẠN:</a:t>
            </a:r>
          </a:p>
          <a:p>
            <a:r>
              <a:rPr lang="en-US" b="1" dirty="0">
                <a:solidFill>
                  <a:schemeClr val="tx1"/>
                </a:solidFill>
                <a:latin typeface="Times New Roman" pitchFamily="18" charset="0"/>
                <a:cs typeface="Times New Roman" pitchFamily="18" charset="0"/>
              </a:rPr>
              <a:t> </a:t>
            </a:r>
            <a:r>
              <a:rPr lang="en-US" sz="2400" dirty="0">
                <a:solidFill>
                  <a:schemeClr val="tx1"/>
                </a:solidFill>
                <a:latin typeface="Times New Roman" pitchFamily="18" charset="0"/>
                <a:cs typeface="Times New Roman" pitchFamily="18" charset="0"/>
              </a:rPr>
              <a:t>VÕ THỊ NGỌC THUỶ</a:t>
            </a:r>
            <a:endParaRPr lang="en-US" dirty="0">
              <a:solidFill>
                <a:schemeClr val="tx1"/>
              </a:solidFill>
              <a:latin typeface="Times New Roman" pitchFamily="18" charset="0"/>
              <a:cs typeface="Times New Roman" pitchFamily="18" charset="0"/>
            </a:endParaRPr>
          </a:p>
        </p:txBody>
      </p:sp>
      <p:pic>
        <p:nvPicPr>
          <p:cNvPr id="4" name="Picture 5"/>
          <p:cNvPicPr>
            <a:picLocks noChangeAspect="1" noChangeArrowheads="1"/>
          </p:cNvPicPr>
          <p:nvPr/>
        </p:nvPicPr>
        <p:blipFill>
          <a:blip r:embed="rId2"/>
          <a:srcRect/>
          <a:stretch>
            <a:fillRect/>
          </a:stretch>
        </p:blipFill>
        <p:spPr bwMode="auto">
          <a:xfrm>
            <a:off x="228601" y="1143000"/>
            <a:ext cx="2819400" cy="3276600"/>
          </a:xfrm>
          <a:prstGeom prst="rect">
            <a:avLst/>
          </a:prstGeom>
          <a:noFill/>
          <a:ln w="9525">
            <a:noFill/>
            <a:miter lim="800000"/>
            <a:headEnd/>
            <a:tailEnd/>
          </a:ln>
        </p:spPr>
      </p:pic>
      <p:sp>
        <p:nvSpPr>
          <p:cNvPr id="5" name="Text Box 3"/>
          <p:cNvSpPr txBox="1">
            <a:spLocks noChangeArrowheads="1"/>
          </p:cNvSpPr>
          <p:nvPr/>
        </p:nvSpPr>
        <p:spPr bwMode="auto">
          <a:xfrm>
            <a:off x="4191000" y="2133600"/>
            <a:ext cx="3886200" cy="707886"/>
          </a:xfrm>
          <a:prstGeom prst="rect">
            <a:avLst/>
          </a:prstGeom>
          <a:solidFill>
            <a:srgbClr val="B7DE26"/>
          </a:solidFill>
          <a:ln w="9525">
            <a:solidFill>
              <a:srgbClr val="0066FF"/>
            </a:solidFill>
            <a:miter lim="800000"/>
            <a:headEnd/>
            <a:tailEnd/>
          </a:ln>
          <a:effectLst/>
        </p:spPr>
        <p:txBody>
          <a:bodyPr wrap="square">
            <a:spAutoFit/>
          </a:bodyPr>
          <a:lstStyle/>
          <a:p>
            <a:pPr algn="ctr">
              <a:spcBef>
                <a:spcPct val="50000"/>
              </a:spcBef>
            </a:pPr>
            <a:r>
              <a:rPr lang="en-US" sz="4000" b="1" dirty="0">
                <a:effectLst>
                  <a:outerShdw blurRad="38100" dist="38100" dir="2700000" algn="tl">
                    <a:srgbClr val="FFFFFF"/>
                  </a:outerShdw>
                </a:effectLst>
                <a:latin typeface="Times New Roman" pitchFamily="18" charset="0"/>
                <a:cs typeface="Times New Roman" pitchFamily="18" charset="0"/>
              </a:rPr>
              <a:t>VẬT LÝ 1</a:t>
            </a:r>
          </a:p>
        </p:txBody>
      </p:sp>
      <p:sp>
        <p:nvSpPr>
          <p:cNvPr id="6" name="Text Box 2"/>
          <p:cNvSpPr txBox="1">
            <a:spLocks noChangeArrowheads="1"/>
          </p:cNvSpPr>
          <p:nvPr/>
        </p:nvSpPr>
        <p:spPr bwMode="auto">
          <a:xfrm>
            <a:off x="3048000" y="1447800"/>
            <a:ext cx="3505200" cy="400110"/>
          </a:xfrm>
          <a:prstGeom prst="rect">
            <a:avLst/>
          </a:prstGeom>
          <a:noFill/>
          <a:ln w="9525">
            <a:noFill/>
            <a:miter lim="800000"/>
            <a:headEnd/>
            <a:tailEnd/>
          </a:ln>
          <a:effectLst/>
        </p:spPr>
        <p:txBody>
          <a:bodyPr>
            <a:spAutoFit/>
          </a:bodyPr>
          <a:lstStyle/>
          <a:p>
            <a:pPr algn="l">
              <a:spcBef>
                <a:spcPct val="50000"/>
              </a:spcBef>
            </a:pPr>
            <a:r>
              <a:rPr lang="en-US" sz="2000" b="1" dirty="0">
                <a:solidFill>
                  <a:srgbClr val="0066FF"/>
                </a:solidFill>
                <a:latin typeface="VNI-Times" pitchFamily="2" charset="0"/>
              </a:rPr>
              <a:t>BAØI GIAÛNG</a:t>
            </a:r>
            <a:r>
              <a:rPr lang="en-US" sz="1400" dirty="0">
                <a:solidFill>
                  <a:srgbClr val="0066FF"/>
                </a:solidFill>
                <a:latin typeface="VNI-Times" pitchFamily="2" charset="0"/>
              </a:rPr>
              <a:t>  </a:t>
            </a:r>
          </a:p>
        </p:txBody>
      </p:sp>
      <p:sp>
        <p:nvSpPr>
          <p:cNvPr id="7" name="Text Box 6"/>
          <p:cNvSpPr txBox="1">
            <a:spLocks noChangeArrowheads="1"/>
          </p:cNvSpPr>
          <p:nvPr/>
        </p:nvSpPr>
        <p:spPr bwMode="auto">
          <a:xfrm>
            <a:off x="228600" y="4648200"/>
            <a:ext cx="3276600" cy="366713"/>
          </a:xfrm>
          <a:prstGeom prst="rect">
            <a:avLst/>
          </a:prstGeom>
          <a:noFill/>
          <a:ln w="9525">
            <a:noFill/>
            <a:miter lim="800000"/>
            <a:headEnd/>
            <a:tailEnd/>
          </a:ln>
          <a:effectLst/>
        </p:spPr>
        <p:txBody>
          <a:bodyPr>
            <a:spAutoFit/>
          </a:bodyPr>
          <a:lstStyle/>
          <a:p>
            <a:pPr algn="l">
              <a:spcBef>
                <a:spcPct val="50000"/>
              </a:spcBef>
            </a:pPr>
            <a:r>
              <a:rPr lang="en-US" sz="1800" dirty="0">
                <a:latin typeface="Times New Roman" pitchFamily="18" charset="0"/>
              </a:rPr>
              <a:t>Isaac Newton ( 1642 – 1727 )</a:t>
            </a:r>
          </a:p>
        </p:txBody>
      </p:sp>
      <p:sp>
        <p:nvSpPr>
          <p:cNvPr id="9" name="Rectangle 4"/>
          <p:cNvSpPr>
            <a:spLocks noChangeArrowheads="1"/>
          </p:cNvSpPr>
          <p:nvPr/>
        </p:nvSpPr>
        <p:spPr bwMode="auto">
          <a:xfrm>
            <a:off x="3581400" y="3048000"/>
            <a:ext cx="5257800" cy="1938992"/>
          </a:xfrm>
          <a:prstGeom prst="rect">
            <a:avLst/>
          </a:prstGeom>
          <a:solidFill>
            <a:schemeClr val="accent3">
              <a:lumMod val="20000"/>
              <a:lumOff val="80000"/>
            </a:schemeClr>
          </a:solidFill>
          <a:ln w="9525">
            <a:noFill/>
            <a:miter lim="800000"/>
            <a:headEnd/>
            <a:tailEnd/>
          </a:ln>
          <a:effectLst/>
        </p:spPr>
        <p:txBody>
          <a:bodyPr wrap="square">
            <a:spAutoFit/>
          </a:bodyPr>
          <a:lstStyle/>
          <a:p>
            <a:pPr algn="ctr">
              <a:spcBef>
                <a:spcPct val="50000"/>
              </a:spcBef>
              <a:defRPr/>
            </a:pPr>
            <a:r>
              <a:rPr lang="en-US" sz="6000" b="1" dirty="0">
                <a:solidFill>
                  <a:srgbClr val="FF6600"/>
                </a:solidFill>
                <a:effectLst>
                  <a:outerShdw blurRad="38100" dist="38100" dir="2700000" algn="tl">
                    <a:srgbClr val="000000"/>
                  </a:outerShdw>
                </a:effectLst>
                <a:latin typeface="Times New Roman" pitchFamily="18" charset="0"/>
                <a:cs typeface="Times New Roman" pitchFamily="18" charset="0"/>
              </a:rPr>
              <a:t>NHIỆT ĐỘNG LỰC HỌC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ppt_x"/>
                                          </p:val>
                                        </p:tav>
                                        <p:tav tm="100000">
                                          <p:val>
                                            <p:strVal val="#ppt_x"/>
                                          </p:val>
                                        </p:tav>
                                      </p:tavLst>
                                    </p:anim>
                                    <p:anim calcmode="lin" valueType="num">
                                      <p:cBhvr additive="base">
                                        <p:cTn id="8" dur="20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par>
                                <p:cTn id="19" presetID="2" presetClass="entr" presetSubtype="1"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2000" fill="hold"/>
                                        <p:tgtEl>
                                          <p:spTgt spid="7"/>
                                        </p:tgtEl>
                                        <p:attrNameLst>
                                          <p:attrName>ppt_x</p:attrName>
                                        </p:attrNameLst>
                                      </p:cBhvr>
                                      <p:tavLst>
                                        <p:tav tm="0">
                                          <p:val>
                                            <p:strVal val="#ppt_x"/>
                                          </p:val>
                                        </p:tav>
                                        <p:tav tm="100000">
                                          <p:val>
                                            <p:strVal val="#ppt_x"/>
                                          </p:val>
                                        </p:tav>
                                      </p:tavLst>
                                    </p:anim>
                                    <p:anim calcmode="lin" valueType="num">
                                      <p:cBhvr additive="base">
                                        <p:cTn id="22" dur="20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6" name="Rectangle 4"/>
          <p:cNvSpPr>
            <a:spLocks noChangeArrowheads="1"/>
          </p:cNvSpPr>
          <p:nvPr/>
        </p:nvSpPr>
        <p:spPr bwMode="auto">
          <a:xfrm>
            <a:off x="838200" y="407988"/>
            <a:ext cx="5921375" cy="457200"/>
          </a:xfrm>
          <a:prstGeom prst="rect">
            <a:avLst/>
          </a:prstGeom>
          <a:noFill/>
          <a:ln w="9525">
            <a:noFill/>
            <a:miter lim="800000"/>
            <a:headEnd/>
            <a:tailEnd/>
          </a:ln>
        </p:spPr>
        <p:txBody>
          <a:bodyPr wrap="none">
            <a:spAutoFit/>
          </a:bodyPr>
          <a:lstStyle/>
          <a:p>
            <a:pPr algn="l">
              <a:spcBef>
                <a:spcPct val="50000"/>
              </a:spcBef>
            </a:pPr>
            <a:r>
              <a:rPr lang="en-US" sz="2400">
                <a:latin typeface="VNI-Times" pitchFamily="2" charset="0"/>
              </a:rPr>
              <a:t>c/ Caùc phaân töû xem nhö ñaøn hoài khi va</a:t>
            </a:r>
            <a:r>
              <a:rPr lang="en-US">
                <a:latin typeface="VNI-Times" pitchFamily="2" charset="0"/>
              </a:rPr>
              <a:t> </a:t>
            </a:r>
            <a:r>
              <a:rPr lang="en-US" sz="2400">
                <a:latin typeface="VNI-Times" pitchFamily="2" charset="0"/>
              </a:rPr>
              <a:t>chaïm.</a:t>
            </a:r>
          </a:p>
        </p:txBody>
      </p:sp>
      <p:sp>
        <p:nvSpPr>
          <p:cNvPr id="366597" name="Line 5"/>
          <p:cNvSpPr>
            <a:spLocks noChangeShapeType="1"/>
          </p:cNvSpPr>
          <p:nvPr/>
        </p:nvSpPr>
        <p:spPr bwMode="auto">
          <a:xfrm>
            <a:off x="1905000" y="1304925"/>
            <a:ext cx="0" cy="1447800"/>
          </a:xfrm>
          <a:prstGeom prst="line">
            <a:avLst/>
          </a:prstGeom>
          <a:noFill/>
          <a:ln w="38100">
            <a:solidFill>
              <a:schemeClr val="tx1"/>
            </a:solidFill>
            <a:round/>
            <a:headEnd/>
            <a:tailEnd/>
          </a:ln>
        </p:spPr>
        <p:txBody>
          <a:bodyPr/>
          <a:lstStyle/>
          <a:p>
            <a:endParaRPr lang="en-US"/>
          </a:p>
        </p:txBody>
      </p:sp>
      <p:sp>
        <p:nvSpPr>
          <p:cNvPr id="366598" name="Oval 6"/>
          <p:cNvSpPr>
            <a:spLocks noChangeArrowheads="1"/>
          </p:cNvSpPr>
          <p:nvPr/>
        </p:nvSpPr>
        <p:spPr bwMode="auto">
          <a:xfrm>
            <a:off x="914400" y="1457325"/>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6599" name="Line 7"/>
          <p:cNvSpPr>
            <a:spLocks noChangeShapeType="1"/>
          </p:cNvSpPr>
          <p:nvPr/>
        </p:nvSpPr>
        <p:spPr bwMode="auto">
          <a:xfrm>
            <a:off x="1143000" y="1609725"/>
            <a:ext cx="609600" cy="0"/>
          </a:xfrm>
          <a:prstGeom prst="line">
            <a:avLst/>
          </a:prstGeom>
          <a:noFill/>
          <a:ln w="9525">
            <a:solidFill>
              <a:schemeClr val="tx1"/>
            </a:solidFill>
            <a:round/>
            <a:headEnd/>
            <a:tailEnd type="arrow" w="med" len="med"/>
          </a:ln>
        </p:spPr>
        <p:txBody>
          <a:bodyPr/>
          <a:lstStyle/>
          <a:p>
            <a:endParaRPr lang="en-US"/>
          </a:p>
        </p:txBody>
      </p:sp>
      <p:sp>
        <p:nvSpPr>
          <p:cNvPr id="366601" name="Oval 9"/>
          <p:cNvSpPr>
            <a:spLocks noChangeArrowheads="1"/>
          </p:cNvSpPr>
          <p:nvPr/>
        </p:nvSpPr>
        <p:spPr bwMode="auto">
          <a:xfrm>
            <a:off x="1676400" y="2295525"/>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6602" name="Line 10"/>
          <p:cNvSpPr>
            <a:spLocks noChangeShapeType="1"/>
          </p:cNvSpPr>
          <p:nvPr/>
        </p:nvSpPr>
        <p:spPr bwMode="auto">
          <a:xfrm>
            <a:off x="1066800" y="2447925"/>
            <a:ext cx="609600" cy="0"/>
          </a:xfrm>
          <a:prstGeom prst="line">
            <a:avLst/>
          </a:prstGeom>
          <a:noFill/>
          <a:ln w="9525">
            <a:solidFill>
              <a:schemeClr val="tx1"/>
            </a:solidFill>
            <a:round/>
            <a:headEnd type="arrow" w="med" len="med"/>
            <a:tailEnd/>
          </a:ln>
        </p:spPr>
        <p:txBody>
          <a:bodyPr/>
          <a:lstStyle/>
          <a:p>
            <a:endParaRPr lang="en-US"/>
          </a:p>
        </p:txBody>
      </p:sp>
      <p:sp>
        <p:nvSpPr>
          <p:cNvPr id="366603" name="Line 11"/>
          <p:cNvSpPr>
            <a:spLocks noChangeShapeType="1"/>
          </p:cNvSpPr>
          <p:nvPr/>
        </p:nvSpPr>
        <p:spPr bwMode="auto">
          <a:xfrm flipH="1">
            <a:off x="1905000" y="1457325"/>
            <a:ext cx="152400" cy="152400"/>
          </a:xfrm>
          <a:prstGeom prst="line">
            <a:avLst/>
          </a:prstGeom>
          <a:noFill/>
          <a:ln w="9525">
            <a:solidFill>
              <a:schemeClr val="tx1"/>
            </a:solidFill>
            <a:round/>
            <a:headEnd/>
            <a:tailEnd/>
          </a:ln>
        </p:spPr>
        <p:txBody>
          <a:bodyPr/>
          <a:lstStyle/>
          <a:p>
            <a:endParaRPr lang="en-US"/>
          </a:p>
        </p:txBody>
      </p:sp>
      <p:sp>
        <p:nvSpPr>
          <p:cNvPr id="366604" name="Line 12"/>
          <p:cNvSpPr>
            <a:spLocks noChangeShapeType="1"/>
          </p:cNvSpPr>
          <p:nvPr/>
        </p:nvSpPr>
        <p:spPr bwMode="auto">
          <a:xfrm flipH="1">
            <a:off x="1905000" y="1609725"/>
            <a:ext cx="152400" cy="152400"/>
          </a:xfrm>
          <a:prstGeom prst="line">
            <a:avLst/>
          </a:prstGeom>
          <a:noFill/>
          <a:ln w="9525">
            <a:solidFill>
              <a:schemeClr val="tx1"/>
            </a:solidFill>
            <a:round/>
            <a:headEnd/>
            <a:tailEnd/>
          </a:ln>
        </p:spPr>
        <p:txBody>
          <a:bodyPr/>
          <a:lstStyle/>
          <a:p>
            <a:endParaRPr lang="en-US"/>
          </a:p>
        </p:txBody>
      </p:sp>
      <p:sp>
        <p:nvSpPr>
          <p:cNvPr id="366605" name="Line 13"/>
          <p:cNvSpPr>
            <a:spLocks noChangeShapeType="1"/>
          </p:cNvSpPr>
          <p:nvPr/>
        </p:nvSpPr>
        <p:spPr bwMode="auto">
          <a:xfrm flipH="1">
            <a:off x="1905000" y="1762125"/>
            <a:ext cx="152400" cy="152400"/>
          </a:xfrm>
          <a:prstGeom prst="line">
            <a:avLst/>
          </a:prstGeom>
          <a:noFill/>
          <a:ln w="9525">
            <a:solidFill>
              <a:schemeClr val="tx1"/>
            </a:solidFill>
            <a:round/>
            <a:headEnd/>
            <a:tailEnd/>
          </a:ln>
        </p:spPr>
        <p:txBody>
          <a:bodyPr/>
          <a:lstStyle/>
          <a:p>
            <a:endParaRPr lang="en-US"/>
          </a:p>
        </p:txBody>
      </p:sp>
      <p:sp>
        <p:nvSpPr>
          <p:cNvPr id="366606" name="Line 14"/>
          <p:cNvSpPr>
            <a:spLocks noChangeShapeType="1"/>
          </p:cNvSpPr>
          <p:nvPr/>
        </p:nvSpPr>
        <p:spPr bwMode="auto">
          <a:xfrm flipH="1">
            <a:off x="1981200" y="1914525"/>
            <a:ext cx="76200" cy="76200"/>
          </a:xfrm>
          <a:prstGeom prst="line">
            <a:avLst/>
          </a:prstGeom>
          <a:noFill/>
          <a:ln w="9525">
            <a:solidFill>
              <a:schemeClr val="tx1"/>
            </a:solidFill>
            <a:round/>
            <a:headEnd/>
            <a:tailEnd/>
          </a:ln>
        </p:spPr>
        <p:txBody>
          <a:bodyPr/>
          <a:lstStyle/>
          <a:p>
            <a:endParaRPr lang="en-US"/>
          </a:p>
        </p:txBody>
      </p:sp>
      <p:sp>
        <p:nvSpPr>
          <p:cNvPr id="145425" name="Line 15"/>
          <p:cNvSpPr>
            <a:spLocks noChangeShapeType="1"/>
          </p:cNvSpPr>
          <p:nvPr/>
        </p:nvSpPr>
        <p:spPr bwMode="auto">
          <a:xfrm flipH="1">
            <a:off x="1905000" y="2057400"/>
            <a:ext cx="152400" cy="152400"/>
          </a:xfrm>
          <a:prstGeom prst="line">
            <a:avLst/>
          </a:prstGeom>
          <a:noFill/>
          <a:ln w="9525">
            <a:solidFill>
              <a:schemeClr val="tx1"/>
            </a:solidFill>
            <a:round/>
            <a:headEnd/>
            <a:tailEnd/>
          </a:ln>
        </p:spPr>
        <p:txBody>
          <a:bodyPr/>
          <a:lstStyle/>
          <a:p>
            <a:endParaRPr lang="en-US"/>
          </a:p>
        </p:txBody>
      </p:sp>
      <p:sp>
        <p:nvSpPr>
          <p:cNvPr id="366608" name="Line 16"/>
          <p:cNvSpPr>
            <a:spLocks noChangeShapeType="1"/>
          </p:cNvSpPr>
          <p:nvPr/>
        </p:nvSpPr>
        <p:spPr bwMode="auto">
          <a:xfrm flipH="1">
            <a:off x="1905000" y="2066925"/>
            <a:ext cx="152400" cy="152400"/>
          </a:xfrm>
          <a:prstGeom prst="line">
            <a:avLst/>
          </a:prstGeom>
          <a:noFill/>
          <a:ln w="9525">
            <a:solidFill>
              <a:schemeClr val="tx1"/>
            </a:solidFill>
            <a:round/>
            <a:headEnd/>
            <a:tailEnd/>
          </a:ln>
        </p:spPr>
        <p:txBody>
          <a:bodyPr/>
          <a:lstStyle/>
          <a:p>
            <a:endParaRPr lang="en-US"/>
          </a:p>
        </p:txBody>
      </p:sp>
      <p:sp>
        <p:nvSpPr>
          <p:cNvPr id="366609" name="Line 17"/>
          <p:cNvSpPr>
            <a:spLocks noChangeShapeType="1"/>
          </p:cNvSpPr>
          <p:nvPr/>
        </p:nvSpPr>
        <p:spPr bwMode="auto">
          <a:xfrm flipH="1">
            <a:off x="1905000" y="2219325"/>
            <a:ext cx="152400" cy="152400"/>
          </a:xfrm>
          <a:prstGeom prst="line">
            <a:avLst/>
          </a:prstGeom>
          <a:noFill/>
          <a:ln w="9525">
            <a:solidFill>
              <a:schemeClr val="tx1"/>
            </a:solidFill>
            <a:round/>
            <a:headEnd/>
            <a:tailEnd/>
          </a:ln>
        </p:spPr>
        <p:txBody>
          <a:bodyPr/>
          <a:lstStyle/>
          <a:p>
            <a:endParaRPr lang="en-US"/>
          </a:p>
        </p:txBody>
      </p:sp>
      <p:sp>
        <p:nvSpPr>
          <p:cNvPr id="366610" name="Line 18"/>
          <p:cNvSpPr>
            <a:spLocks noChangeShapeType="1"/>
          </p:cNvSpPr>
          <p:nvPr/>
        </p:nvSpPr>
        <p:spPr bwMode="auto">
          <a:xfrm flipH="1">
            <a:off x="1905000" y="2371725"/>
            <a:ext cx="152400" cy="152400"/>
          </a:xfrm>
          <a:prstGeom prst="line">
            <a:avLst/>
          </a:prstGeom>
          <a:noFill/>
          <a:ln w="9525">
            <a:solidFill>
              <a:schemeClr val="tx1"/>
            </a:solidFill>
            <a:round/>
            <a:headEnd/>
            <a:tailEnd/>
          </a:ln>
        </p:spPr>
        <p:txBody>
          <a:bodyPr/>
          <a:lstStyle/>
          <a:p>
            <a:endParaRPr lang="en-US"/>
          </a:p>
        </p:txBody>
      </p:sp>
      <p:sp>
        <p:nvSpPr>
          <p:cNvPr id="366611" name="Line 19"/>
          <p:cNvSpPr>
            <a:spLocks noChangeShapeType="1"/>
          </p:cNvSpPr>
          <p:nvPr/>
        </p:nvSpPr>
        <p:spPr bwMode="auto">
          <a:xfrm flipH="1">
            <a:off x="1905000" y="2524125"/>
            <a:ext cx="152400" cy="152400"/>
          </a:xfrm>
          <a:prstGeom prst="line">
            <a:avLst/>
          </a:prstGeom>
          <a:noFill/>
          <a:ln w="9525">
            <a:solidFill>
              <a:schemeClr val="tx1"/>
            </a:solidFill>
            <a:round/>
            <a:headEnd/>
            <a:tailEnd/>
          </a:ln>
        </p:spPr>
        <p:txBody>
          <a:bodyPr/>
          <a:lstStyle/>
          <a:p>
            <a:endParaRPr lang="en-US"/>
          </a:p>
        </p:txBody>
      </p:sp>
      <p:sp>
        <p:nvSpPr>
          <p:cNvPr id="366612" name="Line 20"/>
          <p:cNvSpPr>
            <a:spLocks noChangeShapeType="1"/>
          </p:cNvSpPr>
          <p:nvPr/>
        </p:nvSpPr>
        <p:spPr bwMode="auto">
          <a:xfrm flipH="1">
            <a:off x="1905000" y="1304925"/>
            <a:ext cx="152400" cy="152400"/>
          </a:xfrm>
          <a:prstGeom prst="line">
            <a:avLst/>
          </a:prstGeom>
          <a:noFill/>
          <a:ln w="9525">
            <a:solidFill>
              <a:schemeClr val="tx1"/>
            </a:solidFill>
            <a:round/>
            <a:headEnd/>
            <a:tailEnd/>
          </a:ln>
        </p:spPr>
        <p:txBody>
          <a:bodyPr/>
          <a:lstStyle/>
          <a:p>
            <a:endParaRPr lang="en-US"/>
          </a:p>
        </p:txBody>
      </p:sp>
      <p:graphicFrame>
        <p:nvGraphicFramePr>
          <p:cNvPr id="366613" name="Object 21"/>
          <p:cNvGraphicFramePr>
            <a:graphicFrameLocks noGrp="1" noChangeAspect="1"/>
          </p:cNvGraphicFramePr>
          <p:nvPr>
            <p:ph sz="quarter" idx="1"/>
          </p:nvPr>
        </p:nvGraphicFramePr>
        <p:xfrm>
          <a:off x="685800" y="2514600"/>
          <a:ext cx="685800" cy="466725"/>
        </p:xfrm>
        <a:graphic>
          <a:graphicData uri="http://schemas.openxmlformats.org/presentationml/2006/ole">
            <mc:AlternateContent xmlns:mc="http://schemas.openxmlformats.org/markup-compatibility/2006">
              <mc:Choice xmlns:v="urn:schemas-microsoft-com:vml" Requires="v">
                <p:oleObj name="Equation" r:id="rId2" imgW="317160" imgH="215640" progId="Equation.DSMT4">
                  <p:embed/>
                </p:oleObj>
              </mc:Choice>
              <mc:Fallback>
                <p:oleObj name="Equation" r:id="rId2" imgW="317160" imgH="215640" progId="Equation.DSMT4">
                  <p:embed/>
                  <p:pic>
                    <p:nvPicPr>
                      <p:cNvPr id="366613" name="Object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514600"/>
                        <a:ext cx="685800"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6615" name="Object 23"/>
          <p:cNvGraphicFramePr>
            <a:graphicFrameLocks noGrp="1" noChangeAspect="1"/>
          </p:cNvGraphicFramePr>
          <p:nvPr>
            <p:ph sz="quarter" idx="2"/>
          </p:nvPr>
        </p:nvGraphicFramePr>
        <p:xfrm>
          <a:off x="457200" y="1000125"/>
          <a:ext cx="609600" cy="414338"/>
        </p:xfrm>
        <a:graphic>
          <a:graphicData uri="http://schemas.openxmlformats.org/presentationml/2006/ole">
            <mc:AlternateContent xmlns:mc="http://schemas.openxmlformats.org/markup-compatibility/2006">
              <mc:Choice xmlns:v="urn:schemas-microsoft-com:vml" Requires="v">
                <p:oleObj name="Equation" r:id="rId4" imgW="317160" imgH="215640" progId="Equation.DSMT4">
                  <p:embed/>
                </p:oleObj>
              </mc:Choice>
              <mc:Fallback>
                <p:oleObj name="Equation" r:id="rId4" imgW="317160" imgH="215640" progId="Equation.DSMT4">
                  <p:embed/>
                  <p:pic>
                    <p:nvPicPr>
                      <p:cNvPr id="366615" name="Object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000125"/>
                        <a:ext cx="609600" cy="414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6623" name="Object 31"/>
          <p:cNvGraphicFramePr>
            <a:graphicFrameLocks noGrp="1" noChangeAspect="1"/>
          </p:cNvGraphicFramePr>
          <p:nvPr>
            <p:ph sz="quarter" idx="3"/>
          </p:nvPr>
        </p:nvGraphicFramePr>
        <p:xfrm>
          <a:off x="4267200" y="4343400"/>
          <a:ext cx="3683000" cy="623888"/>
        </p:xfrm>
        <a:graphic>
          <a:graphicData uri="http://schemas.openxmlformats.org/presentationml/2006/ole">
            <mc:AlternateContent xmlns:mc="http://schemas.openxmlformats.org/markup-compatibility/2006">
              <mc:Choice xmlns:v="urn:schemas-microsoft-com:vml" Requires="v">
                <p:oleObj name="Equation" r:id="rId6" imgW="1498320" imgH="253800" progId="Equation.DSMT4">
                  <p:embed/>
                </p:oleObj>
              </mc:Choice>
              <mc:Fallback>
                <p:oleObj name="Equation" r:id="rId6" imgW="1498320" imgH="253800" progId="Equation.DSMT4">
                  <p:embed/>
                  <p:pic>
                    <p:nvPicPr>
                      <p:cNvPr id="366623" name="Object 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67200" y="4343400"/>
                        <a:ext cx="3683000" cy="623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6618" name="Line 26"/>
          <p:cNvSpPr>
            <a:spLocks noChangeShapeType="1"/>
          </p:cNvSpPr>
          <p:nvPr/>
        </p:nvSpPr>
        <p:spPr bwMode="auto">
          <a:xfrm>
            <a:off x="457200" y="1990725"/>
            <a:ext cx="1371600" cy="0"/>
          </a:xfrm>
          <a:prstGeom prst="line">
            <a:avLst/>
          </a:prstGeom>
          <a:noFill/>
          <a:ln w="9525">
            <a:solidFill>
              <a:schemeClr val="tx1"/>
            </a:solidFill>
            <a:round/>
            <a:headEnd type="arrow" w="med" len="med"/>
            <a:tailEnd/>
          </a:ln>
        </p:spPr>
        <p:txBody>
          <a:bodyPr/>
          <a:lstStyle/>
          <a:p>
            <a:endParaRPr lang="en-US"/>
          </a:p>
        </p:txBody>
      </p:sp>
      <p:sp>
        <p:nvSpPr>
          <p:cNvPr id="366619" name="Text Box 27"/>
          <p:cNvSpPr txBox="1">
            <a:spLocks noChangeArrowheads="1"/>
          </p:cNvSpPr>
          <p:nvPr/>
        </p:nvSpPr>
        <p:spPr bwMode="auto">
          <a:xfrm>
            <a:off x="304800" y="1609725"/>
            <a:ext cx="4572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a:t>
            </a:r>
          </a:p>
        </p:txBody>
      </p:sp>
      <p:sp>
        <p:nvSpPr>
          <p:cNvPr id="366620" name="Text Box 28"/>
          <p:cNvSpPr txBox="1">
            <a:spLocks noChangeArrowheads="1"/>
          </p:cNvSpPr>
          <p:nvPr/>
        </p:nvSpPr>
        <p:spPr bwMode="auto">
          <a:xfrm>
            <a:off x="3429000" y="2514600"/>
            <a:ext cx="5410200" cy="118745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Va chaïm ñaøn hoài vôùi thaønh bình </a:t>
            </a:r>
            <a:r>
              <a:rPr lang="en-US" sz="2400">
                <a:latin typeface="Times" pitchFamily="18" charset="0"/>
              </a:rPr>
              <a:t> →</a:t>
            </a:r>
            <a:r>
              <a:rPr lang="en-US" sz="2400">
                <a:latin typeface="VNI-Times" pitchFamily="2" charset="0"/>
              </a:rPr>
              <a:t>Vaän toác sau khi va chaïm ñoåi chieàu ,trò soá khoâng ñoåi.</a:t>
            </a:r>
          </a:p>
        </p:txBody>
      </p:sp>
      <p:sp>
        <p:nvSpPr>
          <p:cNvPr id="366621" name="Line 29"/>
          <p:cNvSpPr>
            <a:spLocks noChangeShapeType="1"/>
          </p:cNvSpPr>
          <p:nvPr/>
        </p:nvSpPr>
        <p:spPr bwMode="auto">
          <a:xfrm>
            <a:off x="2667000" y="4114800"/>
            <a:ext cx="457200" cy="0"/>
          </a:xfrm>
          <a:prstGeom prst="line">
            <a:avLst/>
          </a:prstGeom>
          <a:noFill/>
          <a:ln w="9525">
            <a:solidFill>
              <a:schemeClr val="tx1"/>
            </a:solidFill>
            <a:round/>
            <a:headEnd/>
            <a:tailEnd type="triangle" w="med" len="med"/>
          </a:ln>
        </p:spPr>
        <p:txBody>
          <a:bodyPr/>
          <a:lstStyle/>
          <a:p>
            <a:endParaRPr lang="en-US"/>
          </a:p>
        </p:txBody>
      </p:sp>
      <p:sp>
        <p:nvSpPr>
          <p:cNvPr id="366622" name="Text Box 30"/>
          <p:cNvSpPr txBox="1">
            <a:spLocks noChangeArrowheads="1"/>
          </p:cNvSpPr>
          <p:nvPr/>
        </p:nvSpPr>
        <p:spPr bwMode="auto">
          <a:xfrm>
            <a:off x="3505200" y="3810000"/>
            <a:ext cx="53340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Ñoä bieán thieân ñoäng löôïng cuûa phaân töû :</a:t>
            </a:r>
          </a:p>
        </p:txBody>
      </p:sp>
      <p:graphicFrame>
        <p:nvGraphicFramePr>
          <p:cNvPr id="366626" name="Object 34"/>
          <p:cNvGraphicFramePr>
            <a:graphicFrameLocks noGrp="1" noChangeAspect="1"/>
          </p:cNvGraphicFramePr>
          <p:nvPr>
            <p:ph sz="quarter" idx="4"/>
          </p:nvPr>
        </p:nvGraphicFramePr>
        <p:xfrm>
          <a:off x="4262438" y="4876800"/>
          <a:ext cx="2671762" cy="503238"/>
        </p:xfrm>
        <a:graphic>
          <a:graphicData uri="http://schemas.openxmlformats.org/presentationml/2006/ole">
            <mc:AlternateContent xmlns:mc="http://schemas.openxmlformats.org/markup-compatibility/2006">
              <mc:Choice xmlns:v="urn:schemas-microsoft-com:vml" Requires="v">
                <p:oleObj name="Equation" r:id="rId8" imgW="1079280" imgH="203040" progId="Equation.DSMT4">
                  <p:embed/>
                </p:oleObj>
              </mc:Choice>
              <mc:Fallback>
                <p:oleObj name="Equation" r:id="rId8" imgW="1079280" imgH="203040" progId="Equation.DSMT4">
                  <p:embed/>
                  <p:pic>
                    <p:nvPicPr>
                      <p:cNvPr id="366626" name="Object 3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62438" y="4876800"/>
                        <a:ext cx="2671762"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6629" name="Object 37"/>
          <p:cNvGraphicFramePr>
            <a:graphicFrameLocks noChangeAspect="1"/>
          </p:cNvGraphicFramePr>
          <p:nvPr/>
        </p:nvGraphicFramePr>
        <p:xfrm>
          <a:off x="5486400" y="5410200"/>
          <a:ext cx="1447800" cy="976313"/>
        </p:xfrm>
        <a:graphic>
          <a:graphicData uri="http://schemas.openxmlformats.org/presentationml/2006/ole">
            <mc:AlternateContent xmlns:mc="http://schemas.openxmlformats.org/markup-compatibility/2006">
              <mc:Choice xmlns:v="urn:schemas-microsoft-com:vml" Requires="v">
                <p:oleObj name="Equation" r:id="rId10" imgW="583920" imgH="393480" progId="Equation.DSMT4">
                  <p:embed/>
                </p:oleObj>
              </mc:Choice>
              <mc:Fallback>
                <p:oleObj name="Equation" r:id="rId10" imgW="583920" imgH="393480" progId="Equation.DSMT4">
                  <p:embed/>
                  <p:pic>
                    <p:nvPicPr>
                      <p:cNvPr id="366629" name="Object 3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86400" y="5410200"/>
                        <a:ext cx="1447800" cy="976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6630" name="AutoShape 38"/>
          <p:cNvSpPr>
            <a:spLocks noChangeArrowheads="1"/>
          </p:cNvSpPr>
          <p:nvPr/>
        </p:nvSpPr>
        <p:spPr bwMode="auto">
          <a:xfrm>
            <a:off x="2590800" y="990600"/>
            <a:ext cx="381000" cy="3048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366631" name="Text Box 39"/>
          <p:cNvSpPr txBox="1">
            <a:spLocks noChangeArrowheads="1"/>
          </p:cNvSpPr>
          <p:nvPr/>
        </p:nvSpPr>
        <p:spPr bwMode="auto">
          <a:xfrm>
            <a:off x="3200400" y="914400"/>
            <a:ext cx="5943600" cy="1552575"/>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Moät phaân töû ñaäp thaúng goùc vaøo thaønh bình vôùi vaän toác v vaø bò baät ra.Tính löïc trung bình cuûa thaønh bình taùc duïng vaøo phaân töû trong thôøi gian </a:t>
            </a:r>
            <a:r>
              <a:rPr lang="en-US" sz="2400">
                <a:latin typeface="VNI-Times" pitchFamily="2" charset="0"/>
                <a:sym typeface="Symbol" pitchFamily="18" charset="2"/>
              </a:rPr>
              <a:t>t.</a:t>
            </a:r>
          </a:p>
        </p:txBody>
      </p:sp>
      <p:sp>
        <p:nvSpPr>
          <p:cNvPr id="366632" name="Line 40"/>
          <p:cNvSpPr>
            <a:spLocks noChangeShapeType="1"/>
          </p:cNvSpPr>
          <p:nvPr/>
        </p:nvSpPr>
        <p:spPr bwMode="auto">
          <a:xfrm>
            <a:off x="4572000" y="5867400"/>
            <a:ext cx="762000" cy="0"/>
          </a:xfrm>
          <a:prstGeom prst="line">
            <a:avLst/>
          </a:prstGeom>
          <a:noFill/>
          <a:ln w="9525">
            <a:solidFill>
              <a:schemeClr val="tx1"/>
            </a:solidFill>
            <a:round/>
            <a:headEnd/>
            <a:tailEnd type="triangle" w="med" len="med"/>
          </a:ln>
        </p:spPr>
        <p:txBody>
          <a:bodyPr/>
          <a:lstStyle/>
          <a:p>
            <a:endParaRPr lang="en-US"/>
          </a:p>
        </p:txBody>
      </p:sp>
      <p:sp>
        <p:nvSpPr>
          <p:cNvPr id="366633" name="AutoShape 41"/>
          <p:cNvSpPr>
            <a:spLocks noChangeArrowheads="1"/>
          </p:cNvSpPr>
          <p:nvPr/>
        </p:nvSpPr>
        <p:spPr bwMode="auto">
          <a:xfrm>
            <a:off x="2667000" y="2743200"/>
            <a:ext cx="609600" cy="76200"/>
          </a:xfrm>
          <a:prstGeom prst="rightArrow">
            <a:avLst>
              <a:gd name="adj1" fmla="val 50000"/>
              <a:gd name="adj2" fmla="val 200000"/>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6596"/>
                                        </p:tgtEl>
                                        <p:attrNameLst>
                                          <p:attrName>style.visibility</p:attrName>
                                        </p:attrNameLst>
                                      </p:cBhvr>
                                      <p:to>
                                        <p:strVal val="visible"/>
                                      </p:to>
                                    </p:set>
                                    <p:animEffect transition="in" filter="blinds(horizontal)">
                                      <p:cBhvr>
                                        <p:cTn id="7" dur="500"/>
                                        <p:tgtEl>
                                          <p:spTgt spid="36659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66630"/>
                                        </p:tgtEl>
                                        <p:attrNameLst>
                                          <p:attrName>style.visibility</p:attrName>
                                        </p:attrNameLst>
                                      </p:cBhvr>
                                      <p:to>
                                        <p:strVal val="visible"/>
                                      </p:to>
                                    </p:set>
                                    <p:animEffect transition="in" filter="blinds(horizontal)">
                                      <p:cBhvr>
                                        <p:cTn id="12" dur="500"/>
                                        <p:tgtEl>
                                          <p:spTgt spid="366630"/>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66631"/>
                                        </p:tgtEl>
                                        <p:attrNameLst>
                                          <p:attrName>style.visibility</p:attrName>
                                        </p:attrNameLst>
                                      </p:cBhvr>
                                      <p:to>
                                        <p:strVal val="visible"/>
                                      </p:to>
                                    </p:set>
                                    <p:animEffect transition="in" filter="blinds(horizontal)">
                                      <p:cBhvr>
                                        <p:cTn id="15" dur="500"/>
                                        <p:tgtEl>
                                          <p:spTgt spid="366631"/>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366612"/>
                                        </p:tgtEl>
                                        <p:attrNameLst>
                                          <p:attrName>style.visibility</p:attrName>
                                        </p:attrNameLst>
                                      </p:cBhvr>
                                      <p:to>
                                        <p:strVal val="visible"/>
                                      </p:to>
                                    </p:set>
                                    <p:anim calcmode="lin" valueType="num">
                                      <p:cBhvr additive="base">
                                        <p:cTn id="20" dur="2000" fill="hold"/>
                                        <p:tgtEl>
                                          <p:spTgt spid="366612"/>
                                        </p:tgtEl>
                                        <p:attrNameLst>
                                          <p:attrName>ppt_x</p:attrName>
                                        </p:attrNameLst>
                                      </p:cBhvr>
                                      <p:tavLst>
                                        <p:tav tm="0">
                                          <p:val>
                                            <p:strVal val="0-#ppt_w/2"/>
                                          </p:val>
                                        </p:tav>
                                        <p:tav tm="100000">
                                          <p:val>
                                            <p:strVal val="#ppt_x"/>
                                          </p:val>
                                        </p:tav>
                                      </p:tavLst>
                                    </p:anim>
                                    <p:anim calcmode="lin" valueType="num">
                                      <p:cBhvr additive="base">
                                        <p:cTn id="21" dur="2000" fill="hold"/>
                                        <p:tgtEl>
                                          <p:spTgt spid="366612"/>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366603"/>
                                        </p:tgtEl>
                                        <p:attrNameLst>
                                          <p:attrName>style.visibility</p:attrName>
                                        </p:attrNameLst>
                                      </p:cBhvr>
                                      <p:to>
                                        <p:strVal val="visible"/>
                                      </p:to>
                                    </p:set>
                                    <p:anim calcmode="lin" valueType="num">
                                      <p:cBhvr additive="base">
                                        <p:cTn id="24" dur="2000" fill="hold"/>
                                        <p:tgtEl>
                                          <p:spTgt spid="366603"/>
                                        </p:tgtEl>
                                        <p:attrNameLst>
                                          <p:attrName>ppt_x</p:attrName>
                                        </p:attrNameLst>
                                      </p:cBhvr>
                                      <p:tavLst>
                                        <p:tav tm="0">
                                          <p:val>
                                            <p:strVal val="0-#ppt_w/2"/>
                                          </p:val>
                                        </p:tav>
                                        <p:tav tm="100000">
                                          <p:val>
                                            <p:strVal val="#ppt_x"/>
                                          </p:val>
                                        </p:tav>
                                      </p:tavLst>
                                    </p:anim>
                                    <p:anim calcmode="lin" valueType="num">
                                      <p:cBhvr additive="base">
                                        <p:cTn id="25" dur="2000" fill="hold"/>
                                        <p:tgtEl>
                                          <p:spTgt spid="366603"/>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66604"/>
                                        </p:tgtEl>
                                        <p:attrNameLst>
                                          <p:attrName>style.visibility</p:attrName>
                                        </p:attrNameLst>
                                      </p:cBhvr>
                                      <p:to>
                                        <p:strVal val="visible"/>
                                      </p:to>
                                    </p:set>
                                    <p:anim calcmode="lin" valueType="num">
                                      <p:cBhvr additive="base">
                                        <p:cTn id="28" dur="2000" fill="hold"/>
                                        <p:tgtEl>
                                          <p:spTgt spid="366604"/>
                                        </p:tgtEl>
                                        <p:attrNameLst>
                                          <p:attrName>ppt_x</p:attrName>
                                        </p:attrNameLst>
                                      </p:cBhvr>
                                      <p:tavLst>
                                        <p:tav tm="0">
                                          <p:val>
                                            <p:strVal val="0-#ppt_w/2"/>
                                          </p:val>
                                        </p:tav>
                                        <p:tav tm="100000">
                                          <p:val>
                                            <p:strVal val="#ppt_x"/>
                                          </p:val>
                                        </p:tav>
                                      </p:tavLst>
                                    </p:anim>
                                    <p:anim calcmode="lin" valueType="num">
                                      <p:cBhvr additive="base">
                                        <p:cTn id="29" dur="2000" fill="hold"/>
                                        <p:tgtEl>
                                          <p:spTgt spid="366604"/>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366605"/>
                                        </p:tgtEl>
                                        <p:attrNameLst>
                                          <p:attrName>style.visibility</p:attrName>
                                        </p:attrNameLst>
                                      </p:cBhvr>
                                      <p:to>
                                        <p:strVal val="visible"/>
                                      </p:to>
                                    </p:set>
                                    <p:anim calcmode="lin" valueType="num">
                                      <p:cBhvr additive="base">
                                        <p:cTn id="32" dur="2000" fill="hold"/>
                                        <p:tgtEl>
                                          <p:spTgt spid="366605"/>
                                        </p:tgtEl>
                                        <p:attrNameLst>
                                          <p:attrName>ppt_x</p:attrName>
                                        </p:attrNameLst>
                                      </p:cBhvr>
                                      <p:tavLst>
                                        <p:tav tm="0">
                                          <p:val>
                                            <p:strVal val="0-#ppt_w/2"/>
                                          </p:val>
                                        </p:tav>
                                        <p:tav tm="100000">
                                          <p:val>
                                            <p:strVal val="#ppt_x"/>
                                          </p:val>
                                        </p:tav>
                                      </p:tavLst>
                                    </p:anim>
                                    <p:anim calcmode="lin" valueType="num">
                                      <p:cBhvr additive="base">
                                        <p:cTn id="33" dur="2000" fill="hold"/>
                                        <p:tgtEl>
                                          <p:spTgt spid="36660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366606"/>
                                        </p:tgtEl>
                                        <p:attrNameLst>
                                          <p:attrName>style.visibility</p:attrName>
                                        </p:attrNameLst>
                                      </p:cBhvr>
                                      <p:to>
                                        <p:strVal val="visible"/>
                                      </p:to>
                                    </p:set>
                                    <p:anim calcmode="lin" valueType="num">
                                      <p:cBhvr additive="base">
                                        <p:cTn id="36" dur="2000" fill="hold"/>
                                        <p:tgtEl>
                                          <p:spTgt spid="366606"/>
                                        </p:tgtEl>
                                        <p:attrNameLst>
                                          <p:attrName>ppt_x</p:attrName>
                                        </p:attrNameLst>
                                      </p:cBhvr>
                                      <p:tavLst>
                                        <p:tav tm="0">
                                          <p:val>
                                            <p:strVal val="0-#ppt_w/2"/>
                                          </p:val>
                                        </p:tav>
                                        <p:tav tm="100000">
                                          <p:val>
                                            <p:strVal val="#ppt_x"/>
                                          </p:val>
                                        </p:tav>
                                      </p:tavLst>
                                    </p:anim>
                                    <p:anim calcmode="lin" valueType="num">
                                      <p:cBhvr additive="base">
                                        <p:cTn id="37" dur="2000" fill="hold"/>
                                        <p:tgtEl>
                                          <p:spTgt spid="366606"/>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366608"/>
                                        </p:tgtEl>
                                        <p:attrNameLst>
                                          <p:attrName>style.visibility</p:attrName>
                                        </p:attrNameLst>
                                      </p:cBhvr>
                                      <p:to>
                                        <p:strVal val="visible"/>
                                      </p:to>
                                    </p:set>
                                    <p:anim calcmode="lin" valueType="num">
                                      <p:cBhvr additive="base">
                                        <p:cTn id="40" dur="2000" fill="hold"/>
                                        <p:tgtEl>
                                          <p:spTgt spid="366608"/>
                                        </p:tgtEl>
                                        <p:attrNameLst>
                                          <p:attrName>ppt_x</p:attrName>
                                        </p:attrNameLst>
                                      </p:cBhvr>
                                      <p:tavLst>
                                        <p:tav tm="0">
                                          <p:val>
                                            <p:strVal val="0-#ppt_w/2"/>
                                          </p:val>
                                        </p:tav>
                                        <p:tav tm="100000">
                                          <p:val>
                                            <p:strVal val="#ppt_x"/>
                                          </p:val>
                                        </p:tav>
                                      </p:tavLst>
                                    </p:anim>
                                    <p:anim calcmode="lin" valueType="num">
                                      <p:cBhvr additive="base">
                                        <p:cTn id="41" dur="2000" fill="hold"/>
                                        <p:tgtEl>
                                          <p:spTgt spid="366608"/>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366609"/>
                                        </p:tgtEl>
                                        <p:attrNameLst>
                                          <p:attrName>style.visibility</p:attrName>
                                        </p:attrNameLst>
                                      </p:cBhvr>
                                      <p:to>
                                        <p:strVal val="visible"/>
                                      </p:to>
                                    </p:set>
                                    <p:anim calcmode="lin" valueType="num">
                                      <p:cBhvr additive="base">
                                        <p:cTn id="44" dur="2000" fill="hold"/>
                                        <p:tgtEl>
                                          <p:spTgt spid="366609"/>
                                        </p:tgtEl>
                                        <p:attrNameLst>
                                          <p:attrName>ppt_x</p:attrName>
                                        </p:attrNameLst>
                                      </p:cBhvr>
                                      <p:tavLst>
                                        <p:tav tm="0">
                                          <p:val>
                                            <p:strVal val="0-#ppt_w/2"/>
                                          </p:val>
                                        </p:tav>
                                        <p:tav tm="100000">
                                          <p:val>
                                            <p:strVal val="#ppt_x"/>
                                          </p:val>
                                        </p:tav>
                                      </p:tavLst>
                                    </p:anim>
                                    <p:anim calcmode="lin" valueType="num">
                                      <p:cBhvr additive="base">
                                        <p:cTn id="45" dur="2000" fill="hold"/>
                                        <p:tgtEl>
                                          <p:spTgt spid="366609"/>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0"/>
                                  </p:stCondLst>
                                  <p:childTnLst>
                                    <p:set>
                                      <p:cBhvr>
                                        <p:cTn id="47" dur="1" fill="hold">
                                          <p:stCondLst>
                                            <p:cond delay="0"/>
                                          </p:stCondLst>
                                        </p:cTn>
                                        <p:tgtEl>
                                          <p:spTgt spid="366610"/>
                                        </p:tgtEl>
                                        <p:attrNameLst>
                                          <p:attrName>style.visibility</p:attrName>
                                        </p:attrNameLst>
                                      </p:cBhvr>
                                      <p:to>
                                        <p:strVal val="visible"/>
                                      </p:to>
                                    </p:set>
                                    <p:anim calcmode="lin" valueType="num">
                                      <p:cBhvr additive="base">
                                        <p:cTn id="48" dur="2000" fill="hold"/>
                                        <p:tgtEl>
                                          <p:spTgt spid="366610"/>
                                        </p:tgtEl>
                                        <p:attrNameLst>
                                          <p:attrName>ppt_x</p:attrName>
                                        </p:attrNameLst>
                                      </p:cBhvr>
                                      <p:tavLst>
                                        <p:tav tm="0">
                                          <p:val>
                                            <p:strVal val="0-#ppt_w/2"/>
                                          </p:val>
                                        </p:tav>
                                        <p:tav tm="100000">
                                          <p:val>
                                            <p:strVal val="#ppt_x"/>
                                          </p:val>
                                        </p:tav>
                                      </p:tavLst>
                                    </p:anim>
                                    <p:anim calcmode="lin" valueType="num">
                                      <p:cBhvr additive="base">
                                        <p:cTn id="49" dur="2000" fill="hold"/>
                                        <p:tgtEl>
                                          <p:spTgt spid="366610"/>
                                        </p:tgtEl>
                                        <p:attrNameLst>
                                          <p:attrName>ppt_y</p:attrName>
                                        </p:attrNameLst>
                                      </p:cBhvr>
                                      <p:tavLst>
                                        <p:tav tm="0">
                                          <p:val>
                                            <p:strVal val="#ppt_y"/>
                                          </p:val>
                                        </p:tav>
                                        <p:tav tm="100000">
                                          <p:val>
                                            <p:strVal val="#ppt_y"/>
                                          </p:val>
                                        </p:tav>
                                      </p:tavLst>
                                    </p:anim>
                                  </p:childTnLst>
                                </p:cTn>
                              </p:par>
                              <p:par>
                                <p:cTn id="50" presetID="2" presetClass="entr" presetSubtype="8" fill="hold" grpId="0" nodeType="withEffect">
                                  <p:stCondLst>
                                    <p:cond delay="0"/>
                                  </p:stCondLst>
                                  <p:childTnLst>
                                    <p:set>
                                      <p:cBhvr>
                                        <p:cTn id="51" dur="1" fill="hold">
                                          <p:stCondLst>
                                            <p:cond delay="0"/>
                                          </p:stCondLst>
                                        </p:cTn>
                                        <p:tgtEl>
                                          <p:spTgt spid="366611"/>
                                        </p:tgtEl>
                                        <p:attrNameLst>
                                          <p:attrName>style.visibility</p:attrName>
                                        </p:attrNameLst>
                                      </p:cBhvr>
                                      <p:to>
                                        <p:strVal val="visible"/>
                                      </p:to>
                                    </p:set>
                                    <p:anim calcmode="lin" valueType="num">
                                      <p:cBhvr additive="base">
                                        <p:cTn id="52" dur="2000" fill="hold"/>
                                        <p:tgtEl>
                                          <p:spTgt spid="366611"/>
                                        </p:tgtEl>
                                        <p:attrNameLst>
                                          <p:attrName>ppt_x</p:attrName>
                                        </p:attrNameLst>
                                      </p:cBhvr>
                                      <p:tavLst>
                                        <p:tav tm="0">
                                          <p:val>
                                            <p:strVal val="0-#ppt_w/2"/>
                                          </p:val>
                                        </p:tav>
                                        <p:tav tm="100000">
                                          <p:val>
                                            <p:strVal val="#ppt_x"/>
                                          </p:val>
                                        </p:tav>
                                      </p:tavLst>
                                    </p:anim>
                                    <p:anim calcmode="lin" valueType="num">
                                      <p:cBhvr additive="base">
                                        <p:cTn id="53" dur="2000" fill="hold"/>
                                        <p:tgtEl>
                                          <p:spTgt spid="366611"/>
                                        </p:tgtEl>
                                        <p:attrNameLst>
                                          <p:attrName>ppt_y</p:attrName>
                                        </p:attrNameLst>
                                      </p:cBhvr>
                                      <p:tavLst>
                                        <p:tav tm="0">
                                          <p:val>
                                            <p:strVal val="#ppt_y"/>
                                          </p:val>
                                        </p:tav>
                                        <p:tav tm="100000">
                                          <p:val>
                                            <p:strVal val="#ppt_y"/>
                                          </p:val>
                                        </p:tav>
                                      </p:tavLst>
                                    </p:anim>
                                  </p:childTnLst>
                                </p:cTn>
                              </p:par>
                              <p:par>
                                <p:cTn id="54" presetID="2" presetClass="entr" presetSubtype="8" fill="hold" grpId="0" nodeType="withEffect">
                                  <p:stCondLst>
                                    <p:cond delay="0"/>
                                  </p:stCondLst>
                                  <p:childTnLst>
                                    <p:set>
                                      <p:cBhvr>
                                        <p:cTn id="55" dur="1" fill="hold">
                                          <p:stCondLst>
                                            <p:cond delay="0"/>
                                          </p:stCondLst>
                                        </p:cTn>
                                        <p:tgtEl>
                                          <p:spTgt spid="366597"/>
                                        </p:tgtEl>
                                        <p:attrNameLst>
                                          <p:attrName>style.visibility</p:attrName>
                                        </p:attrNameLst>
                                      </p:cBhvr>
                                      <p:to>
                                        <p:strVal val="visible"/>
                                      </p:to>
                                    </p:set>
                                    <p:anim calcmode="lin" valueType="num">
                                      <p:cBhvr additive="base">
                                        <p:cTn id="56" dur="2000" fill="hold"/>
                                        <p:tgtEl>
                                          <p:spTgt spid="366597"/>
                                        </p:tgtEl>
                                        <p:attrNameLst>
                                          <p:attrName>ppt_x</p:attrName>
                                        </p:attrNameLst>
                                      </p:cBhvr>
                                      <p:tavLst>
                                        <p:tav tm="0">
                                          <p:val>
                                            <p:strVal val="0-#ppt_w/2"/>
                                          </p:val>
                                        </p:tav>
                                        <p:tav tm="100000">
                                          <p:val>
                                            <p:strVal val="#ppt_x"/>
                                          </p:val>
                                        </p:tav>
                                      </p:tavLst>
                                    </p:anim>
                                    <p:anim calcmode="lin" valueType="num">
                                      <p:cBhvr additive="base">
                                        <p:cTn id="57" dur="2000" fill="hold"/>
                                        <p:tgtEl>
                                          <p:spTgt spid="366597"/>
                                        </p:tgtEl>
                                        <p:attrNameLst>
                                          <p:attrName>ppt_y</p:attrName>
                                        </p:attrNameLst>
                                      </p:cBhvr>
                                      <p:tavLst>
                                        <p:tav tm="0">
                                          <p:val>
                                            <p:strVal val="#ppt_y"/>
                                          </p:val>
                                        </p:tav>
                                        <p:tav tm="100000">
                                          <p:val>
                                            <p:strVal val="#ppt_y"/>
                                          </p:val>
                                        </p:tav>
                                      </p:tavLst>
                                    </p:anim>
                                  </p:childTnLst>
                                </p:cTn>
                              </p:par>
                              <p:par>
                                <p:cTn id="58" presetID="2" presetClass="entr" presetSubtype="8" fill="hold" grpId="0" nodeType="withEffect">
                                  <p:stCondLst>
                                    <p:cond delay="0"/>
                                  </p:stCondLst>
                                  <p:childTnLst>
                                    <p:set>
                                      <p:cBhvr>
                                        <p:cTn id="59" dur="1" fill="hold">
                                          <p:stCondLst>
                                            <p:cond delay="0"/>
                                          </p:stCondLst>
                                        </p:cTn>
                                        <p:tgtEl>
                                          <p:spTgt spid="366618"/>
                                        </p:tgtEl>
                                        <p:attrNameLst>
                                          <p:attrName>style.visibility</p:attrName>
                                        </p:attrNameLst>
                                      </p:cBhvr>
                                      <p:to>
                                        <p:strVal val="visible"/>
                                      </p:to>
                                    </p:set>
                                    <p:anim calcmode="lin" valueType="num">
                                      <p:cBhvr additive="base">
                                        <p:cTn id="60" dur="2000" fill="hold"/>
                                        <p:tgtEl>
                                          <p:spTgt spid="366618"/>
                                        </p:tgtEl>
                                        <p:attrNameLst>
                                          <p:attrName>ppt_x</p:attrName>
                                        </p:attrNameLst>
                                      </p:cBhvr>
                                      <p:tavLst>
                                        <p:tav tm="0">
                                          <p:val>
                                            <p:strVal val="0-#ppt_w/2"/>
                                          </p:val>
                                        </p:tav>
                                        <p:tav tm="100000">
                                          <p:val>
                                            <p:strVal val="#ppt_x"/>
                                          </p:val>
                                        </p:tav>
                                      </p:tavLst>
                                    </p:anim>
                                    <p:anim calcmode="lin" valueType="num">
                                      <p:cBhvr additive="base">
                                        <p:cTn id="61" dur="2000" fill="hold"/>
                                        <p:tgtEl>
                                          <p:spTgt spid="366618"/>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stCondLst>
                                    <p:cond delay="0"/>
                                  </p:stCondLst>
                                  <p:childTnLst>
                                    <p:set>
                                      <p:cBhvr>
                                        <p:cTn id="63" dur="1" fill="hold">
                                          <p:stCondLst>
                                            <p:cond delay="0"/>
                                          </p:stCondLst>
                                        </p:cTn>
                                        <p:tgtEl>
                                          <p:spTgt spid="366619"/>
                                        </p:tgtEl>
                                        <p:attrNameLst>
                                          <p:attrName>style.visibility</p:attrName>
                                        </p:attrNameLst>
                                      </p:cBhvr>
                                      <p:to>
                                        <p:strVal val="visible"/>
                                      </p:to>
                                    </p:set>
                                    <p:anim calcmode="lin" valueType="num">
                                      <p:cBhvr additive="base">
                                        <p:cTn id="64" dur="2000" fill="hold"/>
                                        <p:tgtEl>
                                          <p:spTgt spid="366619"/>
                                        </p:tgtEl>
                                        <p:attrNameLst>
                                          <p:attrName>ppt_x</p:attrName>
                                        </p:attrNameLst>
                                      </p:cBhvr>
                                      <p:tavLst>
                                        <p:tav tm="0">
                                          <p:val>
                                            <p:strVal val="0-#ppt_w/2"/>
                                          </p:val>
                                        </p:tav>
                                        <p:tav tm="100000">
                                          <p:val>
                                            <p:strVal val="#ppt_x"/>
                                          </p:val>
                                        </p:tav>
                                      </p:tavLst>
                                    </p:anim>
                                    <p:anim calcmode="lin" valueType="num">
                                      <p:cBhvr additive="base">
                                        <p:cTn id="65" dur="2000" fill="hold"/>
                                        <p:tgtEl>
                                          <p:spTgt spid="366619"/>
                                        </p:tgtEl>
                                        <p:attrNameLst>
                                          <p:attrName>ppt_y</p:attrName>
                                        </p:attrNameLst>
                                      </p:cBhvr>
                                      <p:tavLst>
                                        <p:tav tm="0">
                                          <p:val>
                                            <p:strVal val="#ppt_y"/>
                                          </p:val>
                                        </p:tav>
                                        <p:tav tm="100000">
                                          <p:val>
                                            <p:strVal val="#ppt_y"/>
                                          </p:val>
                                        </p:tav>
                                      </p:tavLst>
                                    </p:anim>
                                  </p:childTnLst>
                                </p:cTn>
                              </p:par>
                              <p:par>
                                <p:cTn id="66" presetID="2" presetClass="entr" presetSubtype="8" fill="hold" grpId="0" nodeType="withEffect">
                                  <p:stCondLst>
                                    <p:cond delay="0"/>
                                  </p:stCondLst>
                                  <p:childTnLst>
                                    <p:set>
                                      <p:cBhvr>
                                        <p:cTn id="67" dur="1" fill="hold">
                                          <p:stCondLst>
                                            <p:cond delay="0"/>
                                          </p:stCondLst>
                                        </p:cTn>
                                        <p:tgtEl>
                                          <p:spTgt spid="366598"/>
                                        </p:tgtEl>
                                        <p:attrNameLst>
                                          <p:attrName>style.visibility</p:attrName>
                                        </p:attrNameLst>
                                      </p:cBhvr>
                                      <p:to>
                                        <p:strVal val="visible"/>
                                      </p:to>
                                    </p:set>
                                    <p:anim calcmode="lin" valueType="num">
                                      <p:cBhvr additive="base">
                                        <p:cTn id="68" dur="2000" fill="hold"/>
                                        <p:tgtEl>
                                          <p:spTgt spid="366598"/>
                                        </p:tgtEl>
                                        <p:attrNameLst>
                                          <p:attrName>ppt_x</p:attrName>
                                        </p:attrNameLst>
                                      </p:cBhvr>
                                      <p:tavLst>
                                        <p:tav tm="0">
                                          <p:val>
                                            <p:strVal val="0-#ppt_w/2"/>
                                          </p:val>
                                        </p:tav>
                                        <p:tav tm="100000">
                                          <p:val>
                                            <p:strVal val="#ppt_x"/>
                                          </p:val>
                                        </p:tav>
                                      </p:tavLst>
                                    </p:anim>
                                    <p:anim calcmode="lin" valueType="num">
                                      <p:cBhvr additive="base">
                                        <p:cTn id="69" dur="2000" fill="hold"/>
                                        <p:tgtEl>
                                          <p:spTgt spid="366598"/>
                                        </p:tgtEl>
                                        <p:attrNameLst>
                                          <p:attrName>ppt_y</p:attrName>
                                        </p:attrNameLst>
                                      </p:cBhvr>
                                      <p:tavLst>
                                        <p:tav tm="0">
                                          <p:val>
                                            <p:strVal val="#ppt_y"/>
                                          </p:val>
                                        </p:tav>
                                        <p:tav tm="100000">
                                          <p:val>
                                            <p:strVal val="#ppt_y"/>
                                          </p:val>
                                        </p:tav>
                                      </p:tavLst>
                                    </p:anim>
                                  </p:childTnLst>
                                </p:cTn>
                              </p:par>
                              <p:par>
                                <p:cTn id="70" presetID="2" presetClass="entr" presetSubtype="8" fill="hold" grpId="0" nodeType="withEffect">
                                  <p:stCondLst>
                                    <p:cond delay="0"/>
                                  </p:stCondLst>
                                  <p:childTnLst>
                                    <p:set>
                                      <p:cBhvr>
                                        <p:cTn id="71" dur="1" fill="hold">
                                          <p:stCondLst>
                                            <p:cond delay="0"/>
                                          </p:stCondLst>
                                        </p:cTn>
                                        <p:tgtEl>
                                          <p:spTgt spid="366599"/>
                                        </p:tgtEl>
                                        <p:attrNameLst>
                                          <p:attrName>style.visibility</p:attrName>
                                        </p:attrNameLst>
                                      </p:cBhvr>
                                      <p:to>
                                        <p:strVal val="visible"/>
                                      </p:to>
                                    </p:set>
                                    <p:anim calcmode="lin" valueType="num">
                                      <p:cBhvr additive="base">
                                        <p:cTn id="72" dur="2000" fill="hold"/>
                                        <p:tgtEl>
                                          <p:spTgt spid="366599"/>
                                        </p:tgtEl>
                                        <p:attrNameLst>
                                          <p:attrName>ppt_x</p:attrName>
                                        </p:attrNameLst>
                                      </p:cBhvr>
                                      <p:tavLst>
                                        <p:tav tm="0">
                                          <p:val>
                                            <p:strVal val="0-#ppt_w/2"/>
                                          </p:val>
                                        </p:tav>
                                        <p:tav tm="100000">
                                          <p:val>
                                            <p:strVal val="#ppt_x"/>
                                          </p:val>
                                        </p:tav>
                                      </p:tavLst>
                                    </p:anim>
                                    <p:anim calcmode="lin" valueType="num">
                                      <p:cBhvr additive="base">
                                        <p:cTn id="73" dur="2000" fill="hold"/>
                                        <p:tgtEl>
                                          <p:spTgt spid="366599"/>
                                        </p:tgtEl>
                                        <p:attrNameLst>
                                          <p:attrName>ppt_y</p:attrName>
                                        </p:attrNameLst>
                                      </p:cBhvr>
                                      <p:tavLst>
                                        <p:tav tm="0">
                                          <p:val>
                                            <p:strVal val="#ppt_y"/>
                                          </p:val>
                                        </p:tav>
                                        <p:tav tm="100000">
                                          <p:val>
                                            <p:strVal val="#ppt_y"/>
                                          </p:val>
                                        </p:tav>
                                      </p:tavLst>
                                    </p:anim>
                                  </p:childTnLst>
                                </p:cTn>
                              </p:par>
                              <p:par>
                                <p:cTn id="74" presetID="2" presetClass="entr" presetSubtype="8" fill="hold" nodeType="withEffect">
                                  <p:stCondLst>
                                    <p:cond delay="0"/>
                                  </p:stCondLst>
                                  <p:childTnLst>
                                    <p:set>
                                      <p:cBhvr>
                                        <p:cTn id="75" dur="1" fill="hold">
                                          <p:stCondLst>
                                            <p:cond delay="0"/>
                                          </p:stCondLst>
                                        </p:cTn>
                                        <p:tgtEl>
                                          <p:spTgt spid="366615"/>
                                        </p:tgtEl>
                                        <p:attrNameLst>
                                          <p:attrName>style.visibility</p:attrName>
                                        </p:attrNameLst>
                                      </p:cBhvr>
                                      <p:to>
                                        <p:strVal val="visible"/>
                                      </p:to>
                                    </p:set>
                                    <p:anim calcmode="lin" valueType="num">
                                      <p:cBhvr additive="base">
                                        <p:cTn id="76" dur="2000" fill="hold"/>
                                        <p:tgtEl>
                                          <p:spTgt spid="366615"/>
                                        </p:tgtEl>
                                        <p:attrNameLst>
                                          <p:attrName>ppt_x</p:attrName>
                                        </p:attrNameLst>
                                      </p:cBhvr>
                                      <p:tavLst>
                                        <p:tav tm="0">
                                          <p:val>
                                            <p:strVal val="0-#ppt_w/2"/>
                                          </p:val>
                                        </p:tav>
                                        <p:tav tm="100000">
                                          <p:val>
                                            <p:strVal val="#ppt_x"/>
                                          </p:val>
                                        </p:tav>
                                      </p:tavLst>
                                    </p:anim>
                                    <p:anim calcmode="lin" valueType="num">
                                      <p:cBhvr additive="base">
                                        <p:cTn id="77" dur="2000" fill="hold"/>
                                        <p:tgtEl>
                                          <p:spTgt spid="366615"/>
                                        </p:tgtEl>
                                        <p:attrNameLst>
                                          <p:attrName>ppt_y</p:attrName>
                                        </p:attrNameLst>
                                      </p:cBhvr>
                                      <p:tavLst>
                                        <p:tav tm="0">
                                          <p:val>
                                            <p:strVal val="#ppt_y"/>
                                          </p:val>
                                        </p:tav>
                                        <p:tav tm="100000">
                                          <p:val>
                                            <p:strVal val="#ppt_y"/>
                                          </p:val>
                                        </p:tav>
                                      </p:tavLst>
                                    </p:anim>
                                  </p:childTnLst>
                                </p:cTn>
                              </p:par>
                              <p:par>
                                <p:cTn id="78" presetID="2" presetClass="entr" presetSubtype="8" fill="hold" grpId="0" nodeType="withEffect">
                                  <p:stCondLst>
                                    <p:cond delay="0"/>
                                  </p:stCondLst>
                                  <p:childTnLst>
                                    <p:set>
                                      <p:cBhvr>
                                        <p:cTn id="79" dur="1" fill="hold">
                                          <p:stCondLst>
                                            <p:cond delay="0"/>
                                          </p:stCondLst>
                                        </p:cTn>
                                        <p:tgtEl>
                                          <p:spTgt spid="366601"/>
                                        </p:tgtEl>
                                        <p:attrNameLst>
                                          <p:attrName>style.visibility</p:attrName>
                                        </p:attrNameLst>
                                      </p:cBhvr>
                                      <p:to>
                                        <p:strVal val="visible"/>
                                      </p:to>
                                    </p:set>
                                    <p:anim calcmode="lin" valueType="num">
                                      <p:cBhvr additive="base">
                                        <p:cTn id="80" dur="2000" fill="hold"/>
                                        <p:tgtEl>
                                          <p:spTgt spid="366601"/>
                                        </p:tgtEl>
                                        <p:attrNameLst>
                                          <p:attrName>ppt_x</p:attrName>
                                        </p:attrNameLst>
                                      </p:cBhvr>
                                      <p:tavLst>
                                        <p:tav tm="0">
                                          <p:val>
                                            <p:strVal val="0-#ppt_w/2"/>
                                          </p:val>
                                        </p:tav>
                                        <p:tav tm="100000">
                                          <p:val>
                                            <p:strVal val="#ppt_x"/>
                                          </p:val>
                                        </p:tav>
                                      </p:tavLst>
                                    </p:anim>
                                    <p:anim calcmode="lin" valueType="num">
                                      <p:cBhvr additive="base">
                                        <p:cTn id="81" dur="2000" fill="hold"/>
                                        <p:tgtEl>
                                          <p:spTgt spid="366601"/>
                                        </p:tgtEl>
                                        <p:attrNameLst>
                                          <p:attrName>ppt_y</p:attrName>
                                        </p:attrNameLst>
                                      </p:cBhvr>
                                      <p:tavLst>
                                        <p:tav tm="0">
                                          <p:val>
                                            <p:strVal val="#ppt_y"/>
                                          </p:val>
                                        </p:tav>
                                        <p:tav tm="100000">
                                          <p:val>
                                            <p:strVal val="#ppt_y"/>
                                          </p:val>
                                        </p:tav>
                                      </p:tavLst>
                                    </p:anim>
                                  </p:childTnLst>
                                </p:cTn>
                              </p:par>
                              <p:par>
                                <p:cTn id="82" presetID="2" presetClass="entr" presetSubtype="8" fill="hold" grpId="0" nodeType="withEffect">
                                  <p:stCondLst>
                                    <p:cond delay="0"/>
                                  </p:stCondLst>
                                  <p:childTnLst>
                                    <p:set>
                                      <p:cBhvr>
                                        <p:cTn id="83" dur="1" fill="hold">
                                          <p:stCondLst>
                                            <p:cond delay="0"/>
                                          </p:stCondLst>
                                        </p:cTn>
                                        <p:tgtEl>
                                          <p:spTgt spid="366602"/>
                                        </p:tgtEl>
                                        <p:attrNameLst>
                                          <p:attrName>style.visibility</p:attrName>
                                        </p:attrNameLst>
                                      </p:cBhvr>
                                      <p:to>
                                        <p:strVal val="visible"/>
                                      </p:to>
                                    </p:set>
                                    <p:anim calcmode="lin" valueType="num">
                                      <p:cBhvr additive="base">
                                        <p:cTn id="84" dur="2000" fill="hold"/>
                                        <p:tgtEl>
                                          <p:spTgt spid="366602"/>
                                        </p:tgtEl>
                                        <p:attrNameLst>
                                          <p:attrName>ppt_x</p:attrName>
                                        </p:attrNameLst>
                                      </p:cBhvr>
                                      <p:tavLst>
                                        <p:tav tm="0">
                                          <p:val>
                                            <p:strVal val="0-#ppt_w/2"/>
                                          </p:val>
                                        </p:tav>
                                        <p:tav tm="100000">
                                          <p:val>
                                            <p:strVal val="#ppt_x"/>
                                          </p:val>
                                        </p:tav>
                                      </p:tavLst>
                                    </p:anim>
                                    <p:anim calcmode="lin" valueType="num">
                                      <p:cBhvr additive="base">
                                        <p:cTn id="85" dur="2000" fill="hold"/>
                                        <p:tgtEl>
                                          <p:spTgt spid="366602"/>
                                        </p:tgtEl>
                                        <p:attrNameLst>
                                          <p:attrName>ppt_y</p:attrName>
                                        </p:attrNameLst>
                                      </p:cBhvr>
                                      <p:tavLst>
                                        <p:tav tm="0">
                                          <p:val>
                                            <p:strVal val="#ppt_y"/>
                                          </p:val>
                                        </p:tav>
                                        <p:tav tm="100000">
                                          <p:val>
                                            <p:strVal val="#ppt_y"/>
                                          </p:val>
                                        </p:tav>
                                      </p:tavLst>
                                    </p:anim>
                                  </p:childTnLst>
                                </p:cTn>
                              </p:par>
                              <p:par>
                                <p:cTn id="86" presetID="2" presetClass="entr" presetSubtype="8" fill="hold" nodeType="withEffect">
                                  <p:stCondLst>
                                    <p:cond delay="0"/>
                                  </p:stCondLst>
                                  <p:childTnLst>
                                    <p:set>
                                      <p:cBhvr>
                                        <p:cTn id="87" dur="1" fill="hold">
                                          <p:stCondLst>
                                            <p:cond delay="0"/>
                                          </p:stCondLst>
                                        </p:cTn>
                                        <p:tgtEl>
                                          <p:spTgt spid="366613"/>
                                        </p:tgtEl>
                                        <p:attrNameLst>
                                          <p:attrName>style.visibility</p:attrName>
                                        </p:attrNameLst>
                                      </p:cBhvr>
                                      <p:to>
                                        <p:strVal val="visible"/>
                                      </p:to>
                                    </p:set>
                                    <p:anim calcmode="lin" valueType="num">
                                      <p:cBhvr additive="base">
                                        <p:cTn id="88" dur="2000" fill="hold"/>
                                        <p:tgtEl>
                                          <p:spTgt spid="366613"/>
                                        </p:tgtEl>
                                        <p:attrNameLst>
                                          <p:attrName>ppt_x</p:attrName>
                                        </p:attrNameLst>
                                      </p:cBhvr>
                                      <p:tavLst>
                                        <p:tav tm="0">
                                          <p:val>
                                            <p:strVal val="0-#ppt_w/2"/>
                                          </p:val>
                                        </p:tav>
                                        <p:tav tm="100000">
                                          <p:val>
                                            <p:strVal val="#ppt_x"/>
                                          </p:val>
                                        </p:tav>
                                      </p:tavLst>
                                    </p:anim>
                                    <p:anim calcmode="lin" valueType="num">
                                      <p:cBhvr additive="base">
                                        <p:cTn id="89" dur="2000" fill="hold"/>
                                        <p:tgtEl>
                                          <p:spTgt spid="366613"/>
                                        </p:tgtEl>
                                        <p:attrNameLst>
                                          <p:attrName>ppt_y</p:attrName>
                                        </p:attrNameLst>
                                      </p:cBhvr>
                                      <p:tavLst>
                                        <p:tav tm="0">
                                          <p:val>
                                            <p:strVal val="#ppt_y"/>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grpId="0" nodeType="clickEffect">
                                  <p:stCondLst>
                                    <p:cond delay="0"/>
                                  </p:stCondLst>
                                  <p:childTnLst>
                                    <p:set>
                                      <p:cBhvr>
                                        <p:cTn id="93" dur="1" fill="hold">
                                          <p:stCondLst>
                                            <p:cond delay="0"/>
                                          </p:stCondLst>
                                        </p:cTn>
                                        <p:tgtEl>
                                          <p:spTgt spid="366633"/>
                                        </p:tgtEl>
                                        <p:attrNameLst>
                                          <p:attrName>style.visibility</p:attrName>
                                        </p:attrNameLst>
                                      </p:cBhvr>
                                      <p:to>
                                        <p:strVal val="visible"/>
                                      </p:to>
                                    </p:set>
                                    <p:animEffect transition="in" filter="blinds(horizontal)">
                                      <p:cBhvr>
                                        <p:cTn id="94" dur="500"/>
                                        <p:tgtEl>
                                          <p:spTgt spid="366633"/>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366620"/>
                                        </p:tgtEl>
                                        <p:attrNameLst>
                                          <p:attrName>style.visibility</p:attrName>
                                        </p:attrNameLst>
                                      </p:cBhvr>
                                      <p:to>
                                        <p:strVal val="visible"/>
                                      </p:to>
                                    </p:set>
                                    <p:animEffect transition="in" filter="blinds(horizontal)">
                                      <p:cBhvr>
                                        <p:cTn id="97" dur="500"/>
                                        <p:tgtEl>
                                          <p:spTgt spid="366620"/>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366621"/>
                                        </p:tgtEl>
                                        <p:attrNameLst>
                                          <p:attrName>style.visibility</p:attrName>
                                        </p:attrNameLst>
                                      </p:cBhvr>
                                      <p:to>
                                        <p:strVal val="visible"/>
                                      </p:to>
                                    </p:set>
                                    <p:animEffect transition="in" filter="blinds(horizontal)">
                                      <p:cBhvr>
                                        <p:cTn id="102" dur="500"/>
                                        <p:tgtEl>
                                          <p:spTgt spid="366621"/>
                                        </p:tgtEl>
                                      </p:cBhvr>
                                    </p:animEffect>
                                  </p:childTnLst>
                                </p:cTn>
                              </p:par>
                              <p:par>
                                <p:cTn id="103" presetID="3" presetClass="entr" presetSubtype="10" fill="hold" grpId="0" nodeType="withEffect">
                                  <p:stCondLst>
                                    <p:cond delay="0"/>
                                  </p:stCondLst>
                                  <p:childTnLst>
                                    <p:set>
                                      <p:cBhvr>
                                        <p:cTn id="104" dur="1" fill="hold">
                                          <p:stCondLst>
                                            <p:cond delay="0"/>
                                          </p:stCondLst>
                                        </p:cTn>
                                        <p:tgtEl>
                                          <p:spTgt spid="366622"/>
                                        </p:tgtEl>
                                        <p:attrNameLst>
                                          <p:attrName>style.visibility</p:attrName>
                                        </p:attrNameLst>
                                      </p:cBhvr>
                                      <p:to>
                                        <p:strVal val="visible"/>
                                      </p:to>
                                    </p:set>
                                    <p:animEffect transition="in" filter="blinds(horizontal)">
                                      <p:cBhvr>
                                        <p:cTn id="105" dur="500"/>
                                        <p:tgtEl>
                                          <p:spTgt spid="366622"/>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nodeType="clickEffect">
                                  <p:stCondLst>
                                    <p:cond delay="0"/>
                                  </p:stCondLst>
                                  <p:childTnLst>
                                    <p:set>
                                      <p:cBhvr>
                                        <p:cTn id="109" dur="1" fill="hold">
                                          <p:stCondLst>
                                            <p:cond delay="0"/>
                                          </p:stCondLst>
                                        </p:cTn>
                                        <p:tgtEl>
                                          <p:spTgt spid="366623"/>
                                        </p:tgtEl>
                                        <p:attrNameLst>
                                          <p:attrName>style.visibility</p:attrName>
                                        </p:attrNameLst>
                                      </p:cBhvr>
                                      <p:to>
                                        <p:strVal val="visible"/>
                                      </p:to>
                                    </p:set>
                                    <p:animEffect transition="in" filter="blinds(horizontal)">
                                      <p:cBhvr>
                                        <p:cTn id="110" dur="500"/>
                                        <p:tgtEl>
                                          <p:spTgt spid="366623"/>
                                        </p:tgtEl>
                                      </p:cBhvr>
                                    </p:animEffect>
                                  </p:childTnLst>
                                </p:cTn>
                              </p:par>
                            </p:childTnLst>
                          </p:cTn>
                        </p:par>
                      </p:childTnLst>
                    </p:cTn>
                  </p:par>
                  <p:par>
                    <p:cTn id="111" fill="hold">
                      <p:stCondLst>
                        <p:cond delay="indefinite"/>
                      </p:stCondLst>
                      <p:childTnLst>
                        <p:par>
                          <p:cTn id="112" fill="hold">
                            <p:stCondLst>
                              <p:cond delay="0"/>
                            </p:stCondLst>
                            <p:childTnLst>
                              <p:par>
                                <p:cTn id="113" presetID="5" presetClass="entr" presetSubtype="10" fill="hold" nodeType="clickEffect">
                                  <p:stCondLst>
                                    <p:cond delay="0"/>
                                  </p:stCondLst>
                                  <p:childTnLst>
                                    <p:set>
                                      <p:cBhvr>
                                        <p:cTn id="114" dur="1" fill="hold">
                                          <p:stCondLst>
                                            <p:cond delay="0"/>
                                          </p:stCondLst>
                                        </p:cTn>
                                        <p:tgtEl>
                                          <p:spTgt spid="366626"/>
                                        </p:tgtEl>
                                        <p:attrNameLst>
                                          <p:attrName>style.visibility</p:attrName>
                                        </p:attrNameLst>
                                      </p:cBhvr>
                                      <p:to>
                                        <p:strVal val="visible"/>
                                      </p:to>
                                    </p:set>
                                    <p:animEffect transition="in" filter="checkerboard(across)">
                                      <p:cBhvr>
                                        <p:cTn id="115" dur="500"/>
                                        <p:tgtEl>
                                          <p:spTgt spid="366626"/>
                                        </p:tgtEl>
                                      </p:cBhvr>
                                    </p:animEffect>
                                  </p:childTnLst>
                                </p:cTn>
                              </p:par>
                              <p:par>
                                <p:cTn id="116" presetID="5" presetClass="entr" presetSubtype="10" fill="hold" grpId="0" nodeType="withEffect">
                                  <p:stCondLst>
                                    <p:cond delay="0"/>
                                  </p:stCondLst>
                                  <p:childTnLst>
                                    <p:set>
                                      <p:cBhvr>
                                        <p:cTn id="117" dur="1" fill="hold">
                                          <p:stCondLst>
                                            <p:cond delay="0"/>
                                          </p:stCondLst>
                                        </p:cTn>
                                        <p:tgtEl>
                                          <p:spTgt spid="366632"/>
                                        </p:tgtEl>
                                        <p:attrNameLst>
                                          <p:attrName>style.visibility</p:attrName>
                                        </p:attrNameLst>
                                      </p:cBhvr>
                                      <p:to>
                                        <p:strVal val="visible"/>
                                      </p:to>
                                    </p:set>
                                    <p:animEffect transition="in" filter="checkerboard(across)">
                                      <p:cBhvr>
                                        <p:cTn id="118" dur="500"/>
                                        <p:tgtEl>
                                          <p:spTgt spid="366632"/>
                                        </p:tgtEl>
                                      </p:cBhvr>
                                    </p:animEffect>
                                  </p:childTnLst>
                                </p:cTn>
                              </p:par>
                              <p:par>
                                <p:cTn id="119" presetID="5" presetClass="entr" presetSubtype="10" fill="hold" nodeType="withEffect">
                                  <p:stCondLst>
                                    <p:cond delay="0"/>
                                  </p:stCondLst>
                                  <p:childTnLst>
                                    <p:set>
                                      <p:cBhvr>
                                        <p:cTn id="120" dur="1" fill="hold">
                                          <p:stCondLst>
                                            <p:cond delay="0"/>
                                          </p:stCondLst>
                                        </p:cTn>
                                        <p:tgtEl>
                                          <p:spTgt spid="366629"/>
                                        </p:tgtEl>
                                        <p:attrNameLst>
                                          <p:attrName>style.visibility</p:attrName>
                                        </p:attrNameLst>
                                      </p:cBhvr>
                                      <p:to>
                                        <p:strVal val="visible"/>
                                      </p:to>
                                    </p:set>
                                    <p:animEffect transition="in" filter="checkerboard(across)">
                                      <p:cBhvr>
                                        <p:cTn id="121" dur="500"/>
                                        <p:tgtEl>
                                          <p:spTgt spid="366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6" grpId="0"/>
      <p:bldP spid="366597" grpId="0" animBg="1"/>
      <p:bldP spid="366598" grpId="0" animBg="1"/>
      <p:bldP spid="366599" grpId="0" animBg="1"/>
      <p:bldP spid="366601" grpId="0" animBg="1"/>
      <p:bldP spid="366602" grpId="0" animBg="1"/>
      <p:bldP spid="366603" grpId="0" animBg="1"/>
      <p:bldP spid="366604" grpId="0" animBg="1"/>
      <p:bldP spid="366605" grpId="0" animBg="1"/>
      <p:bldP spid="366606" grpId="0" animBg="1"/>
      <p:bldP spid="366608" grpId="0" animBg="1"/>
      <p:bldP spid="366609" grpId="0" animBg="1"/>
      <p:bldP spid="366610" grpId="0" animBg="1"/>
      <p:bldP spid="366611" grpId="0" animBg="1"/>
      <p:bldP spid="366612" grpId="0" animBg="1"/>
      <p:bldP spid="366618" grpId="0" animBg="1"/>
      <p:bldP spid="366619" grpId="0"/>
      <p:bldP spid="366620" grpId="0"/>
      <p:bldP spid="366621" grpId="0" animBg="1"/>
      <p:bldP spid="366622" grpId="0"/>
      <p:bldP spid="366630" grpId="0" animBg="1"/>
      <p:bldP spid="366631" grpId="0"/>
      <p:bldP spid="366632" grpId="0" animBg="1"/>
      <p:bldP spid="36663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2" name="Text Box 4"/>
          <p:cNvSpPr txBox="1">
            <a:spLocks noChangeArrowheads="1"/>
          </p:cNvSpPr>
          <p:nvPr/>
        </p:nvSpPr>
        <p:spPr bwMode="auto">
          <a:xfrm>
            <a:off x="533400" y="381000"/>
            <a:ext cx="7543800" cy="457200"/>
          </a:xfrm>
          <a:prstGeom prst="rect">
            <a:avLst/>
          </a:prstGeom>
          <a:noFill/>
          <a:ln w="9525">
            <a:noFill/>
            <a:miter lim="800000"/>
            <a:headEnd/>
            <a:tailEnd/>
          </a:ln>
        </p:spPr>
        <p:txBody>
          <a:bodyPr>
            <a:spAutoFit/>
          </a:bodyPr>
          <a:lstStyle/>
          <a:p>
            <a:pPr algn="l">
              <a:spcBef>
                <a:spcPct val="50000"/>
              </a:spcBef>
            </a:pPr>
            <a:r>
              <a:rPr lang="en-US" sz="2400" b="1" u="sng" dirty="0" err="1">
                <a:solidFill>
                  <a:srgbClr val="FF0000"/>
                </a:solidFill>
                <a:latin typeface="VNI-Times" pitchFamily="2" charset="0"/>
              </a:rPr>
              <a:t>Phöông</a:t>
            </a:r>
            <a:r>
              <a:rPr lang="en-US" sz="2400" b="1" u="sng" dirty="0">
                <a:solidFill>
                  <a:srgbClr val="FF0000"/>
                </a:solidFill>
                <a:latin typeface="VNI-Times" pitchFamily="2" charset="0"/>
              </a:rPr>
              <a:t> </a:t>
            </a:r>
            <a:r>
              <a:rPr lang="en-US" sz="2400" b="1" u="sng" dirty="0" err="1">
                <a:solidFill>
                  <a:srgbClr val="FF0000"/>
                </a:solidFill>
                <a:latin typeface="VNI-Times" pitchFamily="2" charset="0"/>
              </a:rPr>
              <a:t>trình</a:t>
            </a:r>
            <a:r>
              <a:rPr lang="en-US" sz="2400" b="1" u="sng" dirty="0">
                <a:solidFill>
                  <a:srgbClr val="FF0000"/>
                </a:solidFill>
                <a:latin typeface="VNI-Times" pitchFamily="2" charset="0"/>
              </a:rPr>
              <a:t> </a:t>
            </a:r>
            <a:r>
              <a:rPr lang="en-US" sz="2400" b="1" u="sng" dirty="0" err="1">
                <a:solidFill>
                  <a:srgbClr val="FF0000"/>
                </a:solidFill>
                <a:latin typeface="VNI-Times" pitchFamily="2" charset="0"/>
              </a:rPr>
              <a:t>cô</a:t>
            </a:r>
            <a:r>
              <a:rPr lang="en-US" sz="2400" b="1" u="sng" dirty="0">
                <a:solidFill>
                  <a:srgbClr val="FF0000"/>
                </a:solidFill>
                <a:latin typeface="VNI-Times" pitchFamily="2" charset="0"/>
              </a:rPr>
              <a:t> </a:t>
            </a:r>
            <a:r>
              <a:rPr lang="en-US" sz="2400" b="1" u="sng" dirty="0" err="1">
                <a:solidFill>
                  <a:srgbClr val="FF0000"/>
                </a:solidFill>
                <a:latin typeface="VNI-Times" pitchFamily="2" charset="0"/>
              </a:rPr>
              <a:t>baûn</a:t>
            </a:r>
            <a:r>
              <a:rPr lang="en-US" sz="2400" b="1" u="sng" dirty="0">
                <a:solidFill>
                  <a:srgbClr val="FF0000"/>
                </a:solidFill>
                <a:latin typeface="VNI-Times" pitchFamily="2" charset="0"/>
              </a:rPr>
              <a:t> </a:t>
            </a:r>
            <a:r>
              <a:rPr lang="en-US" sz="2400" b="1" u="sng" dirty="0" err="1">
                <a:solidFill>
                  <a:srgbClr val="FF0000"/>
                </a:solidFill>
                <a:latin typeface="VNI-Times" pitchFamily="2" charset="0"/>
              </a:rPr>
              <a:t>cuûa</a:t>
            </a:r>
            <a:r>
              <a:rPr lang="en-US" sz="2400" b="1" u="sng" dirty="0">
                <a:solidFill>
                  <a:srgbClr val="FF0000"/>
                </a:solidFill>
                <a:latin typeface="VNI-Times" pitchFamily="2" charset="0"/>
              </a:rPr>
              <a:t> </a:t>
            </a:r>
            <a:r>
              <a:rPr lang="en-US" sz="2400" b="1" u="sng" dirty="0" err="1">
                <a:solidFill>
                  <a:srgbClr val="FF0000"/>
                </a:solidFill>
                <a:latin typeface="VNI-Times" pitchFamily="2" charset="0"/>
              </a:rPr>
              <a:t>thuyeát</a:t>
            </a:r>
            <a:r>
              <a:rPr lang="en-US" sz="2400" b="1" u="sng" dirty="0">
                <a:solidFill>
                  <a:srgbClr val="FF0000"/>
                </a:solidFill>
                <a:latin typeface="VNI-Times" pitchFamily="2" charset="0"/>
              </a:rPr>
              <a:t> </a:t>
            </a:r>
            <a:r>
              <a:rPr lang="en-US" sz="2400" b="1" u="sng" dirty="0" err="1">
                <a:solidFill>
                  <a:srgbClr val="FF0000"/>
                </a:solidFill>
                <a:latin typeface="VNI-Times" pitchFamily="2" charset="0"/>
              </a:rPr>
              <a:t>ñoäng</a:t>
            </a:r>
            <a:r>
              <a:rPr lang="en-US" sz="2400" b="1" u="sng" dirty="0">
                <a:solidFill>
                  <a:srgbClr val="FF0000"/>
                </a:solidFill>
                <a:latin typeface="VNI-Times" pitchFamily="2" charset="0"/>
              </a:rPr>
              <a:t> </a:t>
            </a:r>
            <a:r>
              <a:rPr lang="en-US" sz="2400" b="1" u="sng" dirty="0" err="1">
                <a:solidFill>
                  <a:srgbClr val="FF0000"/>
                </a:solidFill>
                <a:latin typeface="VNI-Times" pitchFamily="2" charset="0"/>
              </a:rPr>
              <a:t>hoïc</a:t>
            </a:r>
            <a:r>
              <a:rPr lang="en-US" sz="2400" b="1" u="sng" dirty="0">
                <a:solidFill>
                  <a:srgbClr val="FF0000"/>
                </a:solidFill>
                <a:latin typeface="VNI-Times" pitchFamily="2" charset="0"/>
              </a:rPr>
              <a:t> </a:t>
            </a:r>
            <a:r>
              <a:rPr lang="en-US" sz="2400" b="1" u="sng" dirty="0" err="1">
                <a:solidFill>
                  <a:srgbClr val="FF0000"/>
                </a:solidFill>
                <a:latin typeface="VNI-Times" pitchFamily="2" charset="0"/>
              </a:rPr>
              <a:t>phaân</a:t>
            </a:r>
            <a:r>
              <a:rPr lang="en-US" sz="2400" b="1" u="sng" dirty="0">
                <a:solidFill>
                  <a:srgbClr val="FF0000"/>
                </a:solidFill>
                <a:latin typeface="VNI-Times" pitchFamily="2" charset="0"/>
              </a:rPr>
              <a:t> </a:t>
            </a:r>
            <a:r>
              <a:rPr lang="en-US" sz="2400" b="1" u="sng" dirty="0" err="1">
                <a:solidFill>
                  <a:srgbClr val="FF0000"/>
                </a:solidFill>
                <a:latin typeface="VNI-Times" pitchFamily="2" charset="0"/>
              </a:rPr>
              <a:t>töû</a:t>
            </a:r>
            <a:r>
              <a:rPr lang="en-US" sz="2400" b="1" u="sng" dirty="0">
                <a:solidFill>
                  <a:srgbClr val="FF0000"/>
                </a:solidFill>
                <a:latin typeface="VNI-Times" pitchFamily="2" charset="0"/>
              </a:rPr>
              <a:t> :</a:t>
            </a:r>
          </a:p>
        </p:txBody>
      </p:sp>
      <p:graphicFrame>
        <p:nvGraphicFramePr>
          <p:cNvPr id="396293" name="Object 5"/>
          <p:cNvGraphicFramePr>
            <a:graphicFrameLocks noGrp="1" noChangeAspect="1"/>
          </p:cNvGraphicFramePr>
          <p:nvPr>
            <p:ph sz="quarter" idx="1"/>
          </p:nvPr>
        </p:nvGraphicFramePr>
        <p:xfrm>
          <a:off x="1219200" y="914400"/>
          <a:ext cx="449263" cy="622300"/>
        </p:xfrm>
        <a:graphic>
          <a:graphicData uri="http://schemas.openxmlformats.org/presentationml/2006/ole">
            <mc:AlternateContent xmlns:mc="http://schemas.openxmlformats.org/markup-compatibility/2006">
              <mc:Choice xmlns:v="urn:schemas-microsoft-com:vml" Requires="v">
                <p:oleObj name="Equation" r:id="rId2" imgW="164880" imgH="228600" progId="Equation.DSMT4">
                  <p:embed/>
                </p:oleObj>
              </mc:Choice>
              <mc:Fallback>
                <p:oleObj name="Equation" r:id="rId2" imgW="164880" imgH="228600" progId="Equation.DSMT4">
                  <p:embed/>
                  <p:pic>
                    <p:nvPicPr>
                      <p:cNvPr id="396293"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914400"/>
                        <a:ext cx="449263"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6295" name="Object 7"/>
          <p:cNvGraphicFramePr>
            <a:graphicFrameLocks noGrp="1" noChangeAspect="1"/>
          </p:cNvGraphicFramePr>
          <p:nvPr>
            <p:ph sz="quarter" idx="2"/>
          </p:nvPr>
        </p:nvGraphicFramePr>
        <p:xfrm>
          <a:off x="1219200" y="1371600"/>
          <a:ext cx="1636713" cy="1143000"/>
        </p:xfrm>
        <a:graphic>
          <a:graphicData uri="http://schemas.openxmlformats.org/presentationml/2006/ole">
            <mc:AlternateContent xmlns:mc="http://schemas.openxmlformats.org/markup-compatibility/2006">
              <mc:Choice xmlns:v="urn:schemas-microsoft-com:vml" Requires="v">
                <p:oleObj name="Equation" r:id="rId4" imgW="761760" imgH="507960" progId="Equation.DSMT4">
                  <p:embed/>
                </p:oleObj>
              </mc:Choice>
              <mc:Fallback>
                <p:oleObj name="Equation" r:id="rId4" imgW="761760" imgH="507960" progId="Equation.DSMT4">
                  <p:embed/>
                  <p:pic>
                    <p:nvPicPr>
                      <p:cNvPr id="396295"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371600"/>
                        <a:ext cx="1636713"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6298" name="Object 10"/>
          <p:cNvGraphicFramePr>
            <a:graphicFrameLocks noGrp="1" noChangeAspect="1"/>
          </p:cNvGraphicFramePr>
          <p:nvPr>
            <p:ph sz="quarter" idx="3"/>
          </p:nvPr>
        </p:nvGraphicFramePr>
        <p:xfrm>
          <a:off x="3200400" y="2667000"/>
          <a:ext cx="1778000" cy="950913"/>
        </p:xfrm>
        <a:graphic>
          <a:graphicData uri="http://schemas.openxmlformats.org/presentationml/2006/ole">
            <mc:AlternateContent xmlns:mc="http://schemas.openxmlformats.org/markup-compatibility/2006">
              <mc:Choice xmlns:v="urn:schemas-microsoft-com:vml" Requires="v">
                <p:oleObj name="Equation" r:id="rId6" imgW="736560" imgH="393480" progId="Equation.DSMT4">
                  <p:embed/>
                </p:oleObj>
              </mc:Choice>
              <mc:Fallback>
                <p:oleObj name="Equation" r:id="rId6" imgW="736560" imgH="393480" progId="Equation.DSMT4">
                  <p:embed/>
                  <p:pic>
                    <p:nvPicPr>
                      <p:cNvPr id="396298"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0400" y="2667000"/>
                        <a:ext cx="1778000" cy="950913"/>
                      </a:xfrm>
                      <a:prstGeom prst="rect">
                        <a:avLst/>
                      </a:prstGeom>
                      <a:solidFill>
                        <a:srgbClr val="FFCC99"/>
                      </a:solidFill>
                      <a:ln w="9525">
                        <a:solidFill>
                          <a:srgbClr val="0066FF"/>
                        </a:solidFill>
                        <a:miter lim="800000"/>
                        <a:headEnd/>
                        <a:tailEnd/>
                      </a:ln>
                    </p:spPr>
                  </p:pic>
                </p:oleObj>
              </mc:Fallback>
            </mc:AlternateContent>
          </a:graphicData>
        </a:graphic>
      </p:graphicFrame>
      <p:graphicFrame>
        <p:nvGraphicFramePr>
          <p:cNvPr id="396301" name="Object 13"/>
          <p:cNvGraphicFramePr>
            <a:graphicFrameLocks noGrp="1" noChangeAspect="1"/>
          </p:cNvGraphicFramePr>
          <p:nvPr>
            <p:ph sz="quarter" idx="4"/>
          </p:nvPr>
        </p:nvGraphicFramePr>
        <p:xfrm>
          <a:off x="609600" y="4191000"/>
          <a:ext cx="1839913" cy="712788"/>
        </p:xfrm>
        <a:graphic>
          <a:graphicData uri="http://schemas.openxmlformats.org/presentationml/2006/ole">
            <mc:AlternateContent xmlns:mc="http://schemas.openxmlformats.org/markup-compatibility/2006">
              <mc:Choice xmlns:v="urn:schemas-microsoft-com:vml" Requires="v">
                <p:oleObj name="Equation" r:id="rId8" imgW="1015920" imgH="393480" progId="Equation.DSMT4">
                  <p:embed/>
                </p:oleObj>
              </mc:Choice>
              <mc:Fallback>
                <p:oleObj name="Equation" r:id="rId8" imgW="1015920" imgH="393480" progId="Equation.DSMT4">
                  <p:embed/>
                  <p:pic>
                    <p:nvPicPr>
                      <p:cNvPr id="396301"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 y="4191000"/>
                        <a:ext cx="1839913" cy="712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6305" name="Object 17"/>
          <p:cNvGraphicFramePr>
            <a:graphicFrameLocks noChangeAspect="1"/>
          </p:cNvGraphicFramePr>
          <p:nvPr/>
        </p:nvGraphicFramePr>
        <p:xfrm>
          <a:off x="1905000" y="5575300"/>
          <a:ext cx="2514600" cy="673100"/>
        </p:xfrm>
        <a:graphic>
          <a:graphicData uri="http://schemas.openxmlformats.org/presentationml/2006/ole">
            <mc:AlternateContent xmlns:mc="http://schemas.openxmlformats.org/markup-compatibility/2006">
              <mc:Choice xmlns:v="urn:schemas-microsoft-com:vml" Requires="v">
                <p:oleObj name="Equation" r:id="rId10" imgW="1663560" imgH="444240" progId="Equation.DSMT4">
                  <p:embed/>
                </p:oleObj>
              </mc:Choice>
              <mc:Fallback>
                <p:oleObj name="Equation" r:id="rId10" imgW="1663560" imgH="444240" progId="Equation.DSMT4">
                  <p:embed/>
                  <p:pic>
                    <p:nvPicPr>
                      <p:cNvPr id="396305"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05000" y="5575300"/>
                        <a:ext cx="2514600" cy="67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6306" name="Object 18"/>
          <p:cNvGraphicFramePr>
            <a:graphicFrameLocks noChangeAspect="1"/>
          </p:cNvGraphicFramePr>
          <p:nvPr/>
        </p:nvGraphicFramePr>
        <p:xfrm>
          <a:off x="4495800" y="5788025"/>
          <a:ext cx="1828800" cy="930275"/>
        </p:xfrm>
        <a:graphic>
          <a:graphicData uri="http://schemas.openxmlformats.org/presentationml/2006/ole">
            <mc:AlternateContent xmlns:mc="http://schemas.openxmlformats.org/markup-compatibility/2006">
              <mc:Choice xmlns:v="urn:schemas-microsoft-com:vml" Requires="v">
                <p:oleObj name="Equation" r:id="rId12" imgW="774360" imgH="393480" progId="Equation.DSMT4">
                  <p:embed/>
                </p:oleObj>
              </mc:Choice>
              <mc:Fallback>
                <p:oleObj name="Equation" r:id="rId12" imgW="774360" imgH="393480" progId="Equation.DSMT4">
                  <p:embed/>
                  <p:pic>
                    <p:nvPicPr>
                      <p:cNvPr id="396306" name="Object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95800" y="5788025"/>
                        <a:ext cx="1828800" cy="930275"/>
                      </a:xfrm>
                      <a:prstGeom prst="rect">
                        <a:avLst/>
                      </a:prstGeom>
                      <a:solidFill>
                        <a:srgbClr val="CCFFCC"/>
                      </a:solidFill>
                      <a:ln w="9525">
                        <a:solidFill>
                          <a:srgbClr val="0066FF"/>
                        </a:solidFill>
                        <a:miter lim="800000"/>
                        <a:headEnd/>
                        <a:tailEnd/>
                      </a:ln>
                    </p:spPr>
                  </p:pic>
                </p:oleObj>
              </mc:Fallback>
            </mc:AlternateContent>
          </a:graphicData>
        </a:graphic>
      </p:graphicFrame>
      <p:sp>
        <p:nvSpPr>
          <p:cNvPr id="396307" name="Text Box 19"/>
          <p:cNvSpPr txBox="1">
            <a:spLocks noChangeArrowheads="1"/>
          </p:cNvSpPr>
          <p:nvPr/>
        </p:nvSpPr>
        <p:spPr bwMode="auto">
          <a:xfrm>
            <a:off x="533400" y="990600"/>
            <a:ext cx="9144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Goïi </a:t>
            </a:r>
          </a:p>
        </p:txBody>
      </p:sp>
      <p:sp>
        <p:nvSpPr>
          <p:cNvPr id="396308" name="Text Box 20"/>
          <p:cNvSpPr txBox="1">
            <a:spLocks noChangeArrowheads="1"/>
          </p:cNvSpPr>
          <p:nvPr/>
        </p:nvSpPr>
        <p:spPr bwMode="auto">
          <a:xfrm>
            <a:off x="1752600" y="990600"/>
            <a:ext cx="3200400" cy="457200"/>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 </a:t>
            </a:r>
            <a:r>
              <a:rPr lang="en-US" sz="2400">
                <a:latin typeface="VNI-Times" pitchFamily="2" charset="0"/>
              </a:rPr>
              <a:t>Maät ñoä phaân töû</a:t>
            </a:r>
          </a:p>
        </p:txBody>
      </p:sp>
      <p:sp>
        <p:nvSpPr>
          <p:cNvPr id="396309" name="Text Box 21"/>
          <p:cNvSpPr txBox="1">
            <a:spLocks noChangeArrowheads="1"/>
          </p:cNvSpPr>
          <p:nvPr/>
        </p:nvSpPr>
        <p:spPr bwMode="auto">
          <a:xfrm>
            <a:off x="2895600" y="1752600"/>
            <a:ext cx="5943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Ñoäng naêng tònh tieán trung bình cuûa phaân töû.</a:t>
            </a:r>
          </a:p>
        </p:txBody>
      </p:sp>
      <p:sp>
        <p:nvSpPr>
          <p:cNvPr id="396310" name="Text Box 22"/>
          <p:cNvSpPr txBox="1">
            <a:spLocks noChangeArrowheads="1"/>
          </p:cNvSpPr>
          <p:nvPr/>
        </p:nvSpPr>
        <p:spPr bwMode="auto">
          <a:xfrm>
            <a:off x="609600" y="2590800"/>
            <a:ext cx="2514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Aùp suaát khoái khí :</a:t>
            </a:r>
          </a:p>
        </p:txBody>
      </p:sp>
      <p:sp>
        <p:nvSpPr>
          <p:cNvPr id="396311" name="Text Box 23"/>
          <p:cNvSpPr txBox="1">
            <a:spLocks noChangeArrowheads="1"/>
          </p:cNvSpPr>
          <p:nvPr/>
        </p:nvSpPr>
        <p:spPr bwMode="auto">
          <a:xfrm>
            <a:off x="685800" y="3200400"/>
            <a:ext cx="1447800" cy="457200"/>
          </a:xfrm>
          <a:prstGeom prst="rect">
            <a:avLst/>
          </a:prstGeom>
          <a:noFill/>
          <a:ln w="9525">
            <a:noFill/>
            <a:miter lim="800000"/>
            <a:headEnd/>
            <a:tailEnd/>
          </a:ln>
        </p:spPr>
        <p:txBody>
          <a:bodyPr>
            <a:spAutoFit/>
          </a:bodyPr>
          <a:lstStyle/>
          <a:p>
            <a:pPr algn="l">
              <a:spcBef>
                <a:spcPct val="50000"/>
              </a:spcBef>
            </a:pPr>
            <a:r>
              <a:rPr lang="en-US" sz="2400" b="1" u="sng" dirty="0" err="1">
                <a:solidFill>
                  <a:srgbClr val="008000"/>
                </a:solidFill>
                <a:latin typeface="VNI-Times" pitchFamily="2" charset="0"/>
              </a:rPr>
              <a:t>Heä</a:t>
            </a:r>
            <a:r>
              <a:rPr lang="en-US" sz="2400" b="1" u="sng" dirty="0">
                <a:solidFill>
                  <a:srgbClr val="008000"/>
                </a:solidFill>
                <a:latin typeface="VNI-Times" pitchFamily="2" charset="0"/>
              </a:rPr>
              <a:t> </a:t>
            </a:r>
            <a:r>
              <a:rPr lang="en-US" sz="2400" b="1" u="sng" dirty="0" err="1">
                <a:solidFill>
                  <a:srgbClr val="008000"/>
                </a:solidFill>
                <a:latin typeface="VNI-Times" pitchFamily="2" charset="0"/>
              </a:rPr>
              <a:t>quaû</a:t>
            </a:r>
            <a:r>
              <a:rPr lang="en-US" sz="2400" b="1" u="sng" dirty="0">
                <a:solidFill>
                  <a:srgbClr val="008000"/>
                </a:solidFill>
                <a:latin typeface="VNI-Times" pitchFamily="2" charset="0"/>
              </a:rPr>
              <a:t> </a:t>
            </a:r>
            <a:r>
              <a:rPr lang="en-US" sz="2400" u="sng" dirty="0">
                <a:latin typeface="VNI-Times" pitchFamily="2" charset="0"/>
              </a:rPr>
              <a:t>:</a:t>
            </a:r>
          </a:p>
        </p:txBody>
      </p:sp>
      <p:sp>
        <p:nvSpPr>
          <p:cNvPr id="396313" name="Line 25"/>
          <p:cNvSpPr>
            <a:spLocks noChangeShapeType="1"/>
          </p:cNvSpPr>
          <p:nvPr/>
        </p:nvSpPr>
        <p:spPr bwMode="auto">
          <a:xfrm flipH="1">
            <a:off x="1524000" y="3581400"/>
            <a:ext cx="2514600" cy="533400"/>
          </a:xfrm>
          <a:prstGeom prst="line">
            <a:avLst/>
          </a:prstGeom>
          <a:noFill/>
          <a:ln w="9525">
            <a:solidFill>
              <a:schemeClr val="tx1"/>
            </a:solidFill>
            <a:round/>
            <a:headEnd/>
            <a:tailEnd type="arrow" w="med" len="med"/>
          </a:ln>
        </p:spPr>
        <p:txBody>
          <a:bodyPr/>
          <a:lstStyle/>
          <a:p>
            <a:endParaRPr lang="en-US"/>
          </a:p>
        </p:txBody>
      </p:sp>
      <p:sp>
        <p:nvSpPr>
          <p:cNvPr id="396314" name="Text Box 26"/>
          <p:cNvSpPr txBox="1">
            <a:spLocks noChangeArrowheads="1"/>
          </p:cNvSpPr>
          <p:nvPr/>
        </p:nvSpPr>
        <p:spPr bwMode="auto">
          <a:xfrm>
            <a:off x="2362200" y="3886200"/>
            <a:ext cx="17526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Vôùi 1 Kmol</a:t>
            </a:r>
          </a:p>
        </p:txBody>
      </p:sp>
      <p:sp>
        <p:nvSpPr>
          <p:cNvPr id="396317" name="Text Box 29"/>
          <p:cNvSpPr txBox="1">
            <a:spLocks noChangeArrowheads="1"/>
          </p:cNvSpPr>
          <p:nvPr/>
        </p:nvSpPr>
        <p:spPr bwMode="auto">
          <a:xfrm>
            <a:off x="1143000" y="5638800"/>
            <a:ext cx="9144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Ñaët :</a:t>
            </a:r>
          </a:p>
        </p:txBody>
      </p:sp>
      <p:sp>
        <p:nvSpPr>
          <p:cNvPr id="396318" name="Line 30"/>
          <p:cNvSpPr>
            <a:spLocks noChangeShapeType="1"/>
          </p:cNvSpPr>
          <p:nvPr/>
        </p:nvSpPr>
        <p:spPr bwMode="auto">
          <a:xfrm>
            <a:off x="914398" y="5638800"/>
            <a:ext cx="45719" cy="685800"/>
          </a:xfrm>
          <a:prstGeom prst="line">
            <a:avLst/>
          </a:prstGeom>
          <a:noFill/>
          <a:ln w="9525">
            <a:solidFill>
              <a:schemeClr val="tx1"/>
            </a:solidFill>
            <a:round/>
            <a:headEnd/>
            <a:tailEnd/>
          </a:ln>
        </p:spPr>
        <p:txBody>
          <a:bodyPr/>
          <a:lstStyle/>
          <a:p>
            <a:endParaRPr lang="en-US"/>
          </a:p>
        </p:txBody>
      </p:sp>
      <p:sp>
        <p:nvSpPr>
          <p:cNvPr id="396319" name="Line 31"/>
          <p:cNvSpPr>
            <a:spLocks noChangeShapeType="1"/>
          </p:cNvSpPr>
          <p:nvPr/>
        </p:nvSpPr>
        <p:spPr bwMode="auto">
          <a:xfrm>
            <a:off x="990600" y="6324600"/>
            <a:ext cx="3276600" cy="0"/>
          </a:xfrm>
          <a:prstGeom prst="line">
            <a:avLst/>
          </a:prstGeom>
          <a:noFill/>
          <a:ln w="9525">
            <a:solidFill>
              <a:schemeClr val="tx1"/>
            </a:solidFill>
            <a:round/>
            <a:headEnd/>
            <a:tailEnd type="arrow" w="med" len="med"/>
          </a:ln>
        </p:spPr>
        <p:txBody>
          <a:bodyPr/>
          <a:lstStyle/>
          <a:p>
            <a:endParaRPr lang="en-US"/>
          </a:p>
        </p:txBody>
      </p:sp>
      <p:sp>
        <p:nvSpPr>
          <p:cNvPr id="396320" name="Text Box 32"/>
          <p:cNvSpPr txBox="1">
            <a:spLocks noChangeArrowheads="1"/>
          </p:cNvSpPr>
          <p:nvPr/>
        </p:nvSpPr>
        <p:spPr bwMode="auto">
          <a:xfrm>
            <a:off x="5334000" y="2895600"/>
            <a:ext cx="1447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(4.4)</a:t>
            </a:r>
          </a:p>
        </p:txBody>
      </p:sp>
      <p:sp>
        <p:nvSpPr>
          <p:cNvPr id="396321" name="Text Box 33"/>
          <p:cNvSpPr txBox="1">
            <a:spLocks noChangeArrowheads="1"/>
          </p:cNvSpPr>
          <p:nvPr/>
        </p:nvSpPr>
        <p:spPr bwMode="auto">
          <a:xfrm>
            <a:off x="6400800" y="6019800"/>
            <a:ext cx="9144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(4.6)</a:t>
            </a:r>
          </a:p>
        </p:txBody>
      </p:sp>
      <p:sp>
        <p:nvSpPr>
          <p:cNvPr id="146456" name="Line 34"/>
          <p:cNvSpPr>
            <a:spLocks noChangeShapeType="1"/>
          </p:cNvSpPr>
          <p:nvPr/>
        </p:nvSpPr>
        <p:spPr bwMode="auto">
          <a:xfrm>
            <a:off x="4038600" y="3581400"/>
            <a:ext cx="76200" cy="0"/>
          </a:xfrm>
          <a:prstGeom prst="line">
            <a:avLst/>
          </a:prstGeom>
          <a:noFill/>
          <a:ln w="9525">
            <a:solidFill>
              <a:schemeClr val="tx1"/>
            </a:solidFill>
            <a:round/>
            <a:headEnd/>
            <a:tailEnd/>
          </a:ln>
        </p:spPr>
        <p:txBody>
          <a:bodyPr/>
          <a:lstStyle/>
          <a:p>
            <a:endParaRPr lang="en-US"/>
          </a:p>
        </p:txBody>
      </p:sp>
      <p:graphicFrame>
        <p:nvGraphicFramePr>
          <p:cNvPr id="396325" name="Object 37"/>
          <p:cNvGraphicFramePr>
            <a:graphicFrameLocks noChangeAspect="1"/>
          </p:cNvGraphicFramePr>
          <p:nvPr/>
        </p:nvGraphicFramePr>
        <p:xfrm>
          <a:off x="4648200" y="4038600"/>
          <a:ext cx="1447800" cy="993775"/>
        </p:xfrm>
        <a:graphic>
          <a:graphicData uri="http://schemas.openxmlformats.org/presentationml/2006/ole">
            <mc:AlternateContent xmlns:mc="http://schemas.openxmlformats.org/markup-compatibility/2006">
              <mc:Choice xmlns:v="urn:schemas-microsoft-com:vml" Requires="v">
                <p:oleObj name="Equation" r:id="rId14" imgW="647640" imgH="444240" progId="Equation.DSMT4">
                  <p:embed/>
                </p:oleObj>
              </mc:Choice>
              <mc:Fallback>
                <p:oleObj name="Equation" r:id="rId14" imgW="647640" imgH="444240" progId="Equation.DSMT4">
                  <p:embed/>
                  <p:pic>
                    <p:nvPicPr>
                      <p:cNvPr id="396325" name="Object 3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48200" y="4038600"/>
                        <a:ext cx="1447800" cy="993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6326" name="Object 38"/>
          <p:cNvGraphicFramePr>
            <a:graphicFrameLocks noChangeAspect="1"/>
          </p:cNvGraphicFramePr>
          <p:nvPr/>
        </p:nvGraphicFramePr>
        <p:xfrm>
          <a:off x="7086600" y="4549775"/>
          <a:ext cx="1600200" cy="1089025"/>
        </p:xfrm>
        <a:graphic>
          <a:graphicData uri="http://schemas.openxmlformats.org/presentationml/2006/ole">
            <mc:AlternateContent xmlns:mc="http://schemas.openxmlformats.org/markup-compatibility/2006">
              <mc:Choice xmlns:v="urn:schemas-microsoft-com:vml" Requires="v">
                <p:oleObj name="Equation" r:id="rId16" imgW="634680" imgH="431640" progId="Equation.DSMT4">
                  <p:embed/>
                </p:oleObj>
              </mc:Choice>
              <mc:Fallback>
                <p:oleObj name="Equation" r:id="rId16" imgW="634680" imgH="431640" progId="Equation.DSMT4">
                  <p:embed/>
                  <p:pic>
                    <p:nvPicPr>
                      <p:cNvPr id="396326" name="Object 3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086600" y="4549775"/>
                        <a:ext cx="1600200" cy="1089025"/>
                      </a:xfrm>
                      <a:prstGeom prst="rect">
                        <a:avLst/>
                      </a:prstGeom>
                      <a:solidFill>
                        <a:srgbClr val="CCFFCC"/>
                      </a:solidFill>
                      <a:ln w="9525">
                        <a:solidFill>
                          <a:srgbClr val="0066FF"/>
                        </a:solidFill>
                        <a:miter lim="800000"/>
                        <a:headEnd/>
                        <a:tailEnd/>
                      </a:ln>
                    </p:spPr>
                  </p:pic>
                </p:oleObj>
              </mc:Fallback>
            </mc:AlternateContent>
          </a:graphicData>
        </a:graphic>
      </p:graphicFrame>
      <p:sp>
        <p:nvSpPr>
          <p:cNvPr id="396327" name="Line 39"/>
          <p:cNvSpPr>
            <a:spLocks noChangeShapeType="1"/>
          </p:cNvSpPr>
          <p:nvPr/>
        </p:nvSpPr>
        <p:spPr bwMode="auto">
          <a:xfrm>
            <a:off x="4419600" y="3581400"/>
            <a:ext cx="609600" cy="609600"/>
          </a:xfrm>
          <a:prstGeom prst="line">
            <a:avLst/>
          </a:prstGeom>
          <a:noFill/>
          <a:ln w="9525">
            <a:solidFill>
              <a:schemeClr val="tx1"/>
            </a:solidFill>
            <a:round/>
            <a:headEnd/>
            <a:tailEnd type="arrow" w="med" len="med"/>
          </a:ln>
        </p:spPr>
        <p:txBody>
          <a:bodyPr/>
          <a:lstStyle/>
          <a:p>
            <a:endParaRPr lang="en-US"/>
          </a:p>
        </p:txBody>
      </p:sp>
      <p:sp>
        <p:nvSpPr>
          <p:cNvPr id="396328" name="Line 40"/>
          <p:cNvSpPr>
            <a:spLocks noChangeShapeType="1"/>
          </p:cNvSpPr>
          <p:nvPr/>
        </p:nvSpPr>
        <p:spPr bwMode="auto">
          <a:xfrm>
            <a:off x="6477000" y="4343400"/>
            <a:ext cx="0" cy="1676400"/>
          </a:xfrm>
          <a:prstGeom prst="line">
            <a:avLst/>
          </a:prstGeom>
          <a:noFill/>
          <a:ln w="9525">
            <a:solidFill>
              <a:schemeClr val="tx1"/>
            </a:solidFill>
            <a:round/>
            <a:headEnd/>
            <a:tailEnd/>
          </a:ln>
        </p:spPr>
        <p:txBody>
          <a:bodyPr/>
          <a:lstStyle/>
          <a:p>
            <a:endParaRPr lang="en-US"/>
          </a:p>
        </p:txBody>
      </p:sp>
      <p:sp>
        <p:nvSpPr>
          <p:cNvPr id="396329" name="Line 41"/>
          <p:cNvSpPr>
            <a:spLocks noChangeShapeType="1"/>
          </p:cNvSpPr>
          <p:nvPr/>
        </p:nvSpPr>
        <p:spPr bwMode="auto">
          <a:xfrm>
            <a:off x="6477000" y="5105400"/>
            <a:ext cx="457200" cy="0"/>
          </a:xfrm>
          <a:prstGeom prst="line">
            <a:avLst/>
          </a:prstGeom>
          <a:noFill/>
          <a:ln w="9525">
            <a:solidFill>
              <a:schemeClr val="tx1"/>
            </a:solidFill>
            <a:round/>
            <a:headEnd/>
            <a:tailEnd type="arrow" w="med" len="med"/>
          </a:ln>
        </p:spPr>
        <p:txBody>
          <a:bodyPr/>
          <a:lstStyle/>
          <a:p>
            <a:endParaRPr lang="en-US"/>
          </a:p>
        </p:txBody>
      </p:sp>
      <p:sp>
        <p:nvSpPr>
          <p:cNvPr id="396330" name="Text Box 42"/>
          <p:cNvSpPr txBox="1">
            <a:spLocks noChangeArrowheads="1"/>
          </p:cNvSpPr>
          <p:nvPr/>
        </p:nvSpPr>
        <p:spPr bwMode="auto">
          <a:xfrm>
            <a:off x="7543800" y="5638800"/>
            <a:ext cx="9144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(4.5)</a:t>
            </a:r>
          </a:p>
        </p:txBody>
      </p:sp>
      <p:sp>
        <p:nvSpPr>
          <p:cNvPr id="396331" name="Text Box 43"/>
          <p:cNvSpPr txBox="1">
            <a:spLocks noChangeArrowheads="1"/>
          </p:cNvSpPr>
          <p:nvPr/>
        </p:nvSpPr>
        <p:spPr bwMode="auto">
          <a:xfrm>
            <a:off x="6629400" y="2409825"/>
            <a:ext cx="2286000" cy="1552575"/>
          </a:xfrm>
          <a:prstGeom prst="rect">
            <a:avLst/>
          </a:prstGeom>
          <a:noFill/>
          <a:ln w="9525">
            <a:noFill/>
            <a:miter lim="800000"/>
            <a:headEnd/>
            <a:tailEnd/>
          </a:ln>
        </p:spPr>
        <p:txBody>
          <a:bodyPr>
            <a:spAutoFit/>
          </a:bodyPr>
          <a:lstStyle/>
          <a:p>
            <a:pPr algn="l">
              <a:spcBef>
                <a:spcPct val="50000"/>
              </a:spcBef>
            </a:pPr>
            <a:r>
              <a:rPr lang="en-US" sz="2400" b="1" i="1">
                <a:latin typeface="VNI-Times" pitchFamily="2" charset="0"/>
              </a:rPr>
              <a:t>ÔÛ P,T xaùc ñònh,moïi chaát khí coù cuøng maät ñoä phaân töû.</a:t>
            </a:r>
          </a:p>
        </p:txBody>
      </p:sp>
      <p:sp>
        <p:nvSpPr>
          <p:cNvPr id="396332" name="Line 44"/>
          <p:cNvSpPr>
            <a:spLocks noChangeShapeType="1"/>
          </p:cNvSpPr>
          <p:nvPr/>
        </p:nvSpPr>
        <p:spPr bwMode="auto">
          <a:xfrm flipV="1">
            <a:off x="7848600" y="3886200"/>
            <a:ext cx="0" cy="609600"/>
          </a:xfrm>
          <a:prstGeom prst="line">
            <a:avLst/>
          </a:prstGeom>
          <a:noFill/>
          <a:ln w="9525">
            <a:solidFill>
              <a:schemeClr val="tx1"/>
            </a:solidFill>
            <a:round/>
            <a:headEnd/>
            <a:tailEnd type="triangle" w="med" len="med"/>
          </a:ln>
        </p:spPr>
        <p:txBody>
          <a:bodyPr/>
          <a:lstStyle/>
          <a:p>
            <a:endParaRPr lang="en-US"/>
          </a:p>
        </p:txBody>
      </p:sp>
      <p:sp>
        <p:nvSpPr>
          <p:cNvPr id="396333" name="Text Box 45"/>
          <p:cNvSpPr txBox="1">
            <a:spLocks noChangeArrowheads="1"/>
          </p:cNvSpPr>
          <p:nvPr/>
        </p:nvSpPr>
        <p:spPr bwMode="auto">
          <a:xfrm>
            <a:off x="8001000" y="4038600"/>
            <a:ext cx="609600" cy="396875"/>
          </a:xfrm>
          <a:prstGeom prst="rect">
            <a:avLst/>
          </a:prstGeom>
          <a:noFill/>
          <a:ln w="9525">
            <a:noFill/>
            <a:miter lim="800000"/>
            <a:headEnd/>
            <a:tailEnd/>
          </a:ln>
        </p:spPr>
        <p:txBody>
          <a:bodyPr>
            <a:spAutoFit/>
          </a:bodyPr>
          <a:lstStyle/>
          <a:p>
            <a:pPr algn="l">
              <a:spcBef>
                <a:spcPct val="50000"/>
              </a:spcBef>
            </a:pPr>
            <a:r>
              <a:rPr lang="en-US" b="1">
                <a:latin typeface="VNI-Times" pitchFamily="2" charset="0"/>
              </a:rPr>
              <a:t>???</a:t>
            </a:r>
          </a:p>
        </p:txBody>
      </p:sp>
      <p:sp>
        <p:nvSpPr>
          <p:cNvPr id="396336" name="AutoShape 48"/>
          <p:cNvSpPr>
            <a:spLocks noChangeArrowheads="1"/>
          </p:cNvSpPr>
          <p:nvPr/>
        </p:nvSpPr>
        <p:spPr bwMode="auto">
          <a:xfrm>
            <a:off x="76200" y="2819400"/>
            <a:ext cx="533400" cy="76200"/>
          </a:xfrm>
          <a:prstGeom prst="rightArrow">
            <a:avLst>
              <a:gd name="adj1" fmla="val 50000"/>
              <a:gd name="adj2" fmla="val 175000"/>
            </a:avLst>
          </a:prstGeom>
          <a:solidFill>
            <a:schemeClr val="accent1"/>
          </a:solidFill>
          <a:ln w="9525">
            <a:solidFill>
              <a:schemeClr val="tx1"/>
            </a:solidFill>
            <a:miter lim="800000"/>
            <a:headEnd/>
            <a:tailEnd/>
          </a:ln>
        </p:spPr>
        <p:txBody>
          <a:bodyPr wrap="none" anchor="ctr"/>
          <a:lstStyle/>
          <a:p>
            <a:endParaRPr lang="en-US"/>
          </a:p>
        </p:txBody>
      </p:sp>
      <p:graphicFrame>
        <p:nvGraphicFramePr>
          <p:cNvPr id="33" name="Object 32"/>
          <p:cNvGraphicFramePr>
            <a:graphicFrameLocks noChangeAspect="1"/>
          </p:cNvGraphicFramePr>
          <p:nvPr/>
        </p:nvGraphicFramePr>
        <p:xfrm>
          <a:off x="228600" y="4876800"/>
          <a:ext cx="2743200" cy="762000"/>
        </p:xfrm>
        <a:graphic>
          <a:graphicData uri="http://schemas.openxmlformats.org/presentationml/2006/ole">
            <mc:AlternateContent xmlns:mc="http://schemas.openxmlformats.org/markup-compatibility/2006">
              <mc:Choice xmlns:v="urn:schemas-microsoft-com:vml" Requires="v">
                <p:oleObj name="Equation" r:id="rId18" imgW="1663560" imgH="431640" progId="Equation.3">
                  <p:embed/>
                </p:oleObj>
              </mc:Choice>
              <mc:Fallback>
                <p:oleObj name="Equation" r:id="rId18" imgW="1663560" imgH="431640" progId="Equation.3">
                  <p:embed/>
                  <p:pic>
                    <p:nvPicPr>
                      <p:cNvPr id="33" name="Object 3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28600" y="4876800"/>
                        <a:ext cx="27432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8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16463514"/>
              </p:ext>
            </p:extLst>
          </p:nvPr>
        </p:nvGraphicFramePr>
        <p:xfrm>
          <a:off x="4781550" y="914400"/>
          <a:ext cx="2378075" cy="838200"/>
        </p:xfrm>
        <a:graphic>
          <a:graphicData uri="http://schemas.openxmlformats.org/presentationml/2006/ole">
            <mc:AlternateContent xmlns:mc="http://schemas.openxmlformats.org/markup-compatibility/2006">
              <mc:Choice xmlns:v="urn:schemas-microsoft-com:vml" Requires="v">
                <p:oleObj name="Equation" r:id="rId20" imgW="1104840" imgH="393480" progId="Equation.3">
                  <p:embed/>
                </p:oleObj>
              </mc:Choice>
              <mc:Fallback>
                <p:oleObj name="Equation" r:id="rId20" imgW="1104840" imgH="393480" progId="Equation.3">
                  <p:embed/>
                  <p:pic>
                    <p:nvPicPr>
                      <p:cNvPr id="5" name="Object 4"/>
                      <p:cNvPicPr>
                        <a:picLocks noChangeAspect="1" noChangeArrowheads="1"/>
                      </p:cNvPicPr>
                      <p:nvPr/>
                    </p:nvPicPr>
                    <p:blipFill>
                      <a:blip r:embed="rId21"/>
                      <a:srcRect/>
                      <a:stretch>
                        <a:fillRect/>
                      </a:stretch>
                    </p:blipFill>
                    <p:spPr bwMode="auto">
                      <a:xfrm>
                        <a:off x="4781550" y="914400"/>
                        <a:ext cx="2378075" cy="838200"/>
                      </a:xfrm>
                      <a:prstGeom prst="rect">
                        <a:avLst/>
                      </a:prstGeom>
                      <a:noFill/>
                      <a:ln>
                        <a:solidFill>
                          <a:srgbClr val="FF0000"/>
                        </a:solid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6292">
                                            <p:txEl>
                                              <p:pRg st="0" end="0"/>
                                            </p:txEl>
                                          </p:spTgt>
                                        </p:tgtEl>
                                        <p:attrNameLst>
                                          <p:attrName>style.visibility</p:attrName>
                                        </p:attrNameLst>
                                      </p:cBhvr>
                                      <p:to>
                                        <p:strVal val="visible"/>
                                      </p:to>
                                    </p:set>
                                    <p:animEffect transition="in" filter="blinds(horizontal)">
                                      <p:cBhvr>
                                        <p:cTn id="7" dur="500"/>
                                        <p:tgtEl>
                                          <p:spTgt spid="3962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6293"/>
                                        </p:tgtEl>
                                        <p:attrNameLst>
                                          <p:attrName>style.visibility</p:attrName>
                                        </p:attrNameLst>
                                      </p:cBhvr>
                                      <p:to>
                                        <p:strVal val="visible"/>
                                      </p:to>
                                    </p:set>
                                    <p:animEffect transition="in" filter="blinds(horizontal)">
                                      <p:cBhvr>
                                        <p:cTn id="12" dur="500"/>
                                        <p:tgtEl>
                                          <p:spTgt spid="39629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96307"/>
                                        </p:tgtEl>
                                        <p:attrNameLst>
                                          <p:attrName>style.visibility</p:attrName>
                                        </p:attrNameLst>
                                      </p:cBhvr>
                                      <p:to>
                                        <p:strVal val="visible"/>
                                      </p:to>
                                    </p:set>
                                    <p:animEffect transition="in" filter="blinds(horizontal)">
                                      <p:cBhvr>
                                        <p:cTn id="15" dur="500"/>
                                        <p:tgtEl>
                                          <p:spTgt spid="39630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96308"/>
                                        </p:tgtEl>
                                        <p:attrNameLst>
                                          <p:attrName>style.visibility</p:attrName>
                                        </p:attrNameLst>
                                      </p:cBhvr>
                                      <p:to>
                                        <p:strVal val="visible"/>
                                      </p:to>
                                    </p:set>
                                    <p:animEffect transition="in" filter="blinds(horizontal)">
                                      <p:cBhvr>
                                        <p:cTn id="18" dur="500"/>
                                        <p:tgtEl>
                                          <p:spTgt spid="396308"/>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396295"/>
                                        </p:tgtEl>
                                        <p:attrNameLst>
                                          <p:attrName>style.visibility</p:attrName>
                                        </p:attrNameLst>
                                      </p:cBhvr>
                                      <p:to>
                                        <p:strVal val="visible"/>
                                      </p:to>
                                    </p:set>
                                    <p:animEffect transition="in" filter="checkerboard(across)">
                                      <p:cBhvr>
                                        <p:cTn id="23" dur="500"/>
                                        <p:tgtEl>
                                          <p:spTgt spid="396295"/>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396309"/>
                                        </p:tgtEl>
                                        <p:attrNameLst>
                                          <p:attrName>style.visibility</p:attrName>
                                        </p:attrNameLst>
                                      </p:cBhvr>
                                      <p:to>
                                        <p:strVal val="visible"/>
                                      </p:to>
                                    </p:set>
                                    <p:animEffect transition="in" filter="checkerboard(across)">
                                      <p:cBhvr>
                                        <p:cTn id="26" dur="500"/>
                                        <p:tgtEl>
                                          <p:spTgt spid="396309"/>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396336"/>
                                        </p:tgtEl>
                                        <p:attrNameLst>
                                          <p:attrName>style.visibility</p:attrName>
                                        </p:attrNameLst>
                                      </p:cBhvr>
                                      <p:to>
                                        <p:strVal val="visible"/>
                                      </p:to>
                                    </p:set>
                                    <p:animEffect transition="in" filter="checkerboard(across)">
                                      <p:cBhvr>
                                        <p:cTn id="31" dur="500"/>
                                        <p:tgtEl>
                                          <p:spTgt spid="396336"/>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396310"/>
                                        </p:tgtEl>
                                        <p:attrNameLst>
                                          <p:attrName>style.visibility</p:attrName>
                                        </p:attrNameLst>
                                      </p:cBhvr>
                                      <p:to>
                                        <p:strVal val="visible"/>
                                      </p:to>
                                    </p:set>
                                    <p:animEffect transition="in" filter="checkerboard(across)">
                                      <p:cBhvr>
                                        <p:cTn id="34" dur="500"/>
                                        <p:tgtEl>
                                          <p:spTgt spid="396310"/>
                                        </p:tgtEl>
                                      </p:cBhvr>
                                    </p:animEffect>
                                  </p:childTnLst>
                                </p:cTn>
                              </p:par>
                              <p:par>
                                <p:cTn id="35" presetID="5" presetClass="entr" presetSubtype="10" fill="hold" nodeType="withEffect">
                                  <p:stCondLst>
                                    <p:cond delay="0"/>
                                  </p:stCondLst>
                                  <p:childTnLst>
                                    <p:set>
                                      <p:cBhvr>
                                        <p:cTn id="36" dur="1" fill="hold">
                                          <p:stCondLst>
                                            <p:cond delay="0"/>
                                          </p:stCondLst>
                                        </p:cTn>
                                        <p:tgtEl>
                                          <p:spTgt spid="396298"/>
                                        </p:tgtEl>
                                        <p:attrNameLst>
                                          <p:attrName>style.visibility</p:attrName>
                                        </p:attrNameLst>
                                      </p:cBhvr>
                                      <p:to>
                                        <p:strVal val="visible"/>
                                      </p:to>
                                    </p:set>
                                    <p:animEffect transition="in" filter="checkerboard(across)">
                                      <p:cBhvr>
                                        <p:cTn id="37" dur="500"/>
                                        <p:tgtEl>
                                          <p:spTgt spid="396298"/>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396320"/>
                                        </p:tgtEl>
                                        <p:attrNameLst>
                                          <p:attrName>style.visibility</p:attrName>
                                        </p:attrNameLst>
                                      </p:cBhvr>
                                      <p:to>
                                        <p:strVal val="visible"/>
                                      </p:to>
                                    </p:set>
                                    <p:animEffect transition="in" filter="checkerboard(across)">
                                      <p:cBhvr>
                                        <p:cTn id="40" dur="500"/>
                                        <p:tgtEl>
                                          <p:spTgt spid="396320"/>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396311"/>
                                        </p:tgtEl>
                                        <p:attrNameLst>
                                          <p:attrName>style.visibility</p:attrName>
                                        </p:attrNameLst>
                                      </p:cBhvr>
                                      <p:to>
                                        <p:strVal val="visible"/>
                                      </p:to>
                                    </p:set>
                                    <p:animEffect transition="in" filter="blinds(horizontal)">
                                      <p:cBhvr>
                                        <p:cTn id="45" dur="500"/>
                                        <p:tgtEl>
                                          <p:spTgt spid="396311"/>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grpId="0" nodeType="clickEffect">
                                  <p:stCondLst>
                                    <p:cond delay="0"/>
                                  </p:stCondLst>
                                  <p:childTnLst>
                                    <p:set>
                                      <p:cBhvr>
                                        <p:cTn id="49" dur="1" fill="hold">
                                          <p:stCondLst>
                                            <p:cond delay="0"/>
                                          </p:stCondLst>
                                        </p:cTn>
                                        <p:tgtEl>
                                          <p:spTgt spid="396313"/>
                                        </p:tgtEl>
                                        <p:attrNameLst>
                                          <p:attrName>style.visibility</p:attrName>
                                        </p:attrNameLst>
                                      </p:cBhvr>
                                      <p:to>
                                        <p:strVal val="visible"/>
                                      </p:to>
                                    </p:set>
                                    <p:animEffect transition="in" filter="box(in)">
                                      <p:cBhvr>
                                        <p:cTn id="50" dur="500"/>
                                        <p:tgtEl>
                                          <p:spTgt spid="396313"/>
                                        </p:tgtEl>
                                      </p:cBhvr>
                                    </p:animEffect>
                                  </p:childTnLst>
                                </p:cTn>
                              </p:par>
                              <p:par>
                                <p:cTn id="51" presetID="4" presetClass="entr" presetSubtype="16" fill="hold" grpId="0" nodeType="withEffect">
                                  <p:stCondLst>
                                    <p:cond delay="0"/>
                                  </p:stCondLst>
                                  <p:childTnLst>
                                    <p:set>
                                      <p:cBhvr>
                                        <p:cTn id="52" dur="1" fill="hold">
                                          <p:stCondLst>
                                            <p:cond delay="0"/>
                                          </p:stCondLst>
                                        </p:cTn>
                                        <p:tgtEl>
                                          <p:spTgt spid="396314"/>
                                        </p:tgtEl>
                                        <p:attrNameLst>
                                          <p:attrName>style.visibility</p:attrName>
                                        </p:attrNameLst>
                                      </p:cBhvr>
                                      <p:to>
                                        <p:strVal val="visible"/>
                                      </p:to>
                                    </p:set>
                                    <p:animEffect transition="in" filter="box(in)">
                                      <p:cBhvr>
                                        <p:cTn id="53" dur="500"/>
                                        <p:tgtEl>
                                          <p:spTgt spid="396314"/>
                                        </p:tgtEl>
                                      </p:cBhvr>
                                    </p:animEffect>
                                  </p:childTnLst>
                                </p:cTn>
                              </p:par>
                              <p:par>
                                <p:cTn id="54" presetID="4" presetClass="entr" presetSubtype="16" fill="hold" nodeType="withEffect">
                                  <p:stCondLst>
                                    <p:cond delay="0"/>
                                  </p:stCondLst>
                                  <p:childTnLst>
                                    <p:set>
                                      <p:cBhvr>
                                        <p:cTn id="55" dur="1" fill="hold">
                                          <p:stCondLst>
                                            <p:cond delay="0"/>
                                          </p:stCondLst>
                                        </p:cTn>
                                        <p:tgtEl>
                                          <p:spTgt spid="396301"/>
                                        </p:tgtEl>
                                        <p:attrNameLst>
                                          <p:attrName>style.visibility</p:attrName>
                                        </p:attrNameLst>
                                      </p:cBhvr>
                                      <p:to>
                                        <p:strVal val="visible"/>
                                      </p:to>
                                    </p:set>
                                    <p:animEffect transition="in" filter="box(in)">
                                      <p:cBhvr>
                                        <p:cTn id="56" dur="500"/>
                                        <p:tgtEl>
                                          <p:spTgt spid="396301"/>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396317"/>
                                        </p:tgtEl>
                                        <p:attrNameLst>
                                          <p:attrName>style.visibility</p:attrName>
                                        </p:attrNameLst>
                                      </p:cBhvr>
                                      <p:to>
                                        <p:strVal val="visible"/>
                                      </p:to>
                                    </p:set>
                                    <p:animEffect transition="in" filter="blinds(horizontal)">
                                      <p:cBhvr>
                                        <p:cTn id="61" dur="500"/>
                                        <p:tgtEl>
                                          <p:spTgt spid="396317"/>
                                        </p:tgtEl>
                                      </p:cBhvr>
                                    </p:animEffect>
                                  </p:childTnLst>
                                </p:cTn>
                              </p:par>
                              <p:par>
                                <p:cTn id="62" presetID="3" presetClass="entr" presetSubtype="10" fill="hold" nodeType="withEffect">
                                  <p:stCondLst>
                                    <p:cond delay="0"/>
                                  </p:stCondLst>
                                  <p:childTnLst>
                                    <p:set>
                                      <p:cBhvr>
                                        <p:cTn id="63" dur="1" fill="hold">
                                          <p:stCondLst>
                                            <p:cond delay="0"/>
                                          </p:stCondLst>
                                        </p:cTn>
                                        <p:tgtEl>
                                          <p:spTgt spid="396305"/>
                                        </p:tgtEl>
                                        <p:attrNameLst>
                                          <p:attrName>style.visibility</p:attrName>
                                        </p:attrNameLst>
                                      </p:cBhvr>
                                      <p:to>
                                        <p:strVal val="visible"/>
                                      </p:to>
                                    </p:set>
                                    <p:animEffect transition="in" filter="blinds(horizontal)">
                                      <p:cBhvr>
                                        <p:cTn id="64" dur="500"/>
                                        <p:tgtEl>
                                          <p:spTgt spid="396305"/>
                                        </p:tgtEl>
                                      </p:cBhvr>
                                    </p:animEffect>
                                  </p:childTnLst>
                                </p:cTn>
                              </p:par>
                            </p:childTnLst>
                          </p:cTn>
                        </p:par>
                      </p:childTnLst>
                    </p:cTn>
                  </p:par>
                  <p:par>
                    <p:cTn id="65" fill="hold">
                      <p:stCondLst>
                        <p:cond delay="indefinite"/>
                      </p:stCondLst>
                      <p:childTnLst>
                        <p:par>
                          <p:cTn id="66" fill="hold">
                            <p:stCondLst>
                              <p:cond delay="0"/>
                            </p:stCondLst>
                            <p:childTnLst>
                              <p:par>
                                <p:cTn id="67" presetID="8" presetClass="entr" presetSubtype="16" fill="hold" grpId="0" nodeType="clickEffect">
                                  <p:stCondLst>
                                    <p:cond delay="0"/>
                                  </p:stCondLst>
                                  <p:childTnLst>
                                    <p:set>
                                      <p:cBhvr>
                                        <p:cTn id="68" dur="1" fill="hold">
                                          <p:stCondLst>
                                            <p:cond delay="0"/>
                                          </p:stCondLst>
                                        </p:cTn>
                                        <p:tgtEl>
                                          <p:spTgt spid="396318"/>
                                        </p:tgtEl>
                                        <p:attrNameLst>
                                          <p:attrName>style.visibility</p:attrName>
                                        </p:attrNameLst>
                                      </p:cBhvr>
                                      <p:to>
                                        <p:strVal val="visible"/>
                                      </p:to>
                                    </p:set>
                                    <p:animEffect transition="in" filter="diamond(in)">
                                      <p:cBhvr>
                                        <p:cTn id="69" dur="2000"/>
                                        <p:tgtEl>
                                          <p:spTgt spid="396318"/>
                                        </p:tgtEl>
                                      </p:cBhvr>
                                    </p:animEffect>
                                  </p:childTnLst>
                                </p:cTn>
                              </p:par>
                              <p:par>
                                <p:cTn id="70" presetID="8" presetClass="entr" presetSubtype="16" fill="hold" grpId="0" nodeType="withEffect">
                                  <p:stCondLst>
                                    <p:cond delay="0"/>
                                  </p:stCondLst>
                                  <p:childTnLst>
                                    <p:set>
                                      <p:cBhvr>
                                        <p:cTn id="71" dur="1" fill="hold">
                                          <p:stCondLst>
                                            <p:cond delay="0"/>
                                          </p:stCondLst>
                                        </p:cTn>
                                        <p:tgtEl>
                                          <p:spTgt spid="396319"/>
                                        </p:tgtEl>
                                        <p:attrNameLst>
                                          <p:attrName>style.visibility</p:attrName>
                                        </p:attrNameLst>
                                      </p:cBhvr>
                                      <p:to>
                                        <p:strVal val="visible"/>
                                      </p:to>
                                    </p:set>
                                    <p:animEffect transition="in" filter="diamond(in)">
                                      <p:cBhvr>
                                        <p:cTn id="72" dur="2000"/>
                                        <p:tgtEl>
                                          <p:spTgt spid="396319"/>
                                        </p:tgtEl>
                                      </p:cBhvr>
                                    </p:animEffect>
                                  </p:childTnLst>
                                </p:cTn>
                              </p:par>
                              <p:par>
                                <p:cTn id="73" presetID="8" presetClass="entr" presetSubtype="16" fill="hold" nodeType="withEffect">
                                  <p:stCondLst>
                                    <p:cond delay="0"/>
                                  </p:stCondLst>
                                  <p:childTnLst>
                                    <p:set>
                                      <p:cBhvr>
                                        <p:cTn id="74" dur="1" fill="hold">
                                          <p:stCondLst>
                                            <p:cond delay="0"/>
                                          </p:stCondLst>
                                        </p:cTn>
                                        <p:tgtEl>
                                          <p:spTgt spid="396306"/>
                                        </p:tgtEl>
                                        <p:attrNameLst>
                                          <p:attrName>style.visibility</p:attrName>
                                        </p:attrNameLst>
                                      </p:cBhvr>
                                      <p:to>
                                        <p:strVal val="visible"/>
                                      </p:to>
                                    </p:set>
                                    <p:animEffect transition="in" filter="diamond(in)">
                                      <p:cBhvr>
                                        <p:cTn id="75" dur="2000"/>
                                        <p:tgtEl>
                                          <p:spTgt spid="396306"/>
                                        </p:tgtEl>
                                      </p:cBhvr>
                                    </p:animEffect>
                                  </p:childTnLst>
                                </p:cTn>
                              </p:par>
                              <p:par>
                                <p:cTn id="76" presetID="8" presetClass="entr" presetSubtype="16" fill="hold" grpId="0" nodeType="withEffect">
                                  <p:stCondLst>
                                    <p:cond delay="0"/>
                                  </p:stCondLst>
                                  <p:childTnLst>
                                    <p:set>
                                      <p:cBhvr>
                                        <p:cTn id="77" dur="1" fill="hold">
                                          <p:stCondLst>
                                            <p:cond delay="0"/>
                                          </p:stCondLst>
                                        </p:cTn>
                                        <p:tgtEl>
                                          <p:spTgt spid="396321"/>
                                        </p:tgtEl>
                                        <p:attrNameLst>
                                          <p:attrName>style.visibility</p:attrName>
                                        </p:attrNameLst>
                                      </p:cBhvr>
                                      <p:to>
                                        <p:strVal val="visible"/>
                                      </p:to>
                                    </p:set>
                                    <p:animEffect transition="in" filter="diamond(in)">
                                      <p:cBhvr>
                                        <p:cTn id="78" dur="2000"/>
                                        <p:tgtEl>
                                          <p:spTgt spid="396321"/>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396327"/>
                                        </p:tgtEl>
                                        <p:attrNameLst>
                                          <p:attrName>style.visibility</p:attrName>
                                        </p:attrNameLst>
                                      </p:cBhvr>
                                      <p:to>
                                        <p:strVal val="visible"/>
                                      </p:to>
                                    </p:set>
                                    <p:animEffect transition="in" filter="blinds(horizontal)">
                                      <p:cBhvr>
                                        <p:cTn id="83" dur="500"/>
                                        <p:tgtEl>
                                          <p:spTgt spid="396327"/>
                                        </p:tgtEl>
                                      </p:cBhvr>
                                    </p:animEffect>
                                  </p:childTnLst>
                                </p:cTn>
                              </p:par>
                              <p:par>
                                <p:cTn id="84" presetID="3" presetClass="entr" presetSubtype="10" fill="hold" nodeType="withEffect">
                                  <p:stCondLst>
                                    <p:cond delay="0"/>
                                  </p:stCondLst>
                                  <p:childTnLst>
                                    <p:set>
                                      <p:cBhvr>
                                        <p:cTn id="85" dur="1" fill="hold">
                                          <p:stCondLst>
                                            <p:cond delay="0"/>
                                          </p:stCondLst>
                                        </p:cTn>
                                        <p:tgtEl>
                                          <p:spTgt spid="396325"/>
                                        </p:tgtEl>
                                        <p:attrNameLst>
                                          <p:attrName>style.visibility</p:attrName>
                                        </p:attrNameLst>
                                      </p:cBhvr>
                                      <p:to>
                                        <p:strVal val="visible"/>
                                      </p:to>
                                    </p:set>
                                    <p:animEffect transition="in" filter="blinds(horizontal)">
                                      <p:cBhvr>
                                        <p:cTn id="86" dur="500"/>
                                        <p:tgtEl>
                                          <p:spTgt spid="396325"/>
                                        </p:tgtEl>
                                      </p:cBhvr>
                                    </p:animEffect>
                                  </p:childTnLst>
                                </p:cTn>
                              </p:par>
                            </p:childTnLst>
                          </p:cTn>
                        </p:par>
                      </p:childTnLst>
                    </p:cTn>
                  </p:par>
                  <p:par>
                    <p:cTn id="87" fill="hold">
                      <p:stCondLst>
                        <p:cond delay="indefinite"/>
                      </p:stCondLst>
                      <p:childTnLst>
                        <p:par>
                          <p:cTn id="88" fill="hold">
                            <p:stCondLst>
                              <p:cond delay="0"/>
                            </p:stCondLst>
                            <p:childTnLst>
                              <p:par>
                                <p:cTn id="89" presetID="5" presetClass="entr" presetSubtype="10" fill="hold" grpId="0" nodeType="clickEffect">
                                  <p:stCondLst>
                                    <p:cond delay="0"/>
                                  </p:stCondLst>
                                  <p:childTnLst>
                                    <p:set>
                                      <p:cBhvr>
                                        <p:cTn id="90" dur="1" fill="hold">
                                          <p:stCondLst>
                                            <p:cond delay="0"/>
                                          </p:stCondLst>
                                        </p:cTn>
                                        <p:tgtEl>
                                          <p:spTgt spid="396328"/>
                                        </p:tgtEl>
                                        <p:attrNameLst>
                                          <p:attrName>style.visibility</p:attrName>
                                        </p:attrNameLst>
                                      </p:cBhvr>
                                      <p:to>
                                        <p:strVal val="visible"/>
                                      </p:to>
                                    </p:set>
                                    <p:animEffect transition="in" filter="checkerboard(across)">
                                      <p:cBhvr>
                                        <p:cTn id="91" dur="500"/>
                                        <p:tgtEl>
                                          <p:spTgt spid="396328"/>
                                        </p:tgtEl>
                                      </p:cBhvr>
                                    </p:animEffect>
                                  </p:childTnLst>
                                </p:cTn>
                              </p:par>
                              <p:par>
                                <p:cTn id="92" presetID="5" presetClass="entr" presetSubtype="10" fill="hold" grpId="0" nodeType="withEffect">
                                  <p:stCondLst>
                                    <p:cond delay="0"/>
                                  </p:stCondLst>
                                  <p:childTnLst>
                                    <p:set>
                                      <p:cBhvr>
                                        <p:cTn id="93" dur="1" fill="hold">
                                          <p:stCondLst>
                                            <p:cond delay="0"/>
                                          </p:stCondLst>
                                        </p:cTn>
                                        <p:tgtEl>
                                          <p:spTgt spid="396329"/>
                                        </p:tgtEl>
                                        <p:attrNameLst>
                                          <p:attrName>style.visibility</p:attrName>
                                        </p:attrNameLst>
                                      </p:cBhvr>
                                      <p:to>
                                        <p:strVal val="visible"/>
                                      </p:to>
                                    </p:set>
                                    <p:animEffect transition="in" filter="checkerboard(across)">
                                      <p:cBhvr>
                                        <p:cTn id="94" dur="500"/>
                                        <p:tgtEl>
                                          <p:spTgt spid="396329"/>
                                        </p:tgtEl>
                                      </p:cBhvr>
                                    </p:animEffect>
                                  </p:childTnLst>
                                </p:cTn>
                              </p:par>
                              <p:par>
                                <p:cTn id="95" presetID="5" presetClass="entr" presetSubtype="10" fill="hold" nodeType="withEffect">
                                  <p:stCondLst>
                                    <p:cond delay="0"/>
                                  </p:stCondLst>
                                  <p:childTnLst>
                                    <p:set>
                                      <p:cBhvr>
                                        <p:cTn id="96" dur="1" fill="hold">
                                          <p:stCondLst>
                                            <p:cond delay="0"/>
                                          </p:stCondLst>
                                        </p:cTn>
                                        <p:tgtEl>
                                          <p:spTgt spid="396326"/>
                                        </p:tgtEl>
                                        <p:attrNameLst>
                                          <p:attrName>style.visibility</p:attrName>
                                        </p:attrNameLst>
                                      </p:cBhvr>
                                      <p:to>
                                        <p:strVal val="visible"/>
                                      </p:to>
                                    </p:set>
                                    <p:animEffect transition="in" filter="checkerboard(across)">
                                      <p:cBhvr>
                                        <p:cTn id="97" dur="500"/>
                                        <p:tgtEl>
                                          <p:spTgt spid="396326"/>
                                        </p:tgtEl>
                                      </p:cBhvr>
                                    </p:animEffect>
                                  </p:childTnLst>
                                </p:cTn>
                              </p:par>
                              <p:par>
                                <p:cTn id="98" presetID="5" presetClass="entr" presetSubtype="10" fill="hold" grpId="0" nodeType="withEffect">
                                  <p:stCondLst>
                                    <p:cond delay="0"/>
                                  </p:stCondLst>
                                  <p:childTnLst>
                                    <p:set>
                                      <p:cBhvr>
                                        <p:cTn id="99" dur="1" fill="hold">
                                          <p:stCondLst>
                                            <p:cond delay="0"/>
                                          </p:stCondLst>
                                        </p:cTn>
                                        <p:tgtEl>
                                          <p:spTgt spid="396330"/>
                                        </p:tgtEl>
                                        <p:attrNameLst>
                                          <p:attrName>style.visibility</p:attrName>
                                        </p:attrNameLst>
                                      </p:cBhvr>
                                      <p:to>
                                        <p:strVal val="visible"/>
                                      </p:to>
                                    </p:set>
                                    <p:animEffect transition="in" filter="checkerboard(across)">
                                      <p:cBhvr>
                                        <p:cTn id="100" dur="500"/>
                                        <p:tgtEl>
                                          <p:spTgt spid="396330"/>
                                        </p:tgtEl>
                                      </p:cBhvr>
                                    </p:animEffect>
                                  </p:childTnLst>
                                </p:cTn>
                              </p:par>
                            </p:childTnLst>
                          </p:cTn>
                        </p:par>
                      </p:childTnLst>
                    </p:cTn>
                  </p:par>
                  <p:par>
                    <p:cTn id="101" fill="hold">
                      <p:stCondLst>
                        <p:cond delay="indefinite"/>
                      </p:stCondLst>
                      <p:childTnLst>
                        <p:par>
                          <p:cTn id="102" fill="hold">
                            <p:stCondLst>
                              <p:cond delay="0"/>
                            </p:stCondLst>
                            <p:childTnLst>
                              <p:par>
                                <p:cTn id="103" presetID="4" presetClass="entr" presetSubtype="16" fill="hold" grpId="0" nodeType="clickEffect">
                                  <p:stCondLst>
                                    <p:cond delay="0"/>
                                  </p:stCondLst>
                                  <p:childTnLst>
                                    <p:set>
                                      <p:cBhvr>
                                        <p:cTn id="104" dur="1" fill="hold">
                                          <p:stCondLst>
                                            <p:cond delay="0"/>
                                          </p:stCondLst>
                                        </p:cTn>
                                        <p:tgtEl>
                                          <p:spTgt spid="396332"/>
                                        </p:tgtEl>
                                        <p:attrNameLst>
                                          <p:attrName>style.visibility</p:attrName>
                                        </p:attrNameLst>
                                      </p:cBhvr>
                                      <p:to>
                                        <p:strVal val="visible"/>
                                      </p:to>
                                    </p:set>
                                    <p:animEffect transition="in" filter="box(in)">
                                      <p:cBhvr>
                                        <p:cTn id="105" dur="500"/>
                                        <p:tgtEl>
                                          <p:spTgt spid="396332"/>
                                        </p:tgtEl>
                                      </p:cBhvr>
                                    </p:animEffect>
                                  </p:childTnLst>
                                </p:cTn>
                              </p:par>
                              <p:par>
                                <p:cTn id="106" presetID="4" presetClass="entr" presetSubtype="16" fill="hold" grpId="0" nodeType="withEffect">
                                  <p:stCondLst>
                                    <p:cond delay="0"/>
                                  </p:stCondLst>
                                  <p:childTnLst>
                                    <p:set>
                                      <p:cBhvr>
                                        <p:cTn id="107" dur="1" fill="hold">
                                          <p:stCondLst>
                                            <p:cond delay="0"/>
                                          </p:stCondLst>
                                        </p:cTn>
                                        <p:tgtEl>
                                          <p:spTgt spid="396333"/>
                                        </p:tgtEl>
                                        <p:attrNameLst>
                                          <p:attrName>style.visibility</p:attrName>
                                        </p:attrNameLst>
                                      </p:cBhvr>
                                      <p:to>
                                        <p:strVal val="visible"/>
                                      </p:to>
                                    </p:set>
                                    <p:animEffect transition="in" filter="box(in)">
                                      <p:cBhvr>
                                        <p:cTn id="108" dur="500"/>
                                        <p:tgtEl>
                                          <p:spTgt spid="396333"/>
                                        </p:tgtEl>
                                      </p:cBhvr>
                                    </p:animEffect>
                                  </p:childTnLst>
                                </p:cTn>
                              </p:par>
                            </p:childTnLst>
                          </p:cTn>
                        </p:par>
                      </p:childTnLst>
                    </p:cTn>
                  </p:par>
                  <p:par>
                    <p:cTn id="109" fill="hold">
                      <p:stCondLst>
                        <p:cond delay="indefinite"/>
                      </p:stCondLst>
                      <p:childTnLst>
                        <p:par>
                          <p:cTn id="110" fill="hold">
                            <p:stCondLst>
                              <p:cond delay="0"/>
                            </p:stCondLst>
                            <p:childTnLst>
                              <p:par>
                                <p:cTn id="111" presetID="5" presetClass="entr" presetSubtype="10" fill="hold" grpId="0" nodeType="clickEffect">
                                  <p:stCondLst>
                                    <p:cond delay="0"/>
                                  </p:stCondLst>
                                  <p:childTnLst>
                                    <p:set>
                                      <p:cBhvr>
                                        <p:cTn id="112" dur="1" fill="hold">
                                          <p:stCondLst>
                                            <p:cond delay="0"/>
                                          </p:stCondLst>
                                        </p:cTn>
                                        <p:tgtEl>
                                          <p:spTgt spid="396331"/>
                                        </p:tgtEl>
                                        <p:attrNameLst>
                                          <p:attrName>style.visibility</p:attrName>
                                        </p:attrNameLst>
                                      </p:cBhvr>
                                      <p:to>
                                        <p:strVal val="visible"/>
                                      </p:to>
                                    </p:set>
                                    <p:animEffect transition="in" filter="checkerboard(across)">
                                      <p:cBhvr>
                                        <p:cTn id="113" dur="500"/>
                                        <p:tgtEl>
                                          <p:spTgt spid="396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307" grpId="0"/>
      <p:bldP spid="396308" grpId="0"/>
      <p:bldP spid="396309" grpId="0"/>
      <p:bldP spid="396310" grpId="0"/>
      <p:bldP spid="396311" grpId="0"/>
      <p:bldP spid="396313" grpId="0" animBg="1"/>
      <p:bldP spid="396314" grpId="0"/>
      <p:bldP spid="396317" grpId="0"/>
      <p:bldP spid="396318" grpId="0" animBg="1"/>
      <p:bldP spid="396319" grpId="0" animBg="1"/>
      <p:bldP spid="396320" grpId="0"/>
      <p:bldP spid="396321" grpId="0"/>
      <p:bldP spid="396327" grpId="0" animBg="1"/>
      <p:bldP spid="396328" grpId="0" animBg="1"/>
      <p:bldP spid="396329" grpId="0" animBg="1"/>
      <p:bldP spid="396330" grpId="0"/>
      <p:bldP spid="396331" grpId="0"/>
      <p:bldP spid="396332" grpId="0" animBg="1"/>
      <p:bldP spid="396333" grpId="0"/>
      <p:bldP spid="39633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2" name="Text Box 4"/>
          <p:cNvSpPr txBox="1">
            <a:spLocks noChangeArrowheads="1"/>
          </p:cNvSpPr>
          <p:nvPr/>
        </p:nvSpPr>
        <p:spPr bwMode="auto">
          <a:xfrm>
            <a:off x="381000" y="533400"/>
            <a:ext cx="6477000" cy="457200"/>
          </a:xfrm>
          <a:prstGeom prst="rect">
            <a:avLst/>
          </a:prstGeom>
          <a:noFill/>
          <a:ln w="9525">
            <a:noFill/>
            <a:miter lim="800000"/>
            <a:headEnd/>
            <a:tailEnd/>
          </a:ln>
        </p:spPr>
        <p:txBody>
          <a:bodyPr>
            <a:spAutoFit/>
          </a:bodyPr>
          <a:lstStyle/>
          <a:p>
            <a:pPr algn="l">
              <a:spcBef>
                <a:spcPct val="50000"/>
              </a:spcBef>
            </a:pPr>
            <a:r>
              <a:rPr lang="en-US" sz="2400" b="1" dirty="0">
                <a:solidFill>
                  <a:srgbClr val="FF0000"/>
                </a:solidFill>
                <a:latin typeface="VNI-Times" pitchFamily="2" charset="0"/>
              </a:rPr>
              <a:t>1.3</a:t>
            </a:r>
            <a:r>
              <a:rPr lang="en-US" sz="2400" b="1" u="sng" dirty="0">
                <a:solidFill>
                  <a:srgbClr val="FF0000"/>
                </a:solidFill>
                <a:latin typeface="VNI-Times" pitchFamily="2" charset="0"/>
              </a:rPr>
              <a:t>.Noäi </a:t>
            </a:r>
            <a:r>
              <a:rPr lang="en-US" sz="2400" b="1" u="sng" dirty="0" err="1">
                <a:solidFill>
                  <a:srgbClr val="FF0000"/>
                </a:solidFill>
                <a:latin typeface="VNI-Times" pitchFamily="2" charset="0"/>
              </a:rPr>
              <a:t>naêng</a:t>
            </a:r>
            <a:r>
              <a:rPr lang="en-US" sz="2400" b="1" u="sng" dirty="0">
                <a:solidFill>
                  <a:srgbClr val="FF0000"/>
                </a:solidFill>
                <a:latin typeface="VNI-Times" pitchFamily="2" charset="0"/>
              </a:rPr>
              <a:t> </a:t>
            </a:r>
            <a:r>
              <a:rPr lang="en-US" sz="2400" b="1" u="sng" dirty="0" err="1">
                <a:solidFill>
                  <a:srgbClr val="FF0000"/>
                </a:solidFill>
                <a:latin typeface="VNI-Times" pitchFamily="2" charset="0"/>
              </a:rPr>
              <a:t>khí</a:t>
            </a:r>
            <a:r>
              <a:rPr lang="en-US" sz="2400" b="1" u="sng" dirty="0">
                <a:solidFill>
                  <a:srgbClr val="FF0000"/>
                </a:solidFill>
                <a:latin typeface="VNI-Times" pitchFamily="2" charset="0"/>
              </a:rPr>
              <a:t> </a:t>
            </a:r>
            <a:r>
              <a:rPr lang="en-US" sz="2400" b="1" u="sng" dirty="0" err="1">
                <a:solidFill>
                  <a:srgbClr val="FF0000"/>
                </a:solidFill>
                <a:latin typeface="VNI-Times" pitchFamily="2" charset="0"/>
              </a:rPr>
              <a:t>lyù</a:t>
            </a:r>
            <a:r>
              <a:rPr lang="en-US" sz="2400" b="1" u="sng" dirty="0">
                <a:solidFill>
                  <a:srgbClr val="FF0000"/>
                </a:solidFill>
                <a:latin typeface="VNI-Times" pitchFamily="2" charset="0"/>
              </a:rPr>
              <a:t> </a:t>
            </a:r>
            <a:r>
              <a:rPr lang="en-US" sz="2400" b="1" u="sng" dirty="0" err="1">
                <a:solidFill>
                  <a:srgbClr val="FF0000"/>
                </a:solidFill>
                <a:latin typeface="VNI-Times" pitchFamily="2" charset="0"/>
              </a:rPr>
              <a:t>töôûng</a:t>
            </a:r>
            <a:r>
              <a:rPr lang="en-US" sz="2400" b="1" u="sng" dirty="0">
                <a:solidFill>
                  <a:srgbClr val="FF0000"/>
                </a:solidFill>
                <a:latin typeface="VNI-Times" pitchFamily="2" charset="0"/>
              </a:rPr>
              <a:t> :</a:t>
            </a:r>
          </a:p>
        </p:txBody>
      </p:sp>
      <p:sp>
        <p:nvSpPr>
          <p:cNvPr id="401413" name="Text Box 5"/>
          <p:cNvSpPr txBox="1">
            <a:spLocks noChangeArrowheads="1"/>
          </p:cNvSpPr>
          <p:nvPr/>
        </p:nvSpPr>
        <p:spPr bwMode="auto">
          <a:xfrm>
            <a:off x="533400" y="1219200"/>
            <a:ext cx="7315200" cy="822325"/>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a:t>
            </a:r>
            <a:r>
              <a:rPr lang="en-US" sz="2400" u="sng">
                <a:latin typeface="VNI-Times" pitchFamily="2" charset="0"/>
              </a:rPr>
              <a:t>Baäc töï do cuûa chaát ñieåm</a:t>
            </a:r>
            <a:r>
              <a:rPr lang="en-US" sz="2400">
                <a:latin typeface="VNI-Times" pitchFamily="2" charset="0"/>
              </a:rPr>
              <a:t> : Soá toïa ñoä ñoäc laäp caàn thieát ñeå xaùc ñònh vò trí cuûa chaát ñieåm trong khoâng gian (i).</a:t>
            </a:r>
          </a:p>
        </p:txBody>
      </p:sp>
      <p:sp>
        <p:nvSpPr>
          <p:cNvPr id="401414" name="Text Box 6"/>
          <p:cNvSpPr txBox="1">
            <a:spLocks noChangeArrowheads="1"/>
          </p:cNvSpPr>
          <p:nvPr/>
        </p:nvSpPr>
        <p:spPr bwMode="auto">
          <a:xfrm>
            <a:off x="990600" y="2057400"/>
            <a:ext cx="8153400" cy="457200"/>
          </a:xfrm>
          <a:prstGeom prst="rect">
            <a:avLst/>
          </a:prstGeom>
          <a:noFill/>
          <a:ln w="9525">
            <a:noFill/>
            <a:miter lim="800000"/>
            <a:headEnd/>
            <a:tailEnd/>
          </a:ln>
        </p:spPr>
        <p:txBody>
          <a:bodyPr>
            <a:spAutoFit/>
          </a:bodyPr>
          <a:lstStyle/>
          <a:p>
            <a:pPr algn="l">
              <a:spcBef>
                <a:spcPct val="50000"/>
              </a:spcBef>
            </a:pPr>
            <a:r>
              <a:rPr lang="en-US" dirty="0">
                <a:latin typeface="VNI-Times" pitchFamily="2" charset="0"/>
              </a:rPr>
              <a:t>      </a:t>
            </a:r>
            <a:r>
              <a:rPr lang="en-US" sz="2400" dirty="0" err="1">
                <a:latin typeface="VNI-Times" pitchFamily="2" charset="0"/>
              </a:rPr>
              <a:t>Ñôn</a:t>
            </a:r>
            <a:r>
              <a:rPr lang="en-US" sz="2400" dirty="0">
                <a:latin typeface="VNI-Times" pitchFamily="2" charset="0"/>
              </a:rPr>
              <a:t> </a:t>
            </a:r>
            <a:r>
              <a:rPr lang="en-US" sz="2400" dirty="0" err="1">
                <a:latin typeface="VNI-Times" pitchFamily="2" charset="0"/>
              </a:rPr>
              <a:t>nguyeân</a:t>
            </a:r>
            <a:r>
              <a:rPr lang="en-US" sz="2400" dirty="0">
                <a:latin typeface="VNI-Times" pitchFamily="2" charset="0"/>
              </a:rPr>
              <a:t> </a:t>
            </a:r>
            <a:r>
              <a:rPr lang="en-US" sz="2400" dirty="0" err="1">
                <a:latin typeface="VNI-Times" pitchFamily="2" charset="0"/>
              </a:rPr>
              <a:t>töû</a:t>
            </a:r>
            <a:r>
              <a:rPr lang="en-US" sz="2400" dirty="0">
                <a:latin typeface="VNI-Times" pitchFamily="2" charset="0"/>
              </a:rPr>
              <a:t>     </a:t>
            </a:r>
            <a:r>
              <a:rPr lang="en-US" sz="2400" dirty="0" err="1">
                <a:latin typeface="VNI-Times" pitchFamily="2" charset="0"/>
              </a:rPr>
              <a:t>Hai</a:t>
            </a:r>
            <a:r>
              <a:rPr lang="en-US" sz="2400" dirty="0">
                <a:latin typeface="VNI-Times" pitchFamily="2" charset="0"/>
              </a:rPr>
              <a:t> </a:t>
            </a:r>
            <a:r>
              <a:rPr lang="en-US" sz="2400" dirty="0" err="1">
                <a:latin typeface="VNI-Times" pitchFamily="2" charset="0"/>
              </a:rPr>
              <a:t>nguyeân</a:t>
            </a:r>
            <a:r>
              <a:rPr lang="en-US" sz="2400" dirty="0">
                <a:latin typeface="VNI-Times" pitchFamily="2" charset="0"/>
              </a:rPr>
              <a:t> </a:t>
            </a:r>
            <a:r>
              <a:rPr lang="en-US" sz="2400" dirty="0" err="1">
                <a:latin typeface="VNI-Times" pitchFamily="2" charset="0"/>
              </a:rPr>
              <a:t>töû</a:t>
            </a:r>
            <a:r>
              <a:rPr lang="en-US" sz="2400" dirty="0">
                <a:latin typeface="VNI-Times" pitchFamily="2" charset="0"/>
              </a:rPr>
              <a:t>    </a:t>
            </a:r>
            <a:r>
              <a:rPr lang="en-US" sz="2400" dirty="0" err="1">
                <a:latin typeface="VNI-Times" pitchFamily="2" charset="0"/>
              </a:rPr>
              <a:t>Ña</a:t>
            </a:r>
            <a:r>
              <a:rPr lang="en-US" sz="2400" dirty="0">
                <a:latin typeface="VNI-Times" pitchFamily="2" charset="0"/>
              </a:rPr>
              <a:t> </a:t>
            </a:r>
            <a:r>
              <a:rPr lang="en-US" sz="2400" dirty="0" err="1">
                <a:latin typeface="VNI-Times" pitchFamily="2" charset="0"/>
              </a:rPr>
              <a:t>nguyeân</a:t>
            </a:r>
            <a:r>
              <a:rPr lang="en-US" sz="2400" dirty="0">
                <a:latin typeface="VNI-Times" pitchFamily="2" charset="0"/>
              </a:rPr>
              <a:t> </a:t>
            </a:r>
            <a:r>
              <a:rPr lang="en-US" sz="2400" dirty="0" err="1">
                <a:latin typeface="VNI-Times" pitchFamily="2" charset="0"/>
              </a:rPr>
              <a:t>töû</a:t>
            </a:r>
            <a:r>
              <a:rPr lang="en-US" sz="2400" dirty="0">
                <a:latin typeface="VNI-Times" pitchFamily="2" charset="0"/>
              </a:rPr>
              <a:t> (</a:t>
            </a:r>
            <a:r>
              <a:rPr lang="en-US" sz="2400" dirty="0">
                <a:latin typeface="VNI-Times" pitchFamily="2" charset="0"/>
                <a:sym typeface="Symbol" pitchFamily="18" charset="2"/>
              </a:rPr>
              <a:t>3)</a:t>
            </a:r>
          </a:p>
        </p:txBody>
      </p:sp>
      <p:sp>
        <p:nvSpPr>
          <p:cNvPr id="401415" name="Line 7"/>
          <p:cNvSpPr>
            <a:spLocks noChangeShapeType="1"/>
          </p:cNvSpPr>
          <p:nvPr/>
        </p:nvSpPr>
        <p:spPr bwMode="auto">
          <a:xfrm>
            <a:off x="1143000" y="2438400"/>
            <a:ext cx="6553200" cy="0"/>
          </a:xfrm>
          <a:prstGeom prst="line">
            <a:avLst/>
          </a:prstGeom>
          <a:noFill/>
          <a:ln w="9525">
            <a:solidFill>
              <a:schemeClr val="tx1"/>
            </a:solidFill>
            <a:round/>
            <a:headEnd/>
            <a:tailEnd/>
          </a:ln>
        </p:spPr>
        <p:txBody>
          <a:bodyPr/>
          <a:lstStyle/>
          <a:p>
            <a:endParaRPr lang="en-US"/>
          </a:p>
        </p:txBody>
      </p:sp>
      <p:sp>
        <p:nvSpPr>
          <p:cNvPr id="147465" name="Text Box 8"/>
          <p:cNvSpPr txBox="1">
            <a:spLocks noChangeArrowheads="1"/>
          </p:cNvSpPr>
          <p:nvPr/>
        </p:nvSpPr>
        <p:spPr bwMode="auto">
          <a:xfrm>
            <a:off x="609600" y="2803525"/>
            <a:ext cx="1143000" cy="396875"/>
          </a:xfrm>
          <a:prstGeom prst="rect">
            <a:avLst/>
          </a:prstGeom>
          <a:noFill/>
          <a:ln w="9525">
            <a:noFill/>
            <a:miter lim="800000"/>
            <a:headEnd/>
            <a:tailEnd/>
          </a:ln>
        </p:spPr>
        <p:txBody>
          <a:bodyPr>
            <a:spAutoFit/>
          </a:bodyPr>
          <a:lstStyle/>
          <a:p>
            <a:pPr algn="l">
              <a:spcBef>
                <a:spcPct val="50000"/>
              </a:spcBef>
            </a:pPr>
            <a:endParaRPr lang="en-US">
              <a:latin typeface="VNI-Times" pitchFamily="2" charset="0"/>
            </a:endParaRPr>
          </a:p>
        </p:txBody>
      </p:sp>
      <p:sp>
        <p:nvSpPr>
          <p:cNvPr id="401417" name="Text Box 9"/>
          <p:cNvSpPr txBox="1">
            <a:spLocks noChangeArrowheads="1"/>
          </p:cNvSpPr>
          <p:nvPr/>
        </p:nvSpPr>
        <p:spPr bwMode="auto">
          <a:xfrm>
            <a:off x="685800" y="2590800"/>
            <a:ext cx="6639560" cy="369332"/>
          </a:xfrm>
          <a:prstGeom prst="rect">
            <a:avLst/>
          </a:prstGeom>
          <a:noFill/>
          <a:ln w="9525">
            <a:noFill/>
            <a:miter lim="800000"/>
            <a:headEnd/>
            <a:tailEnd/>
          </a:ln>
        </p:spPr>
        <p:txBody>
          <a:bodyPr wrap="square">
            <a:spAutoFit/>
          </a:bodyPr>
          <a:lstStyle/>
          <a:p>
            <a:pPr algn="l">
              <a:spcBef>
                <a:spcPct val="50000"/>
              </a:spcBef>
            </a:pPr>
            <a:r>
              <a:rPr lang="en-US" b="1" dirty="0">
                <a:solidFill>
                  <a:srgbClr val="FF0000"/>
                </a:solidFill>
                <a:latin typeface="VNI-Times" pitchFamily="2" charset="0"/>
              </a:rPr>
              <a:t>      </a:t>
            </a:r>
            <a:r>
              <a:rPr lang="en-US" b="1" dirty="0" err="1">
                <a:solidFill>
                  <a:srgbClr val="FF0000"/>
                </a:solidFill>
                <a:latin typeface="VNI-Times" pitchFamily="2" charset="0"/>
              </a:rPr>
              <a:t>i</a:t>
            </a:r>
            <a:r>
              <a:rPr lang="en-US" b="1" dirty="0">
                <a:solidFill>
                  <a:srgbClr val="FF0000"/>
                </a:solidFill>
                <a:latin typeface="VNI-Times" pitchFamily="2" charset="0"/>
              </a:rPr>
              <a:t> =           3                                       5                                    6</a:t>
            </a:r>
          </a:p>
        </p:txBody>
      </p:sp>
      <p:sp>
        <p:nvSpPr>
          <p:cNvPr id="401418" name="Text Box 10"/>
          <p:cNvSpPr txBox="1">
            <a:spLocks noChangeArrowheads="1"/>
          </p:cNvSpPr>
          <p:nvPr/>
        </p:nvSpPr>
        <p:spPr bwMode="auto">
          <a:xfrm>
            <a:off x="609600" y="3048000"/>
            <a:ext cx="85344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Ñònh luaät phaân boá ñeàu ñoäng naêng Maxwell:</a:t>
            </a:r>
          </a:p>
        </p:txBody>
      </p:sp>
      <p:sp>
        <p:nvSpPr>
          <p:cNvPr id="401419" name="Text Box 11"/>
          <p:cNvSpPr txBox="1">
            <a:spLocks noChangeArrowheads="1"/>
          </p:cNvSpPr>
          <p:nvPr/>
        </p:nvSpPr>
        <p:spPr bwMode="auto">
          <a:xfrm>
            <a:off x="762000" y="3429000"/>
            <a:ext cx="8382000" cy="822325"/>
          </a:xfrm>
          <a:prstGeom prst="rect">
            <a:avLst/>
          </a:prstGeom>
          <a:noFill/>
          <a:ln w="9525">
            <a:noFill/>
            <a:miter lim="800000"/>
            <a:headEnd/>
            <a:tailEnd/>
          </a:ln>
        </p:spPr>
        <p:txBody>
          <a:bodyPr>
            <a:spAutoFit/>
          </a:bodyPr>
          <a:lstStyle/>
          <a:p>
            <a:pPr algn="l">
              <a:spcBef>
                <a:spcPct val="50000"/>
              </a:spcBef>
            </a:pPr>
            <a:r>
              <a:rPr lang="en-US" sz="2400" b="1" i="1">
                <a:latin typeface="VNI-Times" pitchFamily="2" charset="0"/>
              </a:rPr>
              <a:t>“Ñoäng naêng trung bình cuûa phaân töû ñöôïc phaân boá ñeàu cho caùc baäc töï do cuûa phaân töû “</a:t>
            </a:r>
          </a:p>
        </p:txBody>
      </p:sp>
      <p:graphicFrame>
        <p:nvGraphicFramePr>
          <p:cNvPr id="401420" name="Object 12"/>
          <p:cNvGraphicFramePr>
            <a:graphicFrameLocks noGrp="1" noChangeAspect="1"/>
          </p:cNvGraphicFramePr>
          <p:nvPr>
            <p:ph sz="half" idx="1"/>
          </p:nvPr>
        </p:nvGraphicFramePr>
        <p:xfrm>
          <a:off x="5105400" y="4038600"/>
          <a:ext cx="2209800" cy="714375"/>
        </p:xfrm>
        <a:graphic>
          <a:graphicData uri="http://schemas.openxmlformats.org/presentationml/2006/ole">
            <mc:AlternateContent xmlns:mc="http://schemas.openxmlformats.org/markup-compatibility/2006">
              <mc:Choice xmlns:v="urn:schemas-microsoft-com:vml" Requires="v">
                <p:oleObj name="Equation" r:id="rId2" imgW="1218960" imgH="393480" progId="Equation.DSMT4">
                  <p:embed/>
                </p:oleObj>
              </mc:Choice>
              <mc:Fallback>
                <p:oleObj name="Equation" r:id="rId2" imgW="1218960" imgH="393480" progId="Equation.DSMT4">
                  <p:embed/>
                  <p:pic>
                    <p:nvPicPr>
                      <p:cNvPr id="401420" name="Object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4038600"/>
                        <a:ext cx="2209800"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1424" name="Object 16"/>
          <p:cNvGraphicFramePr>
            <a:graphicFrameLocks noGrp="1" noChangeAspect="1"/>
          </p:cNvGraphicFramePr>
          <p:nvPr>
            <p:ph sz="quarter" idx="2"/>
          </p:nvPr>
        </p:nvGraphicFramePr>
        <p:xfrm>
          <a:off x="5105400" y="4876800"/>
          <a:ext cx="1752600" cy="754063"/>
        </p:xfrm>
        <a:graphic>
          <a:graphicData uri="http://schemas.openxmlformats.org/presentationml/2006/ole">
            <mc:AlternateContent xmlns:mc="http://schemas.openxmlformats.org/markup-compatibility/2006">
              <mc:Choice xmlns:v="urn:schemas-microsoft-com:vml" Requires="v">
                <p:oleObj name="Equation" r:id="rId4" imgW="914400" imgH="393480" progId="Equation.DSMT4">
                  <p:embed/>
                </p:oleObj>
              </mc:Choice>
              <mc:Fallback>
                <p:oleObj name="Equation" r:id="rId4" imgW="914400" imgH="393480" progId="Equation.DSMT4">
                  <p:embed/>
                  <p:pic>
                    <p:nvPicPr>
                      <p:cNvPr id="401424"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4876800"/>
                        <a:ext cx="1752600" cy="754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1422" name="Text Box 14"/>
          <p:cNvSpPr txBox="1">
            <a:spLocks noChangeArrowheads="1"/>
          </p:cNvSpPr>
          <p:nvPr/>
        </p:nvSpPr>
        <p:spPr bwMode="auto">
          <a:xfrm>
            <a:off x="1752600" y="4343400"/>
            <a:ext cx="3581400" cy="461665"/>
          </a:xfrm>
          <a:prstGeom prst="rect">
            <a:avLst/>
          </a:prstGeom>
          <a:noFill/>
          <a:ln w="9525">
            <a:noFill/>
            <a:miter lim="800000"/>
            <a:headEnd/>
            <a:tailEnd/>
          </a:ln>
        </p:spPr>
        <p:txBody>
          <a:bodyPr wrap="square">
            <a:spAutoFit/>
          </a:bodyPr>
          <a:lstStyle/>
          <a:p>
            <a:pPr algn="l">
              <a:spcBef>
                <a:spcPct val="50000"/>
              </a:spcBef>
            </a:pPr>
            <a:r>
              <a:rPr lang="en-US" sz="2400" i="1" dirty="0" err="1">
                <a:latin typeface="VNI-Times" pitchFamily="2" charset="0"/>
              </a:rPr>
              <a:t>Vôùi</a:t>
            </a:r>
            <a:r>
              <a:rPr lang="en-US" sz="2400" i="1" dirty="0">
                <a:latin typeface="VNI-Times" pitchFamily="2" charset="0"/>
              </a:rPr>
              <a:t> </a:t>
            </a:r>
            <a:r>
              <a:rPr lang="en-US" sz="2400" i="1" dirty="0" err="1">
                <a:latin typeface="VNI-Times" pitchFamily="2" charset="0"/>
              </a:rPr>
              <a:t>phaân</a:t>
            </a:r>
            <a:r>
              <a:rPr lang="en-US" sz="2400" i="1" dirty="0">
                <a:latin typeface="VNI-Times" pitchFamily="2" charset="0"/>
              </a:rPr>
              <a:t> </a:t>
            </a:r>
            <a:r>
              <a:rPr lang="en-US" sz="2400" i="1" dirty="0" err="1">
                <a:latin typeface="VNI-Times" pitchFamily="2" charset="0"/>
              </a:rPr>
              <a:t>töû</a:t>
            </a:r>
            <a:r>
              <a:rPr lang="en-US" sz="2400" i="1" dirty="0">
                <a:latin typeface="VNI-Times" pitchFamily="2" charset="0"/>
              </a:rPr>
              <a:t> </a:t>
            </a:r>
            <a:r>
              <a:rPr lang="en-US" sz="2400" i="1" dirty="0" err="1">
                <a:latin typeface="VNI-Times" pitchFamily="2" charset="0"/>
              </a:rPr>
              <a:t>ñôn</a:t>
            </a:r>
            <a:r>
              <a:rPr lang="en-US" sz="2400" i="1" dirty="0">
                <a:latin typeface="VNI-Times" pitchFamily="2" charset="0"/>
              </a:rPr>
              <a:t> </a:t>
            </a:r>
            <a:r>
              <a:rPr lang="en-US" sz="2400" i="1" dirty="0" err="1">
                <a:latin typeface="VNI-Times" pitchFamily="2" charset="0"/>
              </a:rPr>
              <a:t>nguyeân</a:t>
            </a:r>
            <a:r>
              <a:rPr lang="en-US" sz="2400" i="1" dirty="0">
                <a:latin typeface="VNI-Times" pitchFamily="2" charset="0"/>
              </a:rPr>
              <a:t> </a:t>
            </a:r>
            <a:r>
              <a:rPr lang="en-US" dirty="0">
                <a:latin typeface="VNI-Times" pitchFamily="2" charset="0"/>
              </a:rPr>
              <a:t>:</a:t>
            </a:r>
          </a:p>
        </p:txBody>
      </p:sp>
      <p:sp>
        <p:nvSpPr>
          <p:cNvPr id="401423" name="Text Box 15"/>
          <p:cNvSpPr txBox="1">
            <a:spLocks noChangeArrowheads="1"/>
          </p:cNvSpPr>
          <p:nvPr/>
        </p:nvSpPr>
        <p:spPr bwMode="auto">
          <a:xfrm>
            <a:off x="381000" y="5029200"/>
            <a:ext cx="45720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Ñoäng naêng öùng vôùi 1 baäc töï do :</a:t>
            </a:r>
          </a:p>
        </p:txBody>
      </p:sp>
      <p:graphicFrame>
        <p:nvGraphicFramePr>
          <p:cNvPr id="401427" name="Object 19"/>
          <p:cNvGraphicFramePr>
            <a:graphicFrameLocks noGrp="1" noChangeAspect="1"/>
          </p:cNvGraphicFramePr>
          <p:nvPr>
            <p:ph sz="quarter" idx="3"/>
          </p:nvPr>
        </p:nvGraphicFramePr>
        <p:xfrm>
          <a:off x="5826125" y="5648325"/>
          <a:ext cx="920750" cy="1057275"/>
        </p:xfrm>
        <a:graphic>
          <a:graphicData uri="http://schemas.openxmlformats.org/presentationml/2006/ole">
            <mc:AlternateContent xmlns:mc="http://schemas.openxmlformats.org/markup-compatibility/2006">
              <mc:Choice xmlns:v="urn:schemas-microsoft-com:vml" Requires="v">
                <p:oleObj name="Equation" r:id="rId6" imgW="342720" imgH="393480" progId="Equation.DSMT4">
                  <p:embed/>
                </p:oleObj>
              </mc:Choice>
              <mc:Fallback>
                <p:oleObj name="Equation" r:id="rId6" imgW="342720" imgH="393480" progId="Equation.DSMT4">
                  <p:embed/>
                  <p:pic>
                    <p:nvPicPr>
                      <p:cNvPr id="401427" name="Object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26125" y="5648325"/>
                        <a:ext cx="920750" cy="1057275"/>
                      </a:xfrm>
                      <a:prstGeom prst="rect">
                        <a:avLst/>
                      </a:prstGeom>
                      <a:solidFill>
                        <a:srgbClr val="FFFF99"/>
                      </a:solidFill>
                      <a:ln w="28575">
                        <a:solidFill>
                          <a:srgbClr val="FF0000"/>
                        </a:solidFill>
                        <a:miter lim="800000"/>
                        <a:headEnd/>
                        <a:tailEnd/>
                      </a:ln>
                    </p:spPr>
                  </p:pic>
                </p:oleObj>
              </mc:Fallback>
            </mc:AlternateContent>
          </a:graphicData>
        </a:graphic>
      </p:graphicFrame>
      <p:sp>
        <p:nvSpPr>
          <p:cNvPr id="401430" name="Text Box 22"/>
          <p:cNvSpPr txBox="1">
            <a:spLocks noChangeArrowheads="1"/>
          </p:cNvSpPr>
          <p:nvPr/>
        </p:nvSpPr>
        <p:spPr bwMode="auto">
          <a:xfrm>
            <a:off x="304800" y="5867400"/>
            <a:ext cx="5257800" cy="457200"/>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 </a:t>
            </a:r>
            <a:r>
              <a:rPr lang="en-US" sz="2400">
                <a:latin typeface="VNI-Times" pitchFamily="2" charset="0"/>
              </a:rPr>
              <a:t>Ñoäng naêng cuûa phaân töû coù i baäc töï do :</a:t>
            </a:r>
          </a:p>
        </p:txBody>
      </p:sp>
      <p:sp>
        <p:nvSpPr>
          <p:cNvPr id="401431" name="Line 23"/>
          <p:cNvSpPr>
            <a:spLocks noChangeShapeType="1"/>
          </p:cNvSpPr>
          <p:nvPr/>
        </p:nvSpPr>
        <p:spPr bwMode="auto">
          <a:xfrm>
            <a:off x="1600200" y="4267200"/>
            <a:ext cx="0" cy="685800"/>
          </a:xfrm>
          <a:prstGeom prst="line">
            <a:avLst/>
          </a:prstGeom>
          <a:noFill/>
          <a:ln w="9525">
            <a:solidFill>
              <a:schemeClr val="tx1"/>
            </a:solidFill>
            <a:round/>
            <a:headEnd/>
            <a:tailEnd type="arrow" w="med" len="med"/>
          </a:ln>
        </p:spPr>
        <p:txBody>
          <a:bodyPr/>
          <a:lstStyle/>
          <a:p>
            <a:endParaRPr lang="en-US"/>
          </a:p>
        </p:txBody>
      </p:sp>
      <p:sp>
        <p:nvSpPr>
          <p:cNvPr id="401432" name="Line 24"/>
          <p:cNvSpPr>
            <a:spLocks noChangeShapeType="1"/>
          </p:cNvSpPr>
          <p:nvPr/>
        </p:nvSpPr>
        <p:spPr bwMode="auto">
          <a:xfrm>
            <a:off x="304800" y="5181600"/>
            <a:ext cx="0" cy="1066800"/>
          </a:xfrm>
          <a:prstGeom prst="line">
            <a:avLst/>
          </a:prstGeom>
          <a:noFill/>
          <a:ln w="9525">
            <a:solidFill>
              <a:schemeClr val="tx1"/>
            </a:solidFill>
            <a:round/>
            <a:headEnd/>
            <a:tailEnd/>
          </a:ln>
        </p:spPr>
        <p:txBody>
          <a:bodyPr/>
          <a:lstStyle/>
          <a:p>
            <a:endParaRPr lang="en-US"/>
          </a:p>
        </p:txBody>
      </p:sp>
      <p:sp>
        <p:nvSpPr>
          <p:cNvPr id="401433" name="Text Box 25"/>
          <p:cNvSpPr txBox="1">
            <a:spLocks noChangeArrowheads="1"/>
          </p:cNvSpPr>
          <p:nvPr/>
        </p:nvSpPr>
        <p:spPr bwMode="auto">
          <a:xfrm>
            <a:off x="7010400" y="5791200"/>
            <a:ext cx="1371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(4.7)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1412"/>
                                        </p:tgtEl>
                                        <p:attrNameLst>
                                          <p:attrName>style.visibility</p:attrName>
                                        </p:attrNameLst>
                                      </p:cBhvr>
                                      <p:to>
                                        <p:strVal val="visible"/>
                                      </p:to>
                                    </p:set>
                                    <p:animEffect transition="in" filter="blinds(horizontal)">
                                      <p:cBhvr>
                                        <p:cTn id="7" dur="500"/>
                                        <p:tgtEl>
                                          <p:spTgt spid="4014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1413"/>
                                        </p:tgtEl>
                                        <p:attrNameLst>
                                          <p:attrName>style.visibility</p:attrName>
                                        </p:attrNameLst>
                                      </p:cBhvr>
                                      <p:to>
                                        <p:strVal val="visible"/>
                                      </p:to>
                                    </p:set>
                                    <p:animEffect transition="in" filter="blinds(horizontal)">
                                      <p:cBhvr>
                                        <p:cTn id="12" dur="500"/>
                                        <p:tgtEl>
                                          <p:spTgt spid="40141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01417"/>
                                        </p:tgtEl>
                                        <p:attrNameLst>
                                          <p:attrName>style.visibility</p:attrName>
                                        </p:attrNameLst>
                                      </p:cBhvr>
                                      <p:to>
                                        <p:strVal val="visible"/>
                                      </p:to>
                                    </p:set>
                                    <p:animEffect transition="in" filter="checkerboard(across)">
                                      <p:cBhvr>
                                        <p:cTn id="17" dur="500"/>
                                        <p:tgtEl>
                                          <p:spTgt spid="401417"/>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401415"/>
                                        </p:tgtEl>
                                        <p:attrNameLst>
                                          <p:attrName>style.visibility</p:attrName>
                                        </p:attrNameLst>
                                      </p:cBhvr>
                                      <p:to>
                                        <p:strVal val="visible"/>
                                      </p:to>
                                    </p:set>
                                    <p:animEffect transition="in" filter="checkerboard(across)">
                                      <p:cBhvr>
                                        <p:cTn id="20" dur="500"/>
                                        <p:tgtEl>
                                          <p:spTgt spid="401415"/>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401414"/>
                                        </p:tgtEl>
                                        <p:attrNameLst>
                                          <p:attrName>style.visibility</p:attrName>
                                        </p:attrNameLst>
                                      </p:cBhvr>
                                      <p:to>
                                        <p:strVal val="visible"/>
                                      </p:to>
                                    </p:set>
                                    <p:animEffect transition="in" filter="checkerboard(across)">
                                      <p:cBhvr>
                                        <p:cTn id="23" dur="500"/>
                                        <p:tgtEl>
                                          <p:spTgt spid="401414"/>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401418"/>
                                        </p:tgtEl>
                                        <p:attrNameLst>
                                          <p:attrName>style.visibility</p:attrName>
                                        </p:attrNameLst>
                                      </p:cBhvr>
                                      <p:to>
                                        <p:strVal val="visible"/>
                                      </p:to>
                                    </p:set>
                                    <p:animEffect transition="in" filter="blinds(horizontal)">
                                      <p:cBhvr>
                                        <p:cTn id="28" dur="500"/>
                                        <p:tgtEl>
                                          <p:spTgt spid="401418"/>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nodeType="clickEffect">
                                  <p:stCondLst>
                                    <p:cond delay="0"/>
                                  </p:stCondLst>
                                  <p:childTnLst>
                                    <p:set>
                                      <p:cBhvr>
                                        <p:cTn id="32" dur="1" fill="hold">
                                          <p:stCondLst>
                                            <p:cond delay="0"/>
                                          </p:stCondLst>
                                        </p:cTn>
                                        <p:tgtEl>
                                          <p:spTgt spid="401419">
                                            <p:txEl>
                                              <p:pRg st="0" end="0"/>
                                            </p:txEl>
                                          </p:spTgt>
                                        </p:tgtEl>
                                        <p:attrNameLst>
                                          <p:attrName>style.visibility</p:attrName>
                                        </p:attrNameLst>
                                      </p:cBhvr>
                                      <p:to>
                                        <p:strVal val="visible"/>
                                      </p:to>
                                    </p:set>
                                    <p:animEffect transition="in" filter="checkerboard(across)">
                                      <p:cBhvr>
                                        <p:cTn id="33" dur="500"/>
                                        <p:tgtEl>
                                          <p:spTgt spid="401419">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401422"/>
                                        </p:tgtEl>
                                        <p:attrNameLst>
                                          <p:attrName>style.visibility</p:attrName>
                                        </p:attrNameLst>
                                      </p:cBhvr>
                                      <p:to>
                                        <p:strVal val="visible"/>
                                      </p:to>
                                    </p:set>
                                    <p:animEffect transition="in" filter="box(in)">
                                      <p:cBhvr>
                                        <p:cTn id="38" dur="500"/>
                                        <p:tgtEl>
                                          <p:spTgt spid="401422"/>
                                        </p:tgtEl>
                                      </p:cBhvr>
                                    </p:animEffect>
                                  </p:childTnLst>
                                </p:cTn>
                              </p:par>
                              <p:par>
                                <p:cTn id="39" presetID="4" presetClass="entr" presetSubtype="16" fill="hold" nodeType="withEffect">
                                  <p:stCondLst>
                                    <p:cond delay="0"/>
                                  </p:stCondLst>
                                  <p:childTnLst>
                                    <p:set>
                                      <p:cBhvr>
                                        <p:cTn id="40" dur="1" fill="hold">
                                          <p:stCondLst>
                                            <p:cond delay="0"/>
                                          </p:stCondLst>
                                        </p:cTn>
                                        <p:tgtEl>
                                          <p:spTgt spid="401420"/>
                                        </p:tgtEl>
                                        <p:attrNameLst>
                                          <p:attrName>style.visibility</p:attrName>
                                        </p:attrNameLst>
                                      </p:cBhvr>
                                      <p:to>
                                        <p:strVal val="visible"/>
                                      </p:to>
                                    </p:set>
                                    <p:animEffect transition="in" filter="box(in)">
                                      <p:cBhvr>
                                        <p:cTn id="41" dur="500"/>
                                        <p:tgtEl>
                                          <p:spTgt spid="401420"/>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401431"/>
                                        </p:tgtEl>
                                        <p:attrNameLst>
                                          <p:attrName>style.visibility</p:attrName>
                                        </p:attrNameLst>
                                      </p:cBhvr>
                                      <p:to>
                                        <p:strVal val="visible"/>
                                      </p:to>
                                    </p:set>
                                    <p:animEffect transition="in" filter="blinds(horizontal)">
                                      <p:cBhvr>
                                        <p:cTn id="46" dur="500"/>
                                        <p:tgtEl>
                                          <p:spTgt spid="401431"/>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401423"/>
                                        </p:tgtEl>
                                        <p:attrNameLst>
                                          <p:attrName>style.visibility</p:attrName>
                                        </p:attrNameLst>
                                      </p:cBhvr>
                                      <p:to>
                                        <p:strVal val="visible"/>
                                      </p:to>
                                    </p:set>
                                    <p:animEffect transition="in" filter="blinds(horizontal)">
                                      <p:cBhvr>
                                        <p:cTn id="49" dur="500"/>
                                        <p:tgtEl>
                                          <p:spTgt spid="401423"/>
                                        </p:tgtEl>
                                      </p:cBhvr>
                                    </p:animEffect>
                                  </p:childTnLst>
                                </p:cTn>
                              </p:par>
                              <p:par>
                                <p:cTn id="50" presetID="3" presetClass="entr" presetSubtype="10" fill="hold" nodeType="withEffect">
                                  <p:stCondLst>
                                    <p:cond delay="0"/>
                                  </p:stCondLst>
                                  <p:childTnLst>
                                    <p:set>
                                      <p:cBhvr>
                                        <p:cTn id="51" dur="1" fill="hold">
                                          <p:stCondLst>
                                            <p:cond delay="0"/>
                                          </p:stCondLst>
                                        </p:cTn>
                                        <p:tgtEl>
                                          <p:spTgt spid="401424"/>
                                        </p:tgtEl>
                                        <p:attrNameLst>
                                          <p:attrName>style.visibility</p:attrName>
                                        </p:attrNameLst>
                                      </p:cBhvr>
                                      <p:to>
                                        <p:strVal val="visible"/>
                                      </p:to>
                                    </p:set>
                                    <p:animEffect transition="in" filter="blinds(horizontal)">
                                      <p:cBhvr>
                                        <p:cTn id="52" dur="500"/>
                                        <p:tgtEl>
                                          <p:spTgt spid="401424"/>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401430"/>
                                        </p:tgtEl>
                                        <p:attrNameLst>
                                          <p:attrName>style.visibility</p:attrName>
                                        </p:attrNameLst>
                                      </p:cBhvr>
                                      <p:to>
                                        <p:strVal val="visible"/>
                                      </p:to>
                                    </p:set>
                                    <p:animEffect transition="in" filter="checkerboard(across)">
                                      <p:cBhvr>
                                        <p:cTn id="57" dur="500"/>
                                        <p:tgtEl>
                                          <p:spTgt spid="401430"/>
                                        </p:tgtEl>
                                      </p:cBhvr>
                                    </p:animEffect>
                                  </p:childTnLst>
                                </p:cTn>
                              </p:par>
                              <p:par>
                                <p:cTn id="58" presetID="5" presetClass="entr" presetSubtype="10" fill="hold" nodeType="withEffect">
                                  <p:stCondLst>
                                    <p:cond delay="0"/>
                                  </p:stCondLst>
                                  <p:childTnLst>
                                    <p:set>
                                      <p:cBhvr>
                                        <p:cTn id="59" dur="1" fill="hold">
                                          <p:stCondLst>
                                            <p:cond delay="0"/>
                                          </p:stCondLst>
                                        </p:cTn>
                                        <p:tgtEl>
                                          <p:spTgt spid="401427"/>
                                        </p:tgtEl>
                                        <p:attrNameLst>
                                          <p:attrName>style.visibility</p:attrName>
                                        </p:attrNameLst>
                                      </p:cBhvr>
                                      <p:to>
                                        <p:strVal val="visible"/>
                                      </p:to>
                                    </p:set>
                                    <p:animEffect transition="in" filter="checkerboard(across)">
                                      <p:cBhvr>
                                        <p:cTn id="60" dur="500"/>
                                        <p:tgtEl>
                                          <p:spTgt spid="401427"/>
                                        </p:tgtEl>
                                      </p:cBhvr>
                                    </p:animEffect>
                                  </p:childTnLst>
                                </p:cTn>
                              </p:par>
                              <p:par>
                                <p:cTn id="61" presetID="5" presetClass="entr" presetSubtype="10" fill="hold" grpId="0" nodeType="withEffect">
                                  <p:stCondLst>
                                    <p:cond delay="0"/>
                                  </p:stCondLst>
                                  <p:childTnLst>
                                    <p:set>
                                      <p:cBhvr>
                                        <p:cTn id="62" dur="1" fill="hold">
                                          <p:stCondLst>
                                            <p:cond delay="0"/>
                                          </p:stCondLst>
                                        </p:cTn>
                                        <p:tgtEl>
                                          <p:spTgt spid="401433"/>
                                        </p:tgtEl>
                                        <p:attrNameLst>
                                          <p:attrName>style.visibility</p:attrName>
                                        </p:attrNameLst>
                                      </p:cBhvr>
                                      <p:to>
                                        <p:strVal val="visible"/>
                                      </p:to>
                                    </p:set>
                                    <p:animEffect transition="in" filter="checkerboard(across)">
                                      <p:cBhvr>
                                        <p:cTn id="63" dur="500"/>
                                        <p:tgtEl>
                                          <p:spTgt spid="401433"/>
                                        </p:tgtEl>
                                      </p:cBhvr>
                                    </p:animEffect>
                                  </p:childTnLst>
                                </p:cTn>
                              </p:par>
                              <p:par>
                                <p:cTn id="64" presetID="5" presetClass="entr" presetSubtype="10" fill="hold" grpId="0" nodeType="withEffect">
                                  <p:stCondLst>
                                    <p:cond delay="0"/>
                                  </p:stCondLst>
                                  <p:childTnLst>
                                    <p:set>
                                      <p:cBhvr>
                                        <p:cTn id="65" dur="1" fill="hold">
                                          <p:stCondLst>
                                            <p:cond delay="0"/>
                                          </p:stCondLst>
                                        </p:cTn>
                                        <p:tgtEl>
                                          <p:spTgt spid="401432"/>
                                        </p:tgtEl>
                                        <p:attrNameLst>
                                          <p:attrName>style.visibility</p:attrName>
                                        </p:attrNameLst>
                                      </p:cBhvr>
                                      <p:to>
                                        <p:strVal val="visible"/>
                                      </p:to>
                                    </p:set>
                                    <p:animEffect transition="in" filter="checkerboard(across)">
                                      <p:cBhvr>
                                        <p:cTn id="66" dur="500"/>
                                        <p:tgtEl>
                                          <p:spTgt spid="4014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2" grpId="0"/>
      <p:bldP spid="401413" grpId="0"/>
      <p:bldP spid="401414" grpId="0"/>
      <p:bldP spid="401415" grpId="0" animBg="1"/>
      <p:bldP spid="401417" grpId="0"/>
      <p:bldP spid="401418" grpId="0"/>
      <p:bldP spid="401422" grpId="0"/>
      <p:bldP spid="401423" grpId="0"/>
      <p:bldP spid="401430" grpId="0"/>
      <p:bldP spid="401431" grpId="0" animBg="1"/>
      <p:bldP spid="401432" grpId="0" animBg="1"/>
      <p:bldP spid="4014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8" name="Text Box 4"/>
          <p:cNvSpPr txBox="1">
            <a:spLocks noChangeArrowheads="1"/>
          </p:cNvSpPr>
          <p:nvPr/>
        </p:nvSpPr>
        <p:spPr bwMode="auto">
          <a:xfrm>
            <a:off x="533400" y="685800"/>
            <a:ext cx="4114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a:t>
            </a:r>
            <a:r>
              <a:rPr lang="en-US" sz="2400" u="sng">
                <a:latin typeface="VNI-Times" pitchFamily="2" charset="0"/>
              </a:rPr>
              <a:t>Noäi naêng cuûa khí lyù töôûng</a:t>
            </a:r>
            <a:r>
              <a:rPr lang="en-US" sz="2400">
                <a:latin typeface="VNI-Times" pitchFamily="2" charset="0"/>
              </a:rPr>
              <a:t> :</a:t>
            </a:r>
          </a:p>
        </p:txBody>
      </p:sp>
      <p:sp>
        <p:nvSpPr>
          <p:cNvPr id="405509" name="Text Box 5"/>
          <p:cNvSpPr txBox="1">
            <a:spLocks noChangeArrowheads="1"/>
          </p:cNvSpPr>
          <p:nvPr/>
        </p:nvSpPr>
        <p:spPr bwMode="auto">
          <a:xfrm>
            <a:off x="838200" y="1295400"/>
            <a:ext cx="7924800" cy="822325"/>
          </a:xfrm>
          <a:prstGeom prst="rect">
            <a:avLst/>
          </a:prstGeom>
          <a:noFill/>
          <a:ln w="9525">
            <a:noFill/>
            <a:miter lim="800000"/>
            <a:headEnd/>
            <a:tailEnd/>
          </a:ln>
        </p:spPr>
        <p:txBody>
          <a:bodyPr>
            <a:spAutoFit/>
          </a:bodyPr>
          <a:lstStyle/>
          <a:p>
            <a:pPr marL="1885950" indent="-1885950" algn="l">
              <a:spcBef>
                <a:spcPct val="50000"/>
              </a:spcBef>
            </a:pPr>
            <a:r>
              <a:rPr lang="en-US" sz="2400">
                <a:latin typeface="VNI-Times" pitchFamily="2" charset="0"/>
              </a:rPr>
              <a:t>Noäi naêng (U) : Phaàn naêng löôïng öùng vôùi söï vaän ñoäng beân trong khoái khí.</a:t>
            </a:r>
          </a:p>
        </p:txBody>
      </p:sp>
      <p:graphicFrame>
        <p:nvGraphicFramePr>
          <p:cNvPr id="405510" name="Object 6"/>
          <p:cNvGraphicFramePr>
            <a:graphicFrameLocks noGrp="1" noChangeAspect="1"/>
          </p:cNvGraphicFramePr>
          <p:nvPr>
            <p:ph sz="quarter" idx="1"/>
          </p:nvPr>
        </p:nvGraphicFramePr>
        <p:xfrm>
          <a:off x="1295400" y="2057400"/>
          <a:ext cx="1752600" cy="1125538"/>
        </p:xfrm>
        <a:graphic>
          <a:graphicData uri="http://schemas.openxmlformats.org/presentationml/2006/ole">
            <mc:AlternateContent xmlns:mc="http://schemas.openxmlformats.org/markup-compatibility/2006">
              <mc:Choice xmlns:v="urn:schemas-microsoft-com:vml" Requires="v">
                <p:oleObj name="Equation" r:id="rId2" imgW="672840" imgH="431640" progId="Equation.DSMT4">
                  <p:embed/>
                </p:oleObj>
              </mc:Choice>
              <mc:Fallback>
                <p:oleObj name="Equation" r:id="rId2" imgW="672840" imgH="431640" progId="Equation.DSMT4">
                  <p:embed/>
                  <p:pic>
                    <p:nvPicPr>
                      <p:cNvPr id="40551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057400"/>
                        <a:ext cx="1752600" cy="1125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5512" name="Object 8"/>
          <p:cNvGraphicFramePr>
            <a:graphicFrameLocks noGrp="1" noChangeAspect="1"/>
          </p:cNvGraphicFramePr>
          <p:nvPr>
            <p:ph sz="quarter" idx="2"/>
          </p:nvPr>
        </p:nvGraphicFramePr>
        <p:xfrm>
          <a:off x="2209800" y="3048000"/>
          <a:ext cx="990600" cy="579438"/>
        </p:xfrm>
        <a:graphic>
          <a:graphicData uri="http://schemas.openxmlformats.org/presentationml/2006/ole">
            <mc:AlternateContent xmlns:mc="http://schemas.openxmlformats.org/markup-compatibility/2006">
              <mc:Choice xmlns:v="urn:schemas-microsoft-com:vml" Requires="v">
                <p:oleObj name="Equation" r:id="rId4" imgW="672840" imgH="393480" progId="Equation.DSMT4">
                  <p:embed/>
                </p:oleObj>
              </mc:Choice>
              <mc:Fallback>
                <p:oleObj name="Equation" r:id="rId4" imgW="672840" imgH="393480" progId="Equation.DSMT4">
                  <p:embed/>
                  <p:pic>
                    <p:nvPicPr>
                      <p:cNvPr id="405512"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3048000"/>
                        <a:ext cx="990600" cy="579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5515" name="Object 11"/>
          <p:cNvGraphicFramePr>
            <a:graphicFrameLocks noGrp="1" noChangeAspect="1"/>
          </p:cNvGraphicFramePr>
          <p:nvPr>
            <p:ph sz="quarter" idx="3"/>
          </p:nvPr>
        </p:nvGraphicFramePr>
        <p:xfrm>
          <a:off x="2667000" y="4114800"/>
          <a:ext cx="2825750" cy="835025"/>
        </p:xfrm>
        <a:graphic>
          <a:graphicData uri="http://schemas.openxmlformats.org/presentationml/2006/ole">
            <mc:AlternateContent xmlns:mc="http://schemas.openxmlformats.org/markup-compatibility/2006">
              <mc:Choice xmlns:v="urn:schemas-microsoft-com:vml" Requires="v">
                <p:oleObj name="Equation" r:id="rId6" imgW="1460160" imgH="431640" progId="Equation.DSMT4">
                  <p:embed/>
                </p:oleObj>
              </mc:Choice>
              <mc:Fallback>
                <p:oleObj name="Equation" r:id="rId6" imgW="1460160" imgH="431640" progId="Equation.DSMT4">
                  <p:embed/>
                  <p:pic>
                    <p:nvPicPr>
                      <p:cNvPr id="405515"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7000" y="4114800"/>
                        <a:ext cx="2825750" cy="835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5518" name="Object 14"/>
          <p:cNvGraphicFramePr>
            <a:graphicFrameLocks noGrp="1" noChangeAspect="1"/>
          </p:cNvGraphicFramePr>
          <p:nvPr>
            <p:ph sz="quarter" idx="4"/>
          </p:nvPr>
        </p:nvGraphicFramePr>
        <p:xfrm>
          <a:off x="4419600" y="4876800"/>
          <a:ext cx="715963" cy="566738"/>
        </p:xfrm>
        <a:graphic>
          <a:graphicData uri="http://schemas.openxmlformats.org/presentationml/2006/ole">
            <mc:AlternateContent xmlns:mc="http://schemas.openxmlformats.org/markup-compatibility/2006">
              <mc:Choice xmlns:v="urn:schemas-microsoft-com:vml" Requires="v">
                <p:oleObj name="Equation" r:id="rId8" imgW="545760" imgH="431640" progId="Equation.DSMT4">
                  <p:embed/>
                </p:oleObj>
              </mc:Choice>
              <mc:Fallback>
                <p:oleObj name="Equation" r:id="rId8" imgW="545760" imgH="431640" progId="Equation.DSMT4">
                  <p:embed/>
                  <p:pic>
                    <p:nvPicPr>
                      <p:cNvPr id="405518"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19600" y="4876800"/>
                        <a:ext cx="715963" cy="566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5521" name="Object 17"/>
          <p:cNvGraphicFramePr>
            <a:graphicFrameLocks noChangeAspect="1"/>
          </p:cNvGraphicFramePr>
          <p:nvPr/>
        </p:nvGraphicFramePr>
        <p:xfrm>
          <a:off x="5257800" y="5181600"/>
          <a:ext cx="3200400" cy="1046163"/>
        </p:xfrm>
        <a:graphic>
          <a:graphicData uri="http://schemas.openxmlformats.org/presentationml/2006/ole">
            <mc:AlternateContent xmlns:mc="http://schemas.openxmlformats.org/markup-compatibility/2006">
              <mc:Choice xmlns:v="urn:schemas-microsoft-com:vml" Requires="v">
                <p:oleObj name="Equation" r:id="rId10" imgW="1282680" imgH="419040" progId="Equation.DSMT4">
                  <p:embed/>
                </p:oleObj>
              </mc:Choice>
              <mc:Fallback>
                <p:oleObj name="Equation" r:id="rId10" imgW="1282680" imgH="419040" progId="Equation.DSMT4">
                  <p:embed/>
                  <p:pic>
                    <p:nvPicPr>
                      <p:cNvPr id="405521"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57800" y="5181600"/>
                        <a:ext cx="3200400" cy="1046163"/>
                      </a:xfrm>
                      <a:prstGeom prst="rect">
                        <a:avLst/>
                      </a:prstGeom>
                      <a:solidFill>
                        <a:srgbClr val="FFFF99"/>
                      </a:solidFill>
                      <a:ln w="28575">
                        <a:solidFill>
                          <a:srgbClr val="FF0000"/>
                        </a:solidFill>
                        <a:miter lim="800000"/>
                        <a:headEnd/>
                        <a:tailEnd/>
                      </a:ln>
                    </p:spPr>
                  </p:pic>
                </p:oleObj>
              </mc:Fallback>
            </mc:AlternateContent>
          </a:graphicData>
        </a:graphic>
      </p:graphicFrame>
      <p:graphicFrame>
        <p:nvGraphicFramePr>
          <p:cNvPr id="405522" name="Object 18"/>
          <p:cNvGraphicFramePr>
            <a:graphicFrameLocks noChangeAspect="1"/>
          </p:cNvGraphicFramePr>
          <p:nvPr/>
        </p:nvGraphicFramePr>
        <p:xfrm>
          <a:off x="4800600" y="3581400"/>
          <a:ext cx="533400" cy="533400"/>
        </p:xfrm>
        <a:graphic>
          <a:graphicData uri="http://schemas.openxmlformats.org/presentationml/2006/ole">
            <mc:AlternateContent xmlns:mc="http://schemas.openxmlformats.org/markup-compatibility/2006">
              <mc:Choice xmlns:v="urn:schemas-microsoft-com:vml" Requires="v">
                <p:oleObj name="Equation" r:id="rId12" imgW="228600" imgH="228600" progId="Equation.DSMT4">
                  <p:embed/>
                </p:oleObj>
              </mc:Choice>
              <mc:Fallback>
                <p:oleObj name="Equation" r:id="rId12" imgW="228600" imgH="228600" progId="Equation.DSMT4">
                  <p:embed/>
                  <p:pic>
                    <p:nvPicPr>
                      <p:cNvPr id="405522" name="Object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00600" y="3581400"/>
                        <a:ext cx="5334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5523" name="Object 19"/>
          <p:cNvGraphicFramePr>
            <a:graphicFrameLocks noChangeAspect="1"/>
          </p:cNvGraphicFramePr>
          <p:nvPr/>
        </p:nvGraphicFramePr>
        <p:xfrm>
          <a:off x="1219200" y="4392613"/>
          <a:ext cx="762000" cy="484187"/>
        </p:xfrm>
        <a:graphic>
          <a:graphicData uri="http://schemas.openxmlformats.org/presentationml/2006/ole">
            <mc:AlternateContent xmlns:mc="http://schemas.openxmlformats.org/markup-compatibility/2006">
              <mc:Choice xmlns:v="urn:schemas-microsoft-com:vml" Requires="v">
                <p:oleObj name="Equation" r:id="rId14" imgW="279360" imgH="177480" progId="Equation.DSMT4">
                  <p:embed/>
                </p:oleObj>
              </mc:Choice>
              <mc:Fallback>
                <p:oleObj name="Equation" r:id="rId14" imgW="279360" imgH="177480" progId="Equation.DSMT4">
                  <p:embed/>
                  <p:pic>
                    <p:nvPicPr>
                      <p:cNvPr id="405523" name="Object 1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19200" y="4392613"/>
                        <a:ext cx="762000" cy="484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5524" name="Text Box 20"/>
          <p:cNvSpPr txBox="1">
            <a:spLocks noChangeArrowheads="1"/>
          </p:cNvSpPr>
          <p:nvPr/>
        </p:nvSpPr>
        <p:spPr bwMode="auto">
          <a:xfrm>
            <a:off x="3429000" y="2362200"/>
            <a:ext cx="685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a:t>
            </a:r>
          </a:p>
        </p:txBody>
      </p:sp>
      <p:sp>
        <p:nvSpPr>
          <p:cNvPr id="405525" name="Text Box 21"/>
          <p:cNvSpPr txBox="1">
            <a:spLocks noChangeArrowheads="1"/>
          </p:cNvSpPr>
          <p:nvPr/>
        </p:nvSpPr>
        <p:spPr bwMode="auto">
          <a:xfrm>
            <a:off x="4038600" y="2362200"/>
            <a:ext cx="3733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Theá naêng töông taùc</a:t>
            </a:r>
          </a:p>
        </p:txBody>
      </p:sp>
      <p:sp>
        <p:nvSpPr>
          <p:cNvPr id="148493" name="Line 23"/>
          <p:cNvSpPr>
            <a:spLocks noChangeShapeType="1"/>
          </p:cNvSpPr>
          <p:nvPr/>
        </p:nvSpPr>
        <p:spPr bwMode="auto">
          <a:xfrm>
            <a:off x="4191000" y="2819400"/>
            <a:ext cx="2362200" cy="0"/>
          </a:xfrm>
          <a:prstGeom prst="line">
            <a:avLst/>
          </a:prstGeom>
          <a:noFill/>
          <a:ln w="9525">
            <a:solidFill>
              <a:schemeClr val="tx1"/>
            </a:solidFill>
            <a:round/>
            <a:headEnd/>
            <a:tailEnd/>
          </a:ln>
        </p:spPr>
        <p:txBody>
          <a:bodyPr/>
          <a:lstStyle/>
          <a:p>
            <a:endParaRPr lang="en-US"/>
          </a:p>
        </p:txBody>
      </p:sp>
      <p:sp>
        <p:nvSpPr>
          <p:cNvPr id="405528" name="Text Box 24"/>
          <p:cNvSpPr txBox="1">
            <a:spLocks noChangeArrowheads="1"/>
          </p:cNvSpPr>
          <p:nvPr/>
        </p:nvSpPr>
        <p:spPr bwMode="auto">
          <a:xfrm>
            <a:off x="4114800" y="2971800"/>
            <a:ext cx="35052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Khí lyù töôûng </a:t>
            </a:r>
            <a:r>
              <a:rPr lang="en-US">
                <a:latin typeface="Times" pitchFamily="18" charset="0"/>
              </a:rPr>
              <a:t>→ = 0</a:t>
            </a:r>
          </a:p>
        </p:txBody>
      </p:sp>
      <p:sp>
        <p:nvSpPr>
          <p:cNvPr id="405529" name="Text Box 25"/>
          <p:cNvSpPr txBox="1">
            <a:spLocks noChangeArrowheads="1"/>
          </p:cNvSpPr>
          <p:nvPr/>
        </p:nvSpPr>
        <p:spPr bwMode="auto">
          <a:xfrm>
            <a:off x="2362200" y="3581400"/>
            <a:ext cx="28194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Vôùi 1 Kmol ( coù</a:t>
            </a:r>
            <a:r>
              <a:rPr lang="en-US">
                <a:latin typeface="VNI-Times" pitchFamily="2" charset="0"/>
              </a:rPr>
              <a:t> </a:t>
            </a:r>
          </a:p>
        </p:txBody>
      </p:sp>
      <p:sp>
        <p:nvSpPr>
          <p:cNvPr id="405530" name="Text Box 26"/>
          <p:cNvSpPr txBox="1">
            <a:spLocks noChangeArrowheads="1"/>
          </p:cNvSpPr>
          <p:nvPr/>
        </p:nvSpPr>
        <p:spPr bwMode="auto">
          <a:xfrm>
            <a:off x="5334000" y="3581400"/>
            <a:ext cx="2895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phaân töû )</a:t>
            </a:r>
          </a:p>
        </p:txBody>
      </p:sp>
      <p:sp>
        <p:nvSpPr>
          <p:cNvPr id="405531" name="Line 27"/>
          <p:cNvSpPr>
            <a:spLocks noChangeShapeType="1"/>
          </p:cNvSpPr>
          <p:nvPr/>
        </p:nvSpPr>
        <p:spPr bwMode="auto">
          <a:xfrm flipV="1">
            <a:off x="4724400" y="4648200"/>
            <a:ext cx="0" cy="381000"/>
          </a:xfrm>
          <a:prstGeom prst="line">
            <a:avLst/>
          </a:prstGeom>
          <a:noFill/>
          <a:ln w="28575">
            <a:solidFill>
              <a:srgbClr val="0066FF"/>
            </a:solidFill>
            <a:prstDash val="dash"/>
            <a:round/>
            <a:headEnd/>
            <a:tailEnd type="arrow" w="med" len="med"/>
          </a:ln>
        </p:spPr>
        <p:txBody>
          <a:bodyPr/>
          <a:lstStyle/>
          <a:p>
            <a:endParaRPr lang="en-US"/>
          </a:p>
        </p:txBody>
      </p:sp>
      <p:sp>
        <p:nvSpPr>
          <p:cNvPr id="148498" name="Text Box 28"/>
          <p:cNvSpPr txBox="1">
            <a:spLocks noChangeArrowheads="1"/>
          </p:cNvSpPr>
          <p:nvPr/>
        </p:nvSpPr>
        <p:spPr bwMode="auto">
          <a:xfrm>
            <a:off x="2514600" y="5394325"/>
            <a:ext cx="2590800" cy="396875"/>
          </a:xfrm>
          <a:prstGeom prst="rect">
            <a:avLst/>
          </a:prstGeom>
          <a:noFill/>
          <a:ln w="9525">
            <a:noFill/>
            <a:miter lim="800000"/>
            <a:headEnd/>
            <a:tailEnd/>
          </a:ln>
        </p:spPr>
        <p:txBody>
          <a:bodyPr>
            <a:spAutoFit/>
          </a:bodyPr>
          <a:lstStyle/>
          <a:p>
            <a:pPr algn="l">
              <a:spcBef>
                <a:spcPct val="50000"/>
              </a:spcBef>
            </a:pPr>
            <a:endParaRPr lang="en-US">
              <a:latin typeface="VNI-Times" pitchFamily="2" charset="0"/>
            </a:endParaRPr>
          </a:p>
        </p:txBody>
      </p:sp>
      <p:sp>
        <p:nvSpPr>
          <p:cNvPr id="405533" name="Text Box 29"/>
          <p:cNvSpPr txBox="1">
            <a:spLocks noChangeArrowheads="1"/>
          </p:cNvSpPr>
          <p:nvPr/>
        </p:nvSpPr>
        <p:spPr bwMode="auto">
          <a:xfrm>
            <a:off x="2438400" y="5486400"/>
            <a:ext cx="2667000" cy="457200"/>
          </a:xfrm>
          <a:prstGeom prst="rect">
            <a:avLst/>
          </a:prstGeom>
          <a:noFill/>
          <a:ln w="9525">
            <a:noFill/>
            <a:miter lim="800000"/>
            <a:headEnd/>
            <a:tailEnd/>
          </a:ln>
        </p:spPr>
        <p:txBody>
          <a:bodyPr wrap="square">
            <a:spAutoFit/>
          </a:bodyPr>
          <a:lstStyle/>
          <a:p>
            <a:pPr algn="l">
              <a:spcBef>
                <a:spcPct val="50000"/>
              </a:spcBef>
            </a:pPr>
            <a:r>
              <a:rPr lang="en-US" sz="2400" dirty="0">
                <a:latin typeface="VNI-Times" pitchFamily="2" charset="0"/>
              </a:rPr>
              <a:t>+ </a:t>
            </a:r>
            <a:r>
              <a:rPr lang="en-US" sz="2400" dirty="0" err="1">
                <a:latin typeface="VNI-Times" pitchFamily="2" charset="0"/>
              </a:rPr>
              <a:t>Khoái</a:t>
            </a:r>
            <a:r>
              <a:rPr lang="en-US" sz="2400" dirty="0">
                <a:latin typeface="VNI-Times" pitchFamily="2" charset="0"/>
              </a:rPr>
              <a:t> </a:t>
            </a:r>
            <a:r>
              <a:rPr lang="en-US" sz="2400" dirty="0" err="1">
                <a:latin typeface="VNI-Times" pitchFamily="2" charset="0"/>
              </a:rPr>
              <a:t>khí</a:t>
            </a:r>
            <a:r>
              <a:rPr lang="en-US" sz="2400" dirty="0">
                <a:latin typeface="VNI-Times" pitchFamily="2" charset="0"/>
              </a:rPr>
              <a:t> m (kg):</a:t>
            </a:r>
          </a:p>
        </p:txBody>
      </p:sp>
      <p:sp>
        <p:nvSpPr>
          <p:cNvPr id="405534" name="Text Box 30"/>
          <p:cNvSpPr txBox="1">
            <a:spLocks noChangeArrowheads="1"/>
          </p:cNvSpPr>
          <p:nvPr/>
        </p:nvSpPr>
        <p:spPr bwMode="auto">
          <a:xfrm>
            <a:off x="5943600" y="4191000"/>
            <a:ext cx="1066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(4.8)</a:t>
            </a:r>
          </a:p>
        </p:txBody>
      </p:sp>
      <p:sp>
        <p:nvSpPr>
          <p:cNvPr id="405535" name="Text Box 31"/>
          <p:cNvSpPr txBox="1">
            <a:spLocks noChangeArrowheads="1"/>
          </p:cNvSpPr>
          <p:nvPr/>
        </p:nvSpPr>
        <p:spPr bwMode="auto">
          <a:xfrm>
            <a:off x="7848600" y="6248400"/>
            <a:ext cx="1066800" cy="457200"/>
          </a:xfrm>
          <a:prstGeom prst="rect">
            <a:avLst/>
          </a:prstGeom>
          <a:noFill/>
          <a:ln w="9525">
            <a:noFill/>
            <a:miter lim="800000"/>
            <a:headEnd/>
            <a:tailEnd/>
          </a:ln>
        </p:spPr>
        <p:txBody>
          <a:bodyPr>
            <a:spAutoFit/>
          </a:bodyPr>
          <a:lstStyle/>
          <a:p>
            <a:pPr algn="l">
              <a:spcBef>
                <a:spcPct val="50000"/>
              </a:spcBef>
            </a:pPr>
            <a:r>
              <a:rPr lang="en-US" sz="2400" dirty="0">
                <a:latin typeface="VNI-Times" pitchFamily="2" charset="0"/>
              </a:rPr>
              <a:t>(4.9)</a:t>
            </a:r>
          </a:p>
        </p:txBody>
      </p:sp>
      <p:sp>
        <p:nvSpPr>
          <p:cNvPr id="405537" name="Line 33"/>
          <p:cNvSpPr>
            <a:spLocks noChangeShapeType="1"/>
          </p:cNvSpPr>
          <p:nvPr/>
        </p:nvSpPr>
        <p:spPr bwMode="auto">
          <a:xfrm>
            <a:off x="2057400" y="3733800"/>
            <a:ext cx="0" cy="2209800"/>
          </a:xfrm>
          <a:prstGeom prst="line">
            <a:avLst/>
          </a:prstGeom>
          <a:noFill/>
          <a:ln w="9525">
            <a:solidFill>
              <a:schemeClr val="tx1"/>
            </a:solidFill>
            <a:round/>
            <a:headEnd/>
            <a:tailEnd/>
          </a:ln>
        </p:spPr>
        <p:txBody>
          <a:bodyPr/>
          <a:lstStyle/>
          <a:p>
            <a:endParaRPr lang="en-US"/>
          </a:p>
        </p:txBody>
      </p:sp>
      <p:sp>
        <p:nvSpPr>
          <p:cNvPr id="405538" name="Line 34"/>
          <p:cNvSpPr>
            <a:spLocks noChangeShapeType="1"/>
          </p:cNvSpPr>
          <p:nvPr/>
        </p:nvSpPr>
        <p:spPr bwMode="auto">
          <a:xfrm>
            <a:off x="1828800" y="2743200"/>
            <a:ext cx="0" cy="1752600"/>
          </a:xfrm>
          <a:prstGeom prst="line">
            <a:avLst/>
          </a:prstGeom>
          <a:noFill/>
          <a:ln w="28575">
            <a:solidFill>
              <a:srgbClr val="0066FF"/>
            </a:solidFill>
            <a:prstDash val="dash"/>
            <a:round/>
            <a:headEnd/>
            <a:tailEnd type="arrow"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5508"/>
                                        </p:tgtEl>
                                        <p:attrNameLst>
                                          <p:attrName>style.visibility</p:attrName>
                                        </p:attrNameLst>
                                      </p:cBhvr>
                                      <p:to>
                                        <p:strVal val="visible"/>
                                      </p:to>
                                    </p:set>
                                    <p:animEffect transition="in" filter="blinds(horizontal)">
                                      <p:cBhvr>
                                        <p:cTn id="7" dur="500"/>
                                        <p:tgtEl>
                                          <p:spTgt spid="40550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5509"/>
                                        </p:tgtEl>
                                        <p:attrNameLst>
                                          <p:attrName>style.visibility</p:attrName>
                                        </p:attrNameLst>
                                      </p:cBhvr>
                                      <p:to>
                                        <p:strVal val="visible"/>
                                      </p:to>
                                    </p:set>
                                    <p:animEffect transition="in" filter="blinds(horizontal)">
                                      <p:cBhvr>
                                        <p:cTn id="12" dur="500"/>
                                        <p:tgtEl>
                                          <p:spTgt spid="40550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05510"/>
                                        </p:tgtEl>
                                        <p:attrNameLst>
                                          <p:attrName>style.visibility</p:attrName>
                                        </p:attrNameLst>
                                      </p:cBhvr>
                                      <p:to>
                                        <p:strVal val="visible"/>
                                      </p:to>
                                    </p:set>
                                    <p:animEffect transition="in" filter="blinds(horizontal)">
                                      <p:cBhvr>
                                        <p:cTn id="17" dur="500"/>
                                        <p:tgtEl>
                                          <p:spTgt spid="405510"/>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405524"/>
                                        </p:tgtEl>
                                        <p:attrNameLst>
                                          <p:attrName>style.visibility</p:attrName>
                                        </p:attrNameLst>
                                      </p:cBhvr>
                                      <p:to>
                                        <p:strVal val="visible"/>
                                      </p:to>
                                    </p:set>
                                    <p:animEffect transition="in" filter="blinds(horizontal)">
                                      <p:cBhvr>
                                        <p:cTn id="20" dur="500"/>
                                        <p:tgtEl>
                                          <p:spTgt spid="405524"/>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05525"/>
                                        </p:tgtEl>
                                        <p:attrNameLst>
                                          <p:attrName>style.visibility</p:attrName>
                                        </p:attrNameLst>
                                      </p:cBhvr>
                                      <p:to>
                                        <p:strVal val="visible"/>
                                      </p:to>
                                    </p:set>
                                    <p:animEffect transition="in" filter="blinds(horizontal)">
                                      <p:cBhvr>
                                        <p:cTn id="23" dur="500"/>
                                        <p:tgtEl>
                                          <p:spTgt spid="405525"/>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405512"/>
                                        </p:tgtEl>
                                        <p:attrNameLst>
                                          <p:attrName>style.visibility</p:attrName>
                                        </p:attrNameLst>
                                      </p:cBhvr>
                                      <p:to>
                                        <p:strVal val="visible"/>
                                      </p:to>
                                    </p:set>
                                    <p:animEffect transition="in" filter="box(in)">
                                      <p:cBhvr>
                                        <p:cTn id="28" dur="500"/>
                                        <p:tgtEl>
                                          <p:spTgt spid="405512"/>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405528"/>
                                        </p:tgtEl>
                                        <p:attrNameLst>
                                          <p:attrName>style.visibility</p:attrName>
                                        </p:attrNameLst>
                                      </p:cBhvr>
                                      <p:to>
                                        <p:strVal val="visible"/>
                                      </p:to>
                                    </p:set>
                                    <p:animEffect transition="in" filter="box(in)">
                                      <p:cBhvr>
                                        <p:cTn id="31" dur="500"/>
                                        <p:tgtEl>
                                          <p:spTgt spid="405528"/>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405538"/>
                                        </p:tgtEl>
                                        <p:attrNameLst>
                                          <p:attrName>style.visibility</p:attrName>
                                        </p:attrNameLst>
                                      </p:cBhvr>
                                      <p:to>
                                        <p:strVal val="visible"/>
                                      </p:to>
                                    </p:set>
                                    <p:animEffect transition="in" filter="blinds(horizontal)">
                                      <p:cBhvr>
                                        <p:cTn id="36" dur="500"/>
                                        <p:tgtEl>
                                          <p:spTgt spid="405538"/>
                                        </p:tgtEl>
                                      </p:cBhvr>
                                    </p:animEffect>
                                  </p:childTnLst>
                                </p:cTn>
                              </p:par>
                              <p:par>
                                <p:cTn id="37" presetID="3" presetClass="entr" presetSubtype="10" fill="hold" nodeType="withEffect">
                                  <p:stCondLst>
                                    <p:cond delay="0"/>
                                  </p:stCondLst>
                                  <p:childTnLst>
                                    <p:set>
                                      <p:cBhvr>
                                        <p:cTn id="38" dur="1" fill="hold">
                                          <p:stCondLst>
                                            <p:cond delay="0"/>
                                          </p:stCondLst>
                                        </p:cTn>
                                        <p:tgtEl>
                                          <p:spTgt spid="405523"/>
                                        </p:tgtEl>
                                        <p:attrNameLst>
                                          <p:attrName>style.visibility</p:attrName>
                                        </p:attrNameLst>
                                      </p:cBhvr>
                                      <p:to>
                                        <p:strVal val="visible"/>
                                      </p:to>
                                    </p:set>
                                    <p:animEffect transition="in" filter="blinds(horizontal)">
                                      <p:cBhvr>
                                        <p:cTn id="39" dur="500"/>
                                        <p:tgtEl>
                                          <p:spTgt spid="405523"/>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405537"/>
                                        </p:tgtEl>
                                        <p:attrNameLst>
                                          <p:attrName>style.visibility</p:attrName>
                                        </p:attrNameLst>
                                      </p:cBhvr>
                                      <p:to>
                                        <p:strVal val="visible"/>
                                      </p:to>
                                    </p:set>
                                    <p:animEffect transition="in" filter="blinds(horizontal)">
                                      <p:cBhvr>
                                        <p:cTn id="42" dur="500"/>
                                        <p:tgtEl>
                                          <p:spTgt spid="40553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05530"/>
                                        </p:tgtEl>
                                        <p:attrNameLst>
                                          <p:attrName>style.visibility</p:attrName>
                                        </p:attrNameLst>
                                      </p:cBhvr>
                                      <p:to>
                                        <p:strVal val="visible"/>
                                      </p:to>
                                    </p:set>
                                    <p:animEffect transition="in" filter="blinds(horizontal)">
                                      <p:cBhvr>
                                        <p:cTn id="47" dur="500"/>
                                        <p:tgtEl>
                                          <p:spTgt spid="405530"/>
                                        </p:tgtEl>
                                      </p:cBhvr>
                                    </p:animEffect>
                                  </p:childTnLst>
                                </p:cTn>
                              </p:par>
                              <p:par>
                                <p:cTn id="48" presetID="3" presetClass="entr" presetSubtype="10" fill="hold" nodeType="withEffect">
                                  <p:stCondLst>
                                    <p:cond delay="0"/>
                                  </p:stCondLst>
                                  <p:childTnLst>
                                    <p:set>
                                      <p:cBhvr>
                                        <p:cTn id="49" dur="1" fill="hold">
                                          <p:stCondLst>
                                            <p:cond delay="0"/>
                                          </p:stCondLst>
                                        </p:cTn>
                                        <p:tgtEl>
                                          <p:spTgt spid="405522"/>
                                        </p:tgtEl>
                                        <p:attrNameLst>
                                          <p:attrName>style.visibility</p:attrName>
                                        </p:attrNameLst>
                                      </p:cBhvr>
                                      <p:to>
                                        <p:strVal val="visible"/>
                                      </p:to>
                                    </p:set>
                                    <p:animEffect transition="in" filter="blinds(horizontal)">
                                      <p:cBhvr>
                                        <p:cTn id="50" dur="500"/>
                                        <p:tgtEl>
                                          <p:spTgt spid="405522"/>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405529"/>
                                        </p:tgtEl>
                                        <p:attrNameLst>
                                          <p:attrName>style.visibility</p:attrName>
                                        </p:attrNameLst>
                                      </p:cBhvr>
                                      <p:to>
                                        <p:strVal val="visible"/>
                                      </p:to>
                                    </p:set>
                                    <p:animEffect transition="in" filter="blinds(horizontal)">
                                      <p:cBhvr>
                                        <p:cTn id="53" dur="500"/>
                                        <p:tgtEl>
                                          <p:spTgt spid="405529"/>
                                        </p:tgtEl>
                                      </p:cBhvr>
                                    </p:animEffect>
                                  </p:childTnLst>
                                </p:cTn>
                              </p:par>
                            </p:childTnLst>
                          </p:cTn>
                        </p:par>
                      </p:childTnLst>
                    </p:cTn>
                  </p:par>
                  <p:par>
                    <p:cTn id="54" fill="hold">
                      <p:stCondLst>
                        <p:cond delay="indefinite"/>
                      </p:stCondLst>
                      <p:childTnLst>
                        <p:par>
                          <p:cTn id="55" fill="hold">
                            <p:stCondLst>
                              <p:cond delay="0"/>
                            </p:stCondLst>
                            <p:childTnLst>
                              <p:par>
                                <p:cTn id="56" presetID="5" presetClass="entr" presetSubtype="10" fill="hold" grpId="0" nodeType="clickEffect">
                                  <p:stCondLst>
                                    <p:cond delay="0"/>
                                  </p:stCondLst>
                                  <p:childTnLst>
                                    <p:set>
                                      <p:cBhvr>
                                        <p:cTn id="57" dur="1" fill="hold">
                                          <p:stCondLst>
                                            <p:cond delay="0"/>
                                          </p:stCondLst>
                                        </p:cTn>
                                        <p:tgtEl>
                                          <p:spTgt spid="405534"/>
                                        </p:tgtEl>
                                        <p:attrNameLst>
                                          <p:attrName>style.visibility</p:attrName>
                                        </p:attrNameLst>
                                      </p:cBhvr>
                                      <p:to>
                                        <p:strVal val="visible"/>
                                      </p:to>
                                    </p:set>
                                    <p:animEffect transition="in" filter="checkerboard(across)">
                                      <p:cBhvr>
                                        <p:cTn id="58" dur="500"/>
                                        <p:tgtEl>
                                          <p:spTgt spid="405534"/>
                                        </p:tgtEl>
                                      </p:cBhvr>
                                    </p:animEffect>
                                  </p:childTnLst>
                                </p:cTn>
                              </p:par>
                              <p:par>
                                <p:cTn id="59" presetID="5" presetClass="entr" presetSubtype="10" fill="hold" grpId="0" nodeType="withEffect">
                                  <p:stCondLst>
                                    <p:cond delay="0"/>
                                  </p:stCondLst>
                                  <p:childTnLst>
                                    <p:set>
                                      <p:cBhvr>
                                        <p:cTn id="60" dur="1" fill="hold">
                                          <p:stCondLst>
                                            <p:cond delay="0"/>
                                          </p:stCondLst>
                                        </p:cTn>
                                        <p:tgtEl>
                                          <p:spTgt spid="405531"/>
                                        </p:tgtEl>
                                        <p:attrNameLst>
                                          <p:attrName>style.visibility</p:attrName>
                                        </p:attrNameLst>
                                      </p:cBhvr>
                                      <p:to>
                                        <p:strVal val="visible"/>
                                      </p:to>
                                    </p:set>
                                    <p:animEffect transition="in" filter="checkerboard(across)">
                                      <p:cBhvr>
                                        <p:cTn id="61" dur="500"/>
                                        <p:tgtEl>
                                          <p:spTgt spid="405531"/>
                                        </p:tgtEl>
                                      </p:cBhvr>
                                    </p:animEffect>
                                  </p:childTnLst>
                                </p:cTn>
                              </p:par>
                              <p:par>
                                <p:cTn id="62" presetID="5" presetClass="entr" presetSubtype="10" fill="hold" nodeType="withEffect">
                                  <p:stCondLst>
                                    <p:cond delay="0"/>
                                  </p:stCondLst>
                                  <p:childTnLst>
                                    <p:set>
                                      <p:cBhvr>
                                        <p:cTn id="63" dur="1" fill="hold">
                                          <p:stCondLst>
                                            <p:cond delay="0"/>
                                          </p:stCondLst>
                                        </p:cTn>
                                        <p:tgtEl>
                                          <p:spTgt spid="405518"/>
                                        </p:tgtEl>
                                        <p:attrNameLst>
                                          <p:attrName>style.visibility</p:attrName>
                                        </p:attrNameLst>
                                      </p:cBhvr>
                                      <p:to>
                                        <p:strVal val="visible"/>
                                      </p:to>
                                    </p:set>
                                    <p:animEffect transition="in" filter="checkerboard(across)">
                                      <p:cBhvr>
                                        <p:cTn id="64" dur="500"/>
                                        <p:tgtEl>
                                          <p:spTgt spid="405518"/>
                                        </p:tgtEl>
                                      </p:cBhvr>
                                    </p:animEffect>
                                  </p:childTnLst>
                                </p:cTn>
                              </p:par>
                              <p:par>
                                <p:cTn id="65" presetID="5" presetClass="entr" presetSubtype="10" fill="hold" nodeType="withEffect">
                                  <p:stCondLst>
                                    <p:cond delay="0"/>
                                  </p:stCondLst>
                                  <p:childTnLst>
                                    <p:set>
                                      <p:cBhvr>
                                        <p:cTn id="66" dur="1" fill="hold">
                                          <p:stCondLst>
                                            <p:cond delay="0"/>
                                          </p:stCondLst>
                                        </p:cTn>
                                        <p:tgtEl>
                                          <p:spTgt spid="405515"/>
                                        </p:tgtEl>
                                        <p:attrNameLst>
                                          <p:attrName>style.visibility</p:attrName>
                                        </p:attrNameLst>
                                      </p:cBhvr>
                                      <p:to>
                                        <p:strVal val="visible"/>
                                      </p:to>
                                    </p:set>
                                    <p:animEffect transition="in" filter="checkerboard(across)">
                                      <p:cBhvr>
                                        <p:cTn id="67" dur="500"/>
                                        <p:tgtEl>
                                          <p:spTgt spid="405515"/>
                                        </p:tgtEl>
                                      </p:cBhvr>
                                    </p:animEffect>
                                  </p:childTnLst>
                                </p:cTn>
                              </p:par>
                            </p:childTnLst>
                          </p:cTn>
                        </p:par>
                      </p:childTnLst>
                    </p:cTn>
                  </p:par>
                  <p:par>
                    <p:cTn id="68" fill="hold">
                      <p:stCondLst>
                        <p:cond delay="indefinite"/>
                      </p:stCondLst>
                      <p:childTnLst>
                        <p:par>
                          <p:cTn id="69" fill="hold">
                            <p:stCondLst>
                              <p:cond delay="0"/>
                            </p:stCondLst>
                            <p:childTnLst>
                              <p:par>
                                <p:cTn id="70" presetID="5" presetClass="entr" presetSubtype="10" fill="hold" nodeType="clickEffect">
                                  <p:stCondLst>
                                    <p:cond delay="0"/>
                                  </p:stCondLst>
                                  <p:childTnLst>
                                    <p:set>
                                      <p:cBhvr>
                                        <p:cTn id="71" dur="1" fill="hold">
                                          <p:stCondLst>
                                            <p:cond delay="0"/>
                                          </p:stCondLst>
                                        </p:cTn>
                                        <p:tgtEl>
                                          <p:spTgt spid="405521"/>
                                        </p:tgtEl>
                                        <p:attrNameLst>
                                          <p:attrName>style.visibility</p:attrName>
                                        </p:attrNameLst>
                                      </p:cBhvr>
                                      <p:to>
                                        <p:strVal val="visible"/>
                                      </p:to>
                                    </p:set>
                                    <p:animEffect transition="in" filter="checkerboard(across)">
                                      <p:cBhvr>
                                        <p:cTn id="72" dur="500"/>
                                        <p:tgtEl>
                                          <p:spTgt spid="405521"/>
                                        </p:tgtEl>
                                      </p:cBhvr>
                                    </p:animEffect>
                                  </p:childTnLst>
                                </p:cTn>
                              </p:par>
                              <p:par>
                                <p:cTn id="73" presetID="5" presetClass="entr" presetSubtype="10" fill="hold" grpId="0" nodeType="withEffect">
                                  <p:stCondLst>
                                    <p:cond delay="0"/>
                                  </p:stCondLst>
                                  <p:childTnLst>
                                    <p:set>
                                      <p:cBhvr>
                                        <p:cTn id="74" dur="1" fill="hold">
                                          <p:stCondLst>
                                            <p:cond delay="0"/>
                                          </p:stCondLst>
                                        </p:cTn>
                                        <p:tgtEl>
                                          <p:spTgt spid="405533"/>
                                        </p:tgtEl>
                                        <p:attrNameLst>
                                          <p:attrName>style.visibility</p:attrName>
                                        </p:attrNameLst>
                                      </p:cBhvr>
                                      <p:to>
                                        <p:strVal val="visible"/>
                                      </p:to>
                                    </p:set>
                                    <p:animEffect transition="in" filter="checkerboard(across)">
                                      <p:cBhvr>
                                        <p:cTn id="75" dur="500"/>
                                        <p:tgtEl>
                                          <p:spTgt spid="405533"/>
                                        </p:tgtEl>
                                      </p:cBhvr>
                                    </p:animEffect>
                                  </p:childTnLst>
                                </p:cTn>
                              </p:par>
                              <p:par>
                                <p:cTn id="76" presetID="5" presetClass="entr" presetSubtype="10" fill="hold" grpId="0" nodeType="withEffect">
                                  <p:stCondLst>
                                    <p:cond delay="0"/>
                                  </p:stCondLst>
                                  <p:childTnLst>
                                    <p:set>
                                      <p:cBhvr>
                                        <p:cTn id="77" dur="1" fill="hold">
                                          <p:stCondLst>
                                            <p:cond delay="0"/>
                                          </p:stCondLst>
                                        </p:cTn>
                                        <p:tgtEl>
                                          <p:spTgt spid="405535"/>
                                        </p:tgtEl>
                                        <p:attrNameLst>
                                          <p:attrName>style.visibility</p:attrName>
                                        </p:attrNameLst>
                                      </p:cBhvr>
                                      <p:to>
                                        <p:strVal val="visible"/>
                                      </p:to>
                                    </p:set>
                                    <p:animEffect transition="in" filter="checkerboard(across)">
                                      <p:cBhvr>
                                        <p:cTn id="78" dur="500"/>
                                        <p:tgtEl>
                                          <p:spTgt spid="405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8" grpId="0"/>
      <p:bldP spid="405509" grpId="0"/>
      <p:bldP spid="405524" grpId="0"/>
      <p:bldP spid="405525" grpId="0"/>
      <p:bldP spid="405528" grpId="0"/>
      <p:bldP spid="405529" grpId="0"/>
      <p:bldP spid="405530" grpId="0"/>
      <p:bldP spid="405531" grpId="0" animBg="1"/>
      <p:bldP spid="405533" grpId="0"/>
      <p:bldP spid="405534" grpId="0"/>
      <p:bldP spid="405535" grpId="0"/>
      <p:bldP spid="405537" grpId="0" animBg="1"/>
      <p:bldP spid="40553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0628" name="Object 4"/>
          <p:cNvGraphicFramePr>
            <a:graphicFrameLocks noChangeAspect="1"/>
          </p:cNvGraphicFramePr>
          <p:nvPr/>
        </p:nvGraphicFramePr>
        <p:xfrm>
          <a:off x="2362200" y="228600"/>
          <a:ext cx="2743200" cy="896938"/>
        </p:xfrm>
        <a:graphic>
          <a:graphicData uri="http://schemas.openxmlformats.org/presentationml/2006/ole">
            <mc:AlternateContent xmlns:mc="http://schemas.openxmlformats.org/markup-compatibility/2006">
              <mc:Choice xmlns:v="urn:schemas-microsoft-com:vml" Requires="v">
                <p:oleObj name="Equation" r:id="rId2" imgW="1282680" imgH="419040" progId="Equation.DSMT4">
                  <p:embed/>
                </p:oleObj>
              </mc:Choice>
              <mc:Fallback>
                <p:oleObj name="Equation" r:id="rId2" imgW="1282680" imgH="419040" progId="Equation.DSMT4">
                  <p:embed/>
                  <p:pic>
                    <p:nvPicPr>
                      <p:cNvPr id="410628"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28600"/>
                        <a:ext cx="2743200" cy="896938"/>
                      </a:xfrm>
                      <a:prstGeom prst="rect">
                        <a:avLst/>
                      </a:prstGeom>
                      <a:noFill/>
                      <a:ln w="12700">
                        <a:solidFill>
                          <a:srgbClr val="FF0000"/>
                        </a:solidFill>
                        <a:miter lim="800000"/>
                        <a:headEnd/>
                        <a:tailEnd/>
                      </a:ln>
                      <a:extLst>
                        <a:ext uri="{909E8E84-426E-40DD-AFC4-6F175D3DCCD1}">
                          <a14:hiddenFill xmlns:a14="http://schemas.microsoft.com/office/drawing/2010/main">
                            <a:solidFill>
                              <a:schemeClr val="folHlink"/>
                            </a:solidFill>
                          </a14:hiddenFill>
                        </a:ext>
                      </a:extLst>
                    </p:spPr>
                  </p:pic>
                </p:oleObj>
              </mc:Fallback>
            </mc:AlternateContent>
          </a:graphicData>
        </a:graphic>
      </p:graphicFrame>
      <p:sp>
        <p:nvSpPr>
          <p:cNvPr id="410630" name="Text Box 6"/>
          <p:cNvSpPr txBox="1">
            <a:spLocks noChangeArrowheads="1"/>
          </p:cNvSpPr>
          <p:nvPr/>
        </p:nvSpPr>
        <p:spPr bwMode="auto">
          <a:xfrm>
            <a:off x="3505200" y="1295400"/>
            <a:ext cx="5181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Trong  moät quaù trình bieán ñoåi nhieät ñoä</a:t>
            </a:r>
          </a:p>
        </p:txBody>
      </p:sp>
      <p:graphicFrame>
        <p:nvGraphicFramePr>
          <p:cNvPr id="410631" name="Object 7"/>
          <p:cNvGraphicFramePr>
            <a:graphicFrameLocks noGrp="1" noChangeAspect="1"/>
          </p:cNvGraphicFramePr>
          <p:nvPr>
            <p:ph sz="quarter" idx="1"/>
          </p:nvPr>
        </p:nvGraphicFramePr>
        <p:xfrm>
          <a:off x="4648200" y="1752600"/>
          <a:ext cx="1447800" cy="434975"/>
        </p:xfrm>
        <a:graphic>
          <a:graphicData uri="http://schemas.openxmlformats.org/presentationml/2006/ole">
            <mc:AlternateContent xmlns:mc="http://schemas.openxmlformats.org/markup-compatibility/2006">
              <mc:Choice xmlns:v="urn:schemas-microsoft-com:vml" Requires="v">
                <p:oleObj name="Equation" r:id="rId4" imgW="761760" imgH="228600" progId="Equation.DSMT4">
                  <p:embed/>
                </p:oleObj>
              </mc:Choice>
              <mc:Fallback>
                <p:oleObj name="Equation" r:id="rId4" imgW="761760" imgH="228600" progId="Equation.DSMT4">
                  <p:embed/>
                  <p:pic>
                    <p:nvPicPr>
                      <p:cNvPr id="410631"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1752600"/>
                        <a:ext cx="1447800"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633" name="Object 9"/>
          <p:cNvGraphicFramePr>
            <a:graphicFrameLocks noGrp="1" noChangeAspect="1"/>
          </p:cNvGraphicFramePr>
          <p:nvPr>
            <p:ph sz="quarter" idx="2"/>
          </p:nvPr>
        </p:nvGraphicFramePr>
        <p:xfrm>
          <a:off x="2209800" y="2209800"/>
          <a:ext cx="2438400" cy="968375"/>
        </p:xfrm>
        <a:graphic>
          <a:graphicData uri="http://schemas.openxmlformats.org/presentationml/2006/ole">
            <mc:AlternateContent xmlns:mc="http://schemas.openxmlformats.org/markup-compatibility/2006">
              <mc:Choice xmlns:v="urn:schemas-microsoft-com:vml" Requires="v">
                <p:oleObj name="Equation" r:id="rId6" imgW="1054080" imgH="419040" progId="Equation.DSMT4">
                  <p:embed/>
                </p:oleObj>
              </mc:Choice>
              <mc:Fallback>
                <p:oleObj name="Equation" r:id="rId6" imgW="1054080" imgH="419040" progId="Equation.DSMT4">
                  <p:embed/>
                  <p:pic>
                    <p:nvPicPr>
                      <p:cNvPr id="410633"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2209800"/>
                        <a:ext cx="2438400" cy="968375"/>
                      </a:xfrm>
                      <a:prstGeom prst="rect">
                        <a:avLst/>
                      </a:prstGeom>
                      <a:solidFill>
                        <a:srgbClr val="C6FDA1"/>
                      </a:solidFill>
                      <a:ln w="9525">
                        <a:solidFill>
                          <a:srgbClr val="0066FF"/>
                        </a:solidFill>
                        <a:miter lim="800000"/>
                        <a:headEnd/>
                        <a:tailEnd/>
                      </a:ln>
                    </p:spPr>
                  </p:pic>
                </p:oleObj>
              </mc:Fallback>
            </mc:AlternateContent>
          </a:graphicData>
        </a:graphic>
      </p:graphicFrame>
      <p:graphicFrame>
        <p:nvGraphicFramePr>
          <p:cNvPr id="410641" name="Object 17"/>
          <p:cNvGraphicFramePr>
            <a:graphicFrameLocks noGrp="1" noChangeAspect="1"/>
          </p:cNvGraphicFramePr>
          <p:nvPr>
            <p:ph sz="quarter" idx="3"/>
          </p:nvPr>
        </p:nvGraphicFramePr>
        <p:xfrm>
          <a:off x="4191000" y="4724400"/>
          <a:ext cx="2286000" cy="544513"/>
        </p:xfrm>
        <a:graphic>
          <a:graphicData uri="http://schemas.openxmlformats.org/presentationml/2006/ole">
            <mc:AlternateContent xmlns:mc="http://schemas.openxmlformats.org/markup-compatibility/2006">
              <mc:Choice xmlns:v="urn:schemas-microsoft-com:vml" Requires="v">
                <p:oleObj name="Equation" r:id="rId8" imgW="1066680" imgH="253800" progId="Equation.DSMT4">
                  <p:embed/>
                </p:oleObj>
              </mc:Choice>
              <mc:Fallback>
                <p:oleObj name="Equation" r:id="rId8" imgW="1066680" imgH="253800" progId="Equation.DSMT4">
                  <p:embed/>
                  <p:pic>
                    <p:nvPicPr>
                      <p:cNvPr id="410641"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91000" y="4724400"/>
                        <a:ext cx="2286000" cy="544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636" name="Line 12"/>
          <p:cNvSpPr>
            <a:spLocks noChangeShapeType="1"/>
          </p:cNvSpPr>
          <p:nvPr/>
        </p:nvSpPr>
        <p:spPr bwMode="auto">
          <a:xfrm>
            <a:off x="2971800" y="1143000"/>
            <a:ext cx="0" cy="1219200"/>
          </a:xfrm>
          <a:prstGeom prst="line">
            <a:avLst/>
          </a:prstGeom>
          <a:noFill/>
          <a:ln w="9525">
            <a:solidFill>
              <a:srgbClr val="0066FF"/>
            </a:solidFill>
            <a:round/>
            <a:headEnd/>
            <a:tailEnd type="arrow" w="med" len="med"/>
          </a:ln>
        </p:spPr>
        <p:txBody>
          <a:bodyPr/>
          <a:lstStyle/>
          <a:p>
            <a:endParaRPr lang="en-US"/>
          </a:p>
        </p:txBody>
      </p:sp>
      <p:sp>
        <p:nvSpPr>
          <p:cNvPr id="410637" name="Text Box 13"/>
          <p:cNvSpPr txBox="1">
            <a:spLocks noChangeArrowheads="1"/>
          </p:cNvSpPr>
          <p:nvPr/>
        </p:nvSpPr>
        <p:spPr bwMode="auto">
          <a:xfrm>
            <a:off x="6019800" y="2438400"/>
            <a:ext cx="15240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(4.10)</a:t>
            </a:r>
          </a:p>
        </p:txBody>
      </p:sp>
      <p:sp>
        <p:nvSpPr>
          <p:cNvPr id="410638" name="Text Box 14"/>
          <p:cNvSpPr txBox="1">
            <a:spLocks noChangeArrowheads="1"/>
          </p:cNvSpPr>
          <p:nvPr/>
        </p:nvSpPr>
        <p:spPr bwMode="auto">
          <a:xfrm>
            <a:off x="381000" y="3276600"/>
            <a:ext cx="8763000" cy="1187450"/>
          </a:xfrm>
          <a:prstGeom prst="rect">
            <a:avLst/>
          </a:prstGeom>
          <a:noFill/>
          <a:ln w="9525">
            <a:noFill/>
            <a:miter lim="800000"/>
            <a:headEnd/>
            <a:tailEnd/>
          </a:ln>
        </p:spPr>
        <p:txBody>
          <a:bodyPr>
            <a:spAutoFit/>
          </a:bodyPr>
          <a:lstStyle/>
          <a:p>
            <a:pPr marL="1543050" indent="-1543050" algn="l">
              <a:spcBef>
                <a:spcPct val="50000"/>
              </a:spcBef>
            </a:pPr>
            <a:r>
              <a:rPr lang="en-US" sz="2400" u="sng">
                <a:latin typeface="VNI-Times" pitchFamily="2" charset="0"/>
              </a:rPr>
              <a:t>Ví duï (4.1): </a:t>
            </a:r>
            <a:r>
              <a:rPr lang="en-US" sz="2400">
                <a:latin typeface="VNI-Times" pitchFamily="2" charset="0"/>
              </a:rPr>
              <a:t>Coù 6,5 g khí </a:t>
            </a:r>
            <a:r>
              <a:rPr lang="en-US" sz="2400" u="sng">
                <a:latin typeface="VNI-Times" pitchFamily="2" charset="0"/>
              </a:rPr>
              <a:t>hydro</a:t>
            </a:r>
            <a:r>
              <a:rPr lang="en-US" sz="2400">
                <a:latin typeface="VNI-Times" pitchFamily="2" charset="0"/>
              </a:rPr>
              <a:t> ôû nhieät ñoä 27 </a:t>
            </a:r>
            <a:r>
              <a:rPr lang="en-US" sz="2400" baseline="30000">
                <a:latin typeface="VNI-Times" pitchFamily="2" charset="0"/>
              </a:rPr>
              <a:t>0</a:t>
            </a:r>
            <a:r>
              <a:rPr lang="en-US" sz="2400" baseline="-25000">
                <a:latin typeface="VNI-Times" pitchFamily="2" charset="0"/>
              </a:rPr>
              <a:t> </a:t>
            </a:r>
            <a:r>
              <a:rPr lang="en-US" sz="2400">
                <a:latin typeface="VNI-Times" pitchFamily="2" charset="0"/>
              </a:rPr>
              <a:t>C.Do nhaän ñöôïc nhieät neân theå tích </a:t>
            </a:r>
            <a:r>
              <a:rPr lang="en-US" sz="2400" u="sng">
                <a:latin typeface="VNI-Times" pitchFamily="2" charset="0"/>
              </a:rPr>
              <a:t>nôû gaáp</a:t>
            </a:r>
            <a:r>
              <a:rPr lang="en-US" sz="2400">
                <a:latin typeface="VNI-Times" pitchFamily="2" charset="0"/>
              </a:rPr>
              <a:t> </a:t>
            </a:r>
            <a:r>
              <a:rPr lang="en-US" sz="2400" u="sng">
                <a:latin typeface="VNI-Times" pitchFamily="2" charset="0"/>
              </a:rPr>
              <a:t>ñoâi</a:t>
            </a:r>
            <a:r>
              <a:rPr lang="en-US" sz="2400">
                <a:latin typeface="VNI-Times" pitchFamily="2" charset="0"/>
              </a:rPr>
              <a:t>,trong ñieàu kieän </a:t>
            </a:r>
            <a:r>
              <a:rPr lang="en-US" sz="2400" u="sng">
                <a:latin typeface="VNI-Times" pitchFamily="2" charset="0"/>
              </a:rPr>
              <a:t>aùp suaát</a:t>
            </a:r>
            <a:r>
              <a:rPr lang="en-US" sz="2400">
                <a:latin typeface="VNI-Times" pitchFamily="2" charset="0"/>
              </a:rPr>
              <a:t> </a:t>
            </a:r>
            <a:r>
              <a:rPr lang="en-US" sz="2400" u="sng">
                <a:latin typeface="VNI-Times" pitchFamily="2" charset="0"/>
              </a:rPr>
              <a:t>khoâng ñoåi</a:t>
            </a:r>
            <a:r>
              <a:rPr lang="en-US" sz="2400">
                <a:latin typeface="VNI-Times" pitchFamily="2" charset="0"/>
              </a:rPr>
              <a:t>.Tính ñoä bieán thieân noäi naêng cuûa khoái khí.</a:t>
            </a:r>
          </a:p>
        </p:txBody>
      </p:sp>
      <p:sp>
        <p:nvSpPr>
          <p:cNvPr id="410639" name="Line 15"/>
          <p:cNvSpPr>
            <a:spLocks noChangeShapeType="1"/>
          </p:cNvSpPr>
          <p:nvPr/>
        </p:nvSpPr>
        <p:spPr bwMode="auto">
          <a:xfrm>
            <a:off x="4038600" y="3686175"/>
            <a:ext cx="0" cy="1143000"/>
          </a:xfrm>
          <a:prstGeom prst="line">
            <a:avLst/>
          </a:prstGeom>
          <a:noFill/>
          <a:ln w="9525">
            <a:solidFill>
              <a:schemeClr val="tx1"/>
            </a:solidFill>
            <a:round/>
            <a:headEnd/>
            <a:tailEnd type="arrow" w="med" len="med"/>
          </a:ln>
        </p:spPr>
        <p:txBody>
          <a:bodyPr/>
          <a:lstStyle/>
          <a:p>
            <a:endParaRPr lang="en-US"/>
          </a:p>
        </p:txBody>
      </p:sp>
      <p:sp>
        <p:nvSpPr>
          <p:cNvPr id="410640" name="Text Box 16"/>
          <p:cNvSpPr txBox="1">
            <a:spLocks noChangeArrowheads="1"/>
          </p:cNvSpPr>
          <p:nvPr/>
        </p:nvSpPr>
        <p:spPr bwMode="auto">
          <a:xfrm>
            <a:off x="3429000" y="4811713"/>
            <a:ext cx="8382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I = 5 ;</a:t>
            </a:r>
          </a:p>
        </p:txBody>
      </p:sp>
      <p:sp>
        <p:nvSpPr>
          <p:cNvPr id="410644" name="Line 20"/>
          <p:cNvSpPr>
            <a:spLocks noChangeShapeType="1"/>
          </p:cNvSpPr>
          <p:nvPr/>
        </p:nvSpPr>
        <p:spPr bwMode="auto">
          <a:xfrm>
            <a:off x="5181600" y="4067175"/>
            <a:ext cx="1752600" cy="838200"/>
          </a:xfrm>
          <a:prstGeom prst="line">
            <a:avLst/>
          </a:prstGeom>
          <a:noFill/>
          <a:ln w="9525">
            <a:solidFill>
              <a:schemeClr val="tx1"/>
            </a:solidFill>
            <a:round/>
            <a:headEnd/>
            <a:tailEnd type="arrow" w="med" len="med"/>
          </a:ln>
        </p:spPr>
        <p:txBody>
          <a:bodyPr/>
          <a:lstStyle/>
          <a:p>
            <a:endParaRPr lang="en-US"/>
          </a:p>
        </p:txBody>
      </p:sp>
      <p:graphicFrame>
        <p:nvGraphicFramePr>
          <p:cNvPr id="410645" name="Object 21"/>
          <p:cNvGraphicFramePr>
            <a:graphicFrameLocks noGrp="1" noChangeAspect="1"/>
          </p:cNvGraphicFramePr>
          <p:nvPr>
            <p:ph sz="quarter" idx="4"/>
          </p:nvPr>
        </p:nvGraphicFramePr>
        <p:xfrm>
          <a:off x="7086600" y="4765675"/>
          <a:ext cx="1147763" cy="503238"/>
        </p:xfrm>
        <a:graphic>
          <a:graphicData uri="http://schemas.openxmlformats.org/presentationml/2006/ole">
            <mc:AlternateContent xmlns:mc="http://schemas.openxmlformats.org/markup-compatibility/2006">
              <mc:Choice xmlns:v="urn:schemas-microsoft-com:vml" Requires="v">
                <p:oleObj name="Equation" r:id="rId10" imgW="520560" imgH="228600" progId="Equation.DSMT4">
                  <p:embed/>
                </p:oleObj>
              </mc:Choice>
              <mc:Fallback>
                <p:oleObj name="Equation" r:id="rId10" imgW="520560" imgH="228600" progId="Equation.DSMT4">
                  <p:embed/>
                  <p:pic>
                    <p:nvPicPr>
                      <p:cNvPr id="410645" name="Object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86600" y="4765675"/>
                        <a:ext cx="1147763"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648" name="Line 24"/>
          <p:cNvSpPr>
            <a:spLocks noChangeShapeType="1"/>
          </p:cNvSpPr>
          <p:nvPr/>
        </p:nvSpPr>
        <p:spPr bwMode="auto">
          <a:xfrm flipH="1">
            <a:off x="1752600" y="4371975"/>
            <a:ext cx="762000" cy="457200"/>
          </a:xfrm>
          <a:prstGeom prst="line">
            <a:avLst/>
          </a:prstGeom>
          <a:noFill/>
          <a:ln w="9525">
            <a:solidFill>
              <a:schemeClr val="tx1"/>
            </a:solidFill>
            <a:round/>
            <a:headEnd/>
            <a:tailEnd type="arrow" w="med" len="med"/>
          </a:ln>
        </p:spPr>
        <p:txBody>
          <a:bodyPr/>
          <a:lstStyle/>
          <a:p>
            <a:endParaRPr lang="en-US"/>
          </a:p>
        </p:txBody>
      </p:sp>
      <p:sp>
        <p:nvSpPr>
          <p:cNvPr id="410649" name="Text Box 25"/>
          <p:cNvSpPr txBox="1">
            <a:spLocks noChangeArrowheads="1"/>
          </p:cNvSpPr>
          <p:nvPr/>
        </p:nvSpPr>
        <p:spPr bwMode="auto">
          <a:xfrm>
            <a:off x="457200" y="4735513"/>
            <a:ext cx="2895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Gay - Lussac</a:t>
            </a:r>
          </a:p>
        </p:txBody>
      </p:sp>
      <p:graphicFrame>
        <p:nvGraphicFramePr>
          <p:cNvPr id="410650" name="Object 26"/>
          <p:cNvGraphicFramePr>
            <a:graphicFrameLocks noChangeAspect="1"/>
          </p:cNvGraphicFramePr>
          <p:nvPr/>
        </p:nvGraphicFramePr>
        <p:xfrm>
          <a:off x="533400" y="5181600"/>
          <a:ext cx="2590800" cy="415925"/>
        </p:xfrm>
        <a:graphic>
          <a:graphicData uri="http://schemas.openxmlformats.org/presentationml/2006/ole">
            <mc:AlternateContent xmlns:mc="http://schemas.openxmlformats.org/markup-compatibility/2006">
              <mc:Choice xmlns:v="urn:schemas-microsoft-com:vml" Requires="v">
                <p:oleObj name="Equation" r:id="rId12" imgW="1422360" imgH="228600" progId="Equation.DSMT4">
                  <p:embed/>
                </p:oleObj>
              </mc:Choice>
              <mc:Fallback>
                <p:oleObj name="Equation" r:id="rId12" imgW="1422360" imgH="228600" progId="Equation.DSMT4">
                  <p:embed/>
                  <p:pic>
                    <p:nvPicPr>
                      <p:cNvPr id="410650" name="Object 2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3400" y="5181600"/>
                        <a:ext cx="2590800"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651" name="Object 27"/>
          <p:cNvGraphicFramePr>
            <a:graphicFrameLocks noChangeAspect="1"/>
          </p:cNvGraphicFramePr>
          <p:nvPr/>
        </p:nvGraphicFramePr>
        <p:xfrm>
          <a:off x="533400" y="5562600"/>
          <a:ext cx="2209800" cy="534988"/>
        </p:xfrm>
        <a:graphic>
          <a:graphicData uri="http://schemas.openxmlformats.org/presentationml/2006/ole">
            <mc:AlternateContent xmlns:mc="http://schemas.openxmlformats.org/markup-compatibility/2006">
              <mc:Choice xmlns:v="urn:schemas-microsoft-com:vml" Requires="v">
                <p:oleObj name="Equation" r:id="rId14" imgW="1155600" imgH="279360" progId="Equation.DSMT4">
                  <p:embed/>
                </p:oleObj>
              </mc:Choice>
              <mc:Fallback>
                <p:oleObj name="Equation" r:id="rId14" imgW="1155600" imgH="279360" progId="Equation.DSMT4">
                  <p:embed/>
                  <p:pic>
                    <p:nvPicPr>
                      <p:cNvPr id="410651" name="Object 2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3400" y="5562600"/>
                        <a:ext cx="2209800" cy="534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652" name="Object 28"/>
          <p:cNvGraphicFramePr>
            <a:graphicFrameLocks noChangeAspect="1"/>
          </p:cNvGraphicFramePr>
          <p:nvPr/>
        </p:nvGraphicFramePr>
        <p:xfrm>
          <a:off x="457200" y="6084888"/>
          <a:ext cx="2971800" cy="544512"/>
        </p:xfrm>
        <a:graphic>
          <a:graphicData uri="http://schemas.openxmlformats.org/presentationml/2006/ole">
            <mc:AlternateContent xmlns:mc="http://schemas.openxmlformats.org/markup-compatibility/2006">
              <mc:Choice xmlns:v="urn:schemas-microsoft-com:vml" Requires="v">
                <p:oleObj name="Equation" r:id="rId16" imgW="1523880" imgH="279360" progId="Equation.DSMT4">
                  <p:embed/>
                </p:oleObj>
              </mc:Choice>
              <mc:Fallback>
                <p:oleObj name="Equation" r:id="rId16" imgW="1523880" imgH="279360" progId="Equation.DSMT4">
                  <p:embed/>
                  <p:pic>
                    <p:nvPicPr>
                      <p:cNvPr id="410652" name="Object 2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57200" y="6084888"/>
                        <a:ext cx="2971800" cy="544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654" name="Line 30"/>
          <p:cNvSpPr>
            <a:spLocks noChangeShapeType="1"/>
          </p:cNvSpPr>
          <p:nvPr/>
        </p:nvSpPr>
        <p:spPr bwMode="auto">
          <a:xfrm>
            <a:off x="3581400" y="5334000"/>
            <a:ext cx="0" cy="1219200"/>
          </a:xfrm>
          <a:prstGeom prst="line">
            <a:avLst/>
          </a:prstGeom>
          <a:noFill/>
          <a:ln w="9525">
            <a:solidFill>
              <a:schemeClr val="tx1"/>
            </a:solidFill>
            <a:round/>
            <a:headEnd/>
            <a:tailEnd/>
          </a:ln>
        </p:spPr>
        <p:txBody>
          <a:bodyPr/>
          <a:lstStyle/>
          <a:p>
            <a:endParaRPr lang="en-US"/>
          </a:p>
        </p:txBody>
      </p:sp>
      <p:graphicFrame>
        <p:nvGraphicFramePr>
          <p:cNvPr id="410655" name="Object 31"/>
          <p:cNvGraphicFramePr>
            <a:graphicFrameLocks noChangeAspect="1"/>
          </p:cNvGraphicFramePr>
          <p:nvPr/>
        </p:nvGraphicFramePr>
        <p:xfrm>
          <a:off x="5105400" y="5334000"/>
          <a:ext cx="3733800" cy="1066800"/>
        </p:xfrm>
        <a:graphic>
          <a:graphicData uri="http://schemas.openxmlformats.org/presentationml/2006/ole">
            <mc:AlternateContent xmlns:mc="http://schemas.openxmlformats.org/markup-compatibility/2006">
              <mc:Choice xmlns:v="urn:schemas-microsoft-com:vml" Requires="v">
                <p:oleObj name="Equation" r:id="rId18" imgW="1511280" imgH="431640" progId="Equation.DSMT4">
                  <p:embed/>
                </p:oleObj>
              </mc:Choice>
              <mc:Fallback>
                <p:oleObj name="Equation" r:id="rId18" imgW="1511280" imgH="431640" progId="Equation.DSMT4">
                  <p:embed/>
                  <p:pic>
                    <p:nvPicPr>
                      <p:cNvPr id="410655" name="Object 3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105400" y="5334000"/>
                        <a:ext cx="3733800"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656" name="Line 32"/>
          <p:cNvSpPr>
            <a:spLocks noChangeShapeType="1"/>
          </p:cNvSpPr>
          <p:nvPr/>
        </p:nvSpPr>
        <p:spPr bwMode="auto">
          <a:xfrm>
            <a:off x="3581400" y="5867400"/>
            <a:ext cx="1447800" cy="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0628"/>
                                        </p:tgtEl>
                                        <p:attrNameLst>
                                          <p:attrName>style.visibility</p:attrName>
                                        </p:attrNameLst>
                                      </p:cBhvr>
                                      <p:to>
                                        <p:strVal val="visible"/>
                                      </p:to>
                                    </p:set>
                                    <p:animEffect transition="in" filter="blinds(horizontal)">
                                      <p:cBhvr>
                                        <p:cTn id="7" dur="500"/>
                                        <p:tgtEl>
                                          <p:spTgt spid="41062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10631"/>
                                        </p:tgtEl>
                                        <p:attrNameLst>
                                          <p:attrName>style.visibility</p:attrName>
                                        </p:attrNameLst>
                                      </p:cBhvr>
                                      <p:to>
                                        <p:strVal val="visible"/>
                                      </p:to>
                                    </p:set>
                                    <p:animEffect transition="in" filter="checkerboard(across)">
                                      <p:cBhvr>
                                        <p:cTn id="12" dur="500"/>
                                        <p:tgtEl>
                                          <p:spTgt spid="410631"/>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410630"/>
                                        </p:tgtEl>
                                        <p:attrNameLst>
                                          <p:attrName>style.visibility</p:attrName>
                                        </p:attrNameLst>
                                      </p:cBhvr>
                                      <p:to>
                                        <p:strVal val="visible"/>
                                      </p:to>
                                    </p:set>
                                    <p:animEffect transition="in" filter="checkerboard(across)">
                                      <p:cBhvr>
                                        <p:cTn id="15" dur="500"/>
                                        <p:tgtEl>
                                          <p:spTgt spid="410630"/>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410636"/>
                                        </p:tgtEl>
                                        <p:attrNameLst>
                                          <p:attrName>style.visibility</p:attrName>
                                        </p:attrNameLst>
                                      </p:cBhvr>
                                      <p:to>
                                        <p:strVal val="visible"/>
                                      </p:to>
                                    </p:set>
                                    <p:animEffect transition="in" filter="checkerboard(across)">
                                      <p:cBhvr>
                                        <p:cTn id="18" dur="500"/>
                                        <p:tgtEl>
                                          <p:spTgt spid="410636"/>
                                        </p:tgtEl>
                                      </p:cBhvr>
                                    </p:animEffect>
                                  </p:childTnLst>
                                </p:cTn>
                              </p:par>
                              <p:par>
                                <p:cTn id="19" presetID="5" presetClass="entr" presetSubtype="10" fill="hold" nodeType="withEffect">
                                  <p:stCondLst>
                                    <p:cond delay="0"/>
                                  </p:stCondLst>
                                  <p:childTnLst>
                                    <p:set>
                                      <p:cBhvr>
                                        <p:cTn id="20" dur="1" fill="hold">
                                          <p:stCondLst>
                                            <p:cond delay="0"/>
                                          </p:stCondLst>
                                        </p:cTn>
                                        <p:tgtEl>
                                          <p:spTgt spid="410633"/>
                                        </p:tgtEl>
                                        <p:attrNameLst>
                                          <p:attrName>style.visibility</p:attrName>
                                        </p:attrNameLst>
                                      </p:cBhvr>
                                      <p:to>
                                        <p:strVal val="visible"/>
                                      </p:to>
                                    </p:set>
                                    <p:animEffect transition="in" filter="checkerboard(across)">
                                      <p:cBhvr>
                                        <p:cTn id="21" dur="500"/>
                                        <p:tgtEl>
                                          <p:spTgt spid="410633"/>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410637"/>
                                        </p:tgtEl>
                                        <p:attrNameLst>
                                          <p:attrName>style.visibility</p:attrName>
                                        </p:attrNameLst>
                                      </p:cBhvr>
                                      <p:to>
                                        <p:strVal val="visible"/>
                                      </p:to>
                                    </p:set>
                                    <p:animEffect transition="in" filter="checkerboard(across)">
                                      <p:cBhvr>
                                        <p:cTn id="24" dur="500"/>
                                        <p:tgtEl>
                                          <p:spTgt spid="410637"/>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410638"/>
                                        </p:tgtEl>
                                        <p:attrNameLst>
                                          <p:attrName>style.visibility</p:attrName>
                                        </p:attrNameLst>
                                      </p:cBhvr>
                                      <p:to>
                                        <p:strVal val="visible"/>
                                      </p:to>
                                    </p:set>
                                    <p:animEffect transition="in" filter="blinds(horizontal)">
                                      <p:cBhvr>
                                        <p:cTn id="29" dur="500"/>
                                        <p:tgtEl>
                                          <p:spTgt spid="410638"/>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410639"/>
                                        </p:tgtEl>
                                        <p:attrNameLst>
                                          <p:attrName>style.visibility</p:attrName>
                                        </p:attrNameLst>
                                      </p:cBhvr>
                                      <p:to>
                                        <p:strVal val="visible"/>
                                      </p:to>
                                    </p:set>
                                    <p:animEffect transition="in" filter="box(in)">
                                      <p:cBhvr>
                                        <p:cTn id="34" dur="500"/>
                                        <p:tgtEl>
                                          <p:spTgt spid="410639"/>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410640"/>
                                        </p:tgtEl>
                                        <p:attrNameLst>
                                          <p:attrName>style.visibility</p:attrName>
                                        </p:attrNameLst>
                                      </p:cBhvr>
                                      <p:to>
                                        <p:strVal val="visible"/>
                                      </p:to>
                                    </p:set>
                                    <p:animEffect transition="in" filter="box(in)">
                                      <p:cBhvr>
                                        <p:cTn id="37" dur="500"/>
                                        <p:tgtEl>
                                          <p:spTgt spid="410640"/>
                                        </p:tgtEl>
                                      </p:cBhvr>
                                    </p:animEffect>
                                  </p:childTnLst>
                                </p:cTn>
                              </p:par>
                              <p:par>
                                <p:cTn id="38" presetID="4" presetClass="entr" presetSubtype="16" fill="hold" nodeType="withEffect">
                                  <p:stCondLst>
                                    <p:cond delay="0"/>
                                  </p:stCondLst>
                                  <p:childTnLst>
                                    <p:set>
                                      <p:cBhvr>
                                        <p:cTn id="39" dur="1" fill="hold">
                                          <p:stCondLst>
                                            <p:cond delay="0"/>
                                          </p:stCondLst>
                                        </p:cTn>
                                        <p:tgtEl>
                                          <p:spTgt spid="410641"/>
                                        </p:tgtEl>
                                        <p:attrNameLst>
                                          <p:attrName>style.visibility</p:attrName>
                                        </p:attrNameLst>
                                      </p:cBhvr>
                                      <p:to>
                                        <p:strVal val="visible"/>
                                      </p:to>
                                    </p:set>
                                    <p:animEffect transition="in" filter="box(in)">
                                      <p:cBhvr>
                                        <p:cTn id="40" dur="500"/>
                                        <p:tgtEl>
                                          <p:spTgt spid="410641"/>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410644"/>
                                        </p:tgtEl>
                                        <p:attrNameLst>
                                          <p:attrName>style.visibility</p:attrName>
                                        </p:attrNameLst>
                                      </p:cBhvr>
                                      <p:to>
                                        <p:strVal val="visible"/>
                                      </p:to>
                                    </p:set>
                                    <p:animEffect transition="in" filter="blinds(horizontal)">
                                      <p:cBhvr>
                                        <p:cTn id="45" dur="500"/>
                                        <p:tgtEl>
                                          <p:spTgt spid="410644"/>
                                        </p:tgtEl>
                                      </p:cBhvr>
                                    </p:animEffect>
                                  </p:childTnLst>
                                </p:cTn>
                              </p:par>
                              <p:par>
                                <p:cTn id="46" presetID="3" presetClass="entr" presetSubtype="10" fill="hold" nodeType="withEffect">
                                  <p:stCondLst>
                                    <p:cond delay="0"/>
                                  </p:stCondLst>
                                  <p:childTnLst>
                                    <p:set>
                                      <p:cBhvr>
                                        <p:cTn id="47" dur="1" fill="hold">
                                          <p:stCondLst>
                                            <p:cond delay="0"/>
                                          </p:stCondLst>
                                        </p:cTn>
                                        <p:tgtEl>
                                          <p:spTgt spid="410645"/>
                                        </p:tgtEl>
                                        <p:attrNameLst>
                                          <p:attrName>style.visibility</p:attrName>
                                        </p:attrNameLst>
                                      </p:cBhvr>
                                      <p:to>
                                        <p:strVal val="visible"/>
                                      </p:to>
                                    </p:set>
                                    <p:animEffect transition="in" filter="blinds(horizontal)">
                                      <p:cBhvr>
                                        <p:cTn id="48" dur="500"/>
                                        <p:tgtEl>
                                          <p:spTgt spid="410645"/>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410648"/>
                                        </p:tgtEl>
                                        <p:attrNameLst>
                                          <p:attrName>style.visibility</p:attrName>
                                        </p:attrNameLst>
                                      </p:cBhvr>
                                      <p:to>
                                        <p:strVal val="visible"/>
                                      </p:to>
                                    </p:set>
                                    <p:animEffect transition="in" filter="blinds(horizontal)">
                                      <p:cBhvr>
                                        <p:cTn id="53" dur="500"/>
                                        <p:tgtEl>
                                          <p:spTgt spid="410648"/>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410649"/>
                                        </p:tgtEl>
                                        <p:attrNameLst>
                                          <p:attrName>style.visibility</p:attrName>
                                        </p:attrNameLst>
                                      </p:cBhvr>
                                      <p:to>
                                        <p:strVal val="visible"/>
                                      </p:to>
                                    </p:set>
                                    <p:animEffect transition="in" filter="blinds(horizontal)">
                                      <p:cBhvr>
                                        <p:cTn id="56" dur="500"/>
                                        <p:tgtEl>
                                          <p:spTgt spid="410649"/>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410650"/>
                                        </p:tgtEl>
                                        <p:attrNameLst>
                                          <p:attrName>style.visibility</p:attrName>
                                        </p:attrNameLst>
                                      </p:cBhvr>
                                      <p:to>
                                        <p:strVal val="visible"/>
                                      </p:to>
                                    </p:set>
                                    <p:animEffect transition="in" filter="blinds(horizontal)">
                                      <p:cBhvr>
                                        <p:cTn id="61" dur="500"/>
                                        <p:tgtEl>
                                          <p:spTgt spid="410650"/>
                                        </p:tgtEl>
                                      </p:cBhvr>
                                    </p:animEffect>
                                  </p:childTnLst>
                                </p:cTn>
                              </p:par>
                              <p:par>
                                <p:cTn id="62" presetID="3" presetClass="entr" presetSubtype="10" fill="hold" nodeType="withEffect">
                                  <p:stCondLst>
                                    <p:cond delay="0"/>
                                  </p:stCondLst>
                                  <p:childTnLst>
                                    <p:set>
                                      <p:cBhvr>
                                        <p:cTn id="63" dur="1" fill="hold">
                                          <p:stCondLst>
                                            <p:cond delay="0"/>
                                          </p:stCondLst>
                                        </p:cTn>
                                        <p:tgtEl>
                                          <p:spTgt spid="410651"/>
                                        </p:tgtEl>
                                        <p:attrNameLst>
                                          <p:attrName>style.visibility</p:attrName>
                                        </p:attrNameLst>
                                      </p:cBhvr>
                                      <p:to>
                                        <p:strVal val="visible"/>
                                      </p:to>
                                    </p:set>
                                    <p:animEffect transition="in" filter="blinds(horizontal)">
                                      <p:cBhvr>
                                        <p:cTn id="64" dur="500"/>
                                        <p:tgtEl>
                                          <p:spTgt spid="410651"/>
                                        </p:tgtEl>
                                      </p:cBhvr>
                                    </p:animEffect>
                                  </p:childTnLst>
                                </p:cTn>
                              </p:par>
                              <p:par>
                                <p:cTn id="65" presetID="3" presetClass="entr" presetSubtype="10" fill="hold" nodeType="withEffect">
                                  <p:stCondLst>
                                    <p:cond delay="0"/>
                                  </p:stCondLst>
                                  <p:childTnLst>
                                    <p:set>
                                      <p:cBhvr>
                                        <p:cTn id="66" dur="1" fill="hold">
                                          <p:stCondLst>
                                            <p:cond delay="0"/>
                                          </p:stCondLst>
                                        </p:cTn>
                                        <p:tgtEl>
                                          <p:spTgt spid="410652"/>
                                        </p:tgtEl>
                                        <p:attrNameLst>
                                          <p:attrName>style.visibility</p:attrName>
                                        </p:attrNameLst>
                                      </p:cBhvr>
                                      <p:to>
                                        <p:strVal val="visible"/>
                                      </p:to>
                                    </p:set>
                                    <p:animEffect transition="in" filter="blinds(horizontal)">
                                      <p:cBhvr>
                                        <p:cTn id="67" dur="500"/>
                                        <p:tgtEl>
                                          <p:spTgt spid="410652"/>
                                        </p:tgtEl>
                                      </p:cBhvr>
                                    </p:animEffect>
                                  </p:childTnLst>
                                </p:cTn>
                              </p:par>
                            </p:childTnLst>
                          </p:cTn>
                        </p:par>
                      </p:childTnLst>
                    </p:cTn>
                  </p:par>
                  <p:par>
                    <p:cTn id="68" fill="hold">
                      <p:stCondLst>
                        <p:cond delay="indefinite"/>
                      </p:stCondLst>
                      <p:childTnLst>
                        <p:par>
                          <p:cTn id="69" fill="hold">
                            <p:stCondLst>
                              <p:cond delay="0"/>
                            </p:stCondLst>
                            <p:childTnLst>
                              <p:par>
                                <p:cTn id="70" presetID="5" presetClass="entr" presetSubtype="10" fill="hold" grpId="0" nodeType="clickEffect">
                                  <p:stCondLst>
                                    <p:cond delay="0"/>
                                  </p:stCondLst>
                                  <p:childTnLst>
                                    <p:set>
                                      <p:cBhvr>
                                        <p:cTn id="71" dur="1" fill="hold">
                                          <p:stCondLst>
                                            <p:cond delay="0"/>
                                          </p:stCondLst>
                                        </p:cTn>
                                        <p:tgtEl>
                                          <p:spTgt spid="410654"/>
                                        </p:tgtEl>
                                        <p:attrNameLst>
                                          <p:attrName>style.visibility</p:attrName>
                                        </p:attrNameLst>
                                      </p:cBhvr>
                                      <p:to>
                                        <p:strVal val="visible"/>
                                      </p:to>
                                    </p:set>
                                    <p:animEffect transition="in" filter="checkerboard(across)">
                                      <p:cBhvr>
                                        <p:cTn id="72" dur="500"/>
                                        <p:tgtEl>
                                          <p:spTgt spid="410654"/>
                                        </p:tgtEl>
                                      </p:cBhvr>
                                    </p:animEffect>
                                  </p:childTnLst>
                                </p:cTn>
                              </p:par>
                              <p:par>
                                <p:cTn id="73" presetID="5" presetClass="entr" presetSubtype="10" fill="hold" grpId="0" nodeType="withEffect">
                                  <p:stCondLst>
                                    <p:cond delay="0"/>
                                  </p:stCondLst>
                                  <p:childTnLst>
                                    <p:set>
                                      <p:cBhvr>
                                        <p:cTn id="74" dur="1" fill="hold">
                                          <p:stCondLst>
                                            <p:cond delay="0"/>
                                          </p:stCondLst>
                                        </p:cTn>
                                        <p:tgtEl>
                                          <p:spTgt spid="410656"/>
                                        </p:tgtEl>
                                        <p:attrNameLst>
                                          <p:attrName>style.visibility</p:attrName>
                                        </p:attrNameLst>
                                      </p:cBhvr>
                                      <p:to>
                                        <p:strVal val="visible"/>
                                      </p:to>
                                    </p:set>
                                    <p:animEffect transition="in" filter="checkerboard(across)">
                                      <p:cBhvr>
                                        <p:cTn id="75" dur="500"/>
                                        <p:tgtEl>
                                          <p:spTgt spid="410656"/>
                                        </p:tgtEl>
                                      </p:cBhvr>
                                    </p:animEffect>
                                  </p:childTnLst>
                                </p:cTn>
                              </p:par>
                              <p:par>
                                <p:cTn id="76" presetID="5" presetClass="entr" presetSubtype="10" fill="hold" nodeType="withEffect">
                                  <p:stCondLst>
                                    <p:cond delay="0"/>
                                  </p:stCondLst>
                                  <p:childTnLst>
                                    <p:set>
                                      <p:cBhvr>
                                        <p:cTn id="77" dur="1" fill="hold">
                                          <p:stCondLst>
                                            <p:cond delay="0"/>
                                          </p:stCondLst>
                                        </p:cTn>
                                        <p:tgtEl>
                                          <p:spTgt spid="410655"/>
                                        </p:tgtEl>
                                        <p:attrNameLst>
                                          <p:attrName>style.visibility</p:attrName>
                                        </p:attrNameLst>
                                      </p:cBhvr>
                                      <p:to>
                                        <p:strVal val="visible"/>
                                      </p:to>
                                    </p:set>
                                    <p:animEffect transition="in" filter="checkerboard(across)">
                                      <p:cBhvr>
                                        <p:cTn id="78" dur="500"/>
                                        <p:tgtEl>
                                          <p:spTgt spid="410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30" grpId="0"/>
      <p:bldP spid="410636" grpId="0" animBg="1"/>
      <p:bldP spid="410637" grpId="0"/>
      <p:bldP spid="410638" grpId="0"/>
      <p:bldP spid="410639" grpId="0" animBg="1"/>
      <p:bldP spid="410640" grpId="0"/>
      <p:bldP spid="410644" grpId="0" animBg="1"/>
      <p:bldP spid="410648" grpId="0" animBg="1"/>
      <p:bldP spid="410649" grpId="0"/>
      <p:bldP spid="410654" grpId="0" animBg="1"/>
      <p:bldP spid="41065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8" name="Text Box 4"/>
          <p:cNvSpPr txBox="1">
            <a:spLocks noChangeArrowheads="1"/>
          </p:cNvSpPr>
          <p:nvPr/>
        </p:nvSpPr>
        <p:spPr bwMode="auto">
          <a:xfrm>
            <a:off x="609600" y="762000"/>
            <a:ext cx="5867400" cy="457200"/>
          </a:xfrm>
          <a:prstGeom prst="rect">
            <a:avLst/>
          </a:prstGeom>
          <a:noFill/>
          <a:ln w="9525">
            <a:noFill/>
            <a:miter lim="800000"/>
            <a:headEnd/>
            <a:tailEnd/>
          </a:ln>
        </p:spPr>
        <p:txBody>
          <a:bodyPr wrap="square">
            <a:spAutoFit/>
          </a:bodyPr>
          <a:lstStyle/>
          <a:p>
            <a:pPr algn="l">
              <a:spcBef>
                <a:spcPct val="50000"/>
              </a:spcBef>
            </a:pPr>
            <a:r>
              <a:rPr lang="en-US" sz="2400" dirty="0" err="1">
                <a:latin typeface="VNI-Times" pitchFamily="2" charset="0"/>
              </a:rPr>
              <a:t>Quaù</a:t>
            </a:r>
            <a:r>
              <a:rPr lang="en-US" sz="2400" dirty="0">
                <a:latin typeface="VNI-Times" pitchFamily="2" charset="0"/>
              </a:rPr>
              <a:t> </a:t>
            </a:r>
            <a:r>
              <a:rPr lang="en-US" sz="2400" dirty="0" err="1">
                <a:latin typeface="VNI-Times" pitchFamily="2" charset="0"/>
              </a:rPr>
              <a:t>trình</a:t>
            </a:r>
            <a:r>
              <a:rPr lang="en-US" sz="2400" dirty="0">
                <a:latin typeface="VNI-Times" pitchFamily="2" charset="0"/>
              </a:rPr>
              <a:t> </a:t>
            </a:r>
            <a:r>
              <a:rPr lang="en-US" sz="2400" dirty="0" err="1">
                <a:latin typeface="VNI-Times" pitchFamily="2" charset="0"/>
              </a:rPr>
              <a:t>daõn</a:t>
            </a:r>
            <a:r>
              <a:rPr lang="en-US" sz="2400" dirty="0">
                <a:latin typeface="VNI-Times" pitchFamily="2" charset="0"/>
              </a:rPr>
              <a:t> </a:t>
            </a:r>
            <a:r>
              <a:rPr lang="en-US" sz="2400" dirty="0" err="1">
                <a:latin typeface="VNI-Times" pitchFamily="2" charset="0"/>
              </a:rPr>
              <a:t>ñaúng</a:t>
            </a:r>
            <a:r>
              <a:rPr lang="en-US" sz="2400" dirty="0">
                <a:latin typeface="VNI-Times" pitchFamily="2" charset="0"/>
              </a:rPr>
              <a:t> </a:t>
            </a:r>
            <a:r>
              <a:rPr lang="en-US" sz="2400" dirty="0" err="1">
                <a:latin typeface="VNI-Times" pitchFamily="2" charset="0"/>
              </a:rPr>
              <a:t>aùp</a:t>
            </a:r>
            <a:r>
              <a:rPr lang="en-US" sz="2400" dirty="0">
                <a:latin typeface="VNI-Times" pitchFamily="2" charset="0"/>
              </a:rPr>
              <a:t> </a:t>
            </a:r>
            <a:r>
              <a:rPr lang="en-US" sz="2400" dirty="0">
                <a:latin typeface="Times" pitchFamily="18" charset="0"/>
              </a:rPr>
              <a:t>→ Gay-Lussac :</a:t>
            </a:r>
          </a:p>
        </p:txBody>
      </p:sp>
      <p:graphicFrame>
        <p:nvGraphicFramePr>
          <p:cNvPr id="415749" name="Object 5"/>
          <p:cNvGraphicFramePr>
            <a:graphicFrameLocks noGrp="1" noChangeAspect="1"/>
          </p:cNvGraphicFramePr>
          <p:nvPr>
            <p:ph sz="quarter" idx="1"/>
          </p:nvPr>
        </p:nvGraphicFramePr>
        <p:xfrm>
          <a:off x="762000" y="1828800"/>
          <a:ext cx="3429000" cy="917575"/>
        </p:xfrm>
        <a:graphic>
          <a:graphicData uri="http://schemas.openxmlformats.org/presentationml/2006/ole">
            <mc:AlternateContent xmlns:mc="http://schemas.openxmlformats.org/markup-compatibility/2006">
              <mc:Choice xmlns:v="urn:schemas-microsoft-com:vml" Requires="v">
                <p:oleObj name="Equation" r:id="rId2" imgW="1612800" imgH="431640" progId="Equation.DSMT4">
                  <p:embed/>
                </p:oleObj>
              </mc:Choice>
              <mc:Fallback>
                <p:oleObj name="Equation" r:id="rId2" imgW="1612800" imgH="431640" progId="Equation.DSMT4">
                  <p:embed/>
                  <p:pic>
                    <p:nvPicPr>
                      <p:cNvPr id="415749"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828800"/>
                        <a:ext cx="3429000" cy="917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5751" name="Object 7"/>
          <p:cNvGraphicFramePr>
            <a:graphicFrameLocks noGrp="1" noChangeAspect="1"/>
          </p:cNvGraphicFramePr>
          <p:nvPr>
            <p:ph sz="quarter" idx="2"/>
          </p:nvPr>
        </p:nvGraphicFramePr>
        <p:xfrm>
          <a:off x="3048000" y="1317625"/>
          <a:ext cx="1143000" cy="501650"/>
        </p:xfrm>
        <a:graphic>
          <a:graphicData uri="http://schemas.openxmlformats.org/presentationml/2006/ole">
            <mc:AlternateContent xmlns:mc="http://schemas.openxmlformats.org/markup-compatibility/2006">
              <mc:Choice xmlns:v="urn:schemas-microsoft-com:vml" Requires="v">
                <p:oleObj name="Equation" r:id="rId4" imgW="520560" imgH="228600" progId="Equation.DSMT4">
                  <p:embed/>
                </p:oleObj>
              </mc:Choice>
              <mc:Fallback>
                <p:oleObj name="Equation" r:id="rId4" imgW="520560" imgH="228600" progId="Equation.DSMT4">
                  <p:embed/>
                  <p:pic>
                    <p:nvPicPr>
                      <p:cNvPr id="415751"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1317625"/>
                        <a:ext cx="1143000" cy="501650"/>
                      </a:xfrm>
                      <a:prstGeom prst="rect">
                        <a:avLst/>
                      </a:prstGeom>
                      <a:solidFill>
                        <a:srgbClr val="CCFFFF"/>
                      </a:solidFill>
                      <a:ln w="9525">
                        <a:solidFill>
                          <a:srgbClr val="FF0000"/>
                        </a:solidFill>
                        <a:miter lim="800000"/>
                        <a:headEnd/>
                        <a:tailEnd/>
                      </a:ln>
                    </p:spPr>
                  </p:pic>
                </p:oleObj>
              </mc:Fallback>
            </mc:AlternateContent>
          </a:graphicData>
        </a:graphic>
      </p:graphicFrame>
      <p:graphicFrame>
        <p:nvGraphicFramePr>
          <p:cNvPr id="415754" name="Object 10"/>
          <p:cNvGraphicFramePr>
            <a:graphicFrameLocks noGrp="1" noChangeAspect="1"/>
          </p:cNvGraphicFramePr>
          <p:nvPr>
            <p:ph sz="quarter" idx="3"/>
          </p:nvPr>
        </p:nvGraphicFramePr>
        <p:xfrm>
          <a:off x="685800" y="3257550"/>
          <a:ext cx="7131050" cy="1147763"/>
        </p:xfrm>
        <a:graphic>
          <a:graphicData uri="http://schemas.openxmlformats.org/presentationml/2006/ole">
            <mc:AlternateContent xmlns:mc="http://schemas.openxmlformats.org/markup-compatibility/2006">
              <mc:Choice xmlns:v="urn:schemas-microsoft-com:vml" Requires="v">
                <p:oleObj name="Equation" r:id="rId6" imgW="2603160" imgH="419040" progId="Equation.DSMT4">
                  <p:embed/>
                </p:oleObj>
              </mc:Choice>
              <mc:Fallback>
                <p:oleObj name="Equation" r:id="rId6" imgW="2603160" imgH="419040" progId="Equation.DSMT4">
                  <p:embed/>
                  <p:pic>
                    <p:nvPicPr>
                      <p:cNvPr id="415754"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3257550"/>
                        <a:ext cx="7131050" cy="1147763"/>
                      </a:xfrm>
                      <a:prstGeom prst="rect">
                        <a:avLst/>
                      </a:prstGeom>
                      <a:solidFill>
                        <a:srgbClr val="AFEBB0"/>
                      </a:solidFill>
                      <a:ln w="28575">
                        <a:solidFill>
                          <a:srgbClr val="FF0000"/>
                        </a:solidFill>
                        <a:miter lim="800000"/>
                        <a:headEnd/>
                        <a:tailEnd/>
                      </a:ln>
                    </p:spPr>
                  </p:pic>
                </p:oleObj>
              </mc:Fallback>
            </mc:AlternateContent>
          </a:graphicData>
        </a:graphic>
      </p:graphicFrame>
      <p:graphicFrame>
        <p:nvGraphicFramePr>
          <p:cNvPr id="415757" name="Object 13"/>
          <p:cNvGraphicFramePr>
            <a:graphicFrameLocks noGrp="1" noChangeAspect="1"/>
          </p:cNvGraphicFramePr>
          <p:nvPr>
            <p:ph sz="quarter" idx="4"/>
          </p:nvPr>
        </p:nvGraphicFramePr>
        <p:xfrm>
          <a:off x="838200" y="4876800"/>
          <a:ext cx="7391400" cy="1066800"/>
        </p:xfrm>
        <a:graphic>
          <a:graphicData uri="http://schemas.openxmlformats.org/presentationml/2006/ole">
            <mc:AlternateContent xmlns:mc="http://schemas.openxmlformats.org/markup-compatibility/2006">
              <mc:Choice xmlns:v="urn:schemas-microsoft-com:vml" Requires="v">
                <p:oleObj name="Equation" r:id="rId8" imgW="2908080" imgH="419040" progId="Equation.DSMT4">
                  <p:embed/>
                </p:oleObj>
              </mc:Choice>
              <mc:Fallback>
                <p:oleObj name="Equation" r:id="rId8" imgW="2908080" imgH="419040" progId="Equation.DSMT4">
                  <p:embed/>
                  <p:pic>
                    <p:nvPicPr>
                      <p:cNvPr id="415757"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8200" y="4876800"/>
                        <a:ext cx="7391400"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5760" name="Text Box 16"/>
          <p:cNvSpPr txBox="1">
            <a:spLocks noChangeArrowheads="1"/>
          </p:cNvSpPr>
          <p:nvPr/>
        </p:nvSpPr>
        <p:spPr bwMode="auto">
          <a:xfrm>
            <a:off x="609600" y="228600"/>
            <a:ext cx="1524000" cy="457200"/>
          </a:xfrm>
          <a:prstGeom prst="rect">
            <a:avLst/>
          </a:prstGeom>
          <a:noFill/>
          <a:ln w="9525">
            <a:noFill/>
            <a:miter lim="800000"/>
            <a:headEnd/>
            <a:tailEnd/>
          </a:ln>
        </p:spPr>
        <p:txBody>
          <a:bodyPr>
            <a:spAutoFit/>
          </a:bodyPr>
          <a:lstStyle/>
          <a:p>
            <a:pPr algn="l">
              <a:spcBef>
                <a:spcPct val="50000"/>
              </a:spcBef>
            </a:pPr>
            <a:r>
              <a:rPr lang="en-US" sz="2400" u="sng">
                <a:latin typeface="VNI-Times" pitchFamily="2" charset="0"/>
              </a:rPr>
              <a:t>Giaûi :</a:t>
            </a:r>
          </a:p>
        </p:txBody>
      </p:sp>
      <p:sp>
        <p:nvSpPr>
          <p:cNvPr id="415762" name="Line 18"/>
          <p:cNvSpPr>
            <a:spLocks noChangeShapeType="1"/>
          </p:cNvSpPr>
          <p:nvPr/>
        </p:nvSpPr>
        <p:spPr bwMode="auto">
          <a:xfrm>
            <a:off x="3505200" y="1676400"/>
            <a:ext cx="0" cy="381000"/>
          </a:xfrm>
          <a:prstGeom prst="line">
            <a:avLst/>
          </a:prstGeom>
          <a:noFill/>
          <a:ln w="28575">
            <a:solidFill>
              <a:srgbClr val="0066FF"/>
            </a:solidFill>
            <a:prstDash val="dash"/>
            <a:round/>
            <a:headEnd/>
            <a:tailEnd type="arrow" w="med" len="med"/>
          </a:ln>
        </p:spPr>
        <p:txBody>
          <a:bodyPr/>
          <a:lstStyle/>
          <a:p>
            <a:endParaRPr lang="en-US"/>
          </a:p>
        </p:txBody>
      </p:sp>
      <p:sp>
        <p:nvSpPr>
          <p:cNvPr id="415764" name="Line 20"/>
          <p:cNvSpPr>
            <a:spLocks noChangeShapeType="1"/>
          </p:cNvSpPr>
          <p:nvPr/>
        </p:nvSpPr>
        <p:spPr bwMode="auto">
          <a:xfrm>
            <a:off x="3581400" y="2419350"/>
            <a:ext cx="0" cy="1143000"/>
          </a:xfrm>
          <a:prstGeom prst="line">
            <a:avLst/>
          </a:prstGeom>
          <a:noFill/>
          <a:ln w="28575">
            <a:solidFill>
              <a:srgbClr val="0066FF"/>
            </a:solidFill>
            <a:prstDash val="dash"/>
            <a:round/>
            <a:headEnd/>
            <a:tailEnd type="arrow" w="med" len="med"/>
          </a:ln>
        </p:spPr>
        <p:txBody>
          <a:bodyPr/>
          <a:lstStyle/>
          <a:p>
            <a:endParaRPr lang="en-US"/>
          </a:p>
        </p:txBody>
      </p:sp>
      <p:sp>
        <p:nvSpPr>
          <p:cNvPr id="415765" name="Line 21"/>
          <p:cNvSpPr>
            <a:spLocks noChangeShapeType="1"/>
          </p:cNvSpPr>
          <p:nvPr/>
        </p:nvSpPr>
        <p:spPr bwMode="auto">
          <a:xfrm>
            <a:off x="1219200" y="1317625"/>
            <a:ext cx="0" cy="533400"/>
          </a:xfrm>
          <a:prstGeom prst="line">
            <a:avLst/>
          </a:prstGeom>
          <a:noFill/>
          <a:ln w="9525">
            <a:solidFill>
              <a:schemeClr val="tx1"/>
            </a:solidFill>
            <a:round/>
            <a:headEnd/>
            <a:tailEnd type="arrow"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5748"/>
                                        </p:tgtEl>
                                        <p:attrNameLst>
                                          <p:attrName>style.visibility</p:attrName>
                                        </p:attrNameLst>
                                      </p:cBhvr>
                                      <p:to>
                                        <p:strVal val="visible"/>
                                      </p:to>
                                    </p:set>
                                    <p:animEffect transition="in" filter="blinds(horizontal)">
                                      <p:cBhvr>
                                        <p:cTn id="7" dur="500"/>
                                        <p:tgtEl>
                                          <p:spTgt spid="41574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15760"/>
                                        </p:tgtEl>
                                        <p:attrNameLst>
                                          <p:attrName>style.visibility</p:attrName>
                                        </p:attrNameLst>
                                      </p:cBhvr>
                                      <p:to>
                                        <p:strVal val="visible"/>
                                      </p:to>
                                    </p:set>
                                    <p:animEffect transition="in" filter="blinds(horizontal)">
                                      <p:cBhvr>
                                        <p:cTn id="10" dur="500"/>
                                        <p:tgtEl>
                                          <p:spTgt spid="415760"/>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415762"/>
                                        </p:tgtEl>
                                        <p:attrNameLst>
                                          <p:attrName>style.visibility</p:attrName>
                                        </p:attrNameLst>
                                      </p:cBhvr>
                                      <p:to>
                                        <p:strVal val="visible"/>
                                      </p:to>
                                    </p:set>
                                    <p:animEffect transition="in" filter="checkerboard(across)">
                                      <p:cBhvr>
                                        <p:cTn id="15" dur="500"/>
                                        <p:tgtEl>
                                          <p:spTgt spid="415762"/>
                                        </p:tgtEl>
                                      </p:cBhvr>
                                    </p:animEffect>
                                  </p:childTnLst>
                                </p:cTn>
                              </p:par>
                              <p:par>
                                <p:cTn id="16" presetID="5" presetClass="entr" presetSubtype="10" fill="hold" nodeType="withEffect">
                                  <p:stCondLst>
                                    <p:cond delay="0"/>
                                  </p:stCondLst>
                                  <p:childTnLst>
                                    <p:set>
                                      <p:cBhvr>
                                        <p:cTn id="17" dur="1" fill="hold">
                                          <p:stCondLst>
                                            <p:cond delay="0"/>
                                          </p:stCondLst>
                                        </p:cTn>
                                        <p:tgtEl>
                                          <p:spTgt spid="415751"/>
                                        </p:tgtEl>
                                        <p:attrNameLst>
                                          <p:attrName>style.visibility</p:attrName>
                                        </p:attrNameLst>
                                      </p:cBhvr>
                                      <p:to>
                                        <p:strVal val="visible"/>
                                      </p:to>
                                    </p:set>
                                    <p:animEffect transition="in" filter="checkerboard(across)">
                                      <p:cBhvr>
                                        <p:cTn id="18" dur="500"/>
                                        <p:tgtEl>
                                          <p:spTgt spid="415751"/>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415765"/>
                                        </p:tgtEl>
                                        <p:attrNameLst>
                                          <p:attrName>style.visibility</p:attrName>
                                        </p:attrNameLst>
                                      </p:cBhvr>
                                      <p:to>
                                        <p:strVal val="visible"/>
                                      </p:to>
                                    </p:set>
                                    <p:animEffect transition="in" filter="checkerboard(across)">
                                      <p:cBhvr>
                                        <p:cTn id="21" dur="500"/>
                                        <p:tgtEl>
                                          <p:spTgt spid="415765"/>
                                        </p:tgtEl>
                                      </p:cBhvr>
                                    </p:animEffect>
                                  </p:childTnLst>
                                </p:cTn>
                              </p:par>
                              <p:par>
                                <p:cTn id="22" presetID="5" presetClass="entr" presetSubtype="10" fill="hold" nodeType="withEffect">
                                  <p:stCondLst>
                                    <p:cond delay="0"/>
                                  </p:stCondLst>
                                  <p:childTnLst>
                                    <p:set>
                                      <p:cBhvr>
                                        <p:cTn id="23" dur="1" fill="hold">
                                          <p:stCondLst>
                                            <p:cond delay="0"/>
                                          </p:stCondLst>
                                        </p:cTn>
                                        <p:tgtEl>
                                          <p:spTgt spid="415749"/>
                                        </p:tgtEl>
                                        <p:attrNameLst>
                                          <p:attrName>style.visibility</p:attrName>
                                        </p:attrNameLst>
                                      </p:cBhvr>
                                      <p:to>
                                        <p:strVal val="visible"/>
                                      </p:to>
                                    </p:set>
                                    <p:animEffect transition="in" filter="checkerboard(across)">
                                      <p:cBhvr>
                                        <p:cTn id="24" dur="500"/>
                                        <p:tgtEl>
                                          <p:spTgt spid="415749"/>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415764"/>
                                        </p:tgtEl>
                                        <p:attrNameLst>
                                          <p:attrName>style.visibility</p:attrName>
                                        </p:attrNameLst>
                                      </p:cBhvr>
                                      <p:to>
                                        <p:strVal val="visible"/>
                                      </p:to>
                                    </p:set>
                                    <p:animEffect transition="in" filter="checkerboard(across)">
                                      <p:cBhvr>
                                        <p:cTn id="29" dur="500"/>
                                        <p:tgtEl>
                                          <p:spTgt spid="415764"/>
                                        </p:tgtEl>
                                      </p:cBhvr>
                                    </p:animEffect>
                                  </p:childTnLst>
                                </p:cTn>
                              </p:par>
                              <p:par>
                                <p:cTn id="30" presetID="5" presetClass="entr" presetSubtype="10" fill="hold" nodeType="withEffect">
                                  <p:stCondLst>
                                    <p:cond delay="0"/>
                                  </p:stCondLst>
                                  <p:childTnLst>
                                    <p:set>
                                      <p:cBhvr>
                                        <p:cTn id="31" dur="1" fill="hold">
                                          <p:stCondLst>
                                            <p:cond delay="0"/>
                                          </p:stCondLst>
                                        </p:cTn>
                                        <p:tgtEl>
                                          <p:spTgt spid="415754"/>
                                        </p:tgtEl>
                                        <p:attrNameLst>
                                          <p:attrName>style.visibility</p:attrName>
                                        </p:attrNameLst>
                                      </p:cBhvr>
                                      <p:to>
                                        <p:strVal val="visible"/>
                                      </p:to>
                                    </p:set>
                                    <p:animEffect transition="in" filter="checkerboard(across)">
                                      <p:cBhvr>
                                        <p:cTn id="32" dur="500"/>
                                        <p:tgtEl>
                                          <p:spTgt spid="415754"/>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415757"/>
                                        </p:tgtEl>
                                        <p:attrNameLst>
                                          <p:attrName>style.visibility</p:attrName>
                                        </p:attrNameLst>
                                      </p:cBhvr>
                                      <p:to>
                                        <p:strVal val="visible"/>
                                      </p:to>
                                    </p:set>
                                    <p:animEffect transition="in" filter="checkerboard(across)">
                                      <p:cBhvr>
                                        <p:cTn id="37" dur="500"/>
                                        <p:tgtEl>
                                          <p:spTgt spid="415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8" grpId="0"/>
      <p:bldP spid="415760" grpId="0"/>
      <p:bldP spid="415762" grpId="0" animBg="1"/>
      <p:bldP spid="415764" grpId="0" animBg="1"/>
      <p:bldP spid="41576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9" name="Text Box 5"/>
          <p:cNvSpPr txBox="1">
            <a:spLocks noChangeArrowheads="1"/>
          </p:cNvSpPr>
          <p:nvPr/>
        </p:nvSpPr>
        <p:spPr bwMode="auto">
          <a:xfrm>
            <a:off x="533400" y="457200"/>
            <a:ext cx="6096000" cy="473075"/>
          </a:xfrm>
          <a:prstGeom prst="rect">
            <a:avLst/>
          </a:prstGeom>
          <a:noFill/>
          <a:ln w="9525">
            <a:noFill/>
            <a:miter lim="800000"/>
            <a:headEnd/>
            <a:tailEnd/>
          </a:ln>
        </p:spPr>
        <p:txBody>
          <a:bodyPr>
            <a:spAutoFit/>
          </a:bodyPr>
          <a:lstStyle/>
          <a:p>
            <a:pPr algn="l">
              <a:spcBef>
                <a:spcPct val="50000"/>
              </a:spcBef>
            </a:pPr>
            <a:r>
              <a:rPr lang="en-US" sz="2500" dirty="0">
                <a:solidFill>
                  <a:srgbClr val="FF0000"/>
                </a:solidFill>
                <a:latin typeface="VNI-Times" pitchFamily="2" charset="0"/>
              </a:rPr>
              <a:t>1.4.</a:t>
            </a:r>
            <a:r>
              <a:rPr lang="en-US" sz="2500" u="sng" dirty="0">
                <a:solidFill>
                  <a:srgbClr val="FF0000"/>
                </a:solidFill>
                <a:latin typeface="VNI-Times" pitchFamily="2" charset="0"/>
              </a:rPr>
              <a:t> </a:t>
            </a:r>
            <a:r>
              <a:rPr lang="en-US" sz="2500" b="1" u="sng" dirty="0" err="1">
                <a:solidFill>
                  <a:srgbClr val="FF0000"/>
                </a:solidFill>
                <a:latin typeface="VNI-Times" pitchFamily="2" charset="0"/>
              </a:rPr>
              <a:t>Naêng</a:t>
            </a:r>
            <a:r>
              <a:rPr lang="en-US" sz="2500" b="1" u="sng" dirty="0">
                <a:solidFill>
                  <a:srgbClr val="FF0000"/>
                </a:solidFill>
                <a:latin typeface="VNI-Times" pitchFamily="2" charset="0"/>
              </a:rPr>
              <a:t> </a:t>
            </a:r>
            <a:r>
              <a:rPr lang="en-US" sz="2500" b="1" u="sng" dirty="0" err="1">
                <a:solidFill>
                  <a:srgbClr val="FF0000"/>
                </a:solidFill>
                <a:latin typeface="VNI-Times" pitchFamily="2" charset="0"/>
              </a:rPr>
              <a:t>löôïng</a:t>
            </a:r>
            <a:r>
              <a:rPr lang="en-US" sz="2500" b="1" u="sng" dirty="0">
                <a:solidFill>
                  <a:srgbClr val="FF0000"/>
                </a:solidFill>
                <a:latin typeface="VNI-Times" pitchFamily="2" charset="0"/>
              </a:rPr>
              <a:t> – </a:t>
            </a:r>
            <a:r>
              <a:rPr lang="en-US" sz="2500" b="1" u="sng" dirty="0" err="1">
                <a:solidFill>
                  <a:srgbClr val="FF0000"/>
                </a:solidFill>
                <a:latin typeface="VNI-Times" pitchFamily="2" charset="0"/>
              </a:rPr>
              <a:t>Coâng</a:t>
            </a:r>
            <a:r>
              <a:rPr lang="en-US" sz="2500" b="1" u="sng" dirty="0">
                <a:solidFill>
                  <a:srgbClr val="FF0000"/>
                </a:solidFill>
                <a:latin typeface="VNI-Times" pitchFamily="2" charset="0"/>
              </a:rPr>
              <a:t> - </a:t>
            </a:r>
            <a:r>
              <a:rPr lang="en-US" sz="2500" b="1" u="sng" dirty="0" err="1">
                <a:solidFill>
                  <a:srgbClr val="FF0000"/>
                </a:solidFill>
                <a:latin typeface="VNI-Times" pitchFamily="2" charset="0"/>
              </a:rPr>
              <a:t>Nhieät</a:t>
            </a:r>
            <a:endParaRPr lang="en-US" sz="2500" b="1" u="sng" dirty="0">
              <a:solidFill>
                <a:srgbClr val="FF0000"/>
              </a:solidFill>
              <a:latin typeface="VNI-Times" pitchFamily="2" charset="0"/>
            </a:endParaRPr>
          </a:p>
        </p:txBody>
      </p:sp>
      <p:sp>
        <p:nvSpPr>
          <p:cNvPr id="420870" name="Text Box 6"/>
          <p:cNvSpPr txBox="1">
            <a:spLocks noChangeArrowheads="1"/>
          </p:cNvSpPr>
          <p:nvPr/>
        </p:nvSpPr>
        <p:spPr bwMode="auto">
          <a:xfrm>
            <a:off x="381000" y="1219200"/>
            <a:ext cx="8077200" cy="457200"/>
          </a:xfrm>
          <a:prstGeom prst="rect">
            <a:avLst/>
          </a:prstGeom>
          <a:noFill/>
          <a:ln w="9525">
            <a:noFill/>
            <a:miter lim="800000"/>
            <a:headEnd/>
            <a:tailEnd/>
          </a:ln>
        </p:spPr>
        <p:txBody>
          <a:bodyPr>
            <a:spAutoFit/>
          </a:bodyPr>
          <a:lstStyle/>
          <a:p>
            <a:pPr algn="l">
              <a:spcBef>
                <a:spcPct val="50000"/>
              </a:spcBef>
            </a:pPr>
            <a:r>
              <a:rPr lang="en-US" sz="2400" i="1" dirty="0">
                <a:latin typeface="VNI-Times" pitchFamily="2" charset="0"/>
              </a:rPr>
              <a:t>* </a:t>
            </a:r>
            <a:r>
              <a:rPr lang="en-US" sz="2400" i="1" u="sng" dirty="0" err="1">
                <a:latin typeface="VNI-Times" pitchFamily="2" charset="0"/>
              </a:rPr>
              <a:t>Naêng</a:t>
            </a:r>
            <a:r>
              <a:rPr lang="en-US" sz="2400" i="1" u="sng" dirty="0">
                <a:latin typeface="VNI-Times" pitchFamily="2" charset="0"/>
              </a:rPr>
              <a:t> </a:t>
            </a:r>
            <a:r>
              <a:rPr lang="en-US" sz="2400" i="1" u="sng" dirty="0" err="1">
                <a:latin typeface="VNI-Times" pitchFamily="2" charset="0"/>
              </a:rPr>
              <a:t>löôïng</a:t>
            </a:r>
            <a:r>
              <a:rPr lang="en-US" sz="2400" i="1" u="sng" dirty="0">
                <a:latin typeface="VNI-Times" pitchFamily="2" charset="0"/>
              </a:rPr>
              <a:t> </a:t>
            </a:r>
            <a:r>
              <a:rPr lang="en-US" sz="2400" i="1" u="sng" dirty="0" err="1">
                <a:latin typeface="VNI-Times" pitchFamily="2" charset="0"/>
              </a:rPr>
              <a:t>cuûa</a:t>
            </a:r>
            <a:r>
              <a:rPr lang="en-US" sz="2400" i="1" u="sng" dirty="0">
                <a:latin typeface="VNI-Times" pitchFamily="2" charset="0"/>
              </a:rPr>
              <a:t> </a:t>
            </a:r>
            <a:r>
              <a:rPr lang="en-US" sz="2400" i="1" u="sng" dirty="0" err="1">
                <a:latin typeface="VNI-Times" pitchFamily="2" charset="0"/>
              </a:rPr>
              <a:t>heä</a:t>
            </a:r>
            <a:r>
              <a:rPr lang="en-US" sz="2400" i="1" u="sng" dirty="0">
                <a:latin typeface="VNI-Times" pitchFamily="2" charset="0"/>
              </a:rPr>
              <a:t> (</a:t>
            </a:r>
            <a:r>
              <a:rPr lang="en-US" sz="2400" i="1" u="sng" dirty="0" err="1">
                <a:latin typeface="VNI-Times" pitchFamily="2" charset="0"/>
              </a:rPr>
              <a:t>vaät</a:t>
            </a:r>
            <a:r>
              <a:rPr lang="en-US" sz="2400" i="1" u="sng" dirty="0">
                <a:latin typeface="VNI-Times" pitchFamily="2" charset="0"/>
              </a:rPr>
              <a:t>):</a:t>
            </a:r>
          </a:p>
        </p:txBody>
      </p:sp>
      <p:sp>
        <p:nvSpPr>
          <p:cNvPr id="420871" name="Text Box 7"/>
          <p:cNvSpPr txBox="1">
            <a:spLocks noChangeArrowheads="1"/>
          </p:cNvSpPr>
          <p:nvPr/>
        </p:nvSpPr>
        <p:spPr bwMode="auto">
          <a:xfrm>
            <a:off x="685800" y="1676400"/>
            <a:ext cx="6248400" cy="2100263"/>
          </a:xfrm>
          <a:prstGeom prst="rect">
            <a:avLst/>
          </a:prstGeom>
          <a:noFill/>
          <a:ln w="9525">
            <a:noFill/>
            <a:miter lim="800000"/>
            <a:headEnd/>
            <a:tailEnd/>
          </a:ln>
        </p:spPr>
        <p:txBody>
          <a:bodyPr>
            <a:spAutoFit/>
          </a:bodyPr>
          <a:lstStyle/>
          <a:p>
            <a:pPr algn="l">
              <a:spcBef>
                <a:spcPct val="50000"/>
              </a:spcBef>
            </a:pPr>
            <a:r>
              <a:rPr lang="en-US" sz="2400" dirty="0" err="1">
                <a:latin typeface="VNI-Times" pitchFamily="2" charset="0"/>
              </a:rPr>
              <a:t>Naêng</a:t>
            </a:r>
            <a:r>
              <a:rPr lang="en-US" sz="2400" dirty="0">
                <a:latin typeface="VNI-Times" pitchFamily="2" charset="0"/>
              </a:rPr>
              <a:t> </a:t>
            </a:r>
            <a:r>
              <a:rPr lang="en-US" sz="2400" dirty="0" err="1">
                <a:latin typeface="VNI-Times" pitchFamily="2" charset="0"/>
              </a:rPr>
              <a:t>löôïng</a:t>
            </a:r>
            <a:r>
              <a:rPr lang="en-US" sz="2400" dirty="0">
                <a:latin typeface="VNI-Times" pitchFamily="2" charset="0"/>
              </a:rPr>
              <a:t> </a:t>
            </a:r>
            <a:r>
              <a:rPr lang="en-US" sz="2400" dirty="0" err="1">
                <a:latin typeface="VNI-Times" pitchFamily="2" charset="0"/>
              </a:rPr>
              <a:t>ñaëc</a:t>
            </a:r>
            <a:r>
              <a:rPr lang="en-US" sz="2400" dirty="0">
                <a:latin typeface="VNI-Times" pitchFamily="2" charset="0"/>
              </a:rPr>
              <a:t> </a:t>
            </a:r>
            <a:r>
              <a:rPr lang="en-US" sz="2400" dirty="0" err="1">
                <a:latin typeface="VNI-Times" pitchFamily="2" charset="0"/>
              </a:rPr>
              <a:t>tröng</a:t>
            </a:r>
            <a:r>
              <a:rPr lang="en-US" sz="2400" dirty="0">
                <a:latin typeface="VNI-Times" pitchFamily="2" charset="0"/>
              </a:rPr>
              <a:t> </a:t>
            </a:r>
            <a:r>
              <a:rPr lang="en-US" sz="2400" dirty="0" err="1">
                <a:latin typeface="VNI-Times" pitchFamily="2" charset="0"/>
              </a:rPr>
              <a:t>cho</a:t>
            </a:r>
            <a:r>
              <a:rPr lang="en-US" sz="2400" dirty="0">
                <a:latin typeface="VNI-Times" pitchFamily="2" charset="0"/>
              </a:rPr>
              <a:t>:</a:t>
            </a:r>
          </a:p>
          <a:p>
            <a:pPr algn="l">
              <a:spcBef>
                <a:spcPct val="50000"/>
              </a:spcBef>
              <a:buFontTx/>
              <a:buChar char="-"/>
            </a:pPr>
            <a:r>
              <a:rPr lang="en-US" sz="2400" u="sng" dirty="0" err="1">
                <a:latin typeface="VNI-Times" pitchFamily="2" charset="0"/>
              </a:rPr>
              <a:t>möùc</a:t>
            </a:r>
            <a:r>
              <a:rPr lang="en-US" sz="2400" u="sng" dirty="0">
                <a:latin typeface="VNI-Times" pitchFamily="2" charset="0"/>
              </a:rPr>
              <a:t> </a:t>
            </a:r>
            <a:r>
              <a:rPr lang="en-US" sz="2400" u="sng" dirty="0" err="1">
                <a:latin typeface="VNI-Times" pitchFamily="2" charset="0"/>
              </a:rPr>
              <a:t>ñoä</a:t>
            </a:r>
            <a:r>
              <a:rPr lang="en-US" sz="2400" u="sng" dirty="0">
                <a:latin typeface="VNI-Times" pitchFamily="2" charset="0"/>
              </a:rPr>
              <a:t> </a:t>
            </a:r>
            <a:r>
              <a:rPr lang="en-US" sz="2400" u="sng" dirty="0" err="1">
                <a:latin typeface="VNI-Times" pitchFamily="2" charset="0"/>
              </a:rPr>
              <a:t>vaän</a:t>
            </a:r>
            <a:r>
              <a:rPr lang="en-US" sz="2400" u="sng" dirty="0">
                <a:latin typeface="VNI-Times" pitchFamily="2" charset="0"/>
              </a:rPr>
              <a:t> </a:t>
            </a:r>
            <a:r>
              <a:rPr lang="en-US" sz="2400" u="sng" dirty="0" err="1">
                <a:latin typeface="VNI-Times" pitchFamily="2" charset="0"/>
              </a:rPr>
              <a:t>ñoäng</a:t>
            </a:r>
            <a:r>
              <a:rPr lang="en-US" sz="2400" dirty="0">
                <a:latin typeface="VNI-Times" pitchFamily="2" charset="0"/>
              </a:rPr>
              <a:t> </a:t>
            </a:r>
            <a:r>
              <a:rPr lang="en-US" sz="2400" dirty="0" err="1">
                <a:latin typeface="VNI-Times" pitchFamily="2" charset="0"/>
              </a:rPr>
              <a:t>cuûa</a:t>
            </a:r>
            <a:r>
              <a:rPr lang="en-US" sz="2400" dirty="0">
                <a:latin typeface="VNI-Times" pitchFamily="2" charset="0"/>
              </a:rPr>
              <a:t> </a:t>
            </a:r>
            <a:r>
              <a:rPr lang="en-US" sz="2400" dirty="0" err="1">
                <a:latin typeface="VNI-Times" pitchFamily="2" charset="0"/>
              </a:rPr>
              <a:t>heä</a:t>
            </a:r>
            <a:r>
              <a:rPr lang="en-US" sz="2400" dirty="0">
                <a:latin typeface="VNI-Times" pitchFamily="2" charset="0"/>
              </a:rPr>
              <a:t>,</a:t>
            </a:r>
          </a:p>
          <a:p>
            <a:pPr algn="l">
              <a:spcBef>
                <a:spcPct val="50000"/>
              </a:spcBef>
              <a:buFontTx/>
              <a:buChar char="-"/>
            </a:pPr>
            <a:r>
              <a:rPr lang="en-US" sz="2400" u="sng" dirty="0" err="1">
                <a:latin typeface="VNI-Times" pitchFamily="2" charset="0"/>
              </a:rPr>
              <a:t>töông</a:t>
            </a:r>
            <a:r>
              <a:rPr lang="en-US" sz="2400" u="sng" dirty="0">
                <a:latin typeface="VNI-Times" pitchFamily="2" charset="0"/>
              </a:rPr>
              <a:t> </a:t>
            </a:r>
            <a:r>
              <a:rPr lang="en-US" sz="2400" u="sng" dirty="0" err="1">
                <a:latin typeface="VNI-Times" pitchFamily="2" charset="0"/>
              </a:rPr>
              <a:t>taùc</a:t>
            </a:r>
            <a:r>
              <a:rPr lang="en-US" sz="2400" u="sng" dirty="0">
                <a:latin typeface="VNI-Times" pitchFamily="2" charset="0"/>
              </a:rPr>
              <a:t> </a:t>
            </a:r>
            <a:r>
              <a:rPr lang="en-US" sz="2400" dirty="0" err="1">
                <a:latin typeface="VNI-Times" pitchFamily="2" charset="0"/>
              </a:rPr>
              <a:t>cuûa</a:t>
            </a:r>
            <a:r>
              <a:rPr lang="en-US" sz="2400" dirty="0">
                <a:latin typeface="VNI-Times" pitchFamily="2" charset="0"/>
              </a:rPr>
              <a:t> </a:t>
            </a:r>
            <a:r>
              <a:rPr lang="en-US" sz="2400" dirty="0" err="1">
                <a:latin typeface="VNI-Times" pitchFamily="2" charset="0"/>
              </a:rPr>
              <a:t>heä</a:t>
            </a:r>
            <a:r>
              <a:rPr lang="en-US" sz="2400" dirty="0">
                <a:latin typeface="VNI-Times" pitchFamily="2" charset="0"/>
              </a:rPr>
              <a:t> </a:t>
            </a:r>
            <a:r>
              <a:rPr lang="en-US" sz="2400" dirty="0" err="1">
                <a:latin typeface="VNI-Times" pitchFamily="2" charset="0"/>
              </a:rPr>
              <a:t>vôùi</a:t>
            </a:r>
            <a:r>
              <a:rPr lang="en-US" sz="2400" dirty="0">
                <a:latin typeface="VNI-Times" pitchFamily="2" charset="0"/>
              </a:rPr>
              <a:t> </a:t>
            </a:r>
            <a:r>
              <a:rPr lang="en-US" sz="2400" dirty="0" err="1">
                <a:latin typeface="VNI-Times" pitchFamily="2" charset="0"/>
              </a:rPr>
              <a:t>moâi</a:t>
            </a:r>
            <a:r>
              <a:rPr lang="en-US" sz="2400" dirty="0">
                <a:latin typeface="VNI-Times" pitchFamily="2" charset="0"/>
              </a:rPr>
              <a:t> </a:t>
            </a:r>
            <a:r>
              <a:rPr lang="en-US" sz="2400" dirty="0" err="1">
                <a:latin typeface="VNI-Times" pitchFamily="2" charset="0"/>
              </a:rPr>
              <a:t>tröôøng</a:t>
            </a:r>
            <a:r>
              <a:rPr lang="en-US" sz="2400" dirty="0">
                <a:latin typeface="VNI-Times" pitchFamily="2" charset="0"/>
              </a:rPr>
              <a:t>,</a:t>
            </a:r>
          </a:p>
          <a:p>
            <a:pPr algn="l">
              <a:spcBef>
                <a:spcPct val="50000"/>
              </a:spcBef>
              <a:buFontTx/>
              <a:buChar char="-"/>
            </a:pPr>
            <a:r>
              <a:rPr lang="en-US" sz="2400" u="sng" dirty="0" err="1">
                <a:latin typeface="VNI-Times" pitchFamily="2" charset="0"/>
              </a:rPr>
              <a:t>töông</a:t>
            </a:r>
            <a:r>
              <a:rPr lang="en-US" sz="2400" dirty="0">
                <a:latin typeface="VNI-Times" pitchFamily="2" charset="0"/>
              </a:rPr>
              <a:t> </a:t>
            </a:r>
            <a:r>
              <a:rPr lang="en-US" sz="2400" u="sng" dirty="0" err="1">
                <a:latin typeface="VNI-Times" pitchFamily="2" charset="0"/>
              </a:rPr>
              <a:t>taùc</a:t>
            </a:r>
            <a:r>
              <a:rPr lang="en-US" sz="2400" dirty="0">
                <a:latin typeface="VNI-Times" pitchFamily="2" charset="0"/>
              </a:rPr>
              <a:t> </a:t>
            </a:r>
            <a:r>
              <a:rPr lang="en-US" sz="2400" dirty="0" err="1">
                <a:latin typeface="VNI-Times" pitchFamily="2" charset="0"/>
              </a:rPr>
              <a:t>giöõa</a:t>
            </a:r>
            <a:r>
              <a:rPr lang="en-US" sz="2400" dirty="0">
                <a:latin typeface="VNI-Times" pitchFamily="2" charset="0"/>
              </a:rPr>
              <a:t> </a:t>
            </a:r>
            <a:r>
              <a:rPr lang="en-US" sz="2400" dirty="0" err="1">
                <a:latin typeface="VNI-Times" pitchFamily="2" charset="0"/>
              </a:rPr>
              <a:t>caùc</a:t>
            </a:r>
            <a:r>
              <a:rPr lang="en-US" sz="2400" dirty="0">
                <a:latin typeface="VNI-Times" pitchFamily="2" charset="0"/>
              </a:rPr>
              <a:t> </a:t>
            </a:r>
            <a:r>
              <a:rPr lang="en-US" sz="2400" dirty="0" err="1">
                <a:latin typeface="VNI-Times" pitchFamily="2" charset="0"/>
              </a:rPr>
              <a:t>haït</a:t>
            </a:r>
            <a:r>
              <a:rPr lang="en-US" sz="2400" dirty="0">
                <a:latin typeface="VNI-Times" pitchFamily="2" charset="0"/>
              </a:rPr>
              <a:t> (</a:t>
            </a:r>
            <a:r>
              <a:rPr lang="en-US" sz="2400" dirty="0" err="1">
                <a:latin typeface="VNI-Times" pitchFamily="2" charset="0"/>
              </a:rPr>
              <a:t>vaät</a:t>
            </a:r>
            <a:r>
              <a:rPr lang="en-US" sz="2400" dirty="0">
                <a:latin typeface="VNI-Times" pitchFamily="2" charset="0"/>
              </a:rPr>
              <a:t>) </a:t>
            </a:r>
            <a:r>
              <a:rPr lang="en-US" sz="2400" dirty="0" err="1">
                <a:latin typeface="VNI-Times" pitchFamily="2" charset="0"/>
              </a:rPr>
              <a:t>trong</a:t>
            </a:r>
            <a:r>
              <a:rPr lang="en-US" sz="2400" dirty="0">
                <a:latin typeface="VNI-Times" pitchFamily="2" charset="0"/>
              </a:rPr>
              <a:t> </a:t>
            </a:r>
            <a:r>
              <a:rPr lang="en-US" sz="2400" dirty="0" err="1">
                <a:latin typeface="VNI-Times" pitchFamily="2" charset="0"/>
              </a:rPr>
              <a:t>heä</a:t>
            </a:r>
            <a:r>
              <a:rPr lang="en-US" sz="2400" dirty="0">
                <a:latin typeface="VNI-Times" pitchFamily="2" charset="0"/>
              </a:rPr>
              <a:t> </a:t>
            </a:r>
            <a:r>
              <a:rPr lang="en-US" sz="2400" dirty="0" err="1">
                <a:latin typeface="VNI-Times" pitchFamily="2" charset="0"/>
              </a:rPr>
              <a:t>vôùi</a:t>
            </a:r>
            <a:r>
              <a:rPr lang="en-US" sz="2400" dirty="0">
                <a:latin typeface="VNI-Times" pitchFamily="2" charset="0"/>
              </a:rPr>
              <a:t> </a:t>
            </a:r>
            <a:r>
              <a:rPr lang="en-US" sz="2400" dirty="0" err="1">
                <a:latin typeface="VNI-Times" pitchFamily="2" charset="0"/>
              </a:rPr>
              <a:t>nhau</a:t>
            </a:r>
            <a:r>
              <a:rPr lang="en-US" sz="2400" dirty="0">
                <a:latin typeface="VNI-Times" pitchFamily="2" charset="0"/>
              </a:rPr>
              <a:t>.</a:t>
            </a:r>
          </a:p>
        </p:txBody>
      </p:sp>
      <p:sp>
        <p:nvSpPr>
          <p:cNvPr id="420872" name="Text Box 8"/>
          <p:cNvSpPr txBox="1">
            <a:spLocks noChangeArrowheads="1"/>
          </p:cNvSpPr>
          <p:nvPr/>
        </p:nvSpPr>
        <p:spPr bwMode="auto">
          <a:xfrm>
            <a:off x="457200" y="4724400"/>
            <a:ext cx="8458200" cy="822325"/>
          </a:xfrm>
          <a:prstGeom prst="rect">
            <a:avLst/>
          </a:prstGeom>
          <a:noFill/>
          <a:ln w="9525">
            <a:noFill/>
            <a:miter lim="800000"/>
            <a:headEnd/>
            <a:tailEnd/>
          </a:ln>
        </p:spPr>
        <p:txBody>
          <a:bodyPr>
            <a:spAutoFit/>
          </a:bodyPr>
          <a:lstStyle/>
          <a:p>
            <a:pPr marL="971550" indent="-971550" algn="l">
              <a:spcBef>
                <a:spcPct val="50000"/>
              </a:spcBef>
            </a:pPr>
            <a:r>
              <a:rPr lang="en-US" sz="2400" u="sng">
                <a:latin typeface="VNI-Times" pitchFamily="2" charset="0"/>
              </a:rPr>
              <a:t>Ví duï</a:t>
            </a:r>
            <a:r>
              <a:rPr lang="en-US" sz="2400">
                <a:latin typeface="VNI-Times" pitchFamily="2" charset="0"/>
              </a:rPr>
              <a:t> : Khoái khí ñang daõn nôû </a:t>
            </a:r>
            <a:r>
              <a:rPr lang="en-US" sz="2400">
                <a:latin typeface="Times" pitchFamily="18" charset="0"/>
              </a:rPr>
              <a:t>→ </a:t>
            </a:r>
            <a:r>
              <a:rPr lang="en-US" sz="2400">
                <a:latin typeface="VNI-Times" pitchFamily="2" charset="0"/>
              </a:rPr>
              <a:t>Taïi moãi thôøi ñieåm coù moät traïng thaùi xaùc ñònh : (V,P,T)</a:t>
            </a:r>
            <a:r>
              <a:rPr lang="en-US" sz="2400">
                <a:latin typeface="VNI-Times" pitchFamily="2" charset="0"/>
                <a:sym typeface="Symbol" pitchFamily="18" charset="2"/>
              </a:rPr>
              <a:t> Naêng löôïng xaùc ñònh.</a:t>
            </a:r>
          </a:p>
        </p:txBody>
      </p:sp>
      <p:sp>
        <p:nvSpPr>
          <p:cNvPr id="420874" name="Line 10"/>
          <p:cNvSpPr>
            <a:spLocks noChangeShapeType="1"/>
          </p:cNvSpPr>
          <p:nvPr/>
        </p:nvSpPr>
        <p:spPr bwMode="auto">
          <a:xfrm>
            <a:off x="1219200" y="5715000"/>
            <a:ext cx="457200" cy="0"/>
          </a:xfrm>
          <a:prstGeom prst="line">
            <a:avLst/>
          </a:prstGeom>
          <a:noFill/>
          <a:ln w="9525">
            <a:solidFill>
              <a:schemeClr val="tx1"/>
            </a:solidFill>
            <a:round/>
            <a:headEnd/>
            <a:tailEnd type="triangle" w="med" len="med"/>
          </a:ln>
        </p:spPr>
        <p:txBody>
          <a:bodyPr/>
          <a:lstStyle/>
          <a:p>
            <a:endParaRPr lang="en-US"/>
          </a:p>
        </p:txBody>
      </p:sp>
      <p:sp>
        <p:nvSpPr>
          <p:cNvPr id="420875" name="Text Box 11"/>
          <p:cNvSpPr txBox="1">
            <a:spLocks noChangeArrowheads="1"/>
          </p:cNvSpPr>
          <p:nvPr/>
        </p:nvSpPr>
        <p:spPr bwMode="auto">
          <a:xfrm>
            <a:off x="1905000" y="5486400"/>
            <a:ext cx="5486400" cy="457200"/>
          </a:xfrm>
          <a:prstGeom prst="rect">
            <a:avLst/>
          </a:prstGeom>
          <a:noFill/>
          <a:ln w="9525">
            <a:noFill/>
            <a:miter lim="800000"/>
            <a:headEnd/>
            <a:tailEnd/>
          </a:ln>
        </p:spPr>
        <p:txBody>
          <a:bodyPr>
            <a:spAutoFit/>
          </a:bodyPr>
          <a:lstStyle/>
          <a:p>
            <a:pPr algn="l">
              <a:spcBef>
                <a:spcPct val="50000"/>
              </a:spcBef>
            </a:pPr>
            <a:r>
              <a:rPr lang="en-US" sz="2400" b="1" i="1" dirty="0" err="1">
                <a:latin typeface="VNI-Times" pitchFamily="2" charset="0"/>
              </a:rPr>
              <a:t>Naêng</a:t>
            </a:r>
            <a:r>
              <a:rPr lang="en-US" sz="2400" b="1" i="1" dirty="0">
                <a:latin typeface="VNI-Times" pitchFamily="2" charset="0"/>
              </a:rPr>
              <a:t> </a:t>
            </a:r>
            <a:r>
              <a:rPr lang="en-US" sz="2400" b="1" i="1" dirty="0" err="1">
                <a:latin typeface="VNI-Times" pitchFamily="2" charset="0"/>
              </a:rPr>
              <a:t>löôïng</a:t>
            </a:r>
            <a:r>
              <a:rPr lang="en-US" sz="2400" b="1" i="1" dirty="0">
                <a:latin typeface="VNI-Times" pitchFamily="2" charset="0"/>
              </a:rPr>
              <a:t> </a:t>
            </a:r>
            <a:r>
              <a:rPr lang="en-US" sz="2400" b="1" i="1" dirty="0" err="1">
                <a:latin typeface="VNI-Times" pitchFamily="2" charset="0"/>
              </a:rPr>
              <a:t>laø</a:t>
            </a:r>
            <a:r>
              <a:rPr lang="en-US" sz="2400" b="1" i="1" dirty="0">
                <a:latin typeface="VNI-Times" pitchFamily="2" charset="0"/>
              </a:rPr>
              <a:t> </a:t>
            </a:r>
            <a:r>
              <a:rPr lang="en-US" sz="2400" b="1" i="1" dirty="0" err="1">
                <a:latin typeface="VNI-Times" pitchFamily="2" charset="0"/>
              </a:rPr>
              <a:t>haøm</a:t>
            </a:r>
            <a:r>
              <a:rPr lang="en-US" sz="2400" b="1" i="1" dirty="0">
                <a:latin typeface="VNI-Times" pitchFamily="2" charset="0"/>
              </a:rPr>
              <a:t> </a:t>
            </a:r>
            <a:r>
              <a:rPr lang="en-US" sz="2400" b="1" i="1" dirty="0" err="1">
                <a:latin typeface="VNI-Times" pitchFamily="2" charset="0"/>
              </a:rPr>
              <a:t>cuûa</a:t>
            </a:r>
            <a:r>
              <a:rPr lang="en-US" sz="2400" b="1" i="1" dirty="0">
                <a:latin typeface="VNI-Times" pitchFamily="2" charset="0"/>
              </a:rPr>
              <a:t> </a:t>
            </a:r>
            <a:r>
              <a:rPr lang="en-US" sz="2400" b="1" i="1" dirty="0" err="1">
                <a:latin typeface="VNI-Times" pitchFamily="2" charset="0"/>
              </a:rPr>
              <a:t>traïng</a:t>
            </a:r>
            <a:r>
              <a:rPr lang="en-US" sz="2400" b="1" i="1" dirty="0">
                <a:latin typeface="VNI-Times" pitchFamily="2" charset="0"/>
              </a:rPr>
              <a:t> </a:t>
            </a:r>
            <a:r>
              <a:rPr lang="en-US" sz="2400" b="1" i="1" dirty="0" err="1">
                <a:latin typeface="VNI-Times" pitchFamily="2" charset="0"/>
              </a:rPr>
              <a:t>thaùi</a:t>
            </a:r>
            <a:r>
              <a:rPr lang="en-US" sz="2400" b="1" i="1" dirty="0">
                <a:latin typeface="VNI-Times" pitchFamily="2" charset="0"/>
              </a:rPr>
              <a:t>.</a:t>
            </a:r>
          </a:p>
        </p:txBody>
      </p:sp>
      <p:sp>
        <p:nvSpPr>
          <p:cNvPr id="420876" name="Line 12"/>
          <p:cNvSpPr>
            <a:spLocks noChangeShapeType="1"/>
          </p:cNvSpPr>
          <p:nvPr/>
        </p:nvSpPr>
        <p:spPr bwMode="auto">
          <a:xfrm>
            <a:off x="381000" y="4038600"/>
            <a:ext cx="609600" cy="0"/>
          </a:xfrm>
          <a:prstGeom prst="line">
            <a:avLst/>
          </a:prstGeom>
          <a:noFill/>
          <a:ln w="9525">
            <a:solidFill>
              <a:schemeClr val="tx1"/>
            </a:solidFill>
            <a:round/>
            <a:headEnd/>
            <a:tailEnd type="triangle" w="med" len="med"/>
          </a:ln>
        </p:spPr>
        <p:txBody>
          <a:bodyPr/>
          <a:lstStyle/>
          <a:p>
            <a:endParaRPr lang="en-US"/>
          </a:p>
        </p:txBody>
      </p:sp>
      <p:sp>
        <p:nvSpPr>
          <p:cNvPr id="420877" name="Text Box 13"/>
          <p:cNvSpPr txBox="1">
            <a:spLocks noChangeArrowheads="1"/>
          </p:cNvSpPr>
          <p:nvPr/>
        </p:nvSpPr>
        <p:spPr bwMode="auto">
          <a:xfrm>
            <a:off x="1219200" y="3810000"/>
            <a:ext cx="77724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Moãi </a:t>
            </a:r>
            <a:r>
              <a:rPr lang="en-US" sz="2400" b="1" i="1">
                <a:latin typeface="VNI-Times" pitchFamily="2" charset="0"/>
              </a:rPr>
              <a:t>Traïng thaùi</a:t>
            </a:r>
            <a:r>
              <a:rPr lang="en-US" sz="2400">
                <a:latin typeface="VNI-Times" pitchFamily="2" charset="0"/>
              </a:rPr>
              <a:t> (V,P,T) öùng vôùi moät </a:t>
            </a:r>
            <a:r>
              <a:rPr lang="en-US" sz="2400" b="1" i="1">
                <a:latin typeface="VNI-Times" pitchFamily="2" charset="0"/>
              </a:rPr>
              <a:t>Naêng löôïng</a:t>
            </a:r>
            <a:r>
              <a:rPr lang="en-US" sz="2400">
                <a:latin typeface="VNI-Times" pitchFamily="2" charset="0"/>
              </a:rPr>
              <a:t> xaùc ñònh.</a:t>
            </a:r>
          </a:p>
        </p:txBody>
      </p:sp>
      <p:sp>
        <p:nvSpPr>
          <p:cNvPr id="420881" name="Line 17"/>
          <p:cNvSpPr>
            <a:spLocks noChangeShapeType="1"/>
          </p:cNvSpPr>
          <p:nvPr/>
        </p:nvSpPr>
        <p:spPr bwMode="auto">
          <a:xfrm>
            <a:off x="4572000" y="2514600"/>
            <a:ext cx="1143000" cy="0"/>
          </a:xfrm>
          <a:prstGeom prst="line">
            <a:avLst/>
          </a:prstGeom>
          <a:noFill/>
          <a:ln w="9525">
            <a:solidFill>
              <a:schemeClr val="tx1"/>
            </a:solidFill>
            <a:round/>
            <a:headEnd/>
            <a:tailEnd type="arrow" w="med" len="med"/>
          </a:ln>
        </p:spPr>
        <p:txBody>
          <a:bodyPr/>
          <a:lstStyle/>
          <a:p>
            <a:endParaRPr lang="en-US"/>
          </a:p>
        </p:txBody>
      </p:sp>
      <p:sp>
        <p:nvSpPr>
          <p:cNvPr id="420882" name="Text Box 18"/>
          <p:cNvSpPr txBox="1">
            <a:spLocks noChangeArrowheads="1"/>
          </p:cNvSpPr>
          <p:nvPr/>
        </p:nvSpPr>
        <p:spPr bwMode="auto">
          <a:xfrm>
            <a:off x="6019800" y="2257371"/>
            <a:ext cx="2209800" cy="461665"/>
          </a:xfrm>
          <a:prstGeom prst="rect">
            <a:avLst/>
          </a:prstGeom>
          <a:noFill/>
          <a:ln w="9525">
            <a:noFill/>
            <a:miter lim="800000"/>
            <a:headEnd/>
            <a:tailEnd/>
          </a:ln>
        </p:spPr>
        <p:txBody>
          <a:bodyPr wrap="square">
            <a:spAutoFit/>
          </a:bodyPr>
          <a:lstStyle/>
          <a:p>
            <a:pPr algn="l">
              <a:spcBef>
                <a:spcPct val="50000"/>
              </a:spcBef>
            </a:pPr>
            <a:r>
              <a:rPr lang="en-US" sz="2400" b="1" dirty="0" err="1">
                <a:latin typeface="VNI-Times" pitchFamily="2" charset="0"/>
              </a:rPr>
              <a:t>Ñoäng</a:t>
            </a:r>
            <a:r>
              <a:rPr lang="en-US" sz="2400" b="1" dirty="0">
                <a:latin typeface="VNI-Times" pitchFamily="2" charset="0"/>
              </a:rPr>
              <a:t> </a:t>
            </a:r>
            <a:r>
              <a:rPr lang="en-US" sz="2400" b="1" dirty="0" err="1">
                <a:latin typeface="VNI-Times" pitchFamily="2" charset="0"/>
              </a:rPr>
              <a:t>naêng</a:t>
            </a:r>
            <a:r>
              <a:rPr lang="en-US" sz="2400" b="1" dirty="0">
                <a:latin typeface="VNI-Times" pitchFamily="2" charset="0"/>
              </a:rPr>
              <a:t>: </a:t>
            </a:r>
          </a:p>
        </p:txBody>
      </p:sp>
      <p:sp>
        <p:nvSpPr>
          <p:cNvPr id="420884" name="Line 20"/>
          <p:cNvSpPr>
            <a:spLocks noChangeShapeType="1"/>
          </p:cNvSpPr>
          <p:nvPr/>
        </p:nvSpPr>
        <p:spPr bwMode="auto">
          <a:xfrm>
            <a:off x="5143500" y="3097967"/>
            <a:ext cx="1143000" cy="0"/>
          </a:xfrm>
          <a:prstGeom prst="line">
            <a:avLst/>
          </a:prstGeom>
          <a:noFill/>
          <a:ln w="9525">
            <a:solidFill>
              <a:schemeClr val="tx1"/>
            </a:solidFill>
            <a:round/>
            <a:headEnd/>
            <a:tailEnd type="arrow" w="med" len="med"/>
          </a:ln>
        </p:spPr>
        <p:txBody>
          <a:bodyPr/>
          <a:lstStyle/>
          <a:p>
            <a:endParaRPr lang="en-US"/>
          </a:p>
        </p:txBody>
      </p:sp>
      <p:sp>
        <p:nvSpPr>
          <p:cNvPr id="420886" name="Text Box 22"/>
          <p:cNvSpPr txBox="1">
            <a:spLocks noChangeArrowheads="1"/>
          </p:cNvSpPr>
          <p:nvPr/>
        </p:nvSpPr>
        <p:spPr bwMode="auto">
          <a:xfrm>
            <a:off x="6400800" y="2891135"/>
            <a:ext cx="1981200" cy="461665"/>
          </a:xfrm>
          <a:prstGeom prst="rect">
            <a:avLst/>
          </a:prstGeom>
          <a:noFill/>
          <a:ln w="9525">
            <a:noFill/>
            <a:miter lim="800000"/>
            <a:headEnd/>
            <a:tailEnd/>
          </a:ln>
        </p:spPr>
        <p:txBody>
          <a:bodyPr wrap="square">
            <a:spAutoFit/>
          </a:bodyPr>
          <a:lstStyle/>
          <a:p>
            <a:pPr algn="l">
              <a:spcBef>
                <a:spcPct val="50000"/>
              </a:spcBef>
            </a:pPr>
            <a:r>
              <a:rPr lang="en-US" sz="2400" b="1" dirty="0" err="1">
                <a:latin typeface="VNI-Times" pitchFamily="2" charset="0"/>
              </a:rPr>
              <a:t>Theá</a:t>
            </a:r>
            <a:r>
              <a:rPr lang="en-US" sz="2400" b="1" dirty="0">
                <a:latin typeface="VNI-Times" pitchFamily="2" charset="0"/>
              </a:rPr>
              <a:t> </a:t>
            </a:r>
            <a:r>
              <a:rPr lang="en-US" sz="2400" b="1" dirty="0" err="1">
                <a:latin typeface="VNI-Times" pitchFamily="2" charset="0"/>
              </a:rPr>
              <a:t>naêng</a:t>
            </a:r>
            <a:r>
              <a:rPr lang="en-US" sz="2400" b="1" dirty="0">
                <a:latin typeface="VNI-Times" pitchFamily="2" charset="0"/>
              </a:rPr>
              <a:t>:</a:t>
            </a:r>
          </a:p>
        </p:txBody>
      </p:sp>
      <p:sp>
        <p:nvSpPr>
          <p:cNvPr id="420887" name="Line 23"/>
          <p:cNvSpPr>
            <a:spLocks noChangeShapeType="1"/>
          </p:cNvSpPr>
          <p:nvPr/>
        </p:nvSpPr>
        <p:spPr bwMode="auto">
          <a:xfrm>
            <a:off x="6629400" y="3581400"/>
            <a:ext cx="381000" cy="0"/>
          </a:xfrm>
          <a:prstGeom prst="line">
            <a:avLst/>
          </a:prstGeom>
          <a:noFill/>
          <a:ln w="9525">
            <a:solidFill>
              <a:schemeClr val="tx1"/>
            </a:solidFill>
            <a:round/>
            <a:headEnd/>
            <a:tailEnd type="arrow" w="med" len="med"/>
          </a:ln>
        </p:spPr>
        <p:txBody>
          <a:bodyPr/>
          <a:lstStyle/>
          <a:p>
            <a:endParaRPr lang="en-US"/>
          </a:p>
        </p:txBody>
      </p:sp>
      <p:sp>
        <p:nvSpPr>
          <p:cNvPr id="420888" name="Text Box 24"/>
          <p:cNvSpPr txBox="1">
            <a:spLocks noChangeArrowheads="1"/>
          </p:cNvSpPr>
          <p:nvPr/>
        </p:nvSpPr>
        <p:spPr bwMode="auto">
          <a:xfrm>
            <a:off x="7010400" y="3352800"/>
            <a:ext cx="1905000" cy="461665"/>
          </a:xfrm>
          <a:prstGeom prst="rect">
            <a:avLst/>
          </a:prstGeom>
          <a:noFill/>
          <a:ln w="9525">
            <a:noFill/>
            <a:miter lim="800000"/>
            <a:headEnd/>
            <a:tailEnd/>
          </a:ln>
        </p:spPr>
        <p:txBody>
          <a:bodyPr wrap="square">
            <a:spAutoFit/>
          </a:bodyPr>
          <a:lstStyle/>
          <a:p>
            <a:pPr algn="l">
              <a:spcBef>
                <a:spcPct val="50000"/>
              </a:spcBef>
            </a:pPr>
            <a:r>
              <a:rPr lang="en-US" sz="2400" b="1" dirty="0" err="1">
                <a:latin typeface="VNI-Times" pitchFamily="2" charset="0"/>
              </a:rPr>
              <a:t>Noäi</a:t>
            </a:r>
            <a:r>
              <a:rPr lang="en-US" sz="2400" b="1" dirty="0">
                <a:latin typeface="VNI-Times" pitchFamily="2" charset="0"/>
              </a:rPr>
              <a:t> </a:t>
            </a:r>
            <a:r>
              <a:rPr lang="en-US" sz="2400" b="1" dirty="0" err="1">
                <a:latin typeface="VNI-Times" pitchFamily="2" charset="0"/>
              </a:rPr>
              <a:t>naêng</a:t>
            </a:r>
            <a:r>
              <a:rPr lang="en-US" sz="2400" b="1" dirty="0">
                <a:latin typeface="VNI-Times" pitchFamily="2" charset="0"/>
              </a:rPr>
              <a:t> :</a:t>
            </a:r>
          </a:p>
        </p:txBody>
      </p:sp>
      <p:graphicFrame>
        <p:nvGraphicFramePr>
          <p:cNvPr id="420889" name="Object 25"/>
          <p:cNvGraphicFramePr>
            <a:graphicFrameLocks noGrp="1" noChangeAspect="1"/>
          </p:cNvGraphicFramePr>
          <p:nvPr>
            <p:ph sz="half" idx="1"/>
            <p:extLst>
              <p:ext uri="{D42A27DB-BD31-4B8C-83A1-F6EECF244321}">
                <p14:modId xmlns:p14="http://schemas.microsoft.com/office/powerpoint/2010/main" val="965495804"/>
              </p:ext>
            </p:extLst>
          </p:nvPr>
        </p:nvGraphicFramePr>
        <p:xfrm>
          <a:off x="8049419" y="2183403"/>
          <a:ext cx="360362" cy="609600"/>
        </p:xfrm>
        <a:graphic>
          <a:graphicData uri="http://schemas.openxmlformats.org/presentationml/2006/ole">
            <mc:AlternateContent xmlns:mc="http://schemas.openxmlformats.org/markup-compatibility/2006">
              <mc:Choice xmlns:v="urn:schemas-microsoft-com:vml" Requires="v">
                <p:oleObj name="Equation" r:id="rId3" imgW="215640" imgH="228600" progId="Equation.DSMT4">
                  <p:embed/>
                </p:oleObj>
              </mc:Choice>
              <mc:Fallback>
                <p:oleObj name="Equation" r:id="rId3" imgW="215640" imgH="228600" progId="Equation.DSMT4">
                  <p:embed/>
                  <p:pic>
                    <p:nvPicPr>
                      <p:cNvPr id="420889"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9419" y="2183403"/>
                        <a:ext cx="360362" cy="609600"/>
                      </a:xfrm>
                      <a:prstGeom prst="rect">
                        <a:avLst/>
                      </a:prstGeom>
                      <a:noFill/>
                    </p:spPr>
                  </p:pic>
                </p:oleObj>
              </mc:Fallback>
            </mc:AlternateContent>
          </a:graphicData>
        </a:graphic>
      </p:graphicFrame>
      <p:graphicFrame>
        <p:nvGraphicFramePr>
          <p:cNvPr id="420891" name="Object 27"/>
          <p:cNvGraphicFramePr>
            <a:graphicFrameLocks noGrp="1" noChangeAspect="1"/>
          </p:cNvGraphicFramePr>
          <p:nvPr>
            <p:ph sz="quarter" idx="2"/>
            <p:extLst>
              <p:ext uri="{D42A27DB-BD31-4B8C-83A1-F6EECF244321}">
                <p14:modId xmlns:p14="http://schemas.microsoft.com/office/powerpoint/2010/main" val="82293909"/>
              </p:ext>
            </p:extLst>
          </p:nvPr>
        </p:nvGraphicFramePr>
        <p:xfrm>
          <a:off x="8037226" y="2823647"/>
          <a:ext cx="457200" cy="548640"/>
        </p:xfrm>
        <a:graphic>
          <a:graphicData uri="http://schemas.openxmlformats.org/presentationml/2006/ole">
            <mc:AlternateContent xmlns:mc="http://schemas.openxmlformats.org/markup-compatibility/2006">
              <mc:Choice xmlns:v="urn:schemas-microsoft-com:vml" Requires="v">
                <p:oleObj name="Equation" r:id="rId5" imgW="190440" imgH="228600" progId="Equation.DSMT4">
                  <p:embed/>
                </p:oleObj>
              </mc:Choice>
              <mc:Fallback>
                <p:oleObj name="Equation" r:id="rId5" imgW="190440" imgH="228600" progId="Equation.DSMT4">
                  <p:embed/>
                  <p:pic>
                    <p:nvPicPr>
                      <p:cNvPr id="420891"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37226" y="2823647"/>
                        <a:ext cx="457200" cy="548640"/>
                      </a:xfrm>
                      <a:prstGeom prst="rect">
                        <a:avLst/>
                      </a:prstGeom>
                      <a:noFill/>
                    </p:spPr>
                  </p:pic>
                </p:oleObj>
              </mc:Fallback>
            </mc:AlternateContent>
          </a:graphicData>
        </a:graphic>
      </p:graphicFrame>
      <p:graphicFrame>
        <p:nvGraphicFramePr>
          <p:cNvPr id="420894" name="Object 30"/>
          <p:cNvGraphicFramePr>
            <a:graphicFrameLocks noGrp="1" noChangeAspect="1"/>
          </p:cNvGraphicFramePr>
          <p:nvPr>
            <p:ph sz="quarter" idx="3"/>
            <p:extLst>
              <p:ext uri="{D42A27DB-BD31-4B8C-83A1-F6EECF244321}">
                <p14:modId xmlns:p14="http://schemas.microsoft.com/office/powerpoint/2010/main" val="307204759"/>
              </p:ext>
            </p:extLst>
          </p:nvPr>
        </p:nvGraphicFramePr>
        <p:xfrm>
          <a:off x="8391525" y="3402013"/>
          <a:ext cx="523875" cy="564380"/>
        </p:xfrm>
        <a:graphic>
          <a:graphicData uri="http://schemas.openxmlformats.org/presentationml/2006/ole">
            <mc:AlternateContent xmlns:mc="http://schemas.openxmlformats.org/markup-compatibility/2006">
              <mc:Choice xmlns:v="urn:schemas-microsoft-com:vml" Requires="v">
                <p:oleObj name="Equation" r:id="rId7" imgW="164880" imgH="177480" progId="Equation.DSMT4">
                  <p:embed/>
                </p:oleObj>
              </mc:Choice>
              <mc:Fallback>
                <p:oleObj name="Equation" r:id="rId7" imgW="164880" imgH="177480" progId="Equation.DSMT4">
                  <p:embed/>
                  <p:pic>
                    <p:nvPicPr>
                      <p:cNvPr id="420894" name="Object 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91525" y="3402013"/>
                        <a:ext cx="523875" cy="564380"/>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0869"/>
                                        </p:tgtEl>
                                        <p:attrNameLst>
                                          <p:attrName>style.visibility</p:attrName>
                                        </p:attrNameLst>
                                      </p:cBhvr>
                                      <p:to>
                                        <p:strVal val="visible"/>
                                      </p:to>
                                    </p:set>
                                    <p:animEffect transition="in" filter="blinds(horizontal)">
                                      <p:cBhvr>
                                        <p:cTn id="7" dur="500"/>
                                        <p:tgtEl>
                                          <p:spTgt spid="42086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20870"/>
                                        </p:tgtEl>
                                        <p:attrNameLst>
                                          <p:attrName>style.visibility</p:attrName>
                                        </p:attrNameLst>
                                      </p:cBhvr>
                                      <p:to>
                                        <p:strVal val="visible"/>
                                      </p:to>
                                    </p:set>
                                    <p:animEffect transition="in" filter="blinds(horizontal)">
                                      <p:cBhvr>
                                        <p:cTn id="12" dur="500"/>
                                        <p:tgtEl>
                                          <p:spTgt spid="42087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20871"/>
                                        </p:tgtEl>
                                        <p:attrNameLst>
                                          <p:attrName>style.visibility</p:attrName>
                                        </p:attrNameLst>
                                      </p:cBhvr>
                                      <p:to>
                                        <p:strVal val="visible"/>
                                      </p:to>
                                    </p:set>
                                    <p:animEffect transition="in" filter="blinds(horizontal)">
                                      <p:cBhvr>
                                        <p:cTn id="17" dur="500"/>
                                        <p:tgtEl>
                                          <p:spTgt spid="42087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20881"/>
                                        </p:tgtEl>
                                        <p:attrNameLst>
                                          <p:attrName>style.visibility</p:attrName>
                                        </p:attrNameLst>
                                      </p:cBhvr>
                                      <p:to>
                                        <p:strVal val="visible"/>
                                      </p:to>
                                    </p:set>
                                    <p:animEffect transition="in" filter="blinds(horizontal)">
                                      <p:cBhvr>
                                        <p:cTn id="22" dur="500"/>
                                        <p:tgtEl>
                                          <p:spTgt spid="420881"/>
                                        </p:tgtEl>
                                      </p:cBhvr>
                                    </p:animEffect>
                                  </p:childTnLst>
                                </p:cTn>
                              </p:par>
                              <p:par>
                                <p:cTn id="23" presetID="3" presetClass="entr" presetSubtype="10" fill="hold" nodeType="withEffect">
                                  <p:stCondLst>
                                    <p:cond delay="0"/>
                                  </p:stCondLst>
                                  <p:childTnLst>
                                    <p:set>
                                      <p:cBhvr>
                                        <p:cTn id="24" dur="1" fill="hold">
                                          <p:stCondLst>
                                            <p:cond delay="0"/>
                                          </p:stCondLst>
                                        </p:cTn>
                                        <p:tgtEl>
                                          <p:spTgt spid="420889"/>
                                        </p:tgtEl>
                                        <p:attrNameLst>
                                          <p:attrName>style.visibility</p:attrName>
                                        </p:attrNameLst>
                                      </p:cBhvr>
                                      <p:to>
                                        <p:strVal val="visible"/>
                                      </p:to>
                                    </p:set>
                                    <p:animEffect transition="in" filter="blinds(horizontal)">
                                      <p:cBhvr>
                                        <p:cTn id="25" dur="500"/>
                                        <p:tgtEl>
                                          <p:spTgt spid="420889"/>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420882"/>
                                        </p:tgtEl>
                                        <p:attrNameLst>
                                          <p:attrName>style.visibility</p:attrName>
                                        </p:attrNameLst>
                                      </p:cBhvr>
                                      <p:to>
                                        <p:strVal val="visible"/>
                                      </p:to>
                                    </p:set>
                                    <p:animEffect transition="in" filter="blinds(horizontal)">
                                      <p:cBhvr>
                                        <p:cTn id="28" dur="500"/>
                                        <p:tgtEl>
                                          <p:spTgt spid="420882"/>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420891"/>
                                        </p:tgtEl>
                                        <p:attrNameLst>
                                          <p:attrName>style.visibility</p:attrName>
                                        </p:attrNameLst>
                                      </p:cBhvr>
                                      <p:to>
                                        <p:strVal val="visible"/>
                                      </p:to>
                                    </p:set>
                                    <p:animEffect transition="in" filter="box(in)">
                                      <p:cBhvr>
                                        <p:cTn id="33" dur="500"/>
                                        <p:tgtEl>
                                          <p:spTgt spid="420891"/>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420886"/>
                                        </p:tgtEl>
                                        <p:attrNameLst>
                                          <p:attrName>style.visibility</p:attrName>
                                        </p:attrNameLst>
                                      </p:cBhvr>
                                      <p:to>
                                        <p:strVal val="visible"/>
                                      </p:to>
                                    </p:set>
                                    <p:animEffect transition="in" filter="box(in)">
                                      <p:cBhvr>
                                        <p:cTn id="36" dur="500"/>
                                        <p:tgtEl>
                                          <p:spTgt spid="420886"/>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420884"/>
                                        </p:tgtEl>
                                        <p:attrNameLst>
                                          <p:attrName>style.visibility</p:attrName>
                                        </p:attrNameLst>
                                      </p:cBhvr>
                                      <p:to>
                                        <p:strVal val="visible"/>
                                      </p:to>
                                    </p:set>
                                    <p:animEffect transition="in" filter="box(in)">
                                      <p:cBhvr>
                                        <p:cTn id="39" dur="500"/>
                                        <p:tgtEl>
                                          <p:spTgt spid="420884"/>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nodeType="clickEffect">
                                  <p:stCondLst>
                                    <p:cond delay="0"/>
                                  </p:stCondLst>
                                  <p:childTnLst>
                                    <p:set>
                                      <p:cBhvr>
                                        <p:cTn id="43" dur="1" fill="hold">
                                          <p:stCondLst>
                                            <p:cond delay="0"/>
                                          </p:stCondLst>
                                        </p:cTn>
                                        <p:tgtEl>
                                          <p:spTgt spid="420894"/>
                                        </p:tgtEl>
                                        <p:attrNameLst>
                                          <p:attrName>style.visibility</p:attrName>
                                        </p:attrNameLst>
                                      </p:cBhvr>
                                      <p:to>
                                        <p:strVal val="visible"/>
                                      </p:to>
                                    </p:set>
                                    <p:animEffect transition="in" filter="checkerboard(across)">
                                      <p:cBhvr>
                                        <p:cTn id="44" dur="500"/>
                                        <p:tgtEl>
                                          <p:spTgt spid="420894"/>
                                        </p:tgtEl>
                                      </p:cBhvr>
                                    </p:animEffect>
                                  </p:childTnLst>
                                </p:cTn>
                              </p:par>
                              <p:par>
                                <p:cTn id="45" presetID="5" presetClass="entr" presetSubtype="10" fill="hold" grpId="0" nodeType="withEffect">
                                  <p:stCondLst>
                                    <p:cond delay="0"/>
                                  </p:stCondLst>
                                  <p:childTnLst>
                                    <p:set>
                                      <p:cBhvr>
                                        <p:cTn id="46" dur="1" fill="hold">
                                          <p:stCondLst>
                                            <p:cond delay="0"/>
                                          </p:stCondLst>
                                        </p:cTn>
                                        <p:tgtEl>
                                          <p:spTgt spid="420888"/>
                                        </p:tgtEl>
                                        <p:attrNameLst>
                                          <p:attrName>style.visibility</p:attrName>
                                        </p:attrNameLst>
                                      </p:cBhvr>
                                      <p:to>
                                        <p:strVal val="visible"/>
                                      </p:to>
                                    </p:set>
                                    <p:animEffect transition="in" filter="checkerboard(across)">
                                      <p:cBhvr>
                                        <p:cTn id="47" dur="500"/>
                                        <p:tgtEl>
                                          <p:spTgt spid="420888"/>
                                        </p:tgtEl>
                                      </p:cBhvr>
                                    </p:animEffect>
                                  </p:childTnLst>
                                </p:cTn>
                              </p:par>
                              <p:par>
                                <p:cTn id="48" presetID="5" presetClass="entr" presetSubtype="10" fill="hold" grpId="0" nodeType="withEffect">
                                  <p:stCondLst>
                                    <p:cond delay="0"/>
                                  </p:stCondLst>
                                  <p:childTnLst>
                                    <p:set>
                                      <p:cBhvr>
                                        <p:cTn id="49" dur="1" fill="hold">
                                          <p:stCondLst>
                                            <p:cond delay="0"/>
                                          </p:stCondLst>
                                        </p:cTn>
                                        <p:tgtEl>
                                          <p:spTgt spid="420887"/>
                                        </p:tgtEl>
                                        <p:attrNameLst>
                                          <p:attrName>style.visibility</p:attrName>
                                        </p:attrNameLst>
                                      </p:cBhvr>
                                      <p:to>
                                        <p:strVal val="visible"/>
                                      </p:to>
                                    </p:set>
                                    <p:animEffect transition="in" filter="checkerboard(across)">
                                      <p:cBhvr>
                                        <p:cTn id="50" dur="500"/>
                                        <p:tgtEl>
                                          <p:spTgt spid="420887"/>
                                        </p:tgtEl>
                                      </p:cBhvr>
                                    </p:animEffect>
                                  </p:childTnLst>
                                </p:cTn>
                              </p:par>
                            </p:childTnLst>
                          </p:cTn>
                        </p:par>
                      </p:childTnLst>
                    </p:cTn>
                  </p:par>
                  <p:par>
                    <p:cTn id="51" fill="hold">
                      <p:stCondLst>
                        <p:cond delay="indefinite"/>
                      </p:stCondLst>
                      <p:childTnLst>
                        <p:par>
                          <p:cTn id="52" fill="hold">
                            <p:stCondLst>
                              <p:cond delay="0"/>
                            </p:stCondLst>
                            <p:childTnLst>
                              <p:par>
                                <p:cTn id="53" presetID="5" presetClass="entr" presetSubtype="10" fill="hold" grpId="0" nodeType="clickEffect">
                                  <p:stCondLst>
                                    <p:cond delay="0"/>
                                  </p:stCondLst>
                                  <p:childTnLst>
                                    <p:set>
                                      <p:cBhvr>
                                        <p:cTn id="54" dur="1" fill="hold">
                                          <p:stCondLst>
                                            <p:cond delay="0"/>
                                          </p:stCondLst>
                                        </p:cTn>
                                        <p:tgtEl>
                                          <p:spTgt spid="420876"/>
                                        </p:tgtEl>
                                        <p:attrNameLst>
                                          <p:attrName>style.visibility</p:attrName>
                                        </p:attrNameLst>
                                      </p:cBhvr>
                                      <p:to>
                                        <p:strVal val="visible"/>
                                      </p:to>
                                    </p:set>
                                    <p:animEffect transition="in" filter="checkerboard(across)">
                                      <p:cBhvr>
                                        <p:cTn id="55" dur="500"/>
                                        <p:tgtEl>
                                          <p:spTgt spid="420876"/>
                                        </p:tgtEl>
                                      </p:cBhvr>
                                    </p:animEffect>
                                  </p:childTnLst>
                                </p:cTn>
                              </p:par>
                              <p:par>
                                <p:cTn id="56" presetID="5" presetClass="entr" presetSubtype="10" fill="hold" grpId="0" nodeType="withEffect">
                                  <p:stCondLst>
                                    <p:cond delay="0"/>
                                  </p:stCondLst>
                                  <p:childTnLst>
                                    <p:set>
                                      <p:cBhvr>
                                        <p:cTn id="57" dur="1" fill="hold">
                                          <p:stCondLst>
                                            <p:cond delay="0"/>
                                          </p:stCondLst>
                                        </p:cTn>
                                        <p:tgtEl>
                                          <p:spTgt spid="420877"/>
                                        </p:tgtEl>
                                        <p:attrNameLst>
                                          <p:attrName>style.visibility</p:attrName>
                                        </p:attrNameLst>
                                      </p:cBhvr>
                                      <p:to>
                                        <p:strVal val="visible"/>
                                      </p:to>
                                    </p:set>
                                    <p:animEffect transition="in" filter="checkerboard(across)">
                                      <p:cBhvr>
                                        <p:cTn id="58" dur="500"/>
                                        <p:tgtEl>
                                          <p:spTgt spid="420877"/>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420872"/>
                                        </p:tgtEl>
                                        <p:attrNameLst>
                                          <p:attrName>style.visibility</p:attrName>
                                        </p:attrNameLst>
                                      </p:cBhvr>
                                      <p:to>
                                        <p:strVal val="visible"/>
                                      </p:to>
                                    </p:set>
                                    <p:animEffect transition="in" filter="blinds(horizontal)">
                                      <p:cBhvr>
                                        <p:cTn id="63" dur="500"/>
                                        <p:tgtEl>
                                          <p:spTgt spid="420872"/>
                                        </p:tgtEl>
                                      </p:cBhvr>
                                    </p:animEffect>
                                  </p:childTnLst>
                                </p:cTn>
                              </p:par>
                            </p:childTnLst>
                          </p:cTn>
                        </p:par>
                      </p:childTnLst>
                    </p:cTn>
                  </p:par>
                  <p:par>
                    <p:cTn id="64" fill="hold">
                      <p:stCondLst>
                        <p:cond delay="indefinite"/>
                      </p:stCondLst>
                      <p:childTnLst>
                        <p:par>
                          <p:cTn id="65" fill="hold">
                            <p:stCondLst>
                              <p:cond delay="0"/>
                            </p:stCondLst>
                            <p:childTnLst>
                              <p:par>
                                <p:cTn id="66" presetID="5" presetClass="entr" presetSubtype="10" fill="hold" grpId="0" nodeType="clickEffect">
                                  <p:stCondLst>
                                    <p:cond delay="0"/>
                                  </p:stCondLst>
                                  <p:childTnLst>
                                    <p:set>
                                      <p:cBhvr>
                                        <p:cTn id="67" dur="1" fill="hold">
                                          <p:stCondLst>
                                            <p:cond delay="0"/>
                                          </p:stCondLst>
                                        </p:cTn>
                                        <p:tgtEl>
                                          <p:spTgt spid="420874"/>
                                        </p:tgtEl>
                                        <p:attrNameLst>
                                          <p:attrName>style.visibility</p:attrName>
                                        </p:attrNameLst>
                                      </p:cBhvr>
                                      <p:to>
                                        <p:strVal val="visible"/>
                                      </p:to>
                                    </p:set>
                                    <p:animEffect transition="in" filter="checkerboard(across)">
                                      <p:cBhvr>
                                        <p:cTn id="68" dur="500"/>
                                        <p:tgtEl>
                                          <p:spTgt spid="420874"/>
                                        </p:tgtEl>
                                      </p:cBhvr>
                                    </p:animEffect>
                                  </p:childTnLst>
                                </p:cTn>
                              </p:par>
                              <p:par>
                                <p:cTn id="69" presetID="5" presetClass="entr" presetSubtype="10" fill="hold" grpId="0" nodeType="withEffect">
                                  <p:stCondLst>
                                    <p:cond delay="0"/>
                                  </p:stCondLst>
                                  <p:childTnLst>
                                    <p:set>
                                      <p:cBhvr>
                                        <p:cTn id="70" dur="1" fill="hold">
                                          <p:stCondLst>
                                            <p:cond delay="0"/>
                                          </p:stCondLst>
                                        </p:cTn>
                                        <p:tgtEl>
                                          <p:spTgt spid="420875"/>
                                        </p:tgtEl>
                                        <p:attrNameLst>
                                          <p:attrName>style.visibility</p:attrName>
                                        </p:attrNameLst>
                                      </p:cBhvr>
                                      <p:to>
                                        <p:strVal val="visible"/>
                                      </p:to>
                                    </p:set>
                                    <p:animEffect transition="in" filter="checkerboard(across)">
                                      <p:cBhvr>
                                        <p:cTn id="71" dur="500"/>
                                        <p:tgtEl>
                                          <p:spTgt spid="420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9" grpId="0"/>
      <p:bldP spid="420870" grpId="0"/>
      <p:bldP spid="420871" grpId="0"/>
      <p:bldP spid="420872" grpId="0"/>
      <p:bldP spid="420874" grpId="0" animBg="1"/>
      <p:bldP spid="420875" grpId="0"/>
      <p:bldP spid="420876" grpId="0" animBg="1"/>
      <p:bldP spid="420877" grpId="0"/>
      <p:bldP spid="420881" grpId="0" animBg="1"/>
      <p:bldP spid="420882" grpId="0"/>
      <p:bldP spid="420884" grpId="0" animBg="1"/>
      <p:bldP spid="420886" grpId="0"/>
      <p:bldP spid="420887" grpId="0" animBg="1"/>
      <p:bldP spid="42088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60" name="Text Box 4"/>
          <p:cNvSpPr txBox="1">
            <a:spLocks noChangeArrowheads="1"/>
          </p:cNvSpPr>
          <p:nvPr/>
        </p:nvSpPr>
        <p:spPr bwMode="auto">
          <a:xfrm>
            <a:off x="152400" y="152400"/>
            <a:ext cx="8839200" cy="584775"/>
          </a:xfrm>
          <a:prstGeom prst="rect">
            <a:avLst/>
          </a:prstGeom>
          <a:noFill/>
          <a:ln w="9525">
            <a:noFill/>
            <a:miter lim="800000"/>
            <a:headEnd/>
            <a:tailEnd/>
          </a:ln>
        </p:spPr>
        <p:txBody>
          <a:bodyPr wrap="square">
            <a:spAutoFit/>
          </a:bodyPr>
          <a:lstStyle/>
          <a:p>
            <a:pPr algn="ctr">
              <a:spcBef>
                <a:spcPct val="50000"/>
              </a:spcBef>
            </a:pPr>
            <a:r>
              <a:rPr lang="en-US" sz="3200" b="1" u="sng" dirty="0" err="1">
                <a:solidFill>
                  <a:srgbClr val="FF0000"/>
                </a:solidFill>
                <a:latin typeface="VNI-Times" pitchFamily="2" charset="0"/>
              </a:rPr>
              <a:t>Naêng</a:t>
            </a:r>
            <a:r>
              <a:rPr lang="en-US" sz="3200" b="1" u="sng" dirty="0">
                <a:solidFill>
                  <a:srgbClr val="FF0000"/>
                </a:solidFill>
                <a:latin typeface="VNI-Times" pitchFamily="2" charset="0"/>
              </a:rPr>
              <a:t> </a:t>
            </a:r>
            <a:r>
              <a:rPr lang="en-US" sz="3200" b="1" u="sng" dirty="0" err="1">
                <a:solidFill>
                  <a:srgbClr val="FF0000"/>
                </a:solidFill>
                <a:latin typeface="VNI-Times" pitchFamily="2" charset="0"/>
              </a:rPr>
              <a:t>löôïng</a:t>
            </a:r>
            <a:r>
              <a:rPr lang="en-US" sz="3200" b="1" u="sng" dirty="0">
                <a:solidFill>
                  <a:srgbClr val="FF0000"/>
                </a:solidFill>
                <a:latin typeface="VNI-Times" pitchFamily="2" charset="0"/>
              </a:rPr>
              <a:t> </a:t>
            </a:r>
            <a:r>
              <a:rPr lang="en-US" sz="3200" b="1" u="sng" dirty="0" err="1">
                <a:solidFill>
                  <a:srgbClr val="FF0000"/>
                </a:solidFill>
                <a:latin typeface="VNI-Times" pitchFamily="2" charset="0"/>
              </a:rPr>
              <a:t>cuûa</a:t>
            </a:r>
            <a:r>
              <a:rPr lang="en-US" sz="3200" b="1" u="sng" dirty="0">
                <a:solidFill>
                  <a:srgbClr val="FF0000"/>
                </a:solidFill>
                <a:latin typeface="VNI-Times" pitchFamily="2" charset="0"/>
              </a:rPr>
              <a:t> </a:t>
            </a:r>
            <a:r>
              <a:rPr lang="en-US" sz="3200" b="1" u="sng" dirty="0" err="1">
                <a:solidFill>
                  <a:srgbClr val="FF0000"/>
                </a:solidFill>
                <a:latin typeface="VNI-Times" pitchFamily="2" charset="0"/>
              </a:rPr>
              <a:t>moät</a:t>
            </a:r>
            <a:r>
              <a:rPr lang="en-US" sz="3200" b="1" u="sng" dirty="0">
                <a:solidFill>
                  <a:srgbClr val="FF0000"/>
                </a:solidFill>
                <a:latin typeface="VNI-Times" pitchFamily="2" charset="0"/>
              </a:rPr>
              <a:t> </a:t>
            </a:r>
            <a:r>
              <a:rPr lang="en-US" sz="3200" b="1" u="sng" dirty="0" err="1">
                <a:solidFill>
                  <a:srgbClr val="FF0000"/>
                </a:solidFill>
                <a:latin typeface="VNI-Times" pitchFamily="2" charset="0"/>
              </a:rPr>
              <a:t>heä</a:t>
            </a:r>
            <a:r>
              <a:rPr lang="en-US" sz="3200" b="1" u="sng" dirty="0">
                <a:solidFill>
                  <a:srgbClr val="FF0000"/>
                </a:solidFill>
                <a:latin typeface="VNI-Times" pitchFamily="2" charset="0"/>
              </a:rPr>
              <a:t> (</a:t>
            </a:r>
            <a:r>
              <a:rPr lang="en-US" sz="3200" b="1" u="sng" dirty="0" err="1">
                <a:solidFill>
                  <a:srgbClr val="FF0000"/>
                </a:solidFill>
                <a:latin typeface="VNI-Times" pitchFamily="2" charset="0"/>
              </a:rPr>
              <a:t>khoái</a:t>
            </a:r>
            <a:r>
              <a:rPr lang="en-US" sz="3200" b="1" u="sng" dirty="0">
                <a:solidFill>
                  <a:srgbClr val="FF0000"/>
                </a:solidFill>
                <a:latin typeface="VNI-Times" pitchFamily="2" charset="0"/>
              </a:rPr>
              <a:t> ) </a:t>
            </a:r>
            <a:r>
              <a:rPr lang="en-US" sz="3200" b="1" u="sng" dirty="0" err="1">
                <a:solidFill>
                  <a:srgbClr val="FF0000"/>
                </a:solidFill>
                <a:latin typeface="VNI-Times" pitchFamily="2" charset="0"/>
              </a:rPr>
              <a:t>khí</a:t>
            </a:r>
            <a:r>
              <a:rPr lang="en-US" sz="3200" b="1" u="sng" dirty="0">
                <a:solidFill>
                  <a:srgbClr val="FF0000"/>
                </a:solidFill>
                <a:latin typeface="VNI-Times" pitchFamily="2" charset="0"/>
              </a:rPr>
              <a:t> </a:t>
            </a:r>
            <a:r>
              <a:rPr lang="en-US" sz="3200" b="1" u="sng" dirty="0" err="1">
                <a:solidFill>
                  <a:srgbClr val="FF0000"/>
                </a:solidFill>
                <a:latin typeface="VNI-Times" pitchFamily="2" charset="0"/>
              </a:rPr>
              <a:t>lyù</a:t>
            </a:r>
            <a:r>
              <a:rPr lang="en-US" sz="3200" b="1" u="sng" dirty="0">
                <a:solidFill>
                  <a:srgbClr val="FF0000"/>
                </a:solidFill>
                <a:latin typeface="VNI-Times" pitchFamily="2" charset="0"/>
              </a:rPr>
              <a:t> </a:t>
            </a:r>
            <a:r>
              <a:rPr lang="en-US" sz="3200" b="1" u="sng" dirty="0" err="1">
                <a:solidFill>
                  <a:srgbClr val="FF0000"/>
                </a:solidFill>
                <a:latin typeface="VNI-Times" pitchFamily="2" charset="0"/>
              </a:rPr>
              <a:t>töôûng</a:t>
            </a:r>
            <a:r>
              <a:rPr lang="en-US" sz="3200" b="1" u="sng" dirty="0">
                <a:solidFill>
                  <a:srgbClr val="FF0000"/>
                </a:solidFill>
                <a:latin typeface="VNI-Times" pitchFamily="2" charset="0"/>
              </a:rPr>
              <a:t> :</a:t>
            </a:r>
          </a:p>
        </p:txBody>
      </p:sp>
      <p:graphicFrame>
        <p:nvGraphicFramePr>
          <p:cNvPr id="429061" name="Object 5"/>
          <p:cNvGraphicFramePr>
            <a:graphicFrameLocks noGrp="1" noChangeAspect="1"/>
          </p:cNvGraphicFramePr>
          <p:nvPr>
            <p:ph sz="half" idx="1"/>
          </p:nvPr>
        </p:nvGraphicFramePr>
        <p:xfrm>
          <a:off x="1447800" y="1195388"/>
          <a:ext cx="2927350" cy="633412"/>
        </p:xfrm>
        <a:graphic>
          <a:graphicData uri="http://schemas.openxmlformats.org/presentationml/2006/ole">
            <mc:AlternateContent xmlns:mc="http://schemas.openxmlformats.org/markup-compatibility/2006">
              <mc:Choice xmlns:v="urn:schemas-microsoft-com:vml" Requires="v">
                <p:oleObj name="Equation" r:id="rId2" imgW="1054080" imgH="228600" progId="Equation.DSMT4">
                  <p:embed/>
                </p:oleObj>
              </mc:Choice>
              <mc:Fallback>
                <p:oleObj name="Equation" r:id="rId2" imgW="1054080" imgH="228600" progId="Equation.DSMT4">
                  <p:embed/>
                  <p:pic>
                    <p:nvPicPr>
                      <p:cNvPr id="429061"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195388"/>
                        <a:ext cx="2927350" cy="633412"/>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9063" name="Object 7"/>
          <p:cNvGraphicFramePr>
            <a:graphicFrameLocks noGrp="1" noChangeAspect="1"/>
          </p:cNvGraphicFramePr>
          <p:nvPr>
            <p:ph sz="quarter" idx="2"/>
          </p:nvPr>
        </p:nvGraphicFramePr>
        <p:xfrm>
          <a:off x="5562600" y="3124200"/>
          <a:ext cx="3124200" cy="992188"/>
        </p:xfrm>
        <a:graphic>
          <a:graphicData uri="http://schemas.openxmlformats.org/presentationml/2006/ole">
            <mc:AlternateContent xmlns:mc="http://schemas.openxmlformats.org/markup-compatibility/2006">
              <mc:Choice xmlns:v="urn:schemas-microsoft-com:vml" Requires="v">
                <p:oleObj name="Equation" r:id="rId4" imgW="1358640" imgH="431640" progId="Equation.DSMT4">
                  <p:embed/>
                </p:oleObj>
              </mc:Choice>
              <mc:Fallback>
                <p:oleObj name="Equation" r:id="rId4" imgW="1358640" imgH="431640" progId="Equation.DSMT4">
                  <p:embed/>
                  <p:pic>
                    <p:nvPicPr>
                      <p:cNvPr id="429063"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2600" y="3124200"/>
                        <a:ext cx="3124200" cy="992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9066" name="Object 10"/>
          <p:cNvGraphicFramePr>
            <a:graphicFrameLocks noGrp="1" noChangeAspect="1"/>
          </p:cNvGraphicFramePr>
          <p:nvPr>
            <p:ph sz="quarter" idx="3"/>
            <p:extLst>
              <p:ext uri="{D42A27DB-BD31-4B8C-83A1-F6EECF244321}">
                <p14:modId xmlns:p14="http://schemas.microsoft.com/office/powerpoint/2010/main" val="1512288799"/>
              </p:ext>
            </p:extLst>
          </p:nvPr>
        </p:nvGraphicFramePr>
        <p:xfrm>
          <a:off x="2209800" y="4837569"/>
          <a:ext cx="3352800" cy="1187450"/>
        </p:xfrm>
        <a:graphic>
          <a:graphicData uri="http://schemas.openxmlformats.org/presentationml/2006/ole">
            <mc:AlternateContent xmlns:mc="http://schemas.openxmlformats.org/markup-compatibility/2006">
              <mc:Choice xmlns:v="urn:schemas-microsoft-com:vml" Requires="v">
                <p:oleObj name="Equation" r:id="rId6" imgW="1218960" imgH="431640" progId="Equation.DSMT4">
                  <p:embed/>
                </p:oleObj>
              </mc:Choice>
              <mc:Fallback>
                <p:oleObj name="Equation" r:id="rId6" imgW="1218960" imgH="431640" progId="Equation.DSMT4">
                  <p:embed/>
                  <p:pic>
                    <p:nvPicPr>
                      <p:cNvPr id="429066"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4837569"/>
                        <a:ext cx="3352800" cy="1187450"/>
                      </a:xfrm>
                      <a:prstGeom prst="rect">
                        <a:avLst/>
                      </a:prstGeom>
                      <a:solidFill>
                        <a:srgbClr val="C6FDA1"/>
                      </a:solidFill>
                    </p:spPr>
                  </p:pic>
                </p:oleObj>
              </mc:Fallback>
            </mc:AlternateContent>
          </a:graphicData>
        </a:graphic>
      </p:graphicFrame>
      <p:sp>
        <p:nvSpPr>
          <p:cNvPr id="429069" name="Line 13"/>
          <p:cNvSpPr>
            <a:spLocks noChangeShapeType="1"/>
          </p:cNvSpPr>
          <p:nvPr/>
        </p:nvSpPr>
        <p:spPr bwMode="auto">
          <a:xfrm flipH="1">
            <a:off x="1143000" y="1752600"/>
            <a:ext cx="1219200" cy="762000"/>
          </a:xfrm>
          <a:prstGeom prst="line">
            <a:avLst/>
          </a:prstGeom>
          <a:noFill/>
          <a:ln w="12700">
            <a:solidFill>
              <a:srgbClr val="0066FF"/>
            </a:solidFill>
            <a:prstDash val="dash"/>
            <a:round/>
            <a:headEnd/>
            <a:tailEnd type="arrow" w="med" len="med"/>
          </a:ln>
        </p:spPr>
        <p:txBody>
          <a:bodyPr/>
          <a:lstStyle/>
          <a:p>
            <a:endParaRPr lang="en-US"/>
          </a:p>
        </p:txBody>
      </p:sp>
      <p:sp>
        <p:nvSpPr>
          <p:cNvPr id="429070" name="Text Box 14"/>
          <p:cNvSpPr txBox="1">
            <a:spLocks noChangeArrowheads="1"/>
          </p:cNvSpPr>
          <p:nvPr/>
        </p:nvSpPr>
        <p:spPr bwMode="auto">
          <a:xfrm>
            <a:off x="0" y="2590800"/>
            <a:ext cx="2895600" cy="2246769"/>
          </a:xfrm>
          <a:prstGeom prst="rect">
            <a:avLst/>
          </a:prstGeom>
          <a:noFill/>
          <a:ln w="9525">
            <a:noFill/>
            <a:miter lim="800000"/>
            <a:headEnd/>
            <a:tailEnd/>
          </a:ln>
        </p:spPr>
        <p:txBody>
          <a:bodyPr wrap="square">
            <a:spAutoFit/>
          </a:bodyPr>
          <a:lstStyle/>
          <a:p>
            <a:pPr algn="l">
              <a:spcBef>
                <a:spcPct val="50000"/>
              </a:spcBef>
            </a:pPr>
            <a:r>
              <a:rPr lang="en-US" sz="2800" dirty="0" err="1">
                <a:latin typeface="VNI-Times" pitchFamily="2" charset="0"/>
              </a:rPr>
              <a:t>Khoái</a:t>
            </a:r>
            <a:r>
              <a:rPr lang="en-US" sz="2800" dirty="0">
                <a:latin typeface="VNI-Times" pitchFamily="2" charset="0"/>
              </a:rPr>
              <a:t> </a:t>
            </a:r>
            <a:r>
              <a:rPr lang="en-US" sz="2800" dirty="0" err="1">
                <a:latin typeface="VNI-Times" pitchFamily="2" charset="0"/>
              </a:rPr>
              <a:t>khí</a:t>
            </a:r>
            <a:r>
              <a:rPr lang="en-US" sz="2800" dirty="0">
                <a:latin typeface="VNI-Times" pitchFamily="2" charset="0"/>
              </a:rPr>
              <a:t> </a:t>
            </a:r>
            <a:r>
              <a:rPr lang="en-US" sz="2800" dirty="0" err="1">
                <a:latin typeface="VNI-Times" pitchFamily="2" charset="0"/>
              </a:rPr>
              <a:t>trong</a:t>
            </a:r>
            <a:r>
              <a:rPr lang="en-US" sz="2800" dirty="0">
                <a:latin typeface="VNI-Times" pitchFamily="2" charset="0"/>
              </a:rPr>
              <a:t> </a:t>
            </a:r>
            <a:r>
              <a:rPr lang="en-US" sz="2800" dirty="0" err="1">
                <a:latin typeface="VNI-Times" pitchFamily="2" charset="0"/>
              </a:rPr>
              <a:t>bình</a:t>
            </a:r>
            <a:r>
              <a:rPr lang="en-US" sz="2800" dirty="0">
                <a:latin typeface="VNI-Times" pitchFamily="2" charset="0"/>
              </a:rPr>
              <a:t> </a:t>
            </a:r>
            <a:r>
              <a:rPr lang="en-US" sz="2800" dirty="0" err="1">
                <a:latin typeface="VNI-Times" pitchFamily="2" charset="0"/>
              </a:rPr>
              <a:t>ñöùng</a:t>
            </a:r>
            <a:r>
              <a:rPr lang="en-US" sz="2800" dirty="0">
                <a:latin typeface="VNI-Times" pitchFamily="2" charset="0"/>
              </a:rPr>
              <a:t> </a:t>
            </a:r>
            <a:r>
              <a:rPr lang="en-US" sz="2800" dirty="0" err="1">
                <a:latin typeface="VNI-Times" pitchFamily="2" charset="0"/>
              </a:rPr>
              <a:t>yeân:Caû</a:t>
            </a:r>
            <a:r>
              <a:rPr lang="en-US" sz="2800" dirty="0">
                <a:latin typeface="VNI-Times" pitchFamily="2" charset="0"/>
              </a:rPr>
              <a:t> </a:t>
            </a:r>
            <a:r>
              <a:rPr lang="en-US" sz="2800" dirty="0" err="1">
                <a:latin typeface="VNI-Times" pitchFamily="2" charset="0"/>
              </a:rPr>
              <a:t>khoái</a:t>
            </a:r>
            <a:r>
              <a:rPr lang="en-US" sz="2800" dirty="0">
                <a:latin typeface="VNI-Times" pitchFamily="2" charset="0"/>
              </a:rPr>
              <a:t> </a:t>
            </a:r>
            <a:r>
              <a:rPr lang="en-US" sz="2800" dirty="0" err="1">
                <a:latin typeface="VNI-Times" pitchFamily="2" charset="0"/>
              </a:rPr>
              <a:t>khí</a:t>
            </a:r>
            <a:r>
              <a:rPr lang="en-US" sz="2800" dirty="0">
                <a:latin typeface="VNI-Times" pitchFamily="2" charset="0"/>
              </a:rPr>
              <a:t> </a:t>
            </a:r>
            <a:r>
              <a:rPr lang="en-US" sz="2800" dirty="0" err="1">
                <a:latin typeface="VNI-Times" pitchFamily="2" charset="0"/>
              </a:rPr>
              <a:t>khoâng</a:t>
            </a:r>
            <a:r>
              <a:rPr lang="en-US" sz="2800" dirty="0">
                <a:latin typeface="VNI-Times" pitchFamily="2" charset="0"/>
              </a:rPr>
              <a:t> </a:t>
            </a:r>
            <a:r>
              <a:rPr lang="en-US" sz="2800" dirty="0" err="1">
                <a:latin typeface="VNI-Times" pitchFamily="2" charset="0"/>
              </a:rPr>
              <a:t>ch</a:t>
            </a:r>
            <a:r>
              <a:rPr lang="en-US" sz="2800" dirty="0">
                <a:latin typeface="VNI-Times" pitchFamily="2" charset="0"/>
              </a:rPr>
              <a:t>/ñ </a:t>
            </a:r>
            <a:r>
              <a:rPr lang="en-US" sz="2800" dirty="0" err="1">
                <a:latin typeface="VNI-Times" pitchFamily="2" charset="0"/>
              </a:rPr>
              <a:t>coù</a:t>
            </a:r>
            <a:r>
              <a:rPr lang="en-US" sz="2800" dirty="0">
                <a:latin typeface="VNI-Times" pitchFamily="2" charset="0"/>
              </a:rPr>
              <a:t> </a:t>
            </a:r>
            <a:r>
              <a:rPr lang="en-US" sz="2800" dirty="0" err="1">
                <a:latin typeface="VNI-Times" pitchFamily="2" charset="0"/>
              </a:rPr>
              <a:t>höôùng</a:t>
            </a:r>
            <a:r>
              <a:rPr lang="en-US" sz="2800" dirty="0">
                <a:latin typeface="VNI-Times" pitchFamily="2" charset="0"/>
              </a:rPr>
              <a:t>.</a:t>
            </a:r>
            <a:r>
              <a:rPr lang="en-US" sz="2800" dirty="0">
                <a:latin typeface="Times" pitchFamily="18" charset="0"/>
              </a:rPr>
              <a:t>→ </a:t>
            </a:r>
            <a:r>
              <a:rPr lang="en-US" sz="2800" b="1" dirty="0">
                <a:latin typeface="Times" pitchFamily="18" charset="0"/>
                <a:sym typeface="Symbol" pitchFamily="18" charset="2"/>
              </a:rPr>
              <a:t> 0</a:t>
            </a:r>
          </a:p>
        </p:txBody>
      </p:sp>
      <p:sp>
        <p:nvSpPr>
          <p:cNvPr id="429071" name="Line 15"/>
          <p:cNvSpPr>
            <a:spLocks noChangeShapeType="1"/>
          </p:cNvSpPr>
          <p:nvPr/>
        </p:nvSpPr>
        <p:spPr bwMode="auto">
          <a:xfrm>
            <a:off x="3429000" y="1752600"/>
            <a:ext cx="457200" cy="762000"/>
          </a:xfrm>
          <a:prstGeom prst="line">
            <a:avLst/>
          </a:prstGeom>
          <a:noFill/>
          <a:ln w="12700">
            <a:solidFill>
              <a:srgbClr val="0066FF"/>
            </a:solidFill>
            <a:prstDash val="dash"/>
            <a:round/>
            <a:headEnd/>
            <a:tailEnd type="arrow" w="med" len="med"/>
          </a:ln>
        </p:spPr>
        <p:txBody>
          <a:bodyPr/>
          <a:lstStyle/>
          <a:p>
            <a:endParaRPr lang="en-US"/>
          </a:p>
        </p:txBody>
      </p:sp>
      <p:sp>
        <p:nvSpPr>
          <p:cNvPr id="429072" name="Text Box 16"/>
          <p:cNvSpPr txBox="1">
            <a:spLocks noChangeArrowheads="1"/>
          </p:cNvSpPr>
          <p:nvPr/>
        </p:nvSpPr>
        <p:spPr bwMode="auto">
          <a:xfrm>
            <a:off x="3124200" y="2590800"/>
            <a:ext cx="2362200" cy="1569660"/>
          </a:xfrm>
          <a:prstGeom prst="rect">
            <a:avLst/>
          </a:prstGeom>
          <a:noFill/>
          <a:ln w="9525">
            <a:noFill/>
            <a:miter lim="800000"/>
            <a:headEnd/>
            <a:tailEnd/>
          </a:ln>
        </p:spPr>
        <p:txBody>
          <a:bodyPr wrap="square">
            <a:spAutoFit/>
          </a:bodyPr>
          <a:lstStyle/>
          <a:p>
            <a:pPr algn="l">
              <a:spcBef>
                <a:spcPct val="50000"/>
              </a:spcBef>
            </a:pPr>
            <a:r>
              <a:rPr lang="en-US" sz="2400" dirty="0" err="1">
                <a:latin typeface="VNI-Times" pitchFamily="2" charset="0"/>
              </a:rPr>
              <a:t>Heä</a:t>
            </a:r>
            <a:r>
              <a:rPr lang="en-US" sz="2400" dirty="0">
                <a:latin typeface="VNI-Times" pitchFamily="2" charset="0"/>
              </a:rPr>
              <a:t> </a:t>
            </a:r>
            <a:r>
              <a:rPr lang="en-US" sz="2400" dirty="0" err="1">
                <a:latin typeface="VNI-Times" pitchFamily="2" charset="0"/>
              </a:rPr>
              <a:t>coâ</a:t>
            </a:r>
            <a:r>
              <a:rPr lang="en-US" sz="2400" dirty="0">
                <a:latin typeface="VNI-Times" pitchFamily="2" charset="0"/>
              </a:rPr>
              <a:t> </a:t>
            </a:r>
            <a:r>
              <a:rPr lang="en-US" sz="2400" dirty="0" err="1">
                <a:latin typeface="VNI-Times" pitchFamily="2" charset="0"/>
              </a:rPr>
              <a:t>laäp→Th</a:t>
            </a:r>
            <a:r>
              <a:rPr lang="en-US" sz="2400" dirty="0">
                <a:latin typeface="VNI-Times" pitchFamily="2" charset="0"/>
              </a:rPr>
              <a:t>/</a:t>
            </a:r>
            <a:r>
              <a:rPr lang="en-US" sz="2400" dirty="0" err="1">
                <a:latin typeface="VNI-Times" pitchFamily="2" charset="0"/>
              </a:rPr>
              <a:t>naêng</a:t>
            </a:r>
            <a:r>
              <a:rPr lang="en-US" sz="2400" dirty="0">
                <a:latin typeface="VNI-Times" pitchFamily="2" charset="0"/>
              </a:rPr>
              <a:t> </a:t>
            </a:r>
            <a:r>
              <a:rPr lang="en-US" sz="2400" dirty="0" err="1">
                <a:latin typeface="VNI-Times" pitchFamily="2" charset="0"/>
              </a:rPr>
              <a:t>trong</a:t>
            </a:r>
            <a:r>
              <a:rPr lang="en-US" sz="2400" dirty="0">
                <a:latin typeface="VNI-Times" pitchFamily="2" charset="0"/>
              </a:rPr>
              <a:t> </a:t>
            </a:r>
            <a:r>
              <a:rPr lang="en-US" sz="2400" dirty="0" err="1">
                <a:latin typeface="VNI-Times" pitchFamily="2" charset="0"/>
              </a:rPr>
              <a:t>tröôøng</a:t>
            </a:r>
            <a:r>
              <a:rPr lang="en-US" sz="2400" dirty="0">
                <a:latin typeface="VNI-Times" pitchFamily="2" charset="0"/>
              </a:rPr>
              <a:t> </a:t>
            </a:r>
            <a:r>
              <a:rPr lang="en-US" sz="2400" dirty="0" err="1">
                <a:latin typeface="VNI-Times" pitchFamily="2" charset="0"/>
              </a:rPr>
              <a:t>ngoøai</a:t>
            </a:r>
            <a:r>
              <a:rPr lang="en-US" sz="2400" dirty="0">
                <a:latin typeface="Times" pitchFamily="18" charset="0"/>
              </a:rPr>
              <a:t> </a:t>
            </a:r>
            <a:r>
              <a:rPr lang="en-US" sz="2400" b="1" dirty="0">
                <a:latin typeface="Times" pitchFamily="18" charset="0"/>
                <a:sym typeface="Symbol" pitchFamily="18" charset="2"/>
              </a:rPr>
              <a:t> 0</a:t>
            </a:r>
          </a:p>
        </p:txBody>
      </p:sp>
      <p:sp>
        <p:nvSpPr>
          <p:cNvPr id="429075" name="Text Box 19"/>
          <p:cNvSpPr txBox="1">
            <a:spLocks noChangeArrowheads="1"/>
          </p:cNvSpPr>
          <p:nvPr/>
        </p:nvSpPr>
        <p:spPr bwMode="auto">
          <a:xfrm>
            <a:off x="6019800" y="2590800"/>
            <a:ext cx="2971800" cy="461665"/>
          </a:xfrm>
          <a:prstGeom prst="rect">
            <a:avLst/>
          </a:prstGeom>
          <a:noFill/>
          <a:ln w="9525">
            <a:noFill/>
            <a:miter lim="800000"/>
            <a:headEnd/>
            <a:tailEnd/>
          </a:ln>
        </p:spPr>
        <p:txBody>
          <a:bodyPr wrap="square">
            <a:spAutoFit/>
          </a:bodyPr>
          <a:lstStyle/>
          <a:p>
            <a:pPr algn="l">
              <a:spcBef>
                <a:spcPct val="50000"/>
              </a:spcBef>
            </a:pPr>
            <a:r>
              <a:rPr lang="en-US" sz="2400" dirty="0" err="1">
                <a:latin typeface="VNI-Times" pitchFamily="2" charset="0"/>
              </a:rPr>
              <a:t>Noäi</a:t>
            </a:r>
            <a:r>
              <a:rPr lang="en-US" sz="2400" dirty="0">
                <a:latin typeface="VNI-Times" pitchFamily="2" charset="0"/>
              </a:rPr>
              <a:t> </a:t>
            </a:r>
            <a:r>
              <a:rPr lang="en-US" sz="2400" dirty="0" err="1">
                <a:latin typeface="VNI-Times" pitchFamily="2" charset="0"/>
              </a:rPr>
              <a:t>naêng</a:t>
            </a:r>
            <a:r>
              <a:rPr lang="en-US" sz="2400" dirty="0">
                <a:latin typeface="VNI-Times" pitchFamily="2" charset="0"/>
              </a:rPr>
              <a:t> </a:t>
            </a:r>
            <a:r>
              <a:rPr lang="en-US" sz="2400" dirty="0" err="1">
                <a:latin typeface="VNI-Times" pitchFamily="2" charset="0"/>
              </a:rPr>
              <a:t>cuûa</a:t>
            </a:r>
            <a:r>
              <a:rPr lang="en-US" sz="2400" dirty="0">
                <a:latin typeface="VNI-Times" pitchFamily="2" charset="0"/>
              </a:rPr>
              <a:t> </a:t>
            </a:r>
            <a:r>
              <a:rPr lang="en-US" sz="2400" dirty="0" err="1">
                <a:latin typeface="VNI-Times" pitchFamily="2" charset="0"/>
              </a:rPr>
              <a:t>heä</a:t>
            </a:r>
            <a:r>
              <a:rPr lang="en-US" sz="2400" dirty="0">
                <a:latin typeface="VNI-Times" pitchFamily="2" charset="0"/>
              </a:rPr>
              <a:t>:</a:t>
            </a:r>
          </a:p>
        </p:txBody>
      </p:sp>
      <p:sp>
        <p:nvSpPr>
          <p:cNvPr id="429076" name="Line 20"/>
          <p:cNvSpPr>
            <a:spLocks noChangeShapeType="1"/>
          </p:cNvSpPr>
          <p:nvPr/>
        </p:nvSpPr>
        <p:spPr bwMode="auto">
          <a:xfrm>
            <a:off x="4419600" y="1676400"/>
            <a:ext cx="2438400" cy="990600"/>
          </a:xfrm>
          <a:prstGeom prst="line">
            <a:avLst/>
          </a:prstGeom>
          <a:noFill/>
          <a:ln w="12700">
            <a:solidFill>
              <a:srgbClr val="0066FF"/>
            </a:solidFill>
            <a:prstDash val="dash"/>
            <a:round/>
            <a:headEnd/>
            <a:tailEnd type="arrow" w="med" len="med"/>
          </a:ln>
        </p:spPr>
        <p:txBody>
          <a:bodyPr/>
          <a:lstStyle/>
          <a:p>
            <a:endParaRPr lang="en-US"/>
          </a:p>
        </p:txBody>
      </p:sp>
      <p:sp>
        <p:nvSpPr>
          <p:cNvPr id="429077" name="Text Box 21"/>
          <p:cNvSpPr txBox="1">
            <a:spLocks noChangeArrowheads="1"/>
          </p:cNvSpPr>
          <p:nvPr/>
        </p:nvSpPr>
        <p:spPr bwMode="auto">
          <a:xfrm>
            <a:off x="6781800" y="4419600"/>
            <a:ext cx="2438400" cy="954107"/>
          </a:xfrm>
          <a:prstGeom prst="rect">
            <a:avLst/>
          </a:prstGeom>
          <a:noFill/>
          <a:ln w="9525">
            <a:noFill/>
            <a:miter lim="800000"/>
            <a:headEnd/>
            <a:tailEnd/>
          </a:ln>
        </p:spPr>
        <p:txBody>
          <a:bodyPr>
            <a:spAutoFit/>
          </a:bodyPr>
          <a:lstStyle/>
          <a:p>
            <a:pPr algn="l">
              <a:spcBef>
                <a:spcPct val="50000"/>
              </a:spcBef>
            </a:pPr>
            <a:r>
              <a:rPr lang="en-US" sz="2800" dirty="0" err="1">
                <a:latin typeface="VNI-Times" pitchFamily="2" charset="0"/>
              </a:rPr>
              <a:t>Khí</a:t>
            </a:r>
            <a:r>
              <a:rPr lang="en-US" sz="2800" dirty="0">
                <a:latin typeface="VNI-Times" pitchFamily="2" charset="0"/>
              </a:rPr>
              <a:t> </a:t>
            </a:r>
            <a:r>
              <a:rPr lang="en-US" sz="2800" dirty="0" err="1">
                <a:latin typeface="VNI-Times" pitchFamily="2" charset="0"/>
              </a:rPr>
              <a:t>lyù</a:t>
            </a:r>
            <a:r>
              <a:rPr lang="en-US" sz="2800" dirty="0">
                <a:latin typeface="VNI-Times" pitchFamily="2" charset="0"/>
              </a:rPr>
              <a:t> </a:t>
            </a:r>
            <a:r>
              <a:rPr lang="en-US" sz="2800" dirty="0" err="1">
                <a:latin typeface="VNI-Times" pitchFamily="2" charset="0"/>
              </a:rPr>
              <a:t>töôûng</a:t>
            </a:r>
            <a:r>
              <a:rPr lang="en-US" sz="2800" dirty="0">
                <a:latin typeface="VNI-Times" pitchFamily="2" charset="0"/>
              </a:rPr>
              <a:t> </a:t>
            </a:r>
            <a:r>
              <a:rPr lang="en-US" sz="2800" dirty="0">
                <a:latin typeface="Times" pitchFamily="18" charset="0"/>
              </a:rPr>
              <a:t>→ </a:t>
            </a:r>
            <a:r>
              <a:rPr lang="en-US" sz="2800" b="1" dirty="0">
                <a:latin typeface="Times" pitchFamily="18" charset="0"/>
                <a:sym typeface="Symbol" pitchFamily="18" charset="2"/>
              </a:rPr>
              <a:t> 0</a:t>
            </a:r>
          </a:p>
        </p:txBody>
      </p:sp>
      <p:sp>
        <p:nvSpPr>
          <p:cNvPr id="429079" name="Line 23"/>
          <p:cNvSpPr>
            <a:spLocks noChangeShapeType="1"/>
          </p:cNvSpPr>
          <p:nvPr/>
        </p:nvSpPr>
        <p:spPr bwMode="auto">
          <a:xfrm flipV="1">
            <a:off x="7924800" y="3886200"/>
            <a:ext cx="0" cy="533400"/>
          </a:xfrm>
          <a:prstGeom prst="line">
            <a:avLst/>
          </a:prstGeom>
          <a:noFill/>
          <a:ln w="12700">
            <a:solidFill>
              <a:schemeClr val="tx1"/>
            </a:solidFill>
            <a:prstDash val="dash"/>
            <a:round/>
            <a:headEnd/>
            <a:tailEnd type="arrow" w="med" len="med"/>
          </a:ln>
        </p:spPr>
        <p:txBody>
          <a:bodyPr/>
          <a:lstStyle/>
          <a:p>
            <a:endParaRPr lang="en-US"/>
          </a:p>
        </p:txBody>
      </p:sp>
      <p:sp>
        <p:nvSpPr>
          <p:cNvPr id="429080" name="Line 24"/>
          <p:cNvSpPr>
            <a:spLocks noChangeShapeType="1"/>
          </p:cNvSpPr>
          <p:nvPr/>
        </p:nvSpPr>
        <p:spPr bwMode="auto">
          <a:xfrm>
            <a:off x="2895600" y="1828799"/>
            <a:ext cx="0" cy="2987675"/>
          </a:xfrm>
          <a:prstGeom prst="line">
            <a:avLst/>
          </a:prstGeom>
          <a:noFill/>
          <a:ln w="12700">
            <a:solidFill>
              <a:schemeClr val="folHlink"/>
            </a:solidFill>
            <a:round/>
            <a:headEnd/>
            <a:tailEnd type="arrow"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29060"/>
                                        </p:tgtEl>
                                        <p:attrNameLst>
                                          <p:attrName>style.visibility</p:attrName>
                                        </p:attrNameLst>
                                      </p:cBhvr>
                                      <p:to>
                                        <p:strVal val="visible"/>
                                      </p:to>
                                    </p:set>
                                    <p:animEffect transition="in" filter="box(in)">
                                      <p:cBhvr>
                                        <p:cTn id="7" dur="500"/>
                                        <p:tgtEl>
                                          <p:spTgt spid="429060"/>
                                        </p:tgtEl>
                                      </p:cBhvr>
                                    </p:animEffect>
                                  </p:childTnLst>
                                </p:cTn>
                              </p:par>
                              <p:par>
                                <p:cTn id="8" presetID="4" presetClass="entr" presetSubtype="16" fill="hold" nodeType="withEffect">
                                  <p:stCondLst>
                                    <p:cond delay="0"/>
                                  </p:stCondLst>
                                  <p:childTnLst>
                                    <p:set>
                                      <p:cBhvr>
                                        <p:cTn id="9" dur="1" fill="hold">
                                          <p:stCondLst>
                                            <p:cond delay="0"/>
                                          </p:stCondLst>
                                        </p:cTn>
                                        <p:tgtEl>
                                          <p:spTgt spid="429061"/>
                                        </p:tgtEl>
                                        <p:attrNameLst>
                                          <p:attrName>style.visibility</p:attrName>
                                        </p:attrNameLst>
                                      </p:cBhvr>
                                      <p:to>
                                        <p:strVal val="visible"/>
                                      </p:to>
                                    </p:set>
                                    <p:animEffect transition="in" filter="box(in)">
                                      <p:cBhvr>
                                        <p:cTn id="10" dur="500"/>
                                        <p:tgtEl>
                                          <p:spTgt spid="42906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29069"/>
                                        </p:tgtEl>
                                        <p:attrNameLst>
                                          <p:attrName>style.visibility</p:attrName>
                                        </p:attrNameLst>
                                      </p:cBhvr>
                                      <p:to>
                                        <p:strVal val="visible"/>
                                      </p:to>
                                    </p:set>
                                    <p:animEffect transition="in" filter="blinds(horizontal)">
                                      <p:cBhvr>
                                        <p:cTn id="15" dur="500"/>
                                        <p:tgtEl>
                                          <p:spTgt spid="42906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29070"/>
                                        </p:tgtEl>
                                        <p:attrNameLst>
                                          <p:attrName>style.visibility</p:attrName>
                                        </p:attrNameLst>
                                      </p:cBhvr>
                                      <p:to>
                                        <p:strVal val="visible"/>
                                      </p:to>
                                    </p:set>
                                    <p:animEffect transition="in" filter="blinds(horizontal)">
                                      <p:cBhvr>
                                        <p:cTn id="18" dur="500"/>
                                        <p:tgtEl>
                                          <p:spTgt spid="429070"/>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429071"/>
                                        </p:tgtEl>
                                        <p:attrNameLst>
                                          <p:attrName>style.visibility</p:attrName>
                                        </p:attrNameLst>
                                      </p:cBhvr>
                                      <p:to>
                                        <p:strVal val="visible"/>
                                      </p:to>
                                    </p:set>
                                    <p:animEffect transition="in" filter="box(in)">
                                      <p:cBhvr>
                                        <p:cTn id="23" dur="500"/>
                                        <p:tgtEl>
                                          <p:spTgt spid="429071"/>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429072"/>
                                        </p:tgtEl>
                                        <p:attrNameLst>
                                          <p:attrName>style.visibility</p:attrName>
                                        </p:attrNameLst>
                                      </p:cBhvr>
                                      <p:to>
                                        <p:strVal val="visible"/>
                                      </p:to>
                                    </p:set>
                                    <p:animEffect transition="in" filter="box(in)">
                                      <p:cBhvr>
                                        <p:cTn id="26" dur="500"/>
                                        <p:tgtEl>
                                          <p:spTgt spid="429072"/>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429076"/>
                                        </p:tgtEl>
                                        <p:attrNameLst>
                                          <p:attrName>style.visibility</p:attrName>
                                        </p:attrNameLst>
                                      </p:cBhvr>
                                      <p:to>
                                        <p:strVal val="visible"/>
                                      </p:to>
                                    </p:set>
                                    <p:animEffect transition="in" filter="checkerboard(across)">
                                      <p:cBhvr>
                                        <p:cTn id="31" dur="500"/>
                                        <p:tgtEl>
                                          <p:spTgt spid="429076"/>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429075"/>
                                        </p:tgtEl>
                                        <p:attrNameLst>
                                          <p:attrName>style.visibility</p:attrName>
                                        </p:attrNameLst>
                                      </p:cBhvr>
                                      <p:to>
                                        <p:strVal val="visible"/>
                                      </p:to>
                                    </p:set>
                                    <p:animEffect transition="in" filter="checkerboard(across)">
                                      <p:cBhvr>
                                        <p:cTn id="34" dur="500"/>
                                        <p:tgtEl>
                                          <p:spTgt spid="429075"/>
                                        </p:tgtEl>
                                      </p:cBhvr>
                                    </p:animEffect>
                                  </p:childTnLst>
                                </p:cTn>
                              </p:par>
                              <p:par>
                                <p:cTn id="35" presetID="5" presetClass="entr" presetSubtype="10" fill="hold" nodeType="withEffect">
                                  <p:stCondLst>
                                    <p:cond delay="0"/>
                                  </p:stCondLst>
                                  <p:childTnLst>
                                    <p:set>
                                      <p:cBhvr>
                                        <p:cTn id="36" dur="1" fill="hold">
                                          <p:stCondLst>
                                            <p:cond delay="0"/>
                                          </p:stCondLst>
                                        </p:cTn>
                                        <p:tgtEl>
                                          <p:spTgt spid="429063"/>
                                        </p:tgtEl>
                                        <p:attrNameLst>
                                          <p:attrName>style.visibility</p:attrName>
                                        </p:attrNameLst>
                                      </p:cBhvr>
                                      <p:to>
                                        <p:strVal val="visible"/>
                                      </p:to>
                                    </p:set>
                                    <p:animEffect transition="in" filter="checkerboard(across)">
                                      <p:cBhvr>
                                        <p:cTn id="37" dur="500"/>
                                        <p:tgtEl>
                                          <p:spTgt spid="42906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29077"/>
                                        </p:tgtEl>
                                        <p:attrNameLst>
                                          <p:attrName>style.visibility</p:attrName>
                                        </p:attrNameLst>
                                      </p:cBhvr>
                                      <p:to>
                                        <p:strVal val="visible"/>
                                      </p:to>
                                    </p:set>
                                    <p:animEffect transition="in" filter="blinds(horizontal)">
                                      <p:cBhvr>
                                        <p:cTn id="42" dur="500"/>
                                        <p:tgtEl>
                                          <p:spTgt spid="429077"/>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429079"/>
                                        </p:tgtEl>
                                        <p:attrNameLst>
                                          <p:attrName>style.visibility</p:attrName>
                                        </p:attrNameLst>
                                      </p:cBhvr>
                                      <p:to>
                                        <p:strVal val="visible"/>
                                      </p:to>
                                    </p:set>
                                    <p:animEffect transition="in" filter="blinds(horizontal)">
                                      <p:cBhvr>
                                        <p:cTn id="45" dur="500"/>
                                        <p:tgtEl>
                                          <p:spTgt spid="429079"/>
                                        </p:tgtEl>
                                      </p:cBhvr>
                                    </p:animEffect>
                                  </p:childTnLst>
                                </p:cTn>
                              </p:par>
                            </p:childTnLst>
                          </p:cTn>
                        </p:par>
                      </p:childTnLst>
                    </p:cTn>
                  </p:par>
                  <p:par>
                    <p:cTn id="46" fill="hold">
                      <p:stCondLst>
                        <p:cond delay="indefinite"/>
                      </p:stCondLst>
                      <p:childTnLst>
                        <p:par>
                          <p:cTn id="47" fill="hold">
                            <p:stCondLst>
                              <p:cond delay="0"/>
                            </p:stCondLst>
                            <p:childTnLst>
                              <p:par>
                                <p:cTn id="48" presetID="8" presetClass="entr" presetSubtype="16" fill="hold" grpId="0" nodeType="clickEffect">
                                  <p:stCondLst>
                                    <p:cond delay="0"/>
                                  </p:stCondLst>
                                  <p:childTnLst>
                                    <p:set>
                                      <p:cBhvr>
                                        <p:cTn id="49" dur="1" fill="hold">
                                          <p:stCondLst>
                                            <p:cond delay="0"/>
                                          </p:stCondLst>
                                        </p:cTn>
                                        <p:tgtEl>
                                          <p:spTgt spid="429080"/>
                                        </p:tgtEl>
                                        <p:attrNameLst>
                                          <p:attrName>style.visibility</p:attrName>
                                        </p:attrNameLst>
                                      </p:cBhvr>
                                      <p:to>
                                        <p:strVal val="visible"/>
                                      </p:to>
                                    </p:set>
                                    <p:animEffect transition="in" filter="diamond(in)">
                                      <p:cBhvr>
                                        <p:cTn id="50" dur="2000"/>
                                        <p:tgtEl>
                                          <p:spTgt spid="429080"/>
                                        </p:tgtEl>
                                      </p:cBhvr>
                                    </p:animEffect>
                                  </p:childTnLst>
                                </p:cTn>
                              </p:par>
                              <p:par>
                                <p:cTn id="51" presetID="8" presetClass="entr" presetSubtype="16" fill="hold" nodeType="withEffect">
                                  <p:stCondLst>
                                    <p:cond delay="0"/>
                                  </p:stCondLst>
                                  <p:childTnLst>
                                    <p:set>
                                      <p:cBhvr>
                                        <p:cTn id="52" dur="1" fill="hold">
                                          <p:stCondLst>
                                            <p:cond delay="0"/>
                                          </p:stCondLst>
                                        </p:cTn>
                                        <p:tgtEl>
                                          <p:spTgt spid="429066"/>
                                        </p:tgtEl>
                                        <p:attrNameLst>
                                          <p:attrName>style.visibility</p:attrName>
                                        </p:attrNameLst>
                                      </p:cBhvr>
                                      <p:to>
                                        <p:strVal val="visible"/>
                                      </p:to>
                                    </p:set>
                                    <p:animEffect transition="in" filter="diamond(in)">
                                      <p:cBhvr>
                                        <p:cTn id="53" dur="2000"/>
                                        <p:tgtEl>
                                          <p:spTgt spid="4290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60" grpId="0"/>
      <p:bldP spid="429069" grpId="0" animBg="1"/>
      <p:bldP spid="429070" grpId="0"/>
      <p:bldP spid="429071" grpId="0" animBg="1"/>
      <p:bldP spid="429072" grpId="0"/>
      <p:bldP spid="429075" grpId="0"/>
      <p:bldP spid="429076" grpId="0" animBg="1"/>
      <p:bldP spid="429077" grpId="0"/>
      <p:bldP spid="429079" grpId="0" animBg="1"/>
      <p:bldP spid="42908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6" name="Text Box 4"/>
          <p:cNvSpPr txBox="1">
            <a:spLocks noChangeArrowheads="1"/>
          </p:cNvSpPr>
          <p:nvPr/>
        </p:nvSpPr>
        <p:spPr bwMode="auto">
          <a:xfrm>
            <a:off x="457200" y="167232"/>
            <a:ext cx="2286000" cy="584775"/>
          </a:xfrm>
          <a:prstGeom prst="rect">
            <a:avLst/>
          </a:prstGeom>
          <a:noFill/>
          <a:ln w="9525">
            <a:noFill/>
            <a:miter lim="800000"/>
            <a:headEnd/>
            <a:tailEnd/>
          </a:ln>
        </p:spPr>
        <p:txBody>
          <a:bodyPr>
            <a:spAutoFit/>
          </a:bodyPr>
          <a:lstStyle/>
          <a:p>
            <a:pPr algn="l">
              <a:spcBef>
                <a:spcPct val="50000"/>
              </a:spcBef>
            </a:pPr>
            <a:r>
              <a:rPr lang="en-US" sz="3200" b="1" dirty="0">
                <a:solidFill>
                  <a:srgbClr val="FF0000"/>
                </a:solidFill>
                <a:latin typeface="VNI-Times" pitchFamily="2" charset="0"/>
              </a:rPr>
              <a:t>* </a:t>
            </a:r>
            <a:r>
              <a:rPr lang="en-US" sz="3200" b="1" i="1" u="sng" dirty="0" err="1">
                <a:solidFill>
                  <a:srgbClr val="FF0000"/>
                </a:solidFill>
                <a:latin typeface="VNI-Times" pitchFamily="2" charset="0"/>
              </a:rPr>
              <a:t>Coâng</a:t>
            </a:r>
            <a:r>
              <a:rPr lang="en-US" sz="3200" b="1" dirty="0">
                <a:solidFill>
                  <a:srgbClr val="FF0000"/>
                </a:solidFill>
                <a:latin typeface="VNI-Times" pitchFamily="2" charset="0"/>
              </a:rPr>
              <a:t> :</a:t>
            </a:r>
          </a:p>
        </p:txBody>
      </p:sp>
      <p:sp>
        <p:nvSpPr>
          <p:cNvPr id="433157" name="Text Box 5"/>
          <p:cNvSpPr txBox="1">
            <a:spLocks noChangeArrowheads="1"/>
          </p:cNvSpPr>
          <p:nvPr/>
        </p:nvSpPr>
        <p:spPr bwMode="auto">
          <a:xfrm>
            <a:off x="838200" y="762000"/>
            <a:ext cx="80010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Coâng cô hoïc :</a:t>
            </a:r>
          </a:p>
        </p:txBody>
      </p:sp>
      <p:graphicFrame>
        <p:nvGraphicFramePr>
          <p:cNvPr id="433158" name="Object 6"/>
          <p:cNvGraphicFramePr>
            <a:graphicFrameLocks noGrp="1" noChangeAspect="1"/>
          </p:cNvGraphicFramePr>
          <p:nvPr>
            <p:ph/>
          </p:nvPr>
        </p:nvGraphicFramePr>
        <p:xfrm>
          <a:off x="2819400" y="762000"/>
          <a:ext cx="3733800" cy="601663"/>
        </p:xfrm>
        <a:graphic>
          <a:graphicData uri="http://schemas.openxmlformats.org/presentationml/2006/ole">
            <mc:AlternateContent xmlns:mc="http://schemas.openxmlformats.org/markup-compatibility/2006">
              <mc:Choice xmlns:v="urn:schemas-microsoft-com:vml" Requires="v">
                <p:oleObj name="Equation" r:id="rId2" imgW="1574640" imgH="253800" progId="Equation.DSMT4">
                  <p:embed/>
                </p:oleObj>
              </mc:Choice>
              <mc:Fallback>
                <p:oleObj name="Equation" r:id="rId2" imgW="1574640" imgH="253800" progId="Equation.DSMT4">
                  <p:embed/>
                  <p:pic>
                    <p:nvPicPr>
                      <p:cNvPr id="433158"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762000"/>
                        <a:ext cx="3733800" cy="601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3160" name="Line 8"/>
          <p:cNvSpPr>
            <a:spLocks noChangeShapeType="1"/>
          </p:cNvSpPr>
          <p:nvPr/>
        </p:nvSpPr>
        <p:spPr bwMode="auto">
          <a:xfrm>
            <a:off x="2971800" y="1447800"/>
            <a:ext cx="2362200" cy="0"/>
          </a:xfrm>
          <a:prstGeom prst="line">
            <a:avLst/>
          </a:prstGeom>
          <a:noFill/>
          <a:ln w="9525">
            <a:solidFill>
              <a:schemeClr val="tx1"/>
            </a:solidFill>
            <a:round/>
            <a:headEnd/>
            <a:tailEnd/>
          </a:ln>
        </p:spPr>
        <p:txBody>
          <a:bodyPr/>
          <a:lstStyle/>
          <a:p>
            <a:endParaRPr lang="en-US"/>
          </a:p>
        </p:txBody>
      </p:sp>
      <p:sp>
        <p:nvSpPr>
          <p:cNvPr id="433161" name="Line 9"/>
          <p:cNvSpPr>
            <a:spLocks noChangeShapeType="1"/>
          </p:cNvSpPr>
          <p:nvPr/>
        </p:nvSpPr>
        <p:spPr bwMode="auto">
          <a:xfrm>
            <a:off x="4114800" y="1447800"/>
            <a:ext cx="0" cy="381000"/>
          </a:xfrm>
          <a:prstGeom prst="line">
            <a:avLst/>
          </a:prstGeom>
          <a:noFill/>
          <a:ln w="9525">
            <a:solidFill>
              <a:schemeClr val="tx1"/>
            </a:solidFill>
            <a:round/>
            <a:headEnd/>
            <a:tailEnd type="arrow" w="med" len="med"/>
          </a:ln>
        </p:spPr>
        <p:txBody>
          <a:bodyPr/>
          <a:lstStyle/>
          <a:p>
            <a:endParaRPr lang="en-US"/>
          </a:p>
        </p:txBody>
      </p:sp>
      <p:sp>
        <p:nvSpPr>
          <p:cNvPr id="433162" name="Text Box 10"/>
          <p:cNvSpPr txBox="1">
            <a:spLocks noChangeArrowheads="1"/>
          </p:cNvSpPr>
          <p:nvPr/>
        </p:nvSpPr>
        <p:spPr bwMode="auto">
          <a:xfrm>
            <a:off x="1600200" y="1828800"/>
            <a:ext cx="6781800" cy="822325"/>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Coâng ñaëc tröng cho möùc ñoä trao ñoåi naêng löôïng thoâng qua söï chuyeån dôøi cuûa heä.</a:t>
            </a:r>
          </a:p>
        </p:txBody>
      </p:sp>
      <p:sp>
        <p:nvSpPr>
          <p:cNvPr id="433163" name="Line 11"/>
          <p:cNvSpPr>
            <a:spLocks noChangeShapeType="1"/>
          </p:cNvSpPr>
          <p:nvPr/>
        </p:nvSpPr>
        <p:spPr bwMode="auto">
          <a:xfrm>
            <a:off x="3429000" y="2667000"/>
            <a:ext cx="1219200" cy="0"/>
          </a:xfrm>
          <a:prstGeom prst="line">
            <a:avLst/>
          </a:prstGeom>
          <a:noFill/>
          <a:ln w="9525">
            <a:solidFill>
              <a:schemeClr val="tx1"/>
            </a:solidFill>
            <a:prstDash val="dash"/>
            <a:round/>
            <a:headEnd/>
            <a:tailEnd/>
          </a:ln>
        </p:spPr>
        <p:txBody>
          <a:bodyPr/>
          <a:lstStyle/>
          <a:p>
            <a:endParaRPr lang="en-US"/>
          </a:p>
        </p:txBody>
      </p:sp>
      <p:sp>
        <p:nvSpPr>
          <p:cNvPr id="433164" name="Line 12"/>
          <p:cNvSpPr>
            <a:spLocks noChangeShapeType="1"/>
          </p:cNvSpPr>
          <p:nvPr/>
        </p:nvSpPr>
        <p:spPr bwMode="auto">
          <a:xfrm>
            <a:off x="4114800" y="2667000"/>
            <a:ext cx="0" cy="533400"/>
          </a:xfrm>
          <a:prstGeom prst="line">
            <a:avLst/>
          </a:prstGeom>
          <a:noFill/>
          <a:ln w="9525">
            <a:solidFill>
              <a:schemeClr val="tx1"/>
            </a:solidFill>
            <a:round/>
            <a:headEnd/>
            <a:tailEnd type="arrow" w="med" len="med"/>
          </a:ln>
        </p:spPr>
        <p:txBody>
          <a:bodyPr/>
          <a:lstStyle/>
          <a:p>
            <a:endParaRPr lang="en-US"/>
          </a:p>
        </p:txBody>
      </p:sp>
      <p:sp>
        <p:nvSpPr>
          <p:cNvPr id="433165" name="Text Box 13"/>
          <p:cNvSpPr txBox="1">
            <a:spLocks noChangeArrowheads="1"/>
          </p:cNvSpPr>
          <p:nvPr/>
        </p:nvSpPr>
        <p:spPr bwMode="auto">
          <a:xfrm>
            <a:off x="4419600" y="2819400"/>
            <a:ext cx="24384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Vôùi khoái khí</a:t>
            </a:r>
          </a:p>
        </p:txBody>
      </p:sp>
      <p:sp>
        <p:nvSpPr>
          <p:cNvPr id="433166" name="Text Box 14"/>
          <p:cNvSpPr txBox="1">
            <a:spLocks noChangeArrowheads="1"/>
          </p:cNvSpPr>
          <p:nvPr/>
        </p:nvSpPr>
        <p:spPr bwMode="auto">
          <a:xfrm>
            <a:off x="2895600" y="3200400"/>
            <a:ext cx="4114800" cy="457200"/>
          </a:xfrm>
          <a:prstGeom prst="rect">
            <a:avLst/>
          </a:prstGeom>
          <a:noFill/>
          <a:ln w="9525">
            <a:noFill/>
            <a:miter lim="800000"/>
            <a:headEnd/>
            <a:tailEnd/>
          </a:ln>
        </p:spPr>
        <p:txBody>
          <a:bodyPr>
            <a:spAutoFit/>
          </a:bodyPr>
          <a:lstStyle/>
          <a:p>
            <a:pPr algn="l">
              <a:spcBef>
                <a:spcPct val="50000"/>
              </a:spcBef>
            </a:pPr>
            <a:r>
              <a:rPr lang="en-US" sz="2400" i="1">
                <a:latin typeface="VNI-Times" pitchFamily="2" charset="0"/>
              </a:rPr>
              <a:t>Söï thay ñoåi theå tích </a:t>
            </a:r>
          </a:p>
        </p:txBody>
      </p:sp>
      <p:sp>
        <p:nvSpPr>
          <p:cNvPr id="433167" name="Text Box 15"/>
          <p:cNvSpPr txBox="1">
            <a:spLocks noChangeArrowheads="1"/>
          </p:cNvSpPr>
          <p:nvPr/>
        </p:nvSpPr>
        <p:spPr bwMode="auto">
          <a:xfrm>
            <a:off x="838200" y="3733800"/>
            <a:ext cx="7086600" cy="1004888"/>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Coâng gaén lieàn vôùi moät quaù trình (söï chuyeån dôøi) </a:t>
            </a:r>
          </a:p>
          <a:p>
            <a:pPr algn="l">
              <a:spcBef>
                <a:spcPct val="50000"/>
              </a:spcBef>
            </a:pPr>
            <a:r>
              <a:rPr lang="en-US" sz="2400">
                <a:latin typeface="VNI-Times" pitchFamily="2" charset="0"/>
              </a:rPr>
              <a:t>                 </a:t>
            </a:r>
            <a:r>
              <a:rPr lang="en-US" sz="2400" b="1" i="1">
                <a:latin typeface="VNI-Times" pitchFamily="2" charset="0"/>
              </a:rPr>
              <a:t>→ Coâng laø haøm cuûa quaù trình.</a:t>
            </a:r>
          </a:p>
        </p:txBody>
      </p:sp>
      <p:sp>
        <p:nvSpPr>
          <p:cNvPr id="433168" name="Text Box 16"/>
          <p:cNvSpPr txBox="1">
            <a:spLocks noChangeArrowheads="1"/>
          </p:cNvSpPr>
          <p:nvPr/>
        </p:nvSpPr>
        <p:spPr bwMode="auto">
          <a:xfrm>
            <a:off x="838200" y="4572000"/>
            <a:ext cx="5486400" cy="1917700"/>
          </a:xfrm>
          <a:prstGeom prst="rect">
            <a:avLst/>
          </a:prstGeom>
          <a:noFill/>
          <a:ln w="9525">
            <a:noFill/>
            <a:miter lim="800000"/>
            <a:headEnd/>
            <a:tailEnd/>
          </a:ln>
        </p:spPr>
        <p:txBody>
          <a:bodyPr>
            <a:spAutoFit/>
          </a:bodyPr>
          <a:lstStyle/>
          <a:p>
            <a:pPr marL="3771900" indent="-3771900" algn="l">
              <a:spcBef>
                <a:spcPct val="50000"/>
              </a:spcBef>
            </a:pPr>
            <a:r>
              <a:rPr lang="en-US">
                <a:latin typeface="VNI-Times" pitchFamily="2" charset="0"/>
              </a:rPr>
              <a:t>+ </a:t>
            </a:r>
            <a:r>
              <a:rPr lang="en-US" sz="2400">
                <a:latin typeface="VNI-Times" pitchFamily="2" charset="0"/>
              </a:rPr>
              <a:t>Quy öôùc:</a:t>
            </a:r>
          </a:p>
          <a:p>
            <a:pPr marL="3771900" indent="-3771900" algn="l">
              <a:spcBef>
                <a:spcPct val="50000"/>
              </a:spcBef>
            </a:pPr>
            <a:r>
              <a:rPr lang="en-US" sz="2400">
                <a:latin typeface="VNI-Times" pitchFamily="2" charset="0"/>
              </a:rPr>
              <a:t>   Heä nhaän coâng töø beân ngoøai </a:t>
            </a:r>
            <a:r>
              <a:rPr lang="en-US" sz="2400">
                <a:latin typeface="Times" pitchFamily="18" charset="0"/>
              </a:rPr>
              <a:t>→ A &gt; 0</a:t>
            </a:r>
          </a:p>
          <a:p>
            <a:pPr marL="3771900" indent="-3771900" algn="l">
              <a:spcBef>
                <a:spcPct val="50000"/>
              </a:spcBef>
            </a:pPr>
            <a:r>
              <a:rPr lang="en-US" sz="2400">
                <a:latin typeface="Times" pitchFamily="18" charset="0"/>
              </a:rPr>
              <a:t>   </a:t>
            </a:r>
            <a:r>
              <a:rPr lang="en-US" sz="2400">
                <a:latin typeface="VNI-Times" pitchFamily="2" charset="0"/>
              </a:rPr>
              <a:t>Heä sinh coâng ra moâi tröôøng xung quanh   </a:t>
            </a:r>
            <a:r>
              <a:rPr lang="en-US" sz="2400">
                <a:latin typeface="Times" pitchFamily="18" charset="0"/>
              </a:rPr>
              <a:t>→ A</a:t>
            </a:r>
            <a:r>
              <a:rPr lang="en-US" sz="2400">
                <a:latin typeface="Times" pitchFamily="18" charset="0"/>
                <a:sym typeface="Symbol" pitchFamily="18" charset="2"/>
              </a:rPr>
              <a:t> 0</a:t>
            </a:r>
          </a:p>
        </p:txBody>
      </p:sp>
      <p:sp>
        <p:nvSpPr>
          <p:cNvPr id="433170" name="Line 18"/>
          <p:cNvSpPr>
            <a:spLocks noChangeShapeType="1"/>
          </p:cNvSpPr>
          <p:nvPr/>
        </p:nvSpPr>
        <p:spPr bwMode="auto">
          <a:xfrm>
            <a:off x="6324600" y="5791200"/>
            <a:ext cx="304800" cy="0"/>
          </a:xfrm>
          <a:prstGeom prst="line">
            <a:avLst/>
          </a:prstGeom>
          <a:noFill/>
          <a:ln w="9525">
            <a:solidFill>
              <a:schemeClr val="tx1"/>
            </a:solidFill>
            <a:round/>
            <a:headEnd/>
            <a:tailEnd type="arrow" w="med" len="med"/>
          </a:ln>
        </p:spPr>
        <p:txBody>
          <a:bodyPr/>
          <a:lstStyle/>
          <a:p>
            <a:endParaRPr lang="en-US"/>
          </a:p>
        </p:txBody>
      </p:sp>
      <p:sp>
        <p:nvSpPr>
          <p:cNvPr id="433171" name="Text Box 19"/>
          <p:cNvSpPr txBox="1">
            <a:spLocks noChangeArrowheads="1"/>
          </p:cNvSpPr>
          <p:nvPr/>
        </p:nvSpPr>
        <p:spPr bwMode="auto">
          <a:xfrm>
            <a:off x="6705600" y="5486400"/>
            <a:ext cx="2209800" cy="701675"/>
          </a:xfrm>
          <a:prstGeom prst="rect">
            <a:avLst/>
          </a:prstGeom>
          <a:noFill/>
          <a:ln w="9525">
            <a:noFill/>
            <a:miter lim="800000"/>
            <a:headEnd/>
            <a:tailEnd/>
          </a:ln>
        </p:spPr>
        <p:txBody>
          <a:bodyPr>
            <a:spAutoFit/>
          </a:bodyPr>
          <a:lstStyle/>
          <a:p>
            <a:pPr algn="l">
              <a:spcBef>
                <a:spcPct val="50000"/>
              </a:spcBef>
            </a:pPr>
            <a:r>
              <a:rPr lang="en-US" b="1">
                <a:latin typeface="VNI-Times" pitchFamily="2" charset="0"/>
              </a:rPr>
              <a:t>Noäi naêng cuûa heä thay ñoåi.</a:t>
            </a:r>
          </a:p>
        </p:txBody>
      </p:sp>
      <p:sp>
        <p:nvSpPr>
          <p:cNvPr id="433172" name="Line 20"/>
          <p:cNvSpPr>
            <a:spLocks noChangeShapeType="1"/>
          </p:cNvSpPr>
          <p:nvPr/>
        </p:nvSpPr>
        <p:spPr bwMode="auto">
          <a:xfrm>
            <a:off x="6324600" y="5257800"/>
            <a:ext cx="0" cy="1066800"/>
          </a:xfrm>
          <a:prstGeom prst="line">
            <a:avLst/>
          </a:pr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3156"/>
                                        </p:tgtEl>
                                        <p:attrNameLst>
                                          <p:attrName>style.visibility</p:attrName>
                                        </p:attrNameLst>
                                      </p:cBhvr>
                                      <p:to>
                                        <p:strVal val="visible"/>
                                      </p:to>
                                    </p:set>
                                    <p:animEffect transition="in" filter="blinds(horizontal)">
                                      <p:cBhvr>
                                        <p:cTn id="7" dur="500"/>
                                        <p:tgtEl>
                                          <p:spTgt spid="43315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3157"/>
                                        </p:tgtEl>
                                        <p:attrNameLst>
                                          <p:attrName>style.visibility</p:attrName>
                                        </p:attrNameLst>
                                      </p:cBhvr>
                                      <p:to>
                                        <p:strVal val="visible"/>
                                      </p:to>
                                    </p:set>
                                    <p:animEffect transition="in" filter="blinds(horizontal)">
                                      <p:cBhvr>
                                        <p:cTn id="12" dur="500"/>
                                        <p:tgtEl>
                                          <p:spTgt spid="43315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33158"/>
                                        </p:tgtEl>
                                        <p:attrNameLst>
                                          <p:attrName>style.visibility</p:attrName>
                                        </p:attrNameLst>
                                      </p:cBhvr>
                                      <p:to>
                                        <p:strVal val="visible"/>
                                      </p:to>
                                    </p:set>
                                    <p:animEffect transition="in" filter="blinds(horizontal)">
                                      <p:cBhvr>
                                        <p:cTn id="17" dur="500"/>
                                        <p:tgtEl>
                                          <p:spTgt spid="433158"/>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433160"/>
                                        </p:tgtEl>
                                        <p:attrNameLst>
                                          <p:attrName>style.visibility</p:attrName>
                                        </p:attrNameLst>
                                      </p:cBhvr>
                                      <p:to>
                                        <p:strVal val="visible"/>
                                      </p:to>
                                    </p:set>
                                    <p:animEffect transition="in" filter="checkerboard(across)">
                                      <p:cBhvr>
                                        <p:cTn id="22" dur="500"/>
                                        <p:tgtEl>
                                          <p:spTgt spid="433160"/>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433161"/>
                                        </p:tgtEl>
                                        <p:attrNameLst>
                                          <p:attrName>style.visibility</p:attrName>
                                        </p:attrNameLst>
                                      </p:cBhvr>
                                      <p:to>
                                        <p:strVal val="visible"/>
                                      </p:to>
                                    </p:set>
                                    <p:animEffect transition="in" filter="checkerboard(across)">
                                      <p:cBhvr>
                                        <p:cTn id="25" dur="500"/>
                                        <p:tgtEl>
                                          <p:spTgt spid="433161"/>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433162"/>
                                        </p:tgtEl>
                                        <p:attrNameLst>
                                          <p:attrName>style.visibility</p:attrName>
                                        </p:attrNameLst>
                                      </p:cBhvr>
                                      <p:to>
                                        <p:strVal val="visible"/>
                                      </p:to>
                                    </p:set>
                                    <p:animEffect transition="in" filter="checkerboard(across)">
                                      <p:cBhvr>
                                        <p:cTn id="28" dur="500"/>
                                        <p:tgtEl>
                                          <p:spTgt spid="433162"/>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433163"/>
                                        </p:tgtEl>
                                        <p:attrNameLst>
                                          <p:attrName>style.visibility</p:attrName>
                                        </p:attrNameLst>
                                      </p:cBhvr>
                                      <p:to>
                                        <p:strVal val="visible"/>
                                      </p:to>
                                    </p:set>
                                    <p:animEffect transition="in" filter="circle(in)">
                                      <p:cBhvr>
                                        <p:cTn id="33" dur="2000"/>
                                        <p:tgtEl>
                                          <p:spTgt spid="433163"/>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433165"/>
                                        </p:tgtEl>
                                        <p:attrNameLst>
                                          <p:attrName>style.visibility</p:attrName>
                                        </p:attrNameLst>
                                      </p:cBhvr>
                                      <p:to>
                                        <p:strVal val="visible"/>
                                      </p:to>
                                    </p:set>
                                    <p:animEffect transition="in" filter="circle(in)">
                                      <p:cBhvr>
                                        <p:cTn id="36" dur="2000"/>
                                        <p:tgtEl>
                                          <p:spTgt spid="433165"/>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433164"/>
                                        </p:tgtEl>
                                        <p:attrNameLst>
                                          <p:attrName>style.visibility</p:attrName>
                                        </p:attrNameLst>
                                      </p:cBhvr>
                                      <p:to>
                                        <p:strVal val="visible"/>
                                      </p:to>
                                    </p:set>
                                    <p:animEffect transition="in" filter="circle(in)">
                                      <p:cBhvr>
                                        <p:cTn id="39" dur="2000"/>
                                        <p:tgtEl>
                                          <p:spTgt spid="433164"/>
                                        </p:tgtEl>
                                      </p:cBhvr>
                                    </p:animEffect>
                                  </p:childTnLst>
                                </p:cTn>
                              </p:par>
                              <p:par>
                                <p:cTn id="40" presetID="6" presetClass="entr" presetSubtype="16" fill="hold" grpId="0" nodeType="withEffect">
                                  <p:stCondLst>
                                    <p:cond delay="0"/>
                                  </p:stCondLst>
                                  <p:childTnLst>
                                    <p:set>
                                      <p:cBhvr>
                                        <p:cTn id="41" dur="1" fill="hold">
                                          <p:stCondLst>
                                            <p:cond delay="0"/>
                                          </p:stCondLst>
                                        </p:cTn>
                                        <p:tgtEl>
                                          <p:spTgt spid="433166"/>
                                        </p:tgtEl>
                                        <p:attrNameLst>
                                          <p:attrName>style.visibility</p:attrName>
                                        </p:attrNameLst>
                                      </p:cBhvr>
                                      <p:to>
                                        <p:strVal val="visible"/>
                                      </p:to>
                                    </p:set>
                                    <p:animEffect transition="in" filter="circle(in)">
                                      <p:cBhvr>
                                        <p:cTn id="42" dur="2000"/>
                                        <p:tgtEl>
                                          <p:spTgt spid="43316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33167"/>
                                        </p:tgtEl>
                                        <p:attrNameLst>
                                          <p:attrName>style.visibility</p:attrName>
                                        </p:attrNameLst>
                                      </p:cBhvr>
                                      <p:to>
                                        <p:strVal val="visible"/>
                                      </p:to>
                                    </p:set>
                                    <p:animEffect transition="in" filter="blinds(horizontal)">
                                      <p:cBhvr>
                                        <p:cTn id="47" dur="500"/>
                                        <p:tgtEl>
                                          <p:spTgt spid="433167"/>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433168"/>
                                        </p:tgtEl>
                                        <p:attrNameLst>
                                          <p:attrName>style.visibility</p:attrName>
                                        </p:attrNameLst>
                                      </p:cBhvr>
                                      <p:to>
                                        <p:strVal val="visible"/>
                                      </p:to>
                                    </p:set>
                                    <p:animEffect transition="in" filter="checkerboard(across)">
                                      <p:cBhvr>
                                        <p:cTn id="52" dur="500"/>
                                        <p:tgtEl>
                                          <p:spTgt spid="433168"/>
                                        </p:tgtEl>
                                      </p:cBhvr>
                                    </p:animEffect>
                                  </p:childTnLst>
                                </p:cTn>
                              </p:par>
                            </p:childTnLst>
                          </p:cTn>
                        </p:par>
                      </p:childTnLst>
                    </p:cTn>
                  </p:par>
                  <p:par>
                    <p:cTn id="53" fill="hold">
                      <p:stCondLst>
                        <p:cond delay="indefinite"/>
                      </p:stCondLst>
                      <p:childTnLst>
                        <p:par>
                          <p:cTn id="54" fill="hold">
                            <p:stCondLst>
                              <p:cond delay="0"/>
                            </p:stCondLst>
                            <p:childTnLst>
                              <p:par>
                                <p:cTn id="55" presetID="8" presetClass="entr" presetSubtype="16" fill="hold" grpId="0" nodeType="clickEffect">
                                  <p:stCondLst>
                                    <p:cond delay="0"/>
                                  </p:stCondLst>
                                  <p:childTnLst>
                                    <p:set>
                                      <p:cBhvr>
                                        <p:cTn id="56" dur="1" fill="hold">
                                          <p:stCondLst>
                                            <p:cond delay="0"/>
                                          </p:stCondLst>
                                        </p:cTn>
                                        <p:tgtEl>
                                          <p:spTgt spid="433172"/>
                                        </p:tgtEl>
                                        <p:attrNameLst>
                                          <p:attrName>style.visibility</p:attrName>
                                        </p:attrNameLst>
                                      </p:cBhvr>
                                      <p:to>
                                        <p:strVal val="visible"/>
                                      </p:to>
                                    </p:set>
                                    <p:animEffect transition="in" filter="diamond(in)">
                                      <p:cBhvr>
                                        <p:cTn id="57" dur="2000"/>
                                        <p:tgtEl>
                                          <p:spTgt spid="433172"/>
                                        </p:tgtEl>
                                      </p:cBhvr>
                                    </p:animEffect>
                                  </p:childTnLst>
                                </p:cTn>
                              </p:par>
                              <p:par>
                                <p:cTn id="58" presetID="8" presetClass="entr" presetSubtype="16" fill="hold" grpId="0" nodeType="withEffect">
                                  <p:stCondLst>
                                    <p:cond delay="0"/>
                                  </p:stCondLst>
                                  <p:childTnLst>
                                    <p:set>
                                      <p:cBhvr>
                                        <p:cTn id="59" dur="1" fill="hold">
                                          <p:stCondLst>
                                            <p:cond delay="0"/>
                                          </p:stCondLst>
                                        </p:cTn>
                                        <p:tgtEl>
                                          <p:spTgt spid="433170"/>
                                        </p:tgtEl>
                                        <p:attrNameLst>
                                          <p:attrName>style.visibility</p:attrName>
                                        </p:attrNameLst>
                                      </p:cBhvr>
                                      <p:to>
                                        <p:strVal val="visible"/>
                                      </p:to>
                                    </p:set>
                                    <p:animEffect transition="in" filter="diamond(in)">
                                      <p:cBhvr>
                                        <p:cTn id="60" dur="2000"/>
                                        <p:tgtEl>
                                          <p:spTgt spid="433170"/>
                                        </p:tgtEl>
                                      </p:cBhvr>
                                    </p:animEffect>
                                  </p:childTnLst>
                                </p:cTn>
                              </p:par>
                              <p:par>
                                <p:cTn id="61" presetID="8" presetClass="entr" presetSubtype="16" fill="hold" grpId="0" nodeType="withEffect">
                                  <p:stCondLst>
                                    <p:cond delay="0"/>
                                  </p:stCondLst>
                                  <p:childTnLst>
                                    <p:set>
                                      <p:cBhvr>
                                        <p:cTn id="62" dur="1" fill="hold">
                                          <p:stCondLst>
                                            <p:cond delay="0"/>
                                          </p:stCondLst>
                                        </p:cTn>
                                        <p:tgtEl>
                                          <p:spTgt spid="433171"/>
                                        </p:tgtEl>
                                        <p:attrNameLst>
                                          <p:attrName>style.visibility</p:attrName>
                                        </p:attrNameLst>
                                      </p:cBhvr>
                                      <p:to>
                                        <p:strVal val="visible"/>
                                      </p:to>
                                    </p:set>
                                    <p:animEffect transition="in" filter="diamond(in)">
                                      <p:cBhvr>
                                        <p:cTn id="63" dur="2000"/>
                                        <p:tgtEl>
                                          <p:spTgt spid="433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56" grpId="0"/>
      <p:bldP spid="433157" grpId="0"/>
      <p:bldP spid="433160" grpId="0" animBg="1"/>
      <p:bldP spid="433161" grpId="0" animBg="1"/>
      <p:bldP spid="433162" grpId="0"/>
      <p:bldP spid="433163" grpId="0" animBg="1"/>
      <p:bldP spid="433164" grpId="0" animBg="1"/>
      <p:bldP spid="433165" grpId="0"/>
      <p:bldP spid="433166" grpId="0"/>
      <p:bldP spid="433167" grpId="0"/>
      <p:bldP spid="433168" grpId="0"/>
      <p:bldP spid="433170" grpId="0" animBg="1"/>
      <p:bldP spid="433171" grpId="0"/>
      <p:bldP spid="43317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4" name="Text Box 4"/>
          <p:cNvSpPr txBox="1">
            <a:spLocks noChangeArrowheads="1"/>
          </p:cNvSpPr>
          <p:nvPr/>
        </p:nvSpPr>
        <p:spPr bwMode="auto">
          <a:xfrm>
            <a:off x="381000" y="381000"/>
            <a:ext cx="45720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a:t>
            </a:r>
            <a:r>
              <a:rPr lang="en-US" sz="2400" u="sng">
                <a:latin typeface="VNI-Times" pitchFamily="2" charset="0"/>
              </a:rPr>
              <a:t>Nhieät löôïng (nhieät)</a:t>
            </a:r>
            <a:r>
              <a:rPr lang="en-US" sz="2400">
                <a:latin typeface="VNI-Times" pitchFamily="2" charset="0"/>
              </a:rPr>
              <a:t>  [Kcal] :</a:t>
            </a:r>
          </a:p>
        </p:txBody>
      </p:sp>
      <p:sp>
        <p:nvSpPr>
          <p:cNvPr id="435205" name="Text Box 5"/>
          <p:cNvSpPr txBox="1">
            <a:spLocks noChangeArrowheads="1"/>
          </p:cNvSpPr>
          <p:nvPr/>
        </p:nvSpPr>
        <p:spPr bwMode="auto">
          <a:xfrm>
            <a:off x="838200" y="990600"/>
            <a:ext cx="8305800" cy="822325"/>
          </a:xfrm>
          <a:prstGeom prst="rect">
            <a:avLst/>
          </a:prstGeom>
          <a:noFill/>
          <a:ln w="9525">
            <a:noFill/>
            <a:miter lim="800000"/>
            <a:headEnd/>
            <a:tailEnd/>
          </a:ln>
        </p:spPr>
        <p:txBody>
          <a:bodyPr>
            <a:spAutoFit/>
          </a:bodyPr>
          <a:lstStyle/>
          <a:p>
            <a:pPr algn="l">
              <a:spcBef>
                <a:spcPct val="50000"/>
              </a:spcBef>
              <a:buFontTx/>
              <a:buChar char="-"/>
            </a:pPr>
            <a:r>
              <a:rPr lang="en-US" sz="2400">
                <a:latin typeface="VNI-Times" pitchFamily="2" charset="0"/>
              </a:rPr>
              <a:t>Ñaëc tröng cho möùc ñoä </a:t>
            </a:r>
            <a:r>
              <a:rPr lang="en-US" sz="2400" u="sng">
                <a:latin typeface="VNI-Times" pitchFamily="2" charset="0"/>
              </a:rPr>
              <a:t>trao ñoåi naêng löôïng</a:t>
            </a:r>
            <a:r>
              <a:rPr lang="en-US" sz="2400">
                <a:latin typeface="VNI-Times" pitchFamily="2" charset="0"/>
              </a:rPr>
              <a:t> thoâng qua söï chuyeån ñoäng hoãn loïan cuûa caùc phaân töû.</a:t>
            </a:r>
          </a:p>
        </p:txBody>
      </p:sp>
      <p:sp>
        <p:nvSpPr>
          <p:cNvPr id="435206" name="Text Box 6"/>
          <p:cNvSpPr txBox="1">
            <a:spLocks noChangeArrowheads="1"/>
          </p:cNvSpPr>
          <p:nvPr/>
        </p:nvSpPr>
        <p:spPr bwMode="auto">
          <a:xfrm>
            <a:off x="762000" y="2514600"/>
            <a:ext cx="8077200" cy="457200"/>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                          </a:t>
            </a:r>
            <a:r>
              <a:rPr lang="en-US" sz="2400">
                <a:latin typeface="VNI-Times" pitchFamily="2" charset="0"/>
              </a:rPr>
              <a:t>-</a:t>
            </a:r>
            <a:r>
              <a:rPr lang="en-US" sz="2400" b="1" i="1">
                <a:latin typeface="VNI-Times" pitchFamily="2" charset="0"/>
              </a:rPr>
              <a:t>Nhieät laø haøm cuûa quaù trình.</a:t>
            </a:r>
          </a:p>
        </p:txBody>
      </p:sp>
      <p:sp>
        <p:nvSpPr>
          <p:cNvPr id="435209" name="Text Box 9"/>
          <p:cNvSpPr txBox="1">
            <a:spLocks noChangeArrowheads="1"/>
          </p:cNvSpPr>
          <p:nvPr/>
        </p:nvSpPr>
        <p:spPr bwMode="auto">
          <a:xfrm>
            <a:off x="914400" y="3429000"/>
            <a:ext cx="8229600" cy="1552575"/>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-Quy öôùc :</a:t>
            </a:r>
          </a:p>
          <a:p>
            <a:pPr algn="l">
              <a:spcBef>
                <a:spcPct val="50000"/>
              </a:spcBef>
            </a:pPr>
            <a:r>
              <a:rPr lang="en-US" sz="2400">
                <a:latin typeface="VNI-Times" pitchFamily="2" charset="0"/>
              </a:rPr>
              <a:t>  Heä nhaän nhieät töø beân ngoøai → Q &gt;0</a:t>
            </a:r>
          </a:p>
          <a:p>
            <a:pPr algn="l">
              <a:spcBef>
                <a:spcPct val="50000"/>
              </a:spcBef>
            </a:pPr>
            <a:r>
              <a:rPr lang="en-US" sz="2400">
                <a:latin typeface="VNI-Times" pitchFamily="2" charset="0"/>
              </a:rPr>
              <a:t> Heä toûa nhieät → Q </a:t>
            </a:r>
            <a:r>
              <a:rPr lang="en-US" sz="2400">
                <a:latin typeface="VNI-Times" pitchFamily="2" charset="0"/>
                <a:sym typeface="Symbol" pitchFamily="18" charset="2"/>
              </a:rPr>
              <a:t> 0</a:t>
            </a:r>
          </a:p>
        </p:txBody>
      </p:sp>
      <p:sp>
        <p:nvSpPr>
          <p:cNvPr id="435211" name="Line 11"/>
          <p:cNvSpPr>
            <a:spLocks noChangeShapeType="1"/>
          </p:cNvSpPr>
          <p:nvPr/>
        </p:nvSpPr>
        <p:spPr bwMode="auto">
          <a:xfrm>
            <a:off x="1676400" y="5257800"/>
            <a:ext cx="5867400" cy="0"/>
          </a:xfrm>
          <a:prstGeom prst="line">
            <a:avLst/>
          </a:prstGeom>
          <a:noFill/>
          <a:ln w="9525">
            <a:solidFill>
              <a:schemeClr val="tx1"/>
            </a:solidFill>
            <a:round/>
            <a:headEnd/>
            <a:tailEnd/>
          </a:ln>
        </p:spPr>
        <p:txBody>
          <a:bodyPr/>
          <a:lstStyle/>
          <a:p>
            <a:endParaRPr lang="en-US"/>
          </a:p>
        </p:txBody>
      </p:sp>
      <p:sp>
        <p:nvSpPr>
          <p:cNvPr id="435212" name="Line 12"/>
          <p:cNvSpPr>
            <a:spLocks noChangeShapeType="1"/>
          </p:cNvSpPr>
          <p:nvPr/>
        </p:nvSpPr>
        <p:spPr bwMode="auto">
          <a:xfrm>
            <a:off x="4419600" y="5257800"/>
            <a:ext cx="0" cy="304800"/>
          </a:xfrm>
          <a:prstGeom prst="line">
            <a:avLst/>
          </a:prstGeom>
          <a:noFill/>
          <a:ln w="9525">
            <a:solidFill>
              <a:schemeClr val="tx1"/>
            </a:solidFill>
            <a:round/>
            <a:headEnd/>
            <a:tailEnd type="arrow" w="med" len="med"/>
          </a:ln>
        </p:spPr>
        <p:txBody>
          <a:bodyPr/>
          <a:lstStyle/>
          <a:p>
            <a:endParaRPr lang="en-US"/>
          </a:p>
        </p:txBody>
      </p:sp>
      <p:sp>
        <p:nvSpPr>
          <p:cNvPr id="435213" name="Text Box 13"/>
          <p:cNvSpPr txBox="1">
            <a:spLocks noChangeArrowheads="1"/>
          </p:cNvSpPr>
          <p:nvPr/>
        </p:nvSpPr>
        <p:spPr bwMode="auto">
          <a:xfrm>
            <a:off x="2743200" y="5562600"/>
            <a:ext cx="3886200" cy="457200"/>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         </a:t>
            </a:r>
            <a:r>
              <a:rPr lang="en-US" sz="2400">
                <a:latin typeface="VNI-Times" pitchFamily="2" charset="0"/>
              </a:rPr>
              <a:t>Noäi naêng heä thay ñoåi.</a:t>
            </a:r>
          </a:p>
        </p:txBody>
      </p:sp>
      <p:sp>
        <p:nvSpPr>
          <p:cNvPr id="435219" name="Line 19"/>
          <p:cNvSpPr>
            <a:spLocks noChangeShapeType="1"/>
          </p:cNvSpPr>
          <p:nvPr/>
        </p:nvSpPr>
        <p:spPr bwMode="auto">
          <a:xfrm>
            <a:off x="4419600" y="1447800"/>
            <a:ext cx="0" cy="990600"/>
          </a:xfrm>
          <a:prstGeom prst="line">
            <a:avLst/>
          </a:prstGeom>
          <a:noFill/>
          <a:ln w="9525">
            <a:solidFill>
              <a:schemeClr val="tx1"/>
            </a:solidFill>
            <a:round/>
            <a:headEnd/>
            <a:tailEnd type="arrow"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5204"/>
                                        </p:tgtEl>
                                        <p:attrNameLst>
                                          <p:attrName>style.visibility</p:attrName>
                                        </p:attrNameLst>
                                      </p:cBhvr>
                                      <p:to>
                                        <p:strVal val="visible"/>
                                      </p:to>
                                    </p:set>
                                    <p:animEffect transition="in" filter="blinds(horizontal)">
                                      <p:cBhvr>
                                        <p:cTn id="7" dur="500"/>
                                        <p:tgtEl>
                                          <p:spTgt spid="43520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5205"/>
                                        </p:tgtEl>
                                        <p:attrNameLst>
                                          <p:attrName>style.visibility</p:attrName>
                                        </p:attrNameLst>
                                      </p:cBhvr>
                                      <p:to>
                                        <p:strVal val="visible"/>
                                      </p:to>
                                    </p:set>
                                    <p:animEffect transition="in" filter="blinds(horizontal)">
                                      <p:cBhvr>
                                        <p:cTn id="12" dur="500"/>
                                        <p:tgtEl>
                                          <p:spTgt spid="43520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5219"/>
                                        </p:tgtEl>
                                        <p:attrNameLst>
                                          <p:attrName>style.visibility</p:attrName>
                                        </p:attrNameLst>
                                      </p:cBhvr>
                                      <p:to>
                                        <p:strVal val="visible"/>
                                      </p:to>
                                    </p:set>
                                    <p:animEffect transition="in" filter="blinds(horizontal)">
                                      <p:cBhvr>
                                        <p:cTn id="17" dur="500"/>
                                        <p:tgtEl>
                                          <p:spTgt spid="435219"/>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435206"/>
                                        </p:tgtEl>
                                        <p:attrNameLst>
                                          <p:attrName>style.visibility</p:attrName>
                                        </p:attrNameLst>
                                      </p:cBhvr>
                                      <p:to>
                                        <p:strVal val="visible"/>
                                      </p:to>
                                    </p:set>
                                    <p:animEffect transition="in" filter="blinds(horizontal)">
                                      <p:cBhvr>
                                        <p:cTn id="20" dur="500"/>
                                        <p:tgtEl>
                                          <p:spTgt spid="43520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35209"/>
                                        </p:tgtEl>
                                        <p:attrNameLst>
                                          <p:attrName>style.visibility</p:attrName>
                                        </p:attrNameLst>
                                      </p:cBhvr>
                                      <p:to>
                                        <p:strVal val="visible"/>
                                      </p:to>
                                    </p:set>
                                    <p:animEffect transition="in" filter="blinds(horizontal)">
                                      <p:cBhvr>
                                        <p:cTn id="25" dur="500"/>
                                        <p:tgtEl>
                                          <p:spTgt spid="435209"/>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435211"/>
                                        </p:tgtEl>
                                        <p:attrNameLst>
                                          <p:attrName>style.visibility</p:attrName>
                                        </p:attrNameLst>
                                      </p:cBhvr>
                                      <p:to>
                                        <p:strVal val="visible"/>
                                      </p:to>
                                    </p:set>
                                    <p:animEffect transition="in" filter="checkerboard(across)">
                                      <p:cBhvr>
                                        <p:cTn id="30" dur="500"/>
                                        <p:tgtEl>
                                          <p:spTgt spid="435211"/>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435212"/>
                                        </p:tgtEl>
                                        <p:attrNameLst>
                                          <p:attrName>style.visibility</p:attrName>
                                        </p:attrNameLst>
                                      </p:cBhvr>
                                      <p:to>
                                        <p:strVal val="visible"/>
                                      </p:to>
                                    </p:set>
                                    <p:animEffect transition="in" filter="checkerboard(across)">
                                      <p:cBhvr>
                                        <p:cTn id="33" dur="500"/>
                                        <p:tgtEl>
                                          <p:spTgt spid="435212"/>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435213"/>
                                        </p:tgtEl>
                                        <p:attrNameLst>
                                          <p:attrName>style.visibility</p:attrName>
                                        </p:attrNameLst>
                                      </p:cBhvr>
                                      <p:to>
                                        <p:strVal val="visible"/>
                                      </p:to>
                                    </p:set>
                                    <p:animEffect transition="in" filter="checkerboard(across)">
                                      <p:cBhvr>
                                        <p:cTn id="36" dur="500"/>
                                        <p:tgtEl>
                                          <p:spTgt spid="435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4" grpId="0"/>
      <p:bldP spid="435205" grpId="0"/>
      <p:bldP spid="435206" grpId="0"/>
      <p:bldP spid="435209" grpId="0"/>
      <p:bldP spid="435211" grpId="0" animBg="1"/>
      <p:bldP spid="435212" grpId="0" animBg="1"/>
      <p:bldP spid="435213" grpId="0"/>
      <p:bldP spid="4352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9" name="Text Box 5"/>
          <p:cNvSpPr txBox="1">
            <a:spLocks noChangeArrowheads="1"/>
          </p:cNvSpPr>
          <p:nvPr/>
        </p:nvSpPr>
        <p:spPr bwMode="auto">
          <a:xfrm>
            <a:off x="1295400" y="533400"/>
            <a:ext cx="6934200" cy="457200"/>
          </a:xfrm>
          <a:prstGeom prst="rect">
            <a:avLst/>
          </a:prstGeom>
          <a:noFill/>
          <a:ln w="9525">
            <a:noFill/>
            <a:miter lim="800000"/>
            <a:headEnd/>
            <a:tailEnd/>
          </a:ln>
        </p:spPr>
        <p:txBody>
          <a:bodyPr>
            <a:spAutoFit/>
          </a:bodyPr>
          <a:lstStyle/>
          <a:p>
            <a:pPr>
              <a:spcBef>
                <a:spcPct val="50000"/>
              </a:spcBef>
            </a:pPr>
            <a:r>
              <a:rPr lang="en-US" sz="2400" b="1" dirty="0">
                <a:solidFill>
                  <a:srgbClr val="FF0000"/>
                </a:solidFill>
                <a:latin typeface="Times New Roman" pitchFamily="18" charset="0"/>
                <a:cs typeface="Times New Roman" pitchFamily="18" charset="0"/>
              </a:rPr>
              <a:t>1.1.* </a:t>
            </a:r>
            <a:r>
              <a:rPr lang="en-US" sz="2400" b="1" dirty="0" err="1">
                <a:solidFill>
                  <a:srgbClr val="FF0000"/>
                </a:solidFill>
                <a:latin typeface="Times New Roman" pitchFamily="18" charset="0"/>
                <a:cs typeface="Times New Roman" pitchFamily="18" charset="0"/>
              </a:rPr>
              <a:t>Phương</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trình</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trạng</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thái</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khí</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lý</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tưởng</a:t>
            </a:r>
            <a:r>
              <a:rPr lang="en-US" sz="2400" b="1" dirty="0">
                <a:solidFill>
                  <a:srgbClr val="FF0000"/>
                </a:solidFill>
                <a:latin typeface="Times New Roman" pitchFamily="18" charset="0"/>
                <a:cs typeface="Times New Roman" pitchFamily="18" charset="0"/>
              </a:rPr>
              <a:t> </a:t>
            </a:r>
          </a:p>
        </p:txBody>
      </p:sp>
      <p:sp>
        <p:nvSpPr>
          <p:cNvPr id="338951" name="Text Box 7"/>
          <p:cNvSpPr txBox="1">
            <a:spLocks noChangeArrowheads="1"/>
          </p:cNvSpPr>
          <p:nvPr/>
        </p:nvSpPr>
        <p:spPr bwMode="auto">
          <a:xfrm>
            <a:off x="457200" y="1235075"/>
            <a:ext cx="8686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Khí lyù töôûng :………</a:t>
            </a:r>
          </a:p>
        </p:txBody>
      </p:sp>
      <p:sp>
        <p:nvSpPr>
          <p:cNvPr id="338952" name="Text Box 8"/>
          <p:cNvSpPr txBox="1">
            <a:spLocks noChangeArrowheads="1"/>
          </p:cNvSpPr>
          <p:nvPr/>
        </p:nvSpPr>
        <p:spPr bwMode="auto">
          <a:xfrm>
            <a:off x="457200" y="1692275"/>
            <a:ext cx="8229600" cy="822325"/>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Traïng thaùi moät heä (khoái)  khí ñöôïc xaùc ñònh bôûi caùc thoâng soá traïng thaùi:P,V,T </a:t>
            </a:r>
          </a:p>
        </p:txBody>
      </p:sp>
      <p:graphicFrame>
        <p:nvGraphicFramePr>
          <p:cNvPr id="338953" name="Object 9"/>
          <p:cNvGraphicFramePr>
            <a:graphicFrameLocks noGrp="1" noChangeAspect="1"/>
          </p:cNvGraphicFramePr>
          <p:nvPr>
            <p:ph sz="quarter" idx="1"/>
          </p:nvPr>
        </p:nvGraphicFramePr>
        <p:xfrm>
          <a:off x="4038600" y="2133600"/>
          <a:ext cx="4191000" cy="873125"/>
        </p:xfrm>
        <a:graphic>
          <a:graphicData uri="http://schemas.openxmlformats.org/presentationml/2006/ole">
            <mc:AlternateContent xmlns:mc="http://schemas.openxmlformats.org/markup-compatibility/2006">
              <mc:Choice xmlns:v="urn:schemas-microsoft-com:vml" Requires="v">
                <p:oleObj name="Equation" r:id="rId2" imgW="2070000" imgH="431640" progId="Equation.DSMT4">
                  <p:embed/>
                </p:oleObj>
              </mc:Choice>
              <mc:Fallback>
                <p:oleObj name="Equation" r:id="rId2" imgW="2070000" imgH="431640" progId="Equation.DSMT4">
                  <p:embed/>
                  <p:pic>
                    <p:nvPicPr>
                      <p:cNvPr id="338953"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2133600"/>
                        <a:ext cx="4191000" cy="873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955" name="Object 11"/>
          <p:cNvGraphicFramePr>
            <a:graphicFrameLocks noGrp="1" noChangeAspect="1"/>
          </p:cNvGraphicFramePr>
          <p:nvPr>
            <p:ph sz="quarter" idx="2"/>
          </p:nvPr>
        </p:nvGraphicFramePr>
        <p:xfrm>
          <a:off x="4191000" y="2819400"/>
          <a:ext cx="2743200" cy="873125"/>
        </p:xfrm>
        <a:graphic>
          <a:graphicData uri="http://schemas.openxmlformats.org/presentationml/2006/ole">
            <mc:AlternateContent xmlns:mc="http://schemas.openxmlformats.org/markup-compatibility/2006">
              <mc:Choice xmlns:v="urn:schemas-microsoft-com:vml" Requires="v">
                <p:oleObj name="Equation" r:id="rId4" imgW="1358640" imgH="431640" progId="Equation.DSMT4">
                  <p:embed/>
                </p:oleObj>
              </mc:Choice>
              <mc:Fallback>
                <p:oleObj name="Equation" r:id="rId4" imgW="1358640" imgH="431640" progId="Equation.DSMT4">
                  <p:embed/>
                  <p:pic>
                    <p:nvPicPr>
                      <p:cNvPr id="338955"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00" y="2819400"/>
                        <a:ext cx="2743200" cy="873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958" name="Object 14"/>
          <p:cNvGraphicFramePr>
            <a:graphicFrameLocks noGrp="1" noChangeAspect="1"/>
          </p:cNvGraphicFramePr>
          <p:nvPr>
            <p:ph sz="quarter" idx="3"/>
          </p:nvPr>
        </p:nvGraphicFramePr>
        <p:xfrm>
          <a:off x="4191000" y="3429000"/>
          <a:ext cx="2362200" cy="814388"/>
        </p:xfrm>
        <a:graphic>
          <a:graphicData uri="http://schemas.openxmlformats.org/presentationml/2006/ole">
            <mc:AlternateContent xmlns:mc="http://schemas.openxmlformats.org/markup-compatibility/2006">
              <mc:Choice xmlns:v="urn:schemas-microsoft-com:vml" Requires="v">
                <p:oleObj name="Equation" r:id="rId6" imgW="1143000" imgH="393480" progId="Equation.DSMT4">
                  <p:embed/>
                </p:oleObj>
              </mc:Choice>
              <mc:Fallback>
                <p:oleObj name="Equation" r:id="rId6" imgW="1143000" imgH="393480" progId="Equation.DSMT4">
                  <p:embed/>
                  <p:pic>
                    <p:nvPicPr>
                      <p:cNvPr id="338958"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1000" y="3429000"/>
                        <a:ext cx="2362200" cy="814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961" name="Object 17"/>
          <p:cNvGraphicFramePr>
            <a:graphicFrameLocks noGrp="1" noChangeAspect="1"/>
          </p:cNvGraphicFramePr>
          <p:nvPr>
            <p:ph sz="quarter" idx="4"/>
          </p:nvPr>
        </p:nvGraphicFramePr>
        <p:xfrm>
          <a:off x="4191000" y="4724400"/>
          <a:ext cx="2057400" cy="464949"/>
        </p:xfrm>
        <a:graphic>
          <a:graphicData uri="http://schemas.openxmlformats.org/presentationml/2006/ole">
            <mc:AlternateContent xmlns:mc="http://schemas.openxmlformats.org/markup-compatibility/2006">
              <mc:Choice xmlns:v="urn:schemas-microsoft-com:vml" Requires="v">
                <p:oleObj name="Equation" r:id="rId8" imgW="901440" imgH="203040" progId="Equation.DSMT4">
                  <p:embed/>
                </p:oleObj>
              </mc:Choice>
              <mc:Fallback>
                <p:oleObj name="Equation" r:id="rId8" imgW="901440" imgH="203040" progId="Equation.DSMT4">
                  <p:embed/>
                  <p:pic>
                    <p:nvPicPr>
                      <p:cNvPr id="338961"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91000" y="4724400"/>
                        <a:ext cx="2057400" cy="4649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965" name="Line 21"/>
          <p:cNvSpPr>
            <a:spLocks noChangeShapeType="1"/>
          </p:cNvSpPr>
          <p:nvPr/>
        </p:nvSpPr>
        <p:spPr bwMode="auto">
          <a:xfrm>
            <a:off x="3048000" y="3886200"/>
            <a:ext cx="685800" cy="0"/>
          </a:xfrm>
          <a:prstGeom prst="line">
            <a:avLst/>
          </a:prstGeom>
          <a:noFill/>
          <a:ln w="28575">
            <a:solidFill>
              <a:srgbClr val="92D050"/>
            </a:solidFill>
            <a:round/>
            <a:headEnd/>
            <a:tailEnd type="triangle" w="med" len="med"/>
          </a:ln>
        </p:spPr>
        <p:txBody>
          <a:bodyPr/>
          <a:lstStyle/>
          <a:p>
            <a:endParaRPr lang="en-US"/>
          </a:p>
        </p:txBody>
      </p:sp>
      <p:sp>
        <p:nvSpPr>
          <p:cNvPr id="338967" name="Text Box 23"/>
          <p:cNvSpPr txBox="1">
            <a:spLocks noChangeArrowheads="1"/>
          </p:cNvSpPr>
          <p:nvPr/>
        </p:nvSpPr>
        <p:spPr bwMode="auto">
          <a:xfrm>
            <a:off x="228600" y="5410200"/>
            <a:ext cx="8458200" cy="1384995"/>
          </a:xfrm>
          <a:prstGeom prst="rect">
            <a:avLst/>
          </a:prstGeom>
          <a:noFill/>
          <a:ln w="9525">
            <a:noFill/>
            <a:miter lim="800000"/>
            <a:headEnd/>
            <a:tailEnd/>
          </a:ln>
        </p:spPr>
        <p:txBody>
          <a:bodyPr wrap="square">
            <a:spAutoFit/>
          </a:bodyPr>
          <a:lstStyle/>
          <a:p>
            <a:pPr algn="l">
              <a:spcBef>
                <a:spcPct val="50000"/>
              </a:spcBef>
              <a:buFontTx/>
              <a:buChar char="-"/>
            </a:pPr>
            <a:r>
              <a:rPr lang="en-US" sz="2400" dirty="0" err="1">
                <a:latin typeface="VNI-Times" pitchFamily="2" charset="0"/>
              </a:rPr>
              <a:t>Ñònh</a:t>
            </a:r>
            <a:r>
              <a:rPr lang="en-US" sz="2400" dirty="0">
                <a:latin typeface="VNI-Times" pitchFamily="2" charset="0"/>
              </a:rPr>
              <a:t> </a:t>
            </a:r>
            <a:r>
              <a:rPr lang="en-US" sz="2400" dirty="0" err="1">
                <a:latin typeface="VNI-Times" pitchFamily="2" charset="0"/>
              </a:rPr>
              <a:t>luaät</a:t>
            </a:r>
            <a:r>
              <a:rPr lang="en-US" sz="2400" dirty="0">
                <a:latin typeface="VNI-Times" pitchFamily="2" charset="0"/>
              </a:rPr>
              <a:t> Dalton :                                                             </a:t>
            </a:r>
          </a:p>
          <a:p>
            <a:pPr algn="l">
              <a:spcBef>
                <a:spcPct val="50000"/>
              </a:spcBef>
            </a:pPr>
            <a:r>
              <a:rPr lang="en-US" sz="2400" dirty="0">
                <a:latin typeface="VNI-Times" pitchFamily="2" charset="0"/>
              </a:rPr>
              <a:t>    “</a:t>
            </a:r>
            <a:r>
              <a:rPr lang="en-US" sz="2400" dirty="0" err="1">
                <a:latin typeface="VNI-Times" pitchFamily="2" charset="0"/>
              </a:rPr>
              <a:t>Aùp</a:t>
            </a:r>
            <a:r>
              <a:rPr lang="en-US" sz="2400" dirty="0">
                <a:latin typeface="VNI-Times" pitchFamily="2" charset="0"/>
              </a:rPr>
              <a:t> </a:t>
            </a:r>
            <a:r>
              <a:rPr lang="en-US" sz="2400" dirty="0" err="1">
                <a:latin typeface="VNI-Times" pitchFamily="2" charset="0"/>
              </a:rPr>
              <a:t>suaát</a:t>
            </a:r>
            <a:r>
              <a:rPr lang="en-US" sz="2400" dirty="0">
                <a:latin typeface="VNI-Times" pitchFamily="2" charset="0"/>
              </a:rPr>
              <a:t> </a:t>
            </a:r>
            <a:r>
              <a:rPr lang="en-US" sz="2400" dirty="0" err="1">
                <a:latin typeface="VNI-Times" pitchFamily="2" charset="0"/>
              </a:rPr>
              <a:t>moät</a:t>
            </a:r>
            <a:r>
              <a:rPr lang="en-US" sz="2400" dirty="0">
                <a:latin typeface="VNI-Times" pitchFamily="2" charset="0"/>
              </a:rPr>
              <a:t> </a:t>
            </a:r>
            <a:r>
              <a:rPr lang="en-US" sz="2400" dirty="0" err="1">
                <a:latin typeface="VNI-Times" pitchFamily="2" charset="0"/>
              </a:rPr>
              <a:t>hoãn</a:t>
            </a:r>
            <a:r>
              <a:rPr lang="en-US" sz="2400" dirty="0">
                <a:latin typeface="VNI-Times" pitchFamily="2" charset="0"/>
              </a:rPr>
              <a:t> </a:t>
            </a:r>
            <a:r>
              <a:rPr lang="en-US" sz="2400" dirty="0" err="1">
                <a:latin typeface="VNI-Times" pitchFamily="2" charset="0"/>
              </a:rPr>
              <a:t>hôïp</a:t>
            </a:r>
            <a:r>
              <a:rPr lang="en-US" sz="2400" dirty="0">
                <a:latin typeface="VNI-Times" pitchFamily="2" charset="0"/>
              </a:rPr>
              <a:t> </a:t>
            </a:r>
            <a:r>
              <a:rPr lang="en-US" sz="2400" dirty="0" err="1">
                <a:latin typeface="VNI-Times" pitchFamily="2" charset="0"/>
              </a:rPr>
              <a:t>khí</a:t>
            </a:r>
            <a:r>
              <a:rPr lang="en-US" sz="2400" dirty="0">
                <a:latin typeface="VNI-Times" pitchFamily="2" charset="0"/>
              </a:rPr>
              <a:t> </a:t>
            </a:r>
            <a:r>
              <a:rPr lang="en-US" sz="2400" dirty="0" err="1">
                <a:latin typeface="VNI-Times" pitchFamily="2" charset="0"/>
              </a:rPr>
              <a:t>baèng</a:t>
            </a:r>
            <a:r>
              <a:rPr lang="en-US" sz="2400" dirty="0">
                <a:latin typeface="VNI-Times" pitchFamily="2" charset="0"/>
              </a:rPr>
              <a:t> </a:t>
            </a:r>
            <a:r>
              <a:rPr lang="en-US" sz="2400" dirty="0" err="1">
                <a:latin typeface="VNI-Times" pitchFamily="2" charset="0"/>
              </a:rPr>
              <a:t>toång</a:t>
            </a:r>
            <a:r>
              <a:rPr lang="en-US" sz="2400" dirty="0">
                <a:latin typeface="VNI-Times" pitchFamily="2" charset="0"/>
              </a:rPr>
              <a:t> </a:t>
            </a:r>
            <a:r>
              <a:rPr lang="en-US" sz="2400" dirty="0" err="1">
                <a:latin typeface="VNI-Times" pitchFamily="2" charset="0"/>
              </a:rPr>
              <a:t>aùp</a:t>
            </a:r>
            <a:r>
              <a:rPr lang="en-US" sz="2400" dirty="0">
                <a:latin typeface="VNI-Times" pitchFamily="2" charset="0"/>
              </a:rPr>
              <a:t> </a:t>
            </a:r>
            <a:r>
              <a:rPr lang="en-US" sz="2400" dirty="0" err="1">
                <a:latin typeface="VNI-Times" pitchFamily="2" charset="0"/>
              </a:rPr>
              <a:t>suaát</a:t>
            </a:r>
            <a:r>
              <a:rPr lang="en-US" sz="2400" dirty="0">
                <a:latin typeface="VNI-Times" pitchFamily="2" charset="0"/>
              </a:rPr>
              <a:t> </a:t>
            </a:r>
            <a:r>
              <a:rPr lang="en-US" sz="2400" dirty="0" err="1">
                <a:latin typeface="VNI-Times" pitchFamily="2" charset="0"/>
              </a:rPr>
              <a:t>rieâng</a:t>
            </a:r>
            <a:r>
              <a:rPr lang="en-US" sz="2400" dirty="0">
                <a:latin typeface="VNI-Times" pitchFamily="2" charset="0"/>
              </a:rPr>
              <a:t> </a:t>
            </a:r>
            <a:r>
              <a:rPr lang="en-US" sz="2400" dirty="0" err="1">
                <a:latin typeface="VNI-Times" pitchFamily="2" charset="0"/>
              </a:rPr>
              <a:t>phaàn</a:t>
            </a:r>
            <a:r>
              <a:rPr lang="en-US" sz="2400" dirty="0">
                <a:latin typeface="VNI-Times" pitchFamily="2" charset="0"/>
              </a:rPr>
              <a:t> </a:t>
            </a:r>
            <a:r>
              <a:rPr lang="en-US" sz="2400" dirty="0" err="1">
                <a:latin typeface="VNI-Times" pitchFamily="2" charset="0"/>
              </a:rPr>
              <a:t>cuûa</a:t>
            </a:r>
            <a:r>
              <a:rPr lang="en-US" sz="2400" dirty="0">
                <a:latin typeface="VNI-Times" pitchFamily="2" charset="0"/>
              </a:rPr>
              <a:t> </a:t>
            </a:r>
            <a:r>
              <a:rPr lang="en-US" sz="2400" dirty="0" err="1">
                <a:latin typeface="VNI-Times" pitchFamily="2" charset="0"/>
              </a:rPr>
              <a:t>töøng</a:t>
            </a:r>
            <a:r>
              <a:rPr lang="en-US" sz="2400" dirty="0">
                <a:latin typeface="VNI-Times" pitchFamily="2" charset="0"/>
              </a:rPr>
              <a:t> </a:t>
            </a:r>
            <a:r>
              <a:rPr lang="en-US" sz="2400" dirty="0" err="1">
                <a:latin typeface="VNI-Times" pitchFamily="2" charset="0"/>
              </a:rPr>
              <a:t>chaát</a:t>
            </a:r>
            <a:r>
              <a:rPr lang="en-US" sz="2400" dirty="0">
                <a:latin typeface="VNI-Times" pitchFamily="2" charset="0"/>
              </a:rPr>
              <a:t> </a:t>
            </a:r>
            <a:r>
              <a:rPr lang="en-US" sz="2400" dirty="0" err="1">
                <a:latin typeface="VNI-Times" pitchFamily="2" charset="0"/>
              </a:rPr>
              <a:t>khí</a:t>
            </a:r>
            <a:r>
              <a:rPr lang="en-US" sz="2400" dirty="0">
                <a:latin typeface="VNI-Times" pitchFamily="2" charset="0"/>
              </a:rPr>
              <a:t> </a:t>
            </a:r>
            <a:r>
              <a:rPr lang="en-US" sz="2400" dirty="0" err="1">
                <a:latin typeface="VNI-Times" pitchFamily="2" charset="0"/>
              </a:rPr>
              <a:t>thaønh</a:t>
            </a:r>
            <a:r>
              <a:rPr lang="en-US" sz="2400" dirty="0">
                <a:latin typeface="VNI-Times" pitchFamily="2" charset="0"/>
              </a:rPr>
              <a:t> </a:t>
            </a:r>
            <a:r>
              <a:rPr lang="en-US" sz="2400" dirty="0" err="1">
                <a:latin typeface="VNI-Times" pitchFamily="2" charset="0"/>
              </a:rPr>
              <a:t>phaàn</a:t>
            </a:r>
            <a:r>
              <a:rPr lang="en-US" sz="2400" dirty="0">
                <a:latin typeface="VNI-Times" pitchFamily="2" charset="0"/>
              </a:rPr>
              <a:t> “</a:t>
            </a:r>
          </a:p>
        </p:txBody>
      </p:sp>
      <p:graphicFrame>
        <p:nvGraphicFramePr>
          <p:cNvPr id="338968" name="Object 24"/>
          <p:cNvGraphicFramePr>
            <a:graphicFrameLocks noChangeAspect="1"/>
          </p:cNvGraphicFramePr>
          <p:nvPr/>
        </p:nvGraphicFramePr>
        <p:xfrm>
          <a:off x="3429000" y="5257800"/>
          <a:ext cx="1219200" cy="806450"/>
        </p:xfrm>
        <a:graphic>
          <a:graphicData uri="http://schemas.openxmlformats.org/presentationml/2006/ole">
            <mc:AlternateContent xmlns:mc="http://schemas.openxmlformats.org/markup-compatibility/2006">
              <mc:Choice xmlns:v="urn:schemas-microsoft-com:vml" Requires="v">
                <p:oleObj name="Equation" r:id="rId10" imgW="596880" imgH="431640" progId="Equation.DSMT4">
                  <p:embed/>
                </p:oleObj>
              </mc:Choice>
              <mc:Fallback>
                <p:oleObj name="Equation" r:id="rId10" imgW="596880" imgH="431640" progId="Equation.DSMT4">
                  <p:embed/>
                  <p:pic>
                    <p:nvPicPr>
                      <p:cNvPr id="338968" name="Object 2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29000" y="5257800"/>
                        <a:ext cx="1219200" cy="806450"/>
                      </a:xfrm>
                      <a:prstGeom prst="rect">
                        <a:avLst/>
                      </a:prstGeom>
                      <a:solidFill>
                        <a:srgbClr val="FFFF99"/>
                      </a:solidFill>
                    </p:spPr>
                  </p:pic>
                </p:oleObj>
              </mc:Fallback>
            </mc:AlternateContent>
          </a:graphicData>
        </a:graphic>
      </p:graphicFrame>
      <p:sp>
        <p:nvSpPr>
          <p:cNvPr id="338971" name="Text Box 27"/>
          <p:cNvSpPr txBox="1">
            <a:spLocks noChangeArrowheads="1"/>
          </p:cNvSpPr>
          <p:nvPr/>
        </p:nvSpPr>
        <p:spPr bwMode="auto">
          <a:xfrm>
            <a:off x="762000" y="2743200"/>
            <a:ext cx="1524000" cy="457200"/>
          </a:xfrm>
          <a:prstGeom prst="rect">
            <a:avLst/>
          </a:prstGeom>
          <a:noFill/>
          <a:ln w="9525">
            <a:noFill/>
            <a:miter lim="800000"/>
            <a:headEnd/>
            <a:tailEnd/>
          </a:ln>
        </p:spPr>
        <p:txBody>
          <a:bodyPr>
            <a:spAutoFit/>
          </a:bodyPr>
          <a:lstStyle/>
          <a:p>
            <a:pPr algn="l">
              <a:spcBef>
                <a:spcPct val="50000"/>
              </a:spcBef>
            </a:pPr>
            <a:r>
              <a:rPr lang="en-US" sz="2400" b="1" dirty="0">
                <a:solidFill>
                  <a:srgbClr val="FF0000"/>
                </a:solidFill>
                <a:latin typeface="VNI-Times" pitchFamily="2" charset="0"/>
              </a:rPr>
              <a:t>a/</a:t>
            </a:r>
            <a:r>
              <a:rPr lang="en-US" sz="2400" b="1" dirty="0" err="1">
                <a:solidFill>
                  <a:srgbClr val="FF0000"/>
                </a:solidFill>
                <a:latin typeface="VNI-Times" pitchFamily="2" charset="0"/>
              </a:rPr>
              <a:t>Aùp</a:t>
            </a:r>
            <a:r>
              <a:rPr lang="en-US" sz="2400" b="1" dirty="0">
                <a:solidFill>
                  <a:srgbClr val="FF0000"/>
                </a:solidFill>
                <a:latin typeface="VNI-Times" pitchFamily="2" charset="0"/>
              </a:rPr>
              <a:t> </a:t>
            </a:r>
            <a:r>
              <a:rPr lang="en-US" sz="2400" b="1" dirty="0" err="1">
                <a:solidFill>
                  <a:srgbClr val="FF0000"/>
                </a:solidFill>
                <a:latin typeface="VNI-Times" pitchFamily="2" charset="0"/>
              </a:rPr>
              <a:t>suaát</a:t>
            </a:r>
            <a:endParaRPr lang="en-US" sz="2400" b="1" dirty="0">
              <a:solidFill>
                <a:srgbClr val="FF0000"/>
              </a:solidFill>
              <a:latin typeface="VNI-Times" pitchFamily="2" charset="0"/>
            </a:endParaRPr>
          </a:p>
        </p:txBody>
      </p:sp>
      <p:graphicFrame>
        <p:nvGraphicFramePr>
          <p:cNvPr id="338973" name="Object 29"/>
          <p:cNvGraphicFramePr>
            <a:graphicFrameLocks noChangeAspect="1"/>
          </p:cNvGraphicFramePr>
          <p:nvPr/>
        </p:nvGraphicFramePr>
        <p:xfrm>
          <a:off x="4267200" y="4191000"/>
          <a:ext cx="2514600" cy="484188"/>
        </p:xfrm>
        <a:graphic>
          <a:graphicData uri="http://schemas.openxmlformats.org/presentationml/2006/ole">
            <mc:AlternateContent xmlns:mc="http://schemas.openxmlformats.org/markup-compatibility/2006">
              <mc:Choice xmlns:v="urn:schemas-microsoft-com:vml" Requires="v">
                <p:oleObj name="Equation" r:id="rId12" imgW="1054080" imgH="203040" progId="Equation.DSMT4">
                  <p:embed/>
                </p:oleObj>
              </mc:Choice>
              <mc:Fallback>
                <p:oleObj name="Equation" r:id="rId12" imgW="1054080" imgH="203040" progId="Equation.DSMT4">
                  <p:embed/>
                  <p:pic>
                    <p:nvPicPr>
                      <p:cNvPr id="338973" name="Object 2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67200" y="4191000"/>
                        <a:ext cx="2514600"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974" name="Line 30"/>
          <p:cNvSpPr>
            <a:spLocks noChangeShapeType="1"/>
          </p:cNvSpPr>
          <p:nvPr/>
        </p:nvSpPr>
        <p:spPr bwMode="auto">
          <a:xfrm>
            <a:off x="3962400" y="2362200"/>
            <a:ext cx="45719" cy="2667000"/>
          </a:xfrm>
          <a:prstGeom prst="line">
            <a:avLst/>
          </a:prstGeom>
          <a:noFill/>
          <a:ln w="38100">
            <a:solidFill>
              <a:srgbClr val="FF0000"/>
            </a:solidFill>
            <a:round/>
            <a:headEnd/>
            <a:tailEnd/>
          </a:ln>
        </p:spPr>
        <p:txBody>
          <a:bodyPr/>
          <a:lstStyle/>
          <a:p>
            <a:endParaRPr lang="en-US"/>
          </a:p>
        </p:txBody>
      </p:sp>
      <p:graphicFrame>
        <p:nvGraphicFramePr>
          <p:cNvPr id="338975" name="Object 31"/>
          <p:cNvGraphicFramePr>
            <a:graphicFrameLocks noChangeAspect="1"/>
          </p:cNvGraphicFramePr>
          <p:nvPr/>
        </p:nvGraphicFramePr>
        <p:xfrm>
          <a:off x="1066800" y="3386138"/>
          <a:ext cx="1143000" cy="957262"/>
        </p:xfrm>
        <a:graphic>
          <a:graphicData uri="http://schemas.openxmlformats.org/presentationml/2006/ole">
            <mc:AlternateContent xmlns:mc="http://schemas.openxmlformats.org/markup-compatibility/2006">
              <mc:Choice xmlns:v="urn:schemas-microsoft-com:vml" Requires="v">
                <p:oleObj name="Equation" r:id="rId14" imgW="469800" imgH="393480" progId="Equation.DSMT4">
                  <p:embed/>
                </p:oleObj>
              </mc:Choice>
              <mc:Fallback>
                <p:oleObj name="Equation" r:id="rId14" imgW="469800" imgH="393480" progId="Equation.DSMT4">
                  <p:embed/>
                  <p:pic>
                    <p:nvPicPr>
                      <p:cNvPr id="338975" name="Object 3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66800" y="3386138"/>
                        <a:ext cx="1143000" cy="957262"/>
                      </a:xfrm>
                      <a:prstGeom prst="rect">
                        <a:avLst/>
                      </a:prstGeom>
                      <a:solidFill>
                        <a:srgbClr val="FFFF99"/>
                      </a:solidFill>
                      <a:ln w="9525">
                        <a:solidFill>
                          <a:srgbClr val="FF0000"/>
                        </a:solidFill>
                        <a:miter lim="800000"/>
                        <a:headEnd/>
                        <a:tailEnd/>
                      </a:ln>
                    </p:spPr>
                  </p:pic>
                </p:oleObj>
              </mc:Fallback>
            </mc:AlternateContent>
          </a:graphicData>
        </a:graphic>
      </p:graphicFrame>
      <p:sp>
        <p:nvSpPr>
          <p:cNvPr id="16" name="TextBox 15"/>
          <p:cNvSpPr txBox="1"/>
          <p:nvPr/>
        </p:nvSpPr>
        <p:spPr>
          <a:xfrm>
            <a:off x="6248400" y="4800600"/>
            <a:ext cx="1905000" cy="400110"/>
          </a:xfrm>
          <a:prstGeom prst="rect">
            <a:avLst/>
          </a:prstGeom>
          <a:noFill/>
        </p:spPr>
        <p:txBody>
          <a:bodyPr wrap="square" rtlCol="0">
            <a:spAutoFit/>
          </a:bodyPr>
          <a:lstStyle/>
          <a:p>
            <a:r>
              <a:rPr lang="en-US" sz="2000" dirty="0">
                <a:latin typeface="Times"/>
              </a:rPr>
              <a:t>=133 N/m</a:t>
            </a:r>
            <a:r>
              <a:rPr lang="en-US" sz="2000" baseline="30000" dirty="0">
                <a:latin typeface="Times"/>
              </a:rPr>
              <a:t>2</a:t>
            </a:r>
            <a:endParaRPr lang="en-US" sz="2000" dirty="0">
              <a:latin typeface="Time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8949"/>
                                        </p:tgtEl>
                                        <p:attrNameLst>
                                          <p:attrName>style.visibility</p:attrName>
                                        </p:attrNameLst>
                                      </p:cBhvr>
                                      <p:to>
                                        <p:strVal val="visible"/>
                                      </p:to>
                                    </p:set>
                                    <p:animEffect transition="in" filter="blinds(horizontal)">
                                      <p:cBhvr>
                                        <p:cTn id="7" dur="500"/>
                                        <p:tgtEl>
                                          <p:spTgt spid="33894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8951"/>
                                        </p:tgtEl>
                                        <p:attrNameLst>
                                          <p:attrName>style.visibility</p:attrName>
                                        </p:attrNameLst>
                                      </p:cBhvr>
                                      <p:to>
                                        <p:strVal val="visible"/>
                                      </p:to>
                                    </p:set>
                                    <p:animEffect transition="in" filter="blinds(horizontal)">
                                      <p:cBhvr>
                                        <p:cTn id="12" dur="500"/>
                                        <p:tgtEl>
                                          <p:spTgt spid="33895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38952"/>
                                        </p:tgtEl>
                                        <p:attrNameLst>
                                          <p:attrName>style.visibility</p:attrName>
                                        </p:attrNameLst>
                                      </p:cBhvr>
                                      <p:to>
                                        <p:strVal val="visible"/>
                                      </p:to>
                                    </p:set>
                                    <p:animEffect transition="in" filter="blinds(horizontal)">
                                      <p:cBhvr>
                                        <p:cTn id="17" dur="500"/>
                                        <p:tgtEl>
                                          <p:spTgt spid="33895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38971"/>
                                        </p:tgtEl>
                                        <p:attrNameLst>
                                          <p:attrName>style.visibility</p:attrName>
                                        </p:attrNameLst>
                                      </p:cBhvr>
                                      <p:to>
                                        <p:strVal val="visible"/>
                                      </p:to>
                                    </p:set>
                                    <p:animEffect transition="in" filter="blinds(horizontal)">
                                      <p:cBhvr>
                                        <p:cTn id="22" dur="500"/>
                                        <p:tgtEl>
                                          <p:spTgt spid="33897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38975"/>
                                        </p:tgtEl>
                                        <p:attrNameLst>
                                          <p:attrName>style.visibility</p:attrName>
                                        </p:attrNameLst>
                                      </p:cBhvr>
                                      <p:to>
                                        <p:strVal val="visible"/>
                                      </p:to>
                                    </p:set>
                                    <p:animEffect transition="in" filter="blinds(horizontal)">
                                      <p:cBhvr>
                                        <p:cTn id="27" dur="500"/>
                                        <p:tgtEl>
                                          <p:spTgt spid="33897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38965"/>
                                        </p:tgtEl>
                                        <p:attrNameLst>
                                          <p:attrName>style.visibility</p:attrName>
                                        </p:attrNameLst>
                                      </p:cBhvr>
                                      <p:to>
                                        <p:strVal val="visible"/>
                                      </p:to>
                                    </p:set>
                                    <p:animEffect transition="in" filter="blinds(horizontal)">
                                      <p:cBhvr>
                                        <p:cTn id="32" dur="500"/>
                                        <p:tgtEl>
                                          <p:spTgt spid="338965"/>
                                        </p:tgtEl>
                                      </p:cBhvr>
                                    </p:animEffect>
                                  </p:childTnLst>
                                </p:cTn>
                              </p:par>
                              <p:par>
                                <p:cTn id="33" presetID="3" presetClass="entr" presetSubtype="10" fill="hold" nodeType="withEffect">
                                  <p:stCondLst>
                                    <p:cond delay="0"/>
                                  </p:stCondLst>
                                  <p:childTnLst>
                                    <p:set>
                                      <p:cBhvr>
                                        <p:cTn id="34" dur="1" fill="hold">
                                          <p:stCondLst>
                                            <p:cond delay="0"/>
                                          </p:stCondLst>
                                        </p:cTn>
                                        <p:tgtEl>
                                          <p:spTgt spid="338953"/>
                                        </p:tgtEl>
                                        <p:attrNameLst>
                                          <p:attrName>style.visibility</p:attrName>
                                        </p:attrNameLst>
                                      </p:cBhvr>
                                      <p:to>
                                        <p:strVal val="visible"/>
                                      </p:to>
                                    </p:set>
                                    <p:animEffect transition="in" filter="blinds(horizontal)">
                                      <p:cBhvr>
                                        <p:cTn id="35" dur="500"/>
                                        <p:tgtEl>
                                          <p:spTgt spid="338953"/>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338955"/>
                                        </p:tgtEl>
                                        <p:attrNameLst>
                                          <p:attrName>style.visibility</p:attrName>
                                        </p:attrNameLst>
                                      </p:cBhvr>
                                      <p:to>
                                        <p:strVal val="visible"/>
                                      </p:to>
                                    </p:set>
                                    <p:animEffect transition="in" filter="blinds(horizontal)">
                                      <p:cBhvr>
                                        <p:cTn id="40" dur="500"/>
                                        <p:tgtEl>
                                          <p:spTgt spid="338955"/>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338958"/>
                                        </p:tgtEl>
                                        <p:attrNameLst>
                                          <p:attrName>style.visibility</p:attrName>
                                        </p:attrNameLst>
                                      </p:cBhvr>
                                      <p:to>
                                        <p:strVal val="visible"/>
                                      </p:to>
                                    </p:set>
                                    <p:animEffect transition="in" filter="blinds(horizontal)">
                                      <p:cBhvr>
                                        <p:cTn id="45" dur="500"/>
                                        <p:tgtEl>
                                          <p:spTgt spid="338958"/>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338961"/>
                                        </p:tgtEl>
                                        <p:attrNameLst>
                                          <p:attrName>style.visibility</p:attrName>
                                        </p:attrNameLst>
                                      </p:cBhvr>
                                      <p:to>
                                        <p:strVal val="visible"/>
                                      </p:to>
                                    </p:set>
                                    <p:animEffect transition="in" filter="blinds(horizontal)">
                                      <p:cBhvr>
                                        <p:cTn id="50" dur="500"/>
                                        <p:tgtEl>
                                          <p:spTgt spid="338961"/>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338973"/>
                                        </p:tgtEl>
                                        <p:attrNameLst>
                                          <p:attrName>style.visibility</p:attrName>
                                        </p:attrNameLst>
                                      </p:cBhvr>
                                      <p:to>
                                        <p:strVal val="visible"/>
                                      </p:to>
                                    </p:set>
                                    <p:animEffect transition="in" filter="blinds(horizontal)">
                                      <p:cBhvr>
                                        <p:cTn id="55" dur="500"/>
                                        <p:tgtEl>
                                          <p:spTgt spid="338973"/>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338974"/>
                                        </p:tgtEl>
                                        <p:attrNameLst>
                                          <p:attrName>style.visibility</p:attrName>
                                        </p:attrNameLst>
                                      </p:cBhvr>
                                      <p:to>
                                        <p:strVal val="visible"/>
                                      </p:to>
                                    </p:set>
                                    <p:animEffect transition="in" filter="blinds(horizontal)">
                                      <p:cBhvr>
                                        <p:cTn id="60" dur="500"/>
                                        <p:tgtEl>
                                          <p:spTgt spid="338974"/>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338968"/>
                                        </p:tgtEl>
                                        <p:attrNameLst>
                                          <p:attrName>style.visibility</p:attrName>
                                        </p:attrNameLst>
                                      </p:cBhvr>
                                      <p:to>
                                        <p:strVal val="visible"/>
                                      </p:to>
                                    </p:set>
                                    <p:animEffect transition="in" filter="blinds(horizontal)">
                                      <p:cBhvr>
                                        <p:cTn id="65" dur="500"/>
                                        <p:tgtEl>
                                          <p:spTgt spid="338968"/>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338967"/>
                                        </p:tgtEl>
                                        <p:attrNameLst>
                                          <p:attrName>style.visibility</p:attrName>
                                        </p:attrNameLst>
                                      </p:cBhvr>
                                      <p:to>
                                        <p:strVal val="visible"/>
                                      </p:to>
                                    </p:set>
                                    <p:animEffect transition="in" filter="blinds(horizontal)">
                                      <p:cBhvr>
                                        <p:cTn id="68" dur="500"/>
                                        <p:tgtEl>
                                          <p:spTgt spid="3389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9" grpId="0"/>
      <p:bldP spid="338951" grpId="0"/>
      <p:bldP spid="338952" grpId="0"/>
      <p:bldP spid="338965" grpId="0" animBg="1"/>
      <p:bldP spid="338967" grpId="0"/>
      <p:bldP spid="338971" grpId="0"/>
      <p:bldP spid="33897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9" name="AutoShape 5"/>
          <p:cNvSpPr>
            <a:spLocks noChangeArrowheads="1"/>
          </p:cNvSpPr>
          <p:nvPr/>
        </p:nvSpPr>
        <p:spPr bwMode="auto">
          <a:xfrm>
            <a:off x="457200" y="685800"/>
            <a:ext cx="533400" cy="152400"/>
          </a:xfrm>
          <a:prstGeom prst="rightArrow">
            <a:avLst>
              <a:gd name="adj1" fmla="val 50000"/>
              <a:gd name="adj2" fmla="val 87500"/>
            </a:avLst>
          </a:prstGeom>
          <a:solidFill>
            <a:schemeClr val="accent1"/>
          </a:solidFill>
          <a:ln w="9525">
            <a:solidFill>
              <a:schemeClr val="tx1"/>
            </a:solidFill>
            <a:miter lim="800000"/>
            <a:headEnd/>
            <a:tailEnd/>
          </a:ln>
        </p:spPr>
        <p:txBody>
          <a:bodyPr wrap="none" anchor="ctr"/>
          <a:lstStyle/>
          <a:p>
            <a:endParaRPr lang="en-US"/>
          </a:p>
        </p:txBody>
      </p:sp>
      <p:sp>
        <p:nvSpPr>
          <p:cNvPr id="436230" name="Text Box 6"/>
          <p:cNvSpPr txBox="1">
            <a:spLocks noChangeArrowheads="1"/>
          </p:cNvSpPr>
          <p:nvPr/>
        </p:nvSpPr>
        <p:spPr bwMode="auto">
          <a:xfrm>
            <a:off x="1219200" y="533400"/>
            <a:ext cx="7620000" cy="822325"/>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Naêng löôïng laø haøm cuûa traïng thaùi.ÔÛ moãi traïng thaùi khoái khí coù moät naêng löôïng xaùc ñònh.</a:t>
            </a:r>
          </a:p>
        </p:txBody>
      </p:sp>
      <p:sp>
        <p:nvSpPr>
          <p:cNvPr id="436232" name="Text Box 8"/>
          <p:cNvSpPr txBox="1">
            <a:spLocks noChangeArrowheads="1"/>
          </p:cNvSpPr>
          <p:nvPr/>
        </p:nvSpPr>
        <p:spPr bwMode="auto">
          <a:xfrm>
            <a:off x="1219200" y="1524000"/>
            <a:ext cx="72390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 ÑAËC TRÖNG CHO MÖÙC ÑOÄ TRAO ÑOÅI NAÊNG LÖÔÏNG</a:t>
            </a:r>
          </a:p>
        </p:txBody>
      </p:sp>
      <p:sp>
        <p:nvSpPr>
          <p:cNvPr id="436233" name="Text Box 9"/>
          <p:cNvSpPr txBox="1">
            <a:spLocks noChangeArrowheads="1"/>
          </p:cNvSpPr>
          <p:nvPr/>
        </p:nvSpPr>
        <p:spPr bwMode="auto">
          <a:xfrm>
            <a:off x="533400" y="2971800"/>
            <a:ext cx="3276600" cy="118745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Thoâng qua söï chuyeån dôøi cuûa heä(thay ñoåi theå tích khoái khí)</a:t>
            </a:r>
          </a:p>
        </p:txBody>
      </p:sp>
      <p:sp>
        <p:nvSpPr>
          <p:cNvPr id="436234" name="Text Box 10"/>
          <p:cNvSpPr txBox="1">
            <a:spLocks noChangeArrowheads="1"/>
          </p:cNvSpPr>
          <p:nvPr/>
        </p:nvSpPr>
        <p:spPr bwMode="auto">
          <a:xfrm>
            <a:off x="2286000" y="2498725"/>
            <a:ext cx="19050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COÂNG</a:t>
            </a:r>
          </a:p>
        </p:txBody>
      </p:sp>
      <p:sp>
        <p:nvSpPr>
          <p:cNvPr id="436235" name="Text Box 11"/>
          <p:cNvSpPr txBox="1">
            <a:spLocks noChangeArrowheads="1"/>
          </p:cNvSpPr>
          <p:nvPr/>
        </p:nvSpPr>
        <p:spPr bwMode="auto">
          <a:xfrm>
            <a:off x="5257800" y="2498725"/>
            <a:ext cx="22098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NHIEÄT LÖÔÏNG</a:t>
            </a:r>
          </a:p>
        </p:txBody>
      </p:sp>
      <p:sp>
        <p:nvSpPr>
          <p:cNvPr id="436236" name="Text Box 12"/>
          <p:cNvSpPr txBox="1">
            <a:spLocks noChangeArrowheads="1"/>
          </p:cNvSpPr>
          <p:nvPr/>
        </p:nvSpPr>
        <p:spPr bwMode="auto">
          <a:xfrm>
            <a:off x="4572000" y="2971800"/>
            <a:ext cx="4114800" cy="822325"/>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Thoâng qua söï chuyeån ñoäng hoãn loïan cuûa caùc phaân töû.</a:t>
            </a:r>
          </a:p>
        </p:txBody>
      </p:sp>
      <p:sp>
        <p:nvSpPr>
          <p:cNvPr id="436237" name="Line 13"/>
          <p:cNvSpPr>
            <a:spLocks noChangeShapeType="1"/>
          </p:cNvSpPr>
          <p:nvPr/>
        </p:nvSpPr>
        <p:spPr bwMode="auto">
          <a:xfrm flipH="1">
            <a:off x="2819400" y="1905000"/>
            <a:ext cx="1524000" cy="533400"/>
          </a:xfrm>
          <a:prstGeom prst="line">
            <a:avLst/>
          </a:prstGeom>
          <a:noFill/>
          <a:ln w="9525">
            <a:solidFill>
              <a:schemeClr val="tx1"/>
            </a:solidFill>
            <a:round/>
            <a:headEnd/>
            <a:tailEnd type="arrow" w="med" len="med"/>
          </a:ln>
        </p:spPr>
        <p:txBody>
          <a:bodyPr/>
          <a:lstStyle/>
          <a:p>
            <a:endParaRPr lang="en-US"/>
          </a:p>
        </p:txBody>
      </p:sp>
      <p:sp>
        <p:nvSpPr>
          <p:cNvPr id="436238" name="Line 14"/>
          <p:cNvSpPr>
            <a:spLocks noChangeShapeType="1"/>
          </p:cNvSpPr>
          <p:nvPr/>
        </p:nvSpPr>
        <p:spPr bwMode="auto">
          <a:xfrm>
            <a:off x="4800600" y="1905000"/>
            <a:ext cx="1371600" cy="533400"/>
          </a:xfrm>
          <a:prstGeom prst="line">
            <a:avLst/>
          </a:prstGeom>
          <a:noFill/>
          <a:ln w="9525">
            <a:solidFill>
              <a:schemeClr val="tx1"/>
            </a:solidFill>
            <a:round/>
            <a:headEnd/>
            <a:tailEnd type="arrow" w="med" len="med"/>
          </a:ln>
        </p:spPr>
        <p:txBody>
          <a:bodyPr/>
          <a:lstStyle/>
          <a:p>
            <a:endParaRPr lang="en-US"/>
          </a:p>
        </p:txBody>
      </p:sp>
      <p:sp>
        <p:nvSpPr>
          <p:cNvPr id="436239" name="Line 15"/>
          <p:cNvSpPr>
            <a:spLocks noChangeShapeType="1"/>
          </p:cNvSpPr>
          <p:nvPr/>
        </p:nvSpPr>
        <p:spPr bwMode="auto">
          <a:xfrm>
            <a:off x="2667000" y="3962400"/>
            <a:ext cx="0" cy="228600"/>
          </a:xfrm>
          <a:prstGeom prst="line">
            <a:avLst/>
          </a:prstGeom>
          <a:noFill/>
          <a:ln w="9525">
            <a:solidFill>
              <a:schemeClr val="tx1"/>
            </a:solidFill>
            <a:round/>
            <a:headEnd/>
            <a:tailEnd/>
          </a:ln>
        </p:spPr>
        <p:txBody>
          <a:bodyPr/>
          <a:lstStyle/>
          <a:p>
            <a:endParaRPr lang="en-US"/>
          </a:p>
        </p:txBody>
      </p:sp>
      <p:sp>
        <p:nvSpPr>
          <p:cNvPr id="436240" name="Line 16"/>
          <p:cNvSpPr>
            <a:spLocks noChangeShapeType="1"/>
          </p:cNvSpPr>
          <p:nvPr/>
        </p:nvSpPr>
        <p:spPr bwMode="auto">
          <a:xfrm>
            <a:off x="2667000" y="4191000"/>
            <a:ext cx="3581400" cy="0"/>
          </a:xfrm>
          <a:prstGeom prst="line">
            <a:avLst/>
          </a:prstGeom>
          <a:noFill/>
          <a:ln w="9525">
            <a:solidFill>
              <a:schemeClr val="tx1"/>
            </a:solidFill>
            <a:round/>
            <a:headEnd/>
            <a:tailEnd/>
          </a:ln>
        </p:spPr>
        <p:txBody>
          <a:bodyPr/>
          <a:lstStyle/>
          <a:p>
            <a:endParaRPr lang="en-US"/>
          </a:p>
        </p:txBody>
      </p:sp>
      <p:sp>
        <p:nvSpPr>
          <p:cNvPr id="436241" name="Line 17"/>
          <p:cNvSpPr>
            <a:spLocks noChangeShapeType="1"/>
          </p:cNvSpPr>
          <p:nvPr/>
        </p:nvSpPr>
        <p:spPr bwMode="auto">
          <a:xfrm>
            <a:off x="6248400" y="3962400"/>
            <a:ext cx="0" cy="228600"/>
          </a:xfrm>
          <a:prstGeom prst="line">
            <a:avLst/>
          </a:prstGeom>
          <a:noFill/>
          <a:ln w="9525">
            <a:solidFill>
              <a:schemeClr val="tx1"/>
            </a:solidFill>
            <a:round/>
            <a:headEnd/>
            <a:tailEnd/>
          </a:ln>
        </p:spPr>
        <p:txBody>
          <a:bodyPr/>
          <a:lstStyle/>
          <a:p>
            <a:endParaRPr lang="en-US"/>
          </a:p>
        </p:txBody>
      </p:sp>
      <p:sp>
        <p:nvSpPr>
          <p:cNvPr id="436242" name="Line 18"/>
          <p:cNvSpPr>
            <a:spLocks noChangeShapeType="1"/>
          </p:cNvSpPr>
          <p:nvPr/>
        </p:nvSpPr>
        <p:spPr bwMode="auto">
          <a:xfrm>
            <a:off x="4419600" y="4191000"/>
            <a:ext cx="0" cy="228600"/>
          </a:xfrm>
          <a:prstGeom prst="line">
            <a:avLst/>
          </a:prstGeom>
          <a:noFill/>
          <a:ln w="9525">
            <a:solidFill>
              <a:schemeClr val="tx1"/>
            </a:solidFill>
            <a:round/>
            <a:headEnd/>
            <a:tailEnd type="arrow" w="med" len="med"/>
          </a:ln>
        </p:spPr>
        <p:txBody>
          <a:bodyPr/>
          <a:lstStyle/>
          <a:p>
            <a:endParaRPr lang="en-US"/>
          </a:p>
        </p:txBody>
      </p:sp>
      <p:sp>
        <p:nvSpPr>
          <p:cNvPr id="436243" name="Text Box 19"/>
          <p:cNvSpPr txBox="1">
            <a:spLocks noChangeArrowheads="1"/>
          </p:cNvSpPr>
          <p:nvPr/>
        </p:nvSpPr>
        <p:spPr bwMode="auto">
          <a:xfrm>
            <a:off x="3886200" y="3810000"/>
            <a:ext cx="12192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JOULE</a:t>
            </a:r>
          </a:p>
        </p:txBody>
      </p:sp>
      <p:sp>
        <p:nvSpPr>
          <p:cNvPr id="436244" name="Text Box 20"/>
          <p:cNvSpPr txBox="1">
            <a:spLocks noChangeArrowheads="1"/>
          </p:cNvSpPr>
          <p:nvPr/>
        </p:nvSpPr>
        <p:spPr bwMode="auto">
          <a:xfrm>
            <a:off x="1981200" y="4495800"/>
            <a:ext cx="6019800" cy="82232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 </a:t>
            </a:r>
            <a:r>
              <a:rPr lang="en-US" sz="2400">
                <a:latin typeface="VNI-Times" pitchFamily="2" charset="0"/>
              </a:rPr>
              <a:t>Toán moät coâng 4,18 J </a:t>
            </a:r>
            <a:r>
              <a:rPr lang="en-US" sz="2400">
                <a:latin typeface="Times" pitchFamily="18" charset="0"/>
              </a:rPr>
              <a:t>→ </a:t>
            </a:r>
            <a:r>
              <a:rPr lang="en-US" sz="2400">
                <a:latin typeface="VNI-Times" pitchFamily="2" charset="0"/>
              </a:rPr>
              <a:t>Laøm xuaát hieän moät nhieät löôïng 1 calo.</a:t>
            </a:r>
          </a:p>
        </p:txBody>
      </p:sp>
      <p:sp>
        <p:nvSpPr>
          <p:cNvPr id="436245" name="Text Box 21"/>
          <p:cNvSpPr txBox="1">
            <a:spLocks noChangeArrowheads="1"/>
          </p:cNvSpPr>
          <p:nvPr/>
        </p:nvSpPr>
        <p:spPr bwMode="auto">
          <a:xfrm>
            <a:off x="1981200" y="5486400"/>
            <a:ext cx="6324600" cy="822325"/>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Neáu bieán heát 1 calo thaønh coâng thì coâng ñoù baèng 4,18 J</a:t>
            </a:r>
          </a:p>
        </p:txBody>
      </p:sp>
      <p:sp>
        <p:nvSpPr>
          <p:cNvPr id="436246" name="Text Box 22"/>
          <p:cNvSpPr txBox="1">
            <a:spLocks noChangeArrowheads="1"/>
          </p:cNvSpPr>
          <p:nvPr/>
        </p:nvSpPr>
        <p:spPr bwMode="auto">
          <a:xfrm>
            <a:off x="3581400" y="5867400"/>
            <a:ext cx="6553200" cy="488950"/>
          </a:xfrm>
          <a:prstGeom prst="rect">
            <a:avLst/>
          </a:prstGeom>
          <a:noFill/>
          <a:ln w="9525">
            <a:noFill/>
            <a:miter lim="800000"/>
            <a:headEnd/>
            <a:tailEnd/>
          </a:ln>
        </p:spPr>
        <p:txBody>
          <a:bodyPr>
            <a:spAutoFit/>
          </a:bodyPr>
          <a:lstStyle/>
          <a:p>
            <a:pPr>
              <a:spcBef>
                <a:spcPct val="50000"/>
              </a:spcBef>
            </a:pPr>
            <a:r>
              <a:rPr lang="en-US" sz="2600" dirty="0">
                <a:latin typeface="Times" pitchFamily="18" charset="0"/>
              </a:rPr>
              <a:t>→ 1 cal </a:t>
            </a:r>
            <a:r>
              <a:rPr lang="en-US" sz="2600" dirty="0">
                <a:latin typeface="Times" pitchFamily="18" charset="0"/>
                <a:sym typeface="Symbol" pitchFamily="18" charset="2"/>
              </a:rPr>
              <a:t> 4,18 J</a:t>
            </a:r>
          </a:p>
        </p:txBody>
      </p:sp>
      <p:sp>
        <p:nvSpPr>
          <p:cNvPr id="436247" name="Line 23"/>
          <p:cNvSpPr>
            <a:spLocks noChangeShapeType="1"/>
          </p:cNvSpPr>
          <p:nvPr/>
        </p:nvSpPr>
        <p:spPr bwMode="auto">
          <a:xfrm>
            <a:off x="1143000" y="685800"/>
            <a:ext cx="0" cy="1143000"/>
          </a:xfrm>
          <a:prstGeom prst="line">
            <a:avLst/>
          </a:pr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6229"/>
                                        </p:tgtEl>
                                        <p:attrNameLst>
                                          <p:attrName>style.visibility</p:attrName>
                                        </p:attrNameLst>
                                      </p:cBhvr>
                                      <p:to>
                                        <p:strVal val="visible"/>
                                      </p:to>
                                    </p:set>
                                    <p:animEffect transition="in" filter="blinds(horizontal)">
                                      <p:cBhvr>
                                        <p:cTn id="7" dur="500"/>
                                        <p:tgtEl>
                                          <p:spTgt spid="43622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36230"/>
                                        </p:tgtEl>
                                        <p:attrNameLst>
                                          <p:attrName>style.visibility</p:attrName>
                                        </p:attrNameLst>
                                      </p:cBhvr>
                                      <p:to>
                                        <p:strVal val="visible"/>
                                      </p:to>
                                    </p:set>
                                    <p:animEffect transition="in" filter="blinds(horizontal)">
                                      <p:cBhvr>
                                        <p:cTn id="10" dur="500"/>
                                        <p:tgtEl>
                                          <p:spTgt spid="43623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36232"/>
                                        </p:tgtEl>
                                        <p:attrNameLst>
                                          <p:attrName>style.visibility</p:attrName>
                                        </p:attrNameLst>
                                      </p:cBhvr>
                                      <p:to>
                                        <p:strVal val="visible"/>
                                      </p:to>
                                    </p:set>
                                    <p:animEffect transition="in" filter="blinds(horizontal)">
                                      <p:cBhvr>
                                        <p:cTn id="15" dur="500"/>
                                        <p:tgtEl>
                                          <p:spTgt spid="43623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36247"/>
                                        </p:tgtEl>
                                        <p:attrNameLst>
                                          <p:attrName>style.visibility</p:attrName>
                                        </p:attrNameLst>
                                      </p:cBhvr>
                                      <p:to>
                                        <p:strVal val="visible"/>
                                      </p:to>
                                    </p:set>
                                    <p:animEffect transition="in" filter="blinds(horizontal)">
                                      <p:cBhvr>
                                        <p:cTn id="18" dur="500"/>
                                        <p:tgtEl>
                                          <p:spTgt spid="436247"/>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1" nodeType="clickEffect">
                                  <p:stCondLst>
                                    <p:cond delay="0"/>
                                  </p:stCondLst>
                                  <p:childTnLst>
                                    <p:set>
                                      <p:cBhvr>
                                        <p:cTn id="22" dur="1" fill="hold">
                                          <p:stCondLst>
                                            <p:cond delay="0"/>
                                          </p:stCondLst>
                                        </p:cTn>
                                        <p:tgtEl>
                                          <p:spTgt spid="436232"/>
                                        </p:tgtEl>
                                        <p:attrNameLst>
                                          <p:attrName>style.visibility</p:attrName>
                                        </p:attrNameLst>
                                      </p:cBhvr>
                                      <p:to>
                                        <p:strVal val="visible"/>
                                      </p:to>
                                    </p:set>
                                    <p:animEffect transition="in" filter="checkerboard(across)">
                                      <p:cBhvr>
                                        <p:cTn id="23" dur="500"/>
                                        <p:tgtEl>
                                          <p:spTgt spid="436232"/>
                                        </p:tgtEl>
                                      </p:cBhvr>
                                    </p:animEffect>
                                  </p:childTnLst>
                                </p:cTn>
                              </p:par>
                              <p:par>
                                <p:cTn id="24" presetID="5" presetClass="entr" presetSubtype="10" fill="hold" grpId="1" nodeType="withEffect">
                                  <p:stCondLst>
                                    <p:cond delay="0"/>
                                  </p:stCondLst>
                                  <p:childTnLst>
                                    <p:set>
                                      <p:cBhvr>
                                        <p:cTn id="25" dur="1" fill="hold">
                                          <p:stCondLst>
                                            <p:cond delay="0"/>
                                          </p:stCondLst>
                                        </p:cTn>
                                        <p:tgtEl>
                                          <p:spTgt spid="436247"/>
                                        </p:tgtEl>
                                        <p:attrNameLst>
                                          <p:attrName>style.visibility</p:attrName>
                                        </p:attrNameLst>
                                      </p:cBhvr>
                                      <p:to>
                                        <p:strVal val="visible"/>
                                      </p:to>
                                    </p:set>
                                    <p:animEffect transition="in" filter="checkerboard(across)">
                                      <p:cBhvr>
                                        <p:cTn id="26" dur="500"/>
                                        <p:tgtEl>
                                          <p:spTgt spid="436247"/>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436237"/>
                                        </p:tgtEl>
                                        <p:attrNameLst>
                                          <p:attrName>style.visibility</p:attrName>
                                        </p:attrNameLst>
                                      </p:cBhvr>
                                      <p:to>
                                        <p:strVal val="visible"/>
                                      </p:to>
                                    </p:set>
                                    <p:animEffect transition="in" filter="checkerboard(across)">
                                      <p:cBhvr>
                                        <p:cTn id="29" dur="500"/>
                                        <p:tgtEl>
                                          <p:spTgt spid="436237"/>
                                        </p:tgtEl>
                                      </p:cBhvr>
                                    </p:animEffect>
                                  </p:childTnLst>
                                </p:cTn>
                              </p:par>
                              <p:par>
                                <p:cTn id="30" presetID="5" presetClass="entr" presetSubtype="10" fill="hold" grpId="0" nodeType="withEffect">
                                  <p:stCondLst>
                                    <p:cond delay="0"/>
                                  </p:stCondLst>
                                  <p:childTnLst>
                                    <p:set>
                                      <p:cBhvr>
                                        <p:cTn id="31" dur="1" fill="hold">
                                          <p:stCondLst>
                                            <p:cond delay="0"/>
                                          </p:stCondLst>
                                        </p:cTn>
                                        <p:tgtEl>
                                          <p:spTgt spid="436234"/>
                                        </p:tgtEl>
                                        <p:attrNameLst>
                                          <p:attrName>style.visibility</p:attrName>
                                        </p:attrNameLst>
                                      </p:cBhvr>
                                      <p:to>
                                        <p:strVal val="visible"/>
                                      </p:to>
                                    </p:set>
                                    <p:animEffect transition="in" filter="checkerboard(across)">
                                      <p:cBhvr>
                                        <p:cTn id="32" dur="500"/>
                                        <p:tgtEl>
                                          <p:spTgt spid="436234"/>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436238"/>
                                        </p:tgtEl>
                                        <p:attrNameLst>
                                          <p:attrName>style.visibility</p:attrName>
                                        </p:attrNameLst>
                                      </p:cBhvr>
                                      <p:to>
                                        <p:strVal val="visible"/>
                                      </p:to>
                                    </p:set>
                                    <p:animEffect transition="in" filter="checkerboard(across)">
                                      <p:cBhvr>
                                        <p:cTn id="35" dur="500"/>
                                        <p:tgtEl>
                                          <p:spTgt spid="436238"/>
                                        </p:tgtEl>
                                      </p:cBhvr>
                                    </p:animEffect>
                                  </p:childTnLst>
                                </p:cTn>
                              </p:par>
                              <p:par>
                                <p:cTn id="36" presetID="5" presetClass="entr" presetSubtype="10" fill="hold" grpId="0" nodeType="withEffect">
                                  <p:stCondLst>
                                    <p:cond delay="0"/>
                                  </p:stCondLst>
                                  <p:childTnLst>
                                    <p:set>
                                      <p:cBhvr>
                                        <p:cTn id="37" dur="1" fill="hold">
                                          <p:stCondLst>
                                            <p:cond delay="0"/>
                                          </p:stCondLst>
                                        </p:cTn>
                                        <p:tgtEl>
                                          <p:spTgt spid="436235"/>
                                        </p:tgtEl>
                                        <p:attrNameLst>
                                          <p:attrName>style.visibility</p:attrName>
                                        </p:attrNameLst>
                                      </p:cBhvr>
                                      <p:to>
                                        <p:strVal val="visible"/>
                                      </p:to>
                                    </p:set>
                                    <p:animEffect transition="in" filter="checkerboard(across)">
                                      <p:cBhvr>
                                        <p:cTn id="38" dur="500"/>
                                        <p:tgtEl>
                                          <p:spTgt spid="436235"/>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436233"/>
                                        </p:tgtEl>
                                        <p:attrNameLst>
                                          <p:attrName>style.visibility</p:attrName>
                                        </p:attrNameLst>
                                      </p:cBhvr>
                                      <p:to>
                                        <p:strVal val="visible"/>
                                      </p:to>
                                    </p:set>
                                    <p:animEffect transition="in" filter="blinds(horizontal)">
                                      <p:cBhvr>
                                        <p:cTn id="43" dur="500"/>
                                        <p:tgtEl>
                                          <p:spTgt spid="436233"/>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grpId="0" nodeType="clickEffect">
                                  <p:stCondLst>
                                    <p:cond delay="0"/>
                                  </p:stCondLst>
                                  <p:childTnLst>
                                    <p:set>
                                      <p:cBhvr>
                                        <p:cTn id="47" dur="1" fill="hold">
                                          <p:stCondLst>
                                            <p:cond delay="0"/>
                                          </p:stCondLst>
                                        </p:cTn>
                                        <p:tgtEl>
                                          <p:spTgt spid="436236"/>
                                        </p:tgtEl>
                                        <p:attrNameLst>
                                          <p:attrName>style.visibility</p:attrName>
                                        </p:attrNameLst>
                                      </p:cBhvr>
                                      <p:to>
                                        <p:strVal val="visible"/>
                                      </p:to>
                                    </p:set>
                                    <p:animEffect transition="in" filter="box(in)">
                                      <p:cBhvr>
                                        <p:cTn id="48" dur="500"/>
                                        <p:tgtEl>
                                          <p:spTgt spid="436236"/>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436239"/>
                                        </p:tgtEl>
                                        <p:attrNameLst>
                                          <p:attrName>style.visibility</p:attrName>
                                        </p:attrNameLst>
                                      </p:cBhvr>
                                      <p:to>
                                        <p:strVal val="visible"/>
                                      </p:to>
                                    </p:set>
                                    <p:animEffect transition="in" filter="blinds(horizontal)">
                                      <p:cBhvr>
                                        <p:cTn id="53" dur="500"/>
                                        <p:tgtEl>
                                          <p:spTgt spid="436239"/>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436241"/>
                                        </p:tgtEl>
                                        <p:attrNameLst>
                                          <p:attrName>style.visibility</p:attrName>
                                        </p:attrNameLst>
                                      </p:cBhvr>
                                      <p:to>
                                        <p:strVal val="visible"/>
                                      </p:to>
                                    </p:set>
                                    <p:animEffect transition="in" filter="blinds(horizontal)">
                                      <p:cBhvr>
                                        <p:cTn id="56" dur="500"/>
                                        <p:tgtEl>
                                          <p:spTgt spid="436241"/>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436243"/>
                                        </p:tgtEl>
                                        <p:attrNameLst>
                                          <p:attrName>style.visibility</p:attrName>
                                        </p:attrNameLst>
                                      </p:cBhvr>
                                      <p:to>
                                        <p:strVal val="visible"/>
                                      </p:to>
                                    </p:set>
                                    <p:animEffect transition="in" filter="blinds(horizontal)">
                                      <p:cBhvr>
                                        <p:cTn id="59" dur="500"/>
                                        <p:tgtEl>
                                          <p:spTgt spid="436243"/>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436240"/>
                                        </p:tgtEl>
                                        <p:attrNameLst>
                                          <p:attrName>style.visibility</p:attrName>
                                        </p:attrNameLst>
                                      </p:cBhvr>
                                      <p:to>
                                        <p:strVal val="visible"/>
                                      </p:to>
                                    </p:set>
                                    <p:animEffect transition="in" filter="blinds(horizontal)">
                                      <p:cBhvr>
                                        <p:cTn id="62" dur="500"/>
                                        <p:tgtEl>
                                          <p:spTgt spid="436240"/>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436242"/>
                                        </p:tgtEl>
                                        <p:attrNameLst>
                                          <p:attrName>style.visibility</p:attrName>
                                        </p:attrNameLst>
                                      </p:cBhvr>
                                      <p:to>
                                        <p:strVal val="visible"/>
                                      </p:to>
                                    </p:set>
                                    <p:animEffect transition="in" filter="blinds(horizontal)">
                                      <p:cBhvr>
                                        <p:cTn id="65" dur="500"/>
                                        <p:tgtEl>
                                          <p:spTgt spid="436242"/>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436244"/>
                                        </p:tgtEl>
                                        <p:attrNameLst>
                                          <p:attrName>style.visibility</p:attrName>
                                        </p:attrNameLst>
                                      </p:cBhvr>
                                      <p:to>
                                        <p:strVal val="visible"/>
                                      </p:to>
                                    </p:set>
                                    <p:animEffect transition="in" filter="blinds(horizontal)">
                                      <p:cBhvr>
                                        <p:cTn id="68" dur="500"/>
                                        <p:tgtEl>
                                          <p:spTgt spid="436244"/>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436245"/>
                                        </p:tgtEl>
                                        <p:attrNameLst>
                                          <p:attrName>style.visibility</p:attrName>
                                        </p:attrNameLst>
                                      </p:cBhvr>
                                      <p:to>
                                        <p:strVal val="visible"/>
                                      </p:to>
                                    </p:set>
                                    <p:animEffect transition="in" filter="blinds(horizontal)">
                                      <p:cBhvr>
                                        <p:cTn id="73" dur="500"/>
                                        <p:tgtEl>
                                          <p:spTgt spid="436245"/>
                                        </p:tgtEl>
                                      </p:cBhvr>
                                    </p:animEffect>
                                  </p:childTnLst>
                                </p:cTn>
                              </p:par>
                            </p:childTnLst>
                          </p:cTn>
                        </p:par>
                      </p:childTnLst>
                    </p:cTn>
                  </p:par>
                  <p:par>
                    <p:cTn id="74" fill="hold">
                      <p:stCondLst>
                        <p:cond delay="indefinite"/>
                      </p:stCondLst>
                      <p:childTnLst>
                        <p:par>
                          <p:cTn id="75" fill="hold">
                            <p:stCondLst>
                              <p:cond delay="0"/>
                            </p:stCondLst>
                            <p:childTnLst>
                              <p:par>
                                <p:cTn id="76" presetID="6" presetClass="entr" presetSubtype="16" fill="hold" grpId="0" nodeType="clickEffect">
                                  <p:stCondLst>
                                    <p:cond delay="0"/>
                                  </p:stCondLst>
                                  <p:childTnLst>
                                    <p:set>
                                      <p:cBhvr>
                                        <p:cTn id="77" dur="1" fill="hold">
                                          <p:stCondLst>
                                            <p:cond delay="0"/>
                                          </p:stCondLst>
                                        </p:cTn>
                                        <p:tgtEl>
                                          <p:spTgt spid="436246"/>
                                        </p:tgtEl>
                                        <p:attrNameLst>
                                          <p:attrName>style.visibility</p:attrName>
                                        </p:attrNameLst>
                                      </p:cBhvr>
                                      <p:to>
                                        <p:strVal val="visible"/>
                                      </p:to>
                                    </p:set>
                                    <p:animEffect transition="in" filter="circle(in)">
                                      <p:cBhvr>
                                        <p:cTn id="78" dur="2000"/>
                                        <p:tgtEl>
                                          <p:spTgt spid="436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29" grpId="0" animBg="1"/>
      <p:bldP spid="436230" grpId="0"/>
      <p:bldP spid="436232" grpId="0"/>
      <p:bldP spid="436232" grpId="1"/>
      <p:bldP spid="436233" grpId="0"/>
      <p:bldP spid="436234" grpId="0"/>
      <p:bldP spid="436235" grpId="0"/>
      <p:bldP spid="436236" grpId="0"/>
      <p:bldP spid="436237" grpId="0" animBg="1"/>
      <p:bldP spid="436238" grpId="0" animBg="1"/>
      <p:bldP spid="436239" grpId="0" animBg="1"/>
      <p:bldP spid="436240" grpId="0" animBg="1"/>
      <p:bldP spid="436241" grpId="0" animBg="1"/>
      <p:bldP spid="436242" grpId="0" animBg="1"/>
      <p:bldP spid="436243" grpId="0"/>
      <p:bldP spid="436244" grpId="0"/>
      <p:bldP spid="436245" grpId="0"/>
      <p:bldP spid="436246" grpId="0"/>
      <p:bldP spid="436247" grpId="0" animBg="1"/>
      <p:bldP spid="436247"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5" name="AutoShape 5"/>
          <p:cNvSpPr>
            <a:spLocks noChangeArrowheads="1"/>
          </p:cNvSpPr>
          <p:nvPr/>
        </p:nvSpPr>
        <p:spPr bwMode="auto">
          <a:xfrm>
            <a:off x="609600" y="381000"/>
            <a:ext cx="533400" cy="4572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440326" name="Text Box 6"/>
          <p:cNvSpPr txBox="1">
            <a:spLocks noChangeArrowheads="1"/>
          </p:cNvSpPr>
          <p:nvPr/>
        </p:nvSpPr>
        <p:spPr bwMode="auto">
          <a:xfrm>
            <a:off x="1295400" y="304800"/>
            <a:ext cx="7467600" cy="822325"/>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Coâng coù ñôn vò laø Joule,vaäy coâng coù phaûi laø naêng löôïng khoâng ?</a:t>
            </a:r>
          </a:p>
        </p:txBody>
      </p:sp>
      <p:sp>
        <p:nvSpPr>
          <p:cNvPr id="440327" name="Line 7"/>
          <p:cNvSpPr>
            <a:spLocks noChangeShapeType="1"/>
          </p:cNvSpPr>
          <p:nvPr/>
        </p:nvSpPr>
        <p:spPr bwMode="auto">
          <a:xfrm>
            <a:off x="609600" y="1447800"/>
            <a:ext cx="533400" cy="0"/>
          </a:xfrm>
          <a:prstGeom prst="line">
            <a:avLst/>
          </a:prstGeom>
          <a:noFill/>
          <a:ln w="9525">
            <a:solidFill>
              <a:schemeClr val="tx1"/>
            </a:solidFill>
            <a:round/>
            <a:headEnd/>
            <a:tailEnd type="triangle" w="med" len="med"/>
          </a:ln>
        </p:spPr>
        <p:txBody>
          <a:bodyPr/>
          <a:lstStyle/>
          <a:p>
            <a:endParaRPr lang="en-US"/>
          </a:p>
        </p:txBody>
      </p:sp>
      <p:sp>
        <p:nvSpPr>
          <p:cNvPr id="440328" name="Text Box 8"/>
          <p:cNvSpPr txBox="1">
            <a:spLocks noChangeArrowheads="1"/>
          </p:cNvSpPr>
          <p:nvPr/>
        </p:nvSpPr>
        <p:spPr bwMode="auto">
          <a:xfrm>
            <a:off x="1219200" y="1066800"/>
            <a:ext cx="7924800" cy="822325"/>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ÔÛ moãi traïng thaùi coù naêng löôïng xaùc ñònh.Coøn coâng chæ coù nghóa vôùi caû moät  quaù trình bieán ñoåi.</a:t>
            </a:r>
          </a:p>
        </p:txBody>
      </p:sp>
      <p:sp>
        <p:nvSpPr>
          <p:cNvPr id="440329" name="AutoShape 9"/>
          <p:cNvSpPr>
            <a:spLocks noChangeArrowheads="1"/>
          </p:cNvSpPr>
          <p:nvPr/>
        </p:nvSpPr>
        <p:spPr bwMode="auto">
          <a:xfrm>
            <a:off x="609600" y="2438400"/>
            <a:ext cx="533400" cy="5334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440330" name="Text Box 10"/>
          <p:cNvSpPr txBox="1">
            <a:spLocks noChangeArrowheads="1"/>
          </p:cNvSpPr>
          <p:nvPr/>
        </p:nvSpPr>
        <p:spPr bwMode="auto">
          <a:xfrm>
            <a:off x="1371600" y="2514600"/>
            <a:ext cx="6019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Phaân bieät coâng vaø nhieät löôïng theá naøo?</a:t>
            </a:r>
          </a:p>
        </p:txBody>
      </p:sp>
      <p:sp>
        <p:nvSpPr>
          <p:cNvPr id="440331" name="Line 11"/>
          <p:cNvSpPr>
            <a:spLocks noChangeShapeType="1"/>
          </p:cNvSpPr>
          <p:nvPr/>
        </p:nvSpPr>
        <p:spPr bwMode="auto">
          <a:xfrm>
            <a:off x="762000" y="3292475"/>
            <a:ext cx="533400" cy="0"/>
          </a:xfrm>
          <a:prstGeom prst="line">
            <a:avLst/>
          </a:prstGeom>
          <a:noFill/>
          <a:ln w="9525">
            <a:solidFill>
              <a:schemeClr val="tx1"/>
            </a:solidFill>
            <a:round/>
            <a:headEnd/>
            <a:tailEnd type="triangle" w="med" len="med"/>
          </a:ln>
        </p:spPr>
        <p:txBody>
          <a:bodyPr/>
          <a:lstStyle/>
          <a:p>
            <a:endParaRPr lang="en-US"/>
          </a:p>
        </p:txBody>
      </p:sp>
      <p:sp>
        <p:nvSpPr>
          <p:cNvPr id="440332" name="Text Box 12"/>
          <p:cNvSpPr txBox="1">
            <a:spLocks noChangeArrowheads="1"/>
          </p:cNvSpPr>
          <p:nvPr/>
        </p:nvSpPr>
        <p:spPr bwMode="auto">
          <a:xfrm>
            <a:off x="1295400" y="2971800"/>
            <a:ext cx="7315200" cy="1096963"/>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 Ñeàu laø haøm cuûa quaù trình.Ñeàu ñaëc tröng cho möùc ñoä trao ñoåi naêng löôïng .Ñeàu khoâng phaûi tính chaát noäi taïi cuûa heä (nhö nhieät ñoä,aùp suaát,naêng löôïng).</a:t>
            </a:r>
          </a:p>
        </p:txBody>
      </p:sp>
      <p:sp>
        <p:nvSpPr>
          <p:cNvPr id="440333" name="Text Box 13"/>
          <p:cNvSpPr txBox="1">
            <a:spLocks noChangeArrowheads="1"/>
          </p:cNvSpPr>
          <p:nvPr/>
        </p:nvSpPr>
        <p:spPr bwMode="auto">
          <a:xfrm>
            <a:off x="1219200" y="1828800"/>
            <a:ext cx="7696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Coâng chæ laø moät hình thöùc trao ñoåi naêng löôïng giöõa hai heä .</a:t>
            </a:r>
          </a:p>
        </p:txBody>
      </p:sp>
      <p:sp>
        <p:nvSpPr>
          <p:cNvPr id="440334" name="Text Box 14"/>
          <p:cNvSpPr txBox="1">
            <a:spLocks noChangeArrowheads="1"/>
          </p:cNvSpPr>
          <p:nvPr/>
        </p:nvSpPr>
        <p:spPr bwMode="auto">
          <a:xfrm>
            <a:off x="1219200" y="5181600"/>
            <a:ext cx="7391400" cy="1431925"/>
          </a:xfrm>
          <a:prstGeom prst="rect">
            <a:avLst/>
          </a:prstGeom>
          <a:noFill/>
          <a:ln w="9525">
            <a:noFill/>
            <a:miter lim="800000"/>
            <a:headEnd/>
            <a:tailEnd/>
          </a:ln>
        </p:spPr>
        <p:txBody>
          <a:bodyPr>
            <a:spAutoFit/>
          </a:bodyPr>
          <a:lstStyle/>
          <a:p>
            <a:pPr>
              <a:spcBef>
                <a:spcPct val="50000"/>
              </a:spcBef>
            </a:pPr>
            <a:r>
              <a:rPr lang="en-US" sz="2200" u="sng">
                <a:latin typeface="VNI-Times" pitchFamily="2" charset="0"/>
              </a:rPr>
              <a:t>Ví duï</a:t>
            </a:r>
            <a:r>
              <a:rPr lang="en-US" sz="2200">
                <a:latin typeface="VNI-Times" pitchFamily="2" charset="0"/>
              </a:rPr>
              <a:t> : </a:t>
            </a:r>
            <a:r>
              <a:rPr lang="en-US" sz="2200" i="1">
                <a:latin typeface="VNI-Times" pitchFamily="2" charset="0"/>
              </a:rPr>
              <a:t>Khí noùng trong xylanh ñaåy piston chuyeån ñoäng                          →Khí sinh coâng A.                                                                                      Ñoàng thôøi khí ñoù cuõng laøm noùng Piston:                                                         Khí truyeàn nhieät löôïng Q cho Piston.</a:t>
            </a:r>
          </a:p>
        </p:txBody>
      </p:sp>
      <p:sp>
        <p:nvSpPr>
          <p:cNvPr id="440335" name="Text Box 15"/>
          <p:cNvSpPr txBox="1">
            <a:spLocks noChangeArrowheads="1"/>
          </p:cNvSpPr>
          <p:nvPr/>
        </p:nvSpPr>
        <p:spPr bwMode="auto">
          <a:xfrm>
            <a:off x="1295400" y="4114800"/>
            <a:ext cx="7848600" cy="1096963"/>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 Ñaëc tröng cho möùc ñoä trao ñoåi naêng löôïng nhöng vôùi hai hình thöùc khaùc nhau:söï chuyeån dôøi cuûa heä – söï trao ñoåi naêng löôïng tröïc tieáp giöõa caùc phaân töû cuûa heä vôùi caùc phaân töû cuûa moâi tröôøng.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0325"/>
                                        </p:tgtEl>
                                        <p:attrNameLst>
                                          <p:attrName>style.visibility</p:attrName>
                                        </p:attrNameLst>
                                      </p:cBhvr>
                                      <p:to>
                                        <p:strVal val="visible"/>
                                      </p:to>
                                    </p:set>
                                    <p:animEffect transition="in" filter="blinds(horizontal)">
                                      <p:cBhvr>
                                        <p:cTn id="7" dur="500"/>
                                        <p:tgtEl>
                                          <p:spTgt spid="44032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40326"/>
                                        </p:tgtEl>
                                        <p:attrNameLst>
                                          <p:attrName>style.visibility</p:attrName>
                                        </p:attrNameLst>
                                      </p:cBhvr>
                                      <p:to>
                                        <p:strVal val="visible"/>
                                      </p:to>
                                    </p:set>
                                    <p:animEffect transition="in" filter="blinds(horizontal)">
                                      <p:cBhvr>
                                        <p:cTn id="10" dur="500"/>
                                        <p:tgtEl>
                                          <p:spTgt spid="44032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40327"/>
                                        </p:tgtEl>
                                        <p:attrNameLst>
                                          <p:attrName>style.visibility</p:attrName>
                                        </p:attrNameLst>
                                      </p:cBhvr>
                                      <p:to>
                                        <p:strVal val="visible"/>
                                      </p:to>
                                    </p:set>
                                    <p:animEffect transition="in" filter="blinds(horizontal)">
                                      <p:cBhvr>
                                        <p:cTn id="15" dur="500"/>
                                        <p:tgtEl>
                                          <p:spTgt spid="44032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40328"/>
                                        </p:tgtEl>
                                        <p:attrNameLst>
                                          <p:attrName>style.visibility</p:attrName>
                                        </p:attrNameLst>
                                      </p:cBhvr>
                                      <p:to>
                                        <p:strVal val="visible"/>
                                      </p:to>
                                    </p:set>
                                    <p:animEffect transition="in" filter="blinds(horizontal)">
                                      <p:cBhvr>
                                        <p:cTn id="18" dur="500"/>
                                        <p:tgtEl>
                                          <p:spTgt spid="44032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40333"/>
                                        </p:tgtEl>
                                        <p:attrNameLst>
                                          <p:attrName>style.visibility</p:attrName>
                                        </p:attrNameLst>
                                      </p:cBhvr>
                                      <p:to>
                                        <p:strVal val="visible"/>
                                      </p:to>
                                    </p:set>
                                    <p:animEffect transition="in" filter="blinds(horizontal)">
                                      <p:cBhvr>
                                        <p:cTn id="23" dur="500"/>
                                        <p:tgtEl>
                                          <p:spTgt spid="440333"/>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440329"/>
                                        </p:tgtEl>
                                        <p:attrNameLst>
                                          <p:attrName>style.visibility</p:attrName>
                                        </p:attrNameLst>
                                      </p:cBhvr>
                                      <p:to>
                                        <p:strVal val="visible"/>
                                      </p:to>
                                    </p:set>
                                    <p:animEffect transition="in" filter="blinds(horizontal)">
                                      <p:cBhvr>
                                        <p:cTn id="28" dur="500"/>
                                        <p:tgtEl>
                                          <p:spTgt spid="440329"/>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440330"/>
                                        </p:tgtEl>
                                        <p:attrNameLst>
                                          <p:attrName>style.visibility</p:attrName>
                                        </p:attrNameLst>
                                      </p:cBhvr>
                                      <p:to>
                                        <p:strVal val="visible"/>
                                      </p:to>
                                    </p:set>
                                    <p:animEffect transition="in" filter="blinds(horizontal)">
                                      <p:cBhvr>
                                        <p:cTn id="31" dur="500"/>
                                        <p:tgtEl>
                                          <p:spTgt spid="440330"/>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440331"/>
                                        </p:tgtEl>
                                        <p:attrNameLst>
                                          <p:attrName>style.visibility</p:attrName>
                                        </p:attrNameLst>
                                      </p:cBhvr>
                                      <p:to>
                                        <p:strVal val="visible"/>
                                      </p:to>
                                    </p:set>
                                    <p:animEffect transition="in" filter="blinds(horizontal)">
                                      <p:cBhvr>
                                        <p:cTn id="36" dur="500"/>
                                        <p:tgtEl>
                                          <p:spTgt spid="440331"/>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440332"/>
                                        </p:tgtEl>
                                        <p:attrNameLst>
                                          <p:attrName>style.visibility</p:attrName>
                                        </p:attrNameLst>
                                      </p:cBhvr>
                                      <p:to>
                                        <p:strVal val="visible"/>
                                      </p:to>
                                    </p:set>
                                    <p:animEffect transition="in" filter="blinds(horizontal)">
                                      <p:cBhvr>
                                        <p:cTn id="39" dur="500"/>
                                        <p:tgtEl>
                                          <p:spTgt spid="440332"/>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grpId="0" nodeType="clickEffect">
                                  <p:stCondLst>
                                    <p:cond delay="0"/>
                                  </p:stCondLst>
                                  <p:childTnLst>
                                    <p:set>
                                      <p:cBhvr>
                                        <p:cTn id="43" dur="1" fill="hold">
                                          <p:stCondLst>
                                            <p:cond delay="0"/>
                                          </p:stCondLst>
                                        </p:cTn>
                                        <p:tgtEl>
                                          <p:spTgt spid="440335"/>
                                        </p:tgtEl>
                                        <p:attrNameLst>
                                          <p:attrName>style.visibility</p:attrName>
                                        </p:attrNameLst>
                                      </p:cBhvr>
                                      <p:to>
                                        <p:strVal val="visible"/>
                                      </p:to>
                                    </p:set>
                                    <p:animEffect transition="in" filter="checkerboard(across)">
                                      <p:cBhvr>
                                        <p:cTn id="44" dur="500"/>
                                        <p:tgtEl>
                                          <p:spTgt spid="440335"/>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440334"/>
                                        </p:tgtEl>
                                        <p:attrNameLst>
                                          <p:attrName>style.visibility</p:attrName>
                                        </p:attrNameLst>
                                      </p:cBhvr>
                                      <p:to>
                                        <p:strVal val="visible"/>
                                      </p:to>
                                    </p:set>
                                    <p:animEffect transition="in" filter="blinds(horizontal)">
                                      <p:cBhvr>
                                        <p:cTn id="49" dur="500"/>
                                        <p:tgtEl>
                                          <p:spTgt spid="440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25" grpId="0" animBg="1"/>
      <p:bldP spid="440326" grpId="0"/>
      <p:bldP spid="440327" grpId="0" animBg="1"/>
      <p:bldP spid="440328" grpId="0"/>
      <p:bldP spid="440329" grpId="0" animBg="1"/>
      <p:bldP spid="440330" grpId="0"/>
      <p:bldP spid="440331" grpId="0" animBg="1"/>
      <p:bldP spid="440332" grpId="0"/>
      <p:bldP spid="440333" grpId="0"/>
      <p:bldP spid="440334" grpId="0"/>
      <p:bldP spid="44033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8" name="Text Box 4"/>
          <p:cNvSpPr txBox="1">
            <a:spLocks noChangeArrowheads="1"/>
          </p:cNvSpPr>
          <p:nvPr/>
        </p:nvSpPr>
        <p:spPr bwMode="auto">
          <a:xfrm>
            <a:off x="457200" y="381000"/>
            <a:ext cx="5410200" cy="457200"/>
          </a:xfrm>
          <a:prstGeom prst="rect">
            <a:avLst/>
          </a:prstGeom>
          <a:noFill/>
          <a:ln w="9525">
            <a:noFill/>
            <a:miter lim="800000"/>
            <a:headEnd/>
            <a:tailEnd/>
          </a:ln>
        </p:spPr>
        <p:txBody>
          <a:bodyPr>
            <a:spAutoFit/>
          </a:bodyPr>
          <a:lstStyle/>
          <a:p>
            <a:pPr algn="l">
              <a:spcBef>
                <a:spcPct val="50000"/>
              </a:spcBef>
            </a:pPr>
            <a:r>
              <a:rPr lang="en-US" sz="2400" b="1" dirty="0">
                <a:solidFill>
                  <a:srgbClr val="FF0000"/>
                </a:solidFill>
                <a:latin typeface="VNI-Times" pitchFamily="2" charset="0"/>
              </a:rPr>
              <a:t>1.5. </a:t>
            </a:r>
            <a:r>
              <a:rPr lang="en-US" sz="2400" b="1" u="sng" dirty="0" err="1">
                <a:solidFill>
                  <a:srgbClr val="FF0000"/>
                </a:solidFill>
                <a:latin typeface="VNI-Times" pitchFamily="2" charset="0"/>
              </a:rPr>
              <a:t>Nguyeân</a:t>
            </a:r>
            <a:r>
              <a:rPr lang="en-US" sz="2400" b="1" u="sng" dirty="0">
                <a:solidFill>
                  <a:srgbClr val="FF0000"/>
                </a:solidFill>
                <a:latin typeface="VNI-Times" pitchFamily="2" charset="0"/>
              </a:rPr>
              <a:t> </a:t>
            </a:r>
            <a:r>
              <a:rPr lang="en-US" sz="2400" b="1" u="sng" dirty="0" err="1">
                <a:solidFill>
                  <a:srgbClr val="FF0000"/>
                </a:solidFill>
                <a:latin typeface="VNI-Times" pitchFamily="2" charset="0"/>
              </a:rPr>
              <a:t>lyù</a:t>
            </a:r>
            <a:r>
              <a:rPr lang="en-US" sz="2400" b="1" u="sng" dirty="0">
                <a:solidFill>
                  <a:srgbClr val="FF0000"/>
                </a:solidFill>
                <a:latin typeface="VNI-Times" pitchFamily="2" charset="0"/>
              </a:rPr>
              <a:t> I:</a:t>
            </a:r>
          </a:p>
        </p:txBody>
      </p:sp>
      <p:sp>
        <p:nvSpPr>
          <p:cNvPr id="441349" name="Text Box 5"/>
          <p:cNvSpPr txBox="1">
            <a:spLocks noChangeArrowheads="1"/>
          </p:cNvSpPr>
          <p:nvPr/>
        </p:nvSpPr>
        <p:spPr bwMode="auto">
          <a:xfrm>
            <a:off x="304800" y="990600"/>
            <a:ext cx="8839200" cy="822325"/>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Ñònh luaät baûo toøan naêng löôïng </a:t>
            </a:r>
            <a:r>
              <a:rPr lang="en-US" sz="2400">
                <a:latin typeface="Times" pitchFamily="18" charset="0"/>
              </a:rPr>
              <a:t>→ </a:t>
            </a:r>
            <a:r>
              <a:rPr lang="en-US" sz="2400">
                <a:latin typeface="VNI-Times" pitchFamily="2" charset="0"/>
              </a:rPr>
              <a:t>Phaùt bieåu ñoái vôùi moät quaù trình bieán ñoåi cuûa heä :</a:t>
            </a:r>
          </a:p>
        </p:txBody>
      </p:sp>
      <p:sp>
        <p:nvSpPr>
          <p:cNvPr id="441350" name="Text Box 6"/>
          <p:cNvSpPr txBox="1">
            <a:spLocks noChangeArrowheads="1"/>
          </p:cNvSpPr>
          <p:nvPr/>
        </p:nvSpPr>
        <p:spPr bwMode="auto">
          <a:xfrm>
            <a:off x="304800" y="1828800"/>
            <a:ext cx="8534400" cy="822325"/>
          </a:xfrm>
          <a:prstGeom prst="rect">
            <a:avLst/>
          </a:prstGeom>
          <a:noFill/>
          <a:ln w="9525">
            <a:noFill/>
            <a:miter lim="800000"/>
            <a:headEnd/>
            <a:tailEnd/>
          </a:ln>
        </p:spPr>
        <p:txBody>
          <a:bodyPr>
            <a:spAutoFit/>
          </a:bodyPr>
          <a:lstStyle/>
          <a:p>
            <a:pPr algn="l">
              <a:spcBef>
                <a:spcPct val="50000"/>
              </a:spcBef>
            </a:pPr>
            <a:r>
              <a:rPr lang="en-US" sz="2400" b="1" i="1">
                <a:latin typeface="VNI-Times" pitchFamily="2" charset="0"/>
              </a:rPr>
              <a:t>“ Ñoä bieán thieân naêng löôïng cuûa heä trong moät quaù trình bieán ñoåi baèng toång coâng vaø nhieät maø heä nhaän ñöôïc trong quaù trình ñoù.”</a:t>
            </a:r>
          </a:p>
        </p:txBody>
      </p:sp>
      <p:graphicFrame>
        <p:nvGraphicFramePr>
          <p:cNvPr id="441351" name="Object 7"/>
          <p:cNvGraphicFramePr>
            <a:graphicFrameLocks noGrp="1" noChangeAspect="1"/>
          </p:cNvGraphicFramePr>
          <p:nvPr>
            <p:ph sz="half" idx="1"/>
          </p:nvPr>
        </p:nvGraphicFramePr>
        <p:xfrm>
          <a:off x="1981200" y="2743200"/>
          <a:ext cx="3657600" cy="598488"/>
        </p:xfrm>
        <a:graphic>
          <a:graphicData uri="http://schemas.openxmlformats.org/presentationml/2006/ole">
            <mc:AlternateContent xmlns:mc="http://schemas.openxmlformats.org/markup-compatibility/2006">
              <mc:Choice xmlns:v="urn:schemas-microsoft-com:vml" Requires="v">
                <p:oleObj name="Equation" r:id="rId3" imgW="1396800" imgH="228600" progId="Equation.DSMT4">
                  <p:embed/>
                </p:oleObj>
              </mc:Choice>
              <mc:Fallback>
                <p:oleObj name="Equation" r:id="rId3" imgW="1396800" imgH="228600" progId="Equation.DSMT4">
                  <p:embed/>
                  <p:pic>
                    <p:nvPicPr>
                      <p:cNvPr id="441351"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2743200"/>
                        <a:ext cx="3657600" cy="598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1353" name="Object 9"/>
          <p:cNvGraphicFramePr>
            <a:graphicFrameLocks noGrp="1" noChangeAspect="1"/>
          </p:cNvGraphicFramePr>
          <p:nvPr>
            <p:ph sz="quarter" idx="2"/>
          </p:nvPr>
        </p:nvGraphicFramePr>
        <p:xfrm>
          <a:off x="5943600" y="3352800"/>
          <a:ext cx="1143000" cy="444500"/>
        </p:xfrm>
        <a:graphic>
          <a:graphicData uri="http://schemas.openxmlformats.org/presentationml/2006/ole">
            <mc:AlternateContent xmlns:mc="http://schemas.openxmlformats.org/markup-compatibility/2006">
              <mc:Choice xmlns:v="urn:schemas-microsoft-com:vml" Requires="v">
                <p:oleObj name="Equation" r:id="rId5" imgW="457200" imgH="177480" progId="Equation.DSMT4">
                  <p:embed/>
                </p:oleObj>
              </mc:Choice>
              <mc:Fallback>
                <p:oleObj name="Equation" r:id="rId5" imgW="457200" imgH="177480" progId="Equation.DSMT4">
                  <p:embed/>
                  <p:pic>
                    <p:nvPicPr>
                      <p:cNvPr id="441353"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600" y="3352800"/>
                        <a:ext cx="11430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1356" name="Object 12"/>
          <p:cNvGraphicFramePr>
            <a:graphicFrameLocks noGrp="1" noChangeAspect="1"/>
          </p:cNvGraphicFramePr>
          <p:nvPr>
            <p:ph sz="quarter" idx="3"/>
          </p:nvPr>
        </p:nvGraphicFramePr>
        <p:xfrm>
          <a:off x="1978025" y="4570413"/>
          <a:ext cx="5337175" cy="687387"/>
        </p:xfrm>
        <a:graphic>
          <a:graphicData uri="http://schemas.openxmlformats.org/presentationml/2006/ole">
            <mc:AlternateContent xmlns:mc="http://schemas.openxmlformats.org/markup-compatibility/2006">
              <mc:Choice xmlns:v="urn:schemas-microsoft-com:vml" Requires="v">
                <p:oleObj name="Equation" r:id="rId7" imgW="1777680" imgH="228600" progId="Equation.DSMT4">
                  <p:embed/>
                </p:oleObj>
              </mc:Choice>
              <mc:Fallback>
                <p:oleObj name="Equation" r:id="rId7" imgW="1777680" imgH="228600" progId="Equation.DSMT4">
                  <p:embed/>
                  <p:pic>
                    <p:nvPicPr>
                      <p:cNvPr id="441356"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8025" y="4570413"/>
                        <a:ext cx="5337175" cy="687387"/>
                      </a:xfrm>
                      <a:prstGeom prst="rect">
                        <a:avLst/>
                      </a:prstGeom>
                      <a:solidFill>
                        <a:srgbClr val="CCFFFF"/>
                      </a:solidFill>
                      <a:ln w="9525">
                        <a:solidFill>
                          <a:srgbClr val="FF0000"/>
                        </a:solidFill>
                        <a:miter lim="800000"/>
                        <a:headEnd/>
                        <a:tailEnd/>
                      </a:ln>
                    </p:spPr>
                  </p:pic>
                </p:oleObj>
              </mc:Fallback>
            </mc:AlternateContent>
          </a:graphicData>
        </a:graphic>
      </p:graphicFrame>
      <p:sp>
        <p:nvSpPr>
          <p:cNvPr id="441359" name="Text Box 15"/>
          <p:cNvSpPr txBox="1">
            <a:spLocks noChangeArrowheads="1"/>
          </p:cNvSpPr>
          <p:nvPr/>
        </p:nvSpPr>
        <p:spPr bwMode="auto">
          <a:xfrm>
            <a:off x="3124200" y="3352800"/>
            <a:ext cx="25908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Heä coâ laäp,ñöùng yeân </a:t>
            </a:r>
            <a:endParaRPr lang="en-US">
              <a:latin typeface="Times" pitchFamily="18" charset="0"/>
            </a:endParaRPr>
          </a:p>
        </p:txBody>
      </p:sp>
      <p:sp>
        <p:nvSpPr>
          <p:cNvPr id="441360" name="Line 16"/>
          <p:cNvSpPr>
            <a:spLocks noChangeShapeType="1"/>
          </p:cNvSpPr>
          <p:nvPr/>
        </p:nvSpPr>
        <p:spPr bwMode="auto">
          <a:xfrm>
            <a:off x="5410200" y="3581400"/>
            <a:ext cx="457200" cy="0"/>
          </a:xfrm>
          <a:prstGeom prst="line">
            <a:avLst/>
          </a:prstGeom>
          <a:noFill/>
          <a:ln w="9525">
            <a:solidFill>
              <a:schemeClr val="tx1"/>
            </a:solidFill>
            <a:round/>
            <a:headEnd/>
            <a:tailEnd type="triangle" w="med" len="med"/>
          </a:ln>
        </p:spPr>
        <p:txBody>
          <a:bodyPr/>
          <a:lstStyle/>
          <a:p>
            <a:endParaRPr lang="en-US"/>
          </a:p>
        </p:txBody>
      </p:sp>
      <p:sp>
        <p:nvSpPr>
          <p:cNvPr id="441361" name="Text Box 17"/>
          <p:cNvSpPr txBox="1">
            <a:spLocks noChangeArrowheads="1"/>
          </p:cNvSpPr>
          <p:nvPr/>
        </p:nvSpPr>
        <p:spPr bwMode="auto">
          <a:xfrm>
            <a:off x="7239000" y="3352800"/>
            <a:ext cx="15240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(Noäi naêng)</a:t>
            </a:r>
          </a:p>
        </p:txBody>
      </p:sp>
      <p:sp>
        <p:nvSpPr>
          <p:cNvPr id="441362" name="Text Box 18"/>
          <p:cNvSpPr txBox="1">
            <a:spLocks noChangeArrowheads="1"/>
          </p:cNvSpPr>
          <p:nvPr/>
        </p:nvSpPr>
        <p:spPr bwMode="auto">
          <a:xfrm>
            <a:off x="2133600" y="3886200"/>
            <a:ext cx="2438400" cy="457200"/>
          </a:xfrm>
          <a:prstGeom prst="rect">
            <a:avLst/>
          </a:prstGeom>
          <a:noFill/>
          <a:ln w="9525">
            <a:noFill/>
            <a:miter lim="800000"/>
            <a:headEnd/>
            <a:tailEnd/>
          </a:ln>
        </p:spPr>
        <p:txBody>
          <a:bodyPr>
            <a:spAutoFit/>
          </a:bodyPr>
          <a:lstStyle/>
          <a:p>
            <a:pPr algn="l">
              <a:spcBef>
                <a:spcPct val="50000"/>
              </a:spcBef>
            </a:pPr>
            <a:r>
              <a:rPr lang="en-US" sz="2400" u="sng">
                <a:latin typeface="VNI-Times" pitchFamily="2" charset="0"/>
              </a:rPr>
              <a:t>Nguyeân lyù I :</a:t>
            </a:r>
          </a:p>
        </p:txBody>
      </p:sp>
      <p:sp>
        <p:nvSpPr>
          <p:cNvPr id="441363" name="Line 19"/>
          <p:cNvSpPr>
            <a:spLocks noChangeShapeType="1"/>
          </p:cNvSpPr>
          <p:nvPr/>
        </p:nvSpPr>
        <p:spPr bwMode="auto">
          <a:xfrm>
            <a:off x="2895600" y="3200400"/>
            <a:ext cx="0" cy="762000"/>
          </a:xfrm>
          <a:prstGeom prst="line">
            <a:avLst/>
          </a:prstGeom>
          <a:noFill/>
          <a:ln w="9525">
            <a:solidFill>
              <a:schemeClr val="tx1"/>
            </a:solidFill>
            <a:round/>
            <a:headEnd/>
            <a:tailEnd type="arrow" w="med" len="med"/>
          </a:ln>
        </p:spPr>
        <p:txBody>
          <a:bodyPr/>
          <a:lstStyle/>
          <a:p>
            <a:endParaRPr lang="en-US"/>
          </a:p>
        </p:txBody>
      </p:sp>
      <p:sp>
        <p:nvSpPr>
          <p:cNvPr id="441364" name="Text Box 20"/>
          <p:cNvSpPr txBox="1">
            <a:spLocks noChangeArrowheads="1"/>
          </p:cNvSpPr>
          <p:nvPr/>
        </p:nvSpPr>
        <p:spPr bwMode="auto">
          <a:xfrm>
            <a:off x="304800" y="5426075"/>
            <a:ext cx="8839200" cy="822325"/>
          </a:xfrm>
          <a:prstGeom prst="rect">
            <a:avLst/>
          </a:prstGeom>
          <a:noFill/>
          <a:ln w="9525">
            <a:noFill/>
            <a:miter lim="800000"/>
            <a:headEnd/>
            <a:tailEnd/>
          </a:ln>
        </p:spPr>
        <p:txBody>
          <a:bodyPr>
            <a:spAutoFit/>
          </a:bodyPr>
          <a:lstStyle/>
          <a:p>
            <a:pPr algn="l">
              <a:spcBef>
                <a:spcPct val="50000"/>
              </a:spcBef>
            </a:pPr>
            <a:r>
              <a:rPr lang="en-US" sz="2400" b="1">
                <a:latin typeface="VNI-Times" pitchFamily="2" charset="0"/>
              </a:rPr>
              <a:t>“Trong moät quaù trình bieán ñoåi,ñoä bieán thieân noäi naêng </a:t>
            </a:r>
            <a:r>
              <a:rPr lang="en-US" sz="2400" b="1">
                <a:latin typeface="VNI-Times" pitchFamily="2" charset="0"/>
                <a:sym typeface="Symbol" pitchFamily="18" charset="2"/>
              </a:rPr>
              <a:t>U baèng toång coâng vaø nhieät maø heä nhaän ñöôïc trong quaù trình ñoù “</a:t>
            </a:r>
          </a:p>
        </p:txBody>
      </p:sp>
      <p:sp>
        <p:nvSpPr>
          <p:cNvPr id="441365" name="Text Box 21"/>
          <p:cNvSpPr txBox="1">
            <a:spLocks noChangeArrowheads="1"/>
          </p:cNvSpPr>
          <p:nvPr/>
        </p:nvSpPr>
        <p:spPr bwMode="auto">
          <a:xfrm>
            <a:off x="7620000" y="4648200"/>
            <a:ext cx="1066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(4.11)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1348"/>
                                        </p:tgtEl>
                                        <p:attrNameLst>
                                          <p:attrName>style.visibility</p:attrName>
                                        </p:attrNameLst>
                                      </p:cBhvr>
                                      <p:to>
                                        <p:strVal val="visible"/>
                                      </p:to>
                                    </p:set>
                                    <p:animEffect transition="in" filter="blinds(horizontal)">
                                      <p:cBhvr>
                                        <p:cTn id="7" dur="500"/>
                                        <p:tgtEl>
                                          <p:spTgt spid="44134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41349">
                                            <p:txEl>
                                              <p:pRg st="0" end="0"/>
                                            </p:txEl>
                                          </p:spTgt>
                                        </p:tgtEl>
                                        <p:attrNameLst>
                                          <p:attrName>style.visibility</p:attrName>
                                        </p:attrNameLst>
                                      </p:cBhvr>
                                      <p:to>
                                        <p:strVal val="visible"/>
                                      </p:to>
                                    </p:set>
                                    <p:animEffect transition="in" filter="blinds(horizontal)">
                                      <p:cBhvr>
                                        <p:cTn id="12" dur="500"/>
                                        <p:tgtEl>
                                          <p:spTgt spid="44134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41350"/>
                                        </p:tgtEl>
                                        <p:attrNameLst>
                                          <p:attrName>style.visibility</p:attrName>
                                        </p:attrNameLst>
                                      </p:cBhvr>
                                      <p:to>
                                        <p:strVal val="visible"/>
                                      </p:to>
                                    </p:set>
                                    <p:animEffect transition="in" filter="checkerboard(across)">
                                      <p:cBhvr>
                                        <p:cTn id="17" dur="500"/>
                                        <p:tgtEl>
                                          <p:spTgt spid="441350"/>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1" nodeType="clickEffect">
                                  <p:stCondLst>
                                    <p:cond delay="0"/>
                                  </p:stCondLst>
                                  <p:childTnLst>
                                    <p:set>
                                      <p:cBhvr>
                                        <p:cTn id="21" dur="1" fill="hold">
                                          <p:stCondLst>
                                            <p:cond delay="0"/>
                                          </p:stCondLst>
                                        </p:cTn>
                                        <p:tgtEl>
                                          <p:spTgt spid="441350"/>
                                        </p:tgtEl>
                                        <p:attrNameLst>
                                          <p:attrName>style.visibility</p:attrName>
                                        </p:attrNameLst>
                                      </p:cBhvr>
                                      <p:to>
                                        <p:strVal val="visible"/>
                                      </p:to>
                                    </p:set>
                                    <p:animEffect transition="in" filter="checkerboard(across)">
                                      <p:cBhvr>
                                        <p:cTn id="22" dur="500"/>
                                        <p:tgtEl>
                                          <p:spTgt spid="441350"/>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441351"/>
                                        </p:tgtEl>
                                        <p:attrNameLst>
                                          <p:attrName>style.visibility</p:attrName>
                                        </p:attrNameLst>
                                      </p:cBhvr>
                                      <p:to>
                                        <p:strVal val="visible"/>
                                      </p:to>
                                    </p:set>
                                    <p:animEffect transition="in" filter="checkerboard(across)">
                                      <p:cBhvr>
                                        <p:cTn id="27" dur="500"/>
                                        <p:tgtEl>
                                          <p:spTgt spid="441351"/>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441353"/>
                                        </p:tgtEl>
                                        <p:attrNameLst>
                                          <p:attrName>style.visibility</p:attrName>
                                        </p:attrNameLst>
                                      </p:cBhvr>
                                      <p:to>
                                        <p:strVal val="visible"/>
                                      </p:to>
                                    </p:set>
                                    <p:animEffect transition="in" filter="box(in)">
                                      <p:cBhvr>
                                        <p:cTn id="32" dur="500"/>
                                        <p:tgtEl>
                                          <p:spTgt spid="441353"/>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441360"/>
                                        </p:tgtEl>
                                        <p:attrNameLst>
                                          <p:attrName>style.visibility</p:attrName>
                                        </p:attrNameLst>
                                      </p:cBhvr>
                                      <p:to>
                                        <p:strVal val="visible"/>
                                      </p:to>
                                    </p:set>
                                    <p:animEffect transition="in" filter="box(in)">
                                      <p:cBhvr>
                                        <p:cTn id="35" dur="500"/>
                                        <p:tgtEl>
                                          <p:spTgt spid="441360"/>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441359"/>
                                        </p:tgtEl>
                                        <p:attrNameLst>
                                          <p:attrName>style.visibility</p:attrName>
                                        </p:attrNameLst>
                                      </p:cBhvr>
                                      <p:to>
                                        <p:strVal val="visible"/>
                                      </p:to>
                                    </p:set>
                                    <p:animEffect transition="in" filter="box(in)">
                                      <p:cBhvr>
                                        <p:cTn id="38" dur="500"/>
                                        <p:tgtEl>
                                          <p:spTgt spid="441359"/>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441361"/>
                                        </p:tgtEl>
                                        <p:attrNameLst>
                                          <p:attrName>style.visibility</p:attrName>
                                        </p:attrNameLst>
                                      </p:cBhvr>
                                      <p:to>
                                        <p:strVal val="visible"/>
                                      </p:to>
                                    </p:set>
                                    <p:animEffect transition="in" filter="box(in)">
                                      <p:cBhvr>
                                        <p:cTn id="41" dur="500"/>
                                        <p:tgtEl>
                                          <p:spTgt spid="441361"/>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grpId="0" nodeType="clickEffect">
                                  <p:stCondLst>
                                    <p:cond delay="0"/>
                                  </p:stCondLst>
                                  <p:childTnLst>
                                    <p:set>
                                      <p:cBhvr>
                                        <p:cTn id="45" dur="1" fill="hold">
                                          <p:stCondLst>
                                            <p:cond delay="0"/>
                                          </p:stCondLst>
                                        </p:cTn>
                                        <p:tgtEl>
                                          <p:spTgt spid="441363"/>
                                        </p:tgtEl>
                                        <p:attrNameLst>
                                          <p:attrName>style.visibility</p:attrName>
                                        </p:attrNameLst>
                                      </p:cBhvr>
                                      <p:to>
                                        <p:strVal val="visible"/>
                                      </p:to>
                                    </p:set>
                                    <p:animEffect transition="in" filter="checkerboard(across)">
                                      <p:cBhvr>
                                        <p:cTn id="46" dur="500"/>
                                        <p:tgtEl>
                                          <p:spTgt spid="441363"/>
                                        </p:tgtEl>
                                      </p:cBhvr>
                                    </p:animEffect>
                                  </p:childTnLst>
                                </p:cTn>
                              </p:par>
                              <p:par>
                                <p:cTn id="47" presetID="5" presetClass="entr" presetSubtype="10" fill="hold" grpId="0" nodeType="withEffect">
                                  <p:stCondLst>
                                    <p:cond delay="0"/>
                                  </p:stCondLst>
                                  <p:childTnLst>
                                    <p:set>
                                      <p:cBhvr>
                                        <p:cTn id="48" dur="1" fill="hold">
                                          <p:stCondLst>
                                            <p:cond delay="0"/>
                                          </p:stCondLst>
                                        </p:cTn>
                                        <p:tgtEl>
                                          <p:spTgt spid="441362"/>
                                        </p:tgtEl>
                                        <p:attrNameLst>
                                          <p:attrName>style.visibility</p:attrName>
                                        </p:attrNameLst>
                                      </p:cBhvr>
                                      <p:to>
                                        <p:strVal val="visible"/>
                                      </p:to>
                                    </p:set>
                                    <p:animEffect transition="in" filter="checkerboard(across)">
                                      <p:cBhvr>
                                        <p:cTn id="49" dur="500"/>
                                        <p:tgtEl>
                                          <p:spTgt spid="441362"/>
                                        </p:tgtEl>
                                      </p:cBhvr>
                                    </p:animEffect>
                                  </p:childTnLst>
                                </p:cTn>
                              </p:par>
                              <p:par>
                                <p:cTn id="50" presetID="5" presetClass="entr" presetSubtype="10" fill="hold" grpId="0" nodeType="withEffect">
                                  <p:stCondLst>
                                    <p:cond delay="0"/>
                                  </p:stCondLst>
                                  <p:childTnLst>
                                    <p:set>
                                      <p:cBhvr>
                                        <p:cTn id="51" dur="1" fill="hold">
                                          <p:stCondLst>
                                            <p:cond delay="0"/>
                                          </p:stCondLst>
                                        </p:cTn>
                                        <p:tgtEl>
                                          <p:spTgt spid="441365"/>
                                        </p:tgtEl>
                                        <p:attrNameLst>
                                          <p:attrName>style.visibility</p:attrName>
                                        </p:attrNameLst>
                                      </p:cBhvr>
                                      <p:to>
                                        <p:strVal val="visible"/>
                                      </p:to>
                                    </p:set>
                                    <p:animEffect transition="in" filter="checkerboard(across)">
                                      <p:cBhvr>
                                        <p:cTn id="52" dur="500"/>
                                        <p:tgtEl>
                                          <p:spTgt spid="441365"/>
                                        </p:tgtEl>
                                      </p:cBhvr>
                                    </p:animEffect>
                                  </p:childTnLst>
                                </p:cTn>
                              </p:par>
                              <p:par>
                                <p:cTn id="53" presetID="5" presetClass="entr" presetSubtype="10" fill="hold" nodeType="withEffect">
                                  <p:stCondLst>
                                    <p:cond delay="0"/>
                                  </p:stCondLst>
                                  <p:childTnLst>
                                    <p:set>
                                      <p:cBhvr>
                                        <p:cTn id="54" dur="1" fill="hold">
                                          <p:stCondLst>
                                            <p:cond delay="0"/>
                                          </p:stCondLst>
                                        </p:cTn>
                                        <p:tgtEl>
                                          <p:spTgt spid="441356"/>
                                        </p:tgtEl>
                                        <p:attrNameLst>
                                          <p:attrName>style.visibility</p:attrName>
                                        </p:attrNameLst>
                                      </p:cBhvr>
                                      <p:to>
                                        <p:strVal val="visible"/>
                                      </p:to>
                                    </p:set>
                                    <p:animEffect transition="in" filter="checkerboard(across)">
                                      <p:cBhvr>
                                        <p:cTn id="55" dur="500"/>
                                        <p:tgtEl>
                                          <p:spTgt spid="441356"/>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441364"/>
                                        </p:tgtEl>
                                        <p:attrNameLst>
                                          <p:attrName>style.visibility</p:attrName>
                                        </p:attrNameLst>
                                      </p:cBhvr>
                                      <p:to>
                                        <p:strVal val="visible"/>
                                      </p:to>
                                    </p:set>
                                    <p:animEffect transition="in" filter="blinds(horizontal)">
                                      <p:cBhvr>
                                        <p:cTn id="60" dur="500"/>
                                        <p:tgtEl>
                                          <p:spTgt spid="441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48" grpId="0"/>
      <p:bldP spid="441350" grpId="0"/>
      <p:bldP spid="441350" grpId="1"/>
      <p:bldP spid="441359" grpId="0"/>
      <p:bldP spid="441360" grpId="0" animBg="1"/>
      <p:bldP spid="441361" grpId="0"/>
      <p:bldP spid="441362" grpId="0"/>
      <p:bldP spid="441363" grpId="0" animBg="1"/>
      <p:bldP spid="441364" grpId="0"/>
      <p:bldP spid="44136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4" name="Text Box 4"/>
          <p:cNvSpPr txBox="1">
            <a:spLocks noChangeArrowheads="1"/>
          </p:cNvSpPr>
          <p:nvPr/>
        </p:nvSpPr>
        <p:spPr bwMode="auto">
          <a:xfrm>
            <a:off x="533400" y="304800"/>
            <a:ext cx="5410200" cy="457200"/>
          </a:xfrm>
          <a:prstGeom prst="rect">
            <a:avLst/>
          </a:prstGeom>
          <a:noFill/>
          <a:ln w="9525">
            <a:noFill/>
            <a:miter lim="800000"/>
            <a:headEnd/>
            <a:tailEnd/>
          </a:ln>
        </p:spPr>
        <p:txBody>
          <a:bodyPr>
            <a:spAutoFit/>
          </a:bodyPr>
          <a:lstStyle/>
          <a:p>
            <a:pPr algn="l">
              <a:spcBef>
                <a:spcPct val="50000"/>
              </a:spcBef>
            </a:pPr>
            <a:r>
              <a:rPr lang="en-US" sz="2400" b="1" u="sng">
                <a:latin typeface="VNI-Times" pitchFamily="2" charset="0"/>
              </a:rPr>
              <a:t>Heä quaû cuûa nguyeân lyù I :</a:t>
            </a:r>
          </a:p>
        </p:txBody>
      </p:sp>
      <p:sp>
        <p:nvSpPr>
          <p:cNvPr id="445445" name="Text Box 5"/>
          <p:cNvSpPr txBox="1">
            <a:spLocks noChangeArrowheads="1"/>
          </p:cNvSpPr>
          <p:nvPr/>
        </p:nvSpPr>
        <p:spPr bwMode="auto">
          <a:xfrm>
            <a:off x="457200" y="2362200"/>
            <a:ext cx="8001000" cy="457200"/>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                </a:t>
            </a:r>
            <a:r>
              <a:rPr lang="en-US" sz="2400">
                <a:latin typeface="VNI-Times" pitchFamily="2" charset="0"/>
              </a:rPr>
              <a:t>Heä nhaän coâng ( A &gt; 0) vaø nhieät ( Q &gt; 0) </a:t>
            </a:r>
            <a:r>
              <a:rPr lang="en-US" sz="2400">
                <a:latin typeface="Times" pitchFamily="18" charset="0"/>
              </a:rPr>
              <a:t>→     </a:t>
            </a:r>
            <a:r>
              <a:rPr lang="en-US" sz="2400">
                <a:latin typeface="Times" pitchFamily="18" charset="0"/>
                <a:sym typeface="Symbol" pitchFamily="18" charset="2"/>
              </a:rPr>
              <a:t>U &gt;0</a:t>
            </a:r>
          </a:p>
        </p:txBody>
      </p:sp>
      <p:sp>
        <p:nvSpPr>
          <p:cNvPr id="445446" name="Text Box 6"/>
          <p:cNvSpPr txBox="1">
            <a:spLocks noChangeArrowheads="1"/>
          </p:cNvSpPr>
          <p:nvPr/>
        </p:nvSpPr>
        <p:spPr bwMode="auto">
          <a:xfrm>
            <a:off x="1219200" y="2971800"/>
            <a:ext cx="7924800" cy="457200"/>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    </a:t>
            </a:r>
            <a:r>
              <a:rPr lang="en-US" sz="2400">
                <a:latin typeface="VNI-Times" pitchFamily="2" charset="0"/>
              </a:rPr>
              <a:t>Heä sinh coâng ( A </a:t>
            </a:r>
            <a:r>
              <a:rPr lang="en-US" sz="2400">
                <a:latin typeface="VNI-Times" pitchFamily="2" charset="0"/>
                <a:sym typeface="Symbol" pitchFamily="18" charset="2"/>
              </a:rPr>
              <a:t> 0 ) vaø toûa nhieät (Q  0) </a:t>
            </a:r>
            <a:r>
              <a:rPr lang="en-US" sz="2400">
                <a:latin typeface="Times" pitchFamily="18" charset="0"/>
                <a:sym typeface="Symbol" pitchFamily="18" charset="2"/>
              </a:rPr>
              <a:t>→ U  0</a:t>
            </a:r>
          </a:p>
        </p:txBody>
      </p:sp>
      <p:sp>
        <p:nvSpPr>
          <p:cNvPr id="445447" name="Text Box 7"/>
          <p:cNvSpPr txBox="1">
            <a:spLocks noChangeArrowheads="1"/>
          </p:cNvSpPr>
          <p:nvPr/>
        </p:nvSpPr>
        <p:spPr bwMode="auto">
          <a:xfrm>
            <a:off x="1447800" y="3444875"/>
            <a:ext cx="73914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Heä coâ laäp ( A = Q = 0 ) </a:t>
            </a:r>
            <a:r>
              <a:rPr lang="en-US" sz="2400">
                <a:latin typeface="Times" pitchFamily="18" charset="0"/>
              </a:rPr>
              <a:t>→ </a:t>
            </a:r>
            <a:r>
              <a:rPr lang="en-US" sz="2400">
                <a:latin typeface="Times" pitchFamily="18" charset="0"/>
                <a:sym typeface="Symbol" pitchFamily="18" charset="2"/>
              </a:rPr>
              <a:t>U = 0 ( </a:t>
            </a:r>
            <a:r>
              <a:rPr lang="en-US" sz="2400">
                <a:latin typeface="VNI-Times" pitchFamily="2" charset="0"/>
                <a:sym typeface="Symbol" pitchFamily="18" charset="2"/>
              </a:rPr>
              <a:t>Noäi naêng baûo toøan</a:t>
            </a:r>
            <a:r>
              <a:rPr lang="en-US" sz="2400">
                <a:latin typeface="Times" pitchFamily="18" charset="0"/>
                <a:sym typeface="Symbol" pitchFamily="18" charset="2"/>
              </a:rPr>
              <a:t> )</a:t>
            </a:r>
          </a:p>
        </p:txBody>
      </p:sp>
      <p:sp>
        <p:nvSpPr>
          <p:cNvPr id="445448" name="AutoShape 8"/>
          <p:cNvSpPr>
            <a:spLocks noChangeArrowheads="1"/>
          </p:cNvSpPr>
          <p:nvPr/>
        </p:nvSpPr>
        <p:spPr bwMode="auto">
          <a:xfrm>
            <a:off x="381000" y="1143000"/>
            <a:ext cx="533400" cy="3810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445449" name="Text Box 9"/>
          <p:cNvSpPr txBox="1">
            <a:spLocks noChangeArrowheads="1"/>
          </p:cNvSpPr>
          <p:nvPr/>
        </p:nvSpPr>
        <p:spPr bwMode="auto">
          <a:xfrm>
            <a:off x="1143000" y="1066800"/>
            <a:ext cx="8001000" cy="118745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Haõy cho bieát ñoä noäi naêng giaûm,taêng hay khoâng thay ñoåi trong caùc tröôøng hôïp sau ñaây : Heä nhaän coâng vaø nhieät;Heä sinh coâng vaø toûa nhieät ; Heä coâ laäp.</a:t>
            </a:r>
          </a:p>
        </p:txBody>
      </p:sp>
      <p:sp>
        <p:nvSpPr>
          <p:cNvPr id="445450" name="Line 10"/>
          <p:cNvSpPr>
            <a:spLocks noChangeShapeType="1"/>
          </p:cNvSpPr>
          <p:nvPr/>
        </p:nvSpPr>
        <p:spPr bwMode="auto">
          <a:xfrm>
            <a:off x="1066800" y="1219200"/>
            <a:ext cx="0" cy="990600"/>
          </a:xfrm>
          <a:prstGeom prst="line">
            <a:avLst/>
          </a:prstGeom>
          <a:noFill/>
          <a:ln w="9525">
            <a:solidFill>
              <a:schemeClr val="tx1"/>
            </a:solidFill>
            <a:round/>
            <a:headEnd/>
            <a:tailEnd/>
          </a:ln>
        </p:spPr>
        <p:txBody>
          <a:bodyPr/>
          <a:lstStyle/>
          <a:p>
            <a:endParaRPr lang="en-US"/>
          </a:p>
        </p:txBody>
      </p:sp>
      <p:sp>
        <p:nvSpPr>
          <p:cNvPr id="445451" name="AutoShape 11"/>
          <p:cNvSpPr>
            <a:spLocks noChangeArrowheads="1"/>
          </p:cNvSpPr>
          <p:nvPr/>
        </p:nvSpPr>
        <p:spPr bwMode="auto">
          <a:xfrm>
            <a:off x="304800" y="2590800"/>
            <a:ext cx="533400" cy="76200"/>
          </a:xfrm>
          <a:prstGeom prst="rightArrow">
            <a:avLst>
              <a:gd name="adj1" fmla="val 50000"/>
              <a:gd name="adj2" fmla="val 175000"/>
            </a:avLst>
          </a:prstGeom>
          <a:solidFill>
            <a:schemeClr val="accent1"/>
          </a:solidFill>
          <a:ln w="9525">
            <a:solidFill>
              <a:schemeClr val="tx1"/>
            </a:solidFill>
            <a:miter lim="800000"/>
            <a:headEnd/>
            <a:tailEnd/>
          </a:ln>
        </p:spPr>
        <p:txBody>
          <a:bodyPr wrap="none" anchor="ctr"/>
          <a:lstStyle/>
          <a:p>
            <a:endParaRPr lang="en-US"/>
          </a:p>
        </p:txBody>
      </p:sp>
      <p:sp>
        <p:nvSpPr>
          <p:cNvPr id="445452" name="Line 12"/>
          <p:cNvSpPr>
            <a:spLocks noChangeShapeType="1"/>
          </p:cNvSpPr>
          <p:nvPr/>
        </p:nvSpPr>
        <p:spPr bwMode="auto">
          <a:xfrm>
            <a:off x="1371600" y="2514600"/>
            <a:ext cx="0" cy="1219200"/>
          </a:xfrm>
          <a:prstGeom prst="line">
            <a:avLst/>
          </a:prstGeom>
          <a:noFill/>
          <a:ln w="9525">
            <a:solidFill>
              <a:schemeClr val="tx1"/>
            </a:solidFill>
            <a:round/>
            <a:headEnd/>
            <a:tailEnd/>
          </a:ln>
        </p:spPr>
        <p:txBody>
          <a:bodyPr/>
          <a:lstStyle/>
          <a:p>
            <a:endParaRPr lang="en-US"/>
          </a:p>
        </p:txBody>
      </p:sp>
      <p:sp>
        <p:nvSpPr>
          <p:cNvPr id="155660" name="Text Box 13"/>
          <p:cNvSpPr txBox="1">
            <a:spLocks noChangeArrowheads="1"/>
          </p:cNvSpPr>
          <p:nvPr/>
        </p:nvSpPr>
        <p:spPr bwMode="auto">
          <a:xfrm>
            <a:off x="609600" y="2971800"/>
            <a:ext cx="457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1/</a:t>
            </a:r>
          </a:p>
        </p:txBody>
      </p:sp>
      <p:sp>
        <p:nvSpPr>
          <p:cNvPr id="445455" name="Text Box 15"/>
          <p:cNvSpPr txBox="1">
            <a:spLocks noChangeArrowheads="1"/>
          </p:cNvSpPr>
          <p:nvPr/>
        </p:nvSpPr>
        <p:spPr bwMode="auto">
          <a:xfrm>
            <a:off x="1295400" y="4038600"/>
            <a:ext cx="7467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Xeùt heä 2 vaät.Moãi vaät nhaän moät nhieät löôïng laø Q</a:t>
            </a:r>
            <a:r>
              <a:rPr lang="en-US" sz="2400" baseline="-25000">
                <a:latin typeface="VNI-Times" pitchFamily="2" charset="0"/>
              </a:rPr>
              <a:t>1</a:t>
            </a:r>
            <a:r>
              <a:rPr lang="en-US" sz="2400">
                <a:latin typeface="VNI-Times" pitchFamily="2" charset="0"/>
              </a:rPr>
              <a:t> vaø Q</a:t>
            </a:r>
            <a:r>
              <a:rPr lang="en-US" sz="2400" baseline="-25000">
                <a:latin typeface="VNI-Times" pitchFamily="2" charset="0"/>
              </a:rPr>
              <a:t>2</a:t>
            </a:r>
            <a:r>
              <a:rPr lang="en-US" sz="2400">
                <a:latin typeface="VNI-Times" pitchFamily="2" charset="0"/>
              </a:rPr>
              <a:t>.</a:t>
            </a:r>
          </a:p>
        </p:txBody>
      </p:sp>
      <p:sp>
        <p:nvSpPr>
          <p:cNvPr id="445456" name="Text Box 16"/>
          <p:cNvSpPr txBox="1">
            <a:spLocks noChangeArrowheads="1"/>
          </p:cNvSpPr>
          <p:nvPr/>
        </p:nvSpPr>
        <p:spPr bwMode="auto">
          <a:xfrm>
            <a:off x="990600" y="4495800"/>
            <a:ext cx="7086600" cy="457200"/>
          </a:xfrm>
          <a:prstGeom prst="rect">
            <a:avLst/>
          </a:prstGeom>
          <a:noFill/>
          <a:ln w="9525">
            <a:noFill/>
            <a:miter lim="800000"/>
            <a:headEnd/>
            <a:tailEnd/>
          </a:ln>
        </p:spPr>
        <p:txBody>
          <a:bodyPr>
            <a:spAutoFit/>
          </a:bodyPr>
          <a:lstStyle/>
          <a:p>
            <a:pPr algn="l">
              <a:spcBef>
                <a:spcPct val="50000"/>
              </a:spcBef>
            </a:pPr>
            <a:r>
              <a:rPr lang="en-US">
                <a:latin typeface="Times" pitchFamily="18" charset="0"/>
              </a:rPr>
              <a:t>→</a:t>
            </a:r>
            <a:r>
              <a:rPr lang="en-US" sz="2400">
                <a:latin typeface="VNI-Times" pitchFamily="2" charset="0"/>
              </a:rPr>
              <a:t>Toång nhieät löôïng heä nhaän laø :</a:t>
            </a:r>
            <a:r>
              <a:rPr lang="en-US">
                <a:latin typeface="Times" pitchFamily="18" charset="0"/>
              </a:rPr>
              <a:t> </a:t>
            </a:r>
            <a:r>
              <a:rPr lang="en-US" sz="2400">
                <a:latin typeface="Times" pitchFamily="18" charset="0"/>
              </a:rPr>
              <a:t>Q = Q</a:t>
            </a:r>
            <a:r>
              <a:rPr lang="en-US" sz="2400" baseline="-25000">
                <a:latin typeface="Times" pitchFamily="18" charset="0"/>
              </a:rPr>
              <a:t>1</a:t>
            </a:r>
            <a:r>
              <a:rPr lang="en-US" sz="2400">
                <a:latin typeface="Times" pitchFamily="18" charset="0"/>
              </a:rPr>
              <a:t>+ Q</a:t>
            </a:r>
            <a:r>
              <a:rPr lang="en-US" sz="2400" baseline="-25000">
                <a:latin typeface="Times" pitchFamily="18" charset="0"/>
              </a:rPr>
              <a:t>2 </a:t>
            </a:r>
            <a:r>
              <a:rPr lang="en-US" sz="2400">
                <a:latin typeface="Times" pitchFamily="18" charset="0"/>
              </a:rPr>
              <a:t>= 0</a:t>
            </a:r>
          </a:p>
        </p:txBody>
      </p:sp>
      <p:sp>
        <p:nvSpPr>
          <p:cNvPr id="445457" name="Text Box 17"/>
          <p:cNvSpPr txBox="1">
            <a:spLocks noChangeArrowheads="1"/>
          </p:cNvSpPr>
          <p:nvPr/>
        </p:nvSpPr>
        <p:spPr bwMode="auto">
          <a:xfrm>
            <a:off x="5867400" y="5105400"/>
            <a:ext cx="1752600" cy="396875"/>
          </a:xfrm>
          <a:prstGeom prst="rect">
            <a:avLst/>
          </a:prstGeom>
          <a:noFill/>
          <a:ln w="9525">
            <a:noFill/>
            <a:miter lim="800000"/>
            <a:headEnd/>
            <a:tailEnd/>
          </a:ln>
        </p:spPr>
        <p:txBody>
          <a:bodyPr>
            <a:spAutoFit/>
          </a:bodyPr>
          <a:lstStyle/>
          <a:p>
            <a:pPr algn="l">
              <a:spcBef>
                <a:spcPct val="50000"/>
              </a:spcBef>
            </a:pPr>
            <a:r>
              <a:rPr lang="en-US" dirty="0" err="1">
                <a:latin typeface="VNI-Times" pitchFamily="2" charset="0"/>
              </a:rPr>
              <a:t>Neáu</a:t>
            </a:r>
            <a:r>
              <a:rPr lang="en-US" dirty="0">
                <a:latin typeface="VNI-Times" pitchFamily="2" charset="0"/>
              </a:rPr>
              <a:t> </a:t>
            </a:r>
            <a:r>
              <a:rPr lang="en-US" dirty="0" err="1">
                <a:latin typeface="VNI-Times" pitchFamily="2" charset="0"/>
              </a:rPr>
              <a:t>Heä</a:t>
            </a:r>
            <a:r>
              <a:rPr lang="en-US" dirty="0">
                <a:latin typeface="VNI-Times" pitchFamily="2" charset="0"/>
              </a:rPr>
              <a:t> </a:t>
            </a:r>
            <a:r>
              <a:rPr lang="en-US" dirty="0" err="1">
                <a:latin typeface="VNI-Times" pitchFamily="2" charset="0"/>
              </a:rPr>
              <a:t>coâ</a:t>
            </a:r>
            <a:r>
              <a:rPr lang="en-US" dirty="0">
                <a:latin typeface="VNI-Times" pitchFamily="2" charset="0"/>
              </a:rPr>
              <a:t> </a:t>
            </a:r>
            <a:r>
              <a:rPr lang="en-US" dirty="0" err="1">
                <a:latin typeface="VNI-Times" pitchFamily="2" charset="0"/>
              </a:rPr>
              <a:t>laäp</a:t>
            </a:r>
            <a:endParaRPr lang="en-US" dirty="0">
              <a:latin typeface="VNI-Times" pitchFamily="2" charset="0"/>
            </a:endParaRPr>
          </a:p>
        </p:txBody>
      </p:sp>
      <p:sp>
        <p:nvSpPr>
          <p:cNvPr id="155664" name="Line 19"/>
          <p:cNvSpPr>
            <a:spLocks noChangeShapeType="1"/>
          </p:cNvSpPr>
          <p:nvPr/>
        </p:nvSpPr>
        <p:spPr bwMode="auto">
          <a:xfrm flipV="1">
            <a:off x="6705600" y="4876800"/>
            <a:ext cx="0" cy="304800"/>
          </a:xfrm>
          <a:prstGeom prst="line">
            <a:avLst/>
          </a:prstGeom>
          <a:noFill/>
          <a:ln w="9525">
            <a:solidFill>
              <a:schemeClr val="tx1"/>
            </a:solidFill>
            <a:round/>
            <a:headEnd/>
            <a:tailEnd type="triangle" w="med" len="med"/>
          </a:ln>
        </p:spPr>
        <p:txBody>
          <a:bodyPr/>
          <a:lstStyle/>
          <a:p>
            <a:endParaRPr lang="en-US"/>
          </a:p>
        </p:txBody>
      </p:sp>
      <p:sp>
        <p:nvSpPr>
          <p:cNvPr id="445460" name="Line 20"/>
          <p:cNvSpPr>
            <a:spLocks noChangeShapeType="1"/>
          </p:cNvSpPr>
          <p:nvPr/>
        </p:nvSpPr>
        <p:spPr bwMode="auto">
          <a:xfrm>
            <a:off x="7162800" y="4724400"/>
            <a:ext cx="381000" cy="0"/>
          </a:xfrm>
          <a:prstGeom prst="line">
            <a:avLst/>
          </a:prstGeom>
          <a:noFill/>
          <a:ln w="9525">
            <a:solidFill>
              <a:schemeClr val="tx1"/>
            </a:solidFill>
            <a:round/>
            <a:headEnd/>
            <a:tailEnd type="triangle" w="med" len="med"/>
          </a:ln>
        </p:spPr>
        <p:txBody>
          <a:bodyPr/>
          <a:lstStyle/>
          <a:p>
            <a:endParaRPr lang="en-US"/>
          </a:p>
        </p:txBody>
      </p:sp>
      <p:sp>
        <p:nvSpPr>
          <p:cNvPr id="445461" name="Text Box 21"/>
          <p:cNvSpPr txBox="1">
            <a:spLocks noChangeArrowheads="1"/>
          </p:cNvSpPr>
          <p:nvPr/>
        </p:nvSpPr>
        <p:spPr bwMode="auto">
          <a:xfrm>
            <a:off x="7620000" y="4495800"/>
            <a:ext cx="1524000" cy="406400"/>
          </a:xfrm>
          <a:prstGeom prst="rect">
            <a:avLst/>
          </a:prstGeom>
          <a:solidFill>
            <a:schemeClr val="accent3">
              <a:lumMod val="60000"/>
              <a:lumOff val="40000"/>
            </a:schemeClr>
          </a:solidFill>
          <a:ln w="9525">
            <a:solidFill>
              <a:srgbClr val="FF0000"/>
            </a:solidFill>
            <a:miter lim="800000"/>
            <a:headEnd/>
            <a:tailEnd/>
          </a:ln>
        </p:spPr>
        <p:txBody>
          <a:bodyPr>
            <a:spAutoFit/>
          </a:bodyPr>
          <a:lstStyle/>
          <a:p>
            <a:pPr algn="l">
              <a:spcBef>
                <a:spcPct val="50000"/>
              </a:spcBef>
            </a:pPr>
            <a:r>
              <a:rPr lang="en-US" dirty="0">
                <a:latin typeface="VNI-Times" pitchFamily="2" charset="0"/>
              </a:rPr>
              <a:t>Q</a:t>
            </a:r>
            <a:r>
              <a:rPr lang="en-US" baseline="-25000" dirty="0">
                <a:latin typeface="VNI-Times" pitchFamily="2" charset="0"/>
              </a:rPr>
              <a:t>1</a:t>
            </a:r>
            <a:r>
              <a:rPr lang="en-US" dirty="0">
                <a:latin typeface="VNI-Times" pitchFamily="2" charset="0"/>
              </a:rPr>
              <a:t> = - Q</a:t>
            </a:r>
            <a:r>
              <a:rPr lang="en-US" baseline="-25000" dirty="0">
                <a:latin typeface="VNI-Times" pitchFamily="2" charset="0"/>
              </a:rPr>
              <a:t>2</a:t>
            </a:r>
            <a:endParaRPr lang="en-US" dirty="0">
              <a:latin typeface="VNI-Times" pitchFamily="2" charset="0"/>
            </a:endParaRPr>
          </a:p>
        </p:txBody>
      </p:sp>
      <p:sp>
        <p:nvSpPr>
          <p:cNvPr id="445462" name="Line 22"/>
          <p:cNvSpPr>
            <a:spLocks noChangeShapeType="1"/>
          </p:cNvSpPr>
          <p:nvPr/>
        </p:nvSpPr>
        <p:spPr bwMode="auto">
          <a:xfrm>
            <a:off x="838200" y="5638800"/>
            <a:ext cx="457200" cy="0"/>
          </a:xfrm>
          <a:prstGeom prst="line">
            <a:avLst/>
          </a:prstGeom>
          <a:noFill/>
          <a:ln w="9525">
            <a:solidFill>
              <a:schemeClr val="tx1"/>
            </a:solidFill>
            <a:round/>
            <a:headEnd/>
            <a:tailEnd type="triangle" w="med" len="med"/>
          </a:ln>
        </p:spPr>
        <p:txBody>
          <a:bodyPr/>
          <a:lstStyle/>
          <a:p>
            <a:endParaRPr lang="en-US"/>
          </a:p>
        </p:txBody>
      </p:sp>
      <p:sp>
        <p:nvSpPr>
          <p:cNvPr id="445463" name="Text Box 23"/>
          <p:cNvSpPr txBox="1">
            <a:spLocks noChangeArrowheads="1"/>
          </p:cNvSpPr>
          <p:nvPr/>
        </p:nvSpPr>
        <p:spPr bwMode="auto">
          <a:xfrm>
            <a:off x="1371600" y="5334000"/>
            <a:ext cx="73914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Vaät 1 nhaän nhieät (Q</a:t>
            </a:r>
            <a:r>
              <a:rPr lang="en-US" sz="2400" baseline="-25000">
                <a:latin typeface="VNI-Times" pitchFamily="2" charset="0"/>
              </a:rPr>
              <a:t>1</a:t>
            </a:r>
            <a:r>
              <a:rPr lang="en-US" sz="2400">
                <a:latin typeface="VNI-Times" pitchFamily="2" charset="0"/>
              </a:rPr>
              <a:t> &gt; 0 ) </a:t>
            </a:r>
            <a:r>
              <a:rPr lang="en-US" sz="2400">
                <a:latin typeface="Times" pitchFamily="18" charset="0"/>
              </a:rPr>
              <a:t>→ </a:t>
            </a:r>
            <a:r>
              <a:rPr lang="en-US" sz="2400">
                <a:latin typeface="VNI-Times" pitchFamily="2" charset="0"/>
              </a:rPr>
              <a:t>Vaät 2 toûa nhieät</a:t>
            </a:r>
            <a:r>
              <a:rPr lang="en-US" sz="2400">
                <a:latin typeface="Times" pitchFamily="18" charset="0"/>
              </a:rPr>
              <a:t> ( Q</a:t>
            </a:r>
            <a:r>
              <a:rPr lang="en-US" sz="2400" baseline="-25000">
                <a:latin typeface="Times" pitchFamily="18" charset="0"/>
              </a:rPr>
              <a:t>2</a:t>
            </a:r>
            <a:r>
              <a:rPr lang="en-US" sz="2400">
                <a:latin typeface="Times" pitchFamily="18" charset="0"/>
              </a:rPr>
              <a:t> </a:t>
            </a:r>
            <a:r>
              <a:rPr lang="en-US" sz="2400">
                <a:latin typeface="Times" pitchFamily="18" charset="0"/>
                <a:sym typeface="Symbol" pitchFamily="18" charset="2"/>
              </a:rPr>
              <a:t>0 )</a:t>
            </a:r>
          </a:p>
        </p:txBody>
      </p:sp>
      <p:sp>
        <p:nvSpPr>
          <p:cNvPr id="445464" name="Text Box 24"/>
          <p:cNvSpPr txBox="1">
            <a:spLocks noChangeArrowheads="1"/>
          </p:cNvSpPr>
          <p:nvPr/>
        </p:nvSpPr>
        <p:spPr bwMode="auto">
          <a:xfrm>
            <a:off x="1371600" y="5791200"/>
            <a:ext cx="60960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Vaät 1 toûa nhieät </a:t>
            </a:r>
            <a:r>
              <a:rPr lang="en-US" sz="2400">
                <a:latin typeface="Times" pitchFamily="18" charset="0"/>
              </a:rPr>
              <a:t>→ </a:t>
            </a:r>
            <a:r>
              <a:rPr lang="en-US" sz="2400">
                <a:latin typeface="VNI-Times" pitchFamily="2" charset="0"/>
              </a:rPr>
              <a:t>Vaät 2 nhaän nhieät.</a:t>
            </a:r>
          </a:p>
        </p:txBody>
      </p:sp>
      <p:sp>
        <p:nvSpPr>
          <p:cNvPr id="445465" name="Line 25"/>
          <p:cNvSpPr>
            <a:spLocks noChangeShapeType="1"/>
          </p:cNvSpPr>
          <p:nvPr/>
        </p:nvSpPr>
        <p:spPr bwMode="auto">
          <a:xfrm>
            <a:off x="838200" y="6477000"/>
            <a:ext cx="533400" cy="0"/>
          </a:xfrm>
          <a:prstGeom prst="line">
            <a:avLst/>
          </a:prstGeom>
          <a:noFill/>
          <a:ln w="9525">
            <a:solidFill>
              <a:schemeClr val="tx1"/>
            </a:solidFill>
            <a:round/>
            <a:headEnd/>
            <a:tailEnd type="triangle" w="med" len="med"/>
          </a:ln>
        </p:spPr>
        <p:txBody>
          <a:bodyPr/>
          <a:lstStyle/>
          <a:p>
            <a:endParaRPr lang="en-US"/>
          </a:p>
        </p:txBody>
      </p:sp>
      <p:sp>
        <p:nvSpPr>
          <p:cNvPr id="445466" name="Text Box 26"/>
          <p:cNvSpPr txBox="1">
            <a:spLocks noChangeArrowheads="1"/>
          </p:cNvSpPr>
          <p:nvPr/>
        </p:nvSpPr>
        <p:spPr bwMode="auto">
          <a:xfrm>
            <a:off x="1676400" y="6248400"/>
            <a:ext cx="4495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Hai vaät trao ñoåi nhieät cho nhau : </a:t>
            </a:r>
          </a:p>
        </p:txBody>
      </p:sp>
      <p:graphicFrame>
        <p:nvGraphicFramePr>
          <p:cNvPr id="445467" name="Object 27"/>
          <p:cNvGraphicFramePr>
            <a:graphicFrameLocks noGrp="1" noChangeAspect="1"/>
          </p:cNvGraphicFramePr>
          <p:nvPr>
            <p:ph/>
          </p:nvPr>
        </p:nvGraphicFramePr>
        <p:xfrm>
          <a:off x="6248400" y="6261100"/>
          <a:ext cx="1066800" cy="444500"/>
        </p:xfrm>
        <a:graphic>
          <a:graphicData uri="http://schemas.openxmlformats.org/presentationml/2006/ole">
            <mc:AlternateContent xmlns:mc="http://schemas.openxmlformats.org/markup-compatibility/2006">
              <mc:Choice xmlns:v="urn:schemas-microsoft-com:vml" Requires="v">
                <p:oleObj name="Equation" r:id="rId2" imgW="609480" imgH="253800" progId="Equation.DSMT4">
                  <p:embed/>
                </p:oleObj>
              </mc:Choice>
              <mc:Fallback>
                <p:oleObj name="Equation" r:id="rId2" imgW="609480" imgH="253800" progId="Equation.DSMT4">
                  <p:embed/>
                  <p:pic>
                    <p:nvPicPr>
                      <p:cNvPr id="445467" name="Object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6261100"/>
                        <a:ext cx="10668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5469" name="Text Box 29"/>
          <p:cNvSpPr txBox="1">
            <a:spLocks noChangeArrowheads="1"/>
          </p:cNvSpPr>
          <p:nvPr/>
        </p:nvSpPr>
        <p:spPr bwMode="auto">
          <a:xfrm>
            <a:off x="304800" y="3962400"/>
            <a:ext cx="1066800" cy="457200"/>
          </a:xfrm>
          <a:prstGeom prst="rect">
            <a:avLst/>
          </a:prstGeom>
          <a:noFill/>
          <a:ln w="9525">
            <a:noFill/>
            <a:miter lim="800000"/>
            <a:headEnd/>
            <a:tailEnd/>
          </a:ln>
        </p:spPr>
        <p:txBody>
          <a:bodyPr>
            <a:spAutoFit/>
          </a:bodyPr>
          <a:lstStyle/>
          <a:p>
            <a:pPr algn="l">
              <a:spcBef>
                <a:spcPct val="50000"/>
              </a:spcBef>
            </a:pPr>
            <a:r>
              <a:rPr lang="en-US" sz="2400" u="sng">
                <a:latin typeface="VNI-Times" pitchFamily="2" charset="0"/>
              </a:rPr>
              <a:t>Ví duï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5444">
                                            <p:txEl>
                                              <p:pRg st="0" end="0"/>
                                            </p:txEl>
                                          </p:spTgt>
                                        </p:tgtEl>
                                        <p:attrNameLst>
                                          <p:attrName>style.visibility</p:attrName>
                                        </p:attrNameLst>
                                      </p:cBhvr>
                                      <p:to>
                                        <p:strVal val="visible"/>
                                      </p:to>
                                    </p:set>
                                    <p:animEffect transition="in" filter="blinds(horizontal)">
                                      <p:cBhvr>
                                        <p:cTn id="7" dur="500"/>
                                        <p:tgtEl>
                                          <p:spTgt spid="4454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45450"/>
                                        </p:tgtEl>
                                        <p:attrNameLst>
                                          <p:attrName>style.visibility</p:attrName>
                                        </p:attrNameLst>
                                      </p:cBhvr>
                                      <p:to>
                                        <p:strVal val="visible"/>
                                      </p:to>
                                    </p:set>
                                    <p:animEffect transition="in" filter="checkerboard(across)">
                                      <p:cBhvr>
                                        <p:cTn id="12" dur="500"/>
                                        <p:tgtEl>
                                          <p:spTgt spid="445450"/>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445448"/>
                                        </p:tgtEl>
                                        <p:attrNameLst>
                                          <p:attrName>style.visibility</p:attrName>
                                        </p:attrNameLst>
                                      </p:cBhvr>
                                      <p:to>
                                        <p:strVal val="visible"/>
                                      </p:to>
                                    </p:set>
                                    <p:animEffect transition="in" filter="checkerboard(across)">
                                      <p:cBhvr>
                                        <p:cTn id="15" dur="500"/>
                                        <p:tgtEl>
                                          <p:spTgt spid="445448"/>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445449"/>
                                        </p:tgtEl>
                                        <p:attrNameLst>
                                          <p:attrName>style.visibility</p:attrName>
                                        </p:attrNameLst>
                                      </p:cBhvr>
                                      <p:to>
                                        <p:strVal val="visible"/>
                                      </p:to>
                                    </p:set>
                                    <p:animEffect transition="in" filter="checkerboard(across)">
                                      <p:cBhvr>
                                        <p:cTn id="18" dur="500"/>
                                        <p:tgtEl>
                                          <p:spTgt spid="44544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45451"/>
                                        </p:tgtEl>
                                        <p:attrNameLst>
                                          <p:attrName>style.visibility</p:attrName>
                                        </p:attrNameLst>
                                      </p:cBhvr>
                                      <p:to>
                                        <p:strVal val="visible"/>
                                      </p:to>
                                    </p:set>
                                    <p:animEffect transition="in" filter="blinds(horizontal)">
                                      <p:cBhvr>
                                        <p:cTn id="23" dur="500"/>
                                        <p:tgtEl>
                                          <p:spTgt spid="445451"/>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445445"/>
                                        </p:tgtEl>
                                        <p:attrNameLst>
                                          <p:attrName>style.visibility</p:attrName>
                                        </p:attrNameLst>
                                      </p:cBhvr>
                                      <p:to>
                                        <p:strVal val="visible"/>
                                      </p:to>
                                    </p:set>
                                    <p:animEffect transition="in" filter="blinds(horizontal)">
                                      <p:cBhvr>
                                        <p:cTn id="26" dur="500"/>
                                        <p:tgtEl>
                                          <p:spTgt spid="445445"/>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445446"/>
                                        </p:tgtEl>
                                        <p:attrNameLst>
                                          <p:attrName>style.visibility</p:attrName>
                                        </p:attrNameLst>
                                      </p:cBhvr>
                                      <p:to>
                                        <p:strVal val="visible"/>
                                      </p:to>
                                    </p:set>
                                    <p:animEffect transition="in" filter="blinds(horizontal)">
                                      <p:cBhvr>
                                        <p:cTn id="31" dur="500"/>
                                        <p:tgtEl>
                                          <p:spTgt spid="445446"/>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445452"/>
                                        </p:tgtEl>
                                        <p:attrNameLst>
                                          <p:attrName>style.visibility</p:attrName>
                                        </p:attrNameLst>
                                      </p:cBhvr>
                                      <p:to>
                                        <p:strVal val="visible"/>
                                      </p:to>
                                    </p:set>
                                    <p:animEffect transition="in" filter="checkerboard(across)">
                                      <p:cBhvr>
                                        <p:cTn id="36" dur="500"/>
                                        <p:tgtEl>
                                          <p:spTgt spid="445452"/>
                                        </p:tgtEl>
                                      </p:cBhvr>
                                    </p:animEffect>
                                  </p:childTnLst>
                                </p:cTn>
                              </p:par>
                              <p:par>
                                <p:cTn id="37" presetID="5" presetClass="entr" presetSubtype="10" fill="hold" grpId="0" nodeType="withEffect">
                                  <p:stCondLst>
                                    <p:cond delay="0"/>
                                  </p:stCondLst>
                                  <p:childTnLst>
                                    <p:set>
                                      <p:cBhvr>
                                        <p:cTn id="38" dur="1" fill="hold">
                                          <p:stCondLst>
                                            <p:cond delay="0"/>
                                          </p:stCondLst>
                                        </p:cTn>
                                        <p:tgtEl>
                                          <p:spTgt spid="445447"/>
                                        </p:tgtEl>
                                        <p:attrNameLst>
                                          <p:attrName>style.visibility</p:attrName>
                                        </p:attrNameLst>
                                      </p:cBhvr>
                                      <p:to>
                                        <p:strVal val="visible"/>
                                      </p:to>
                                    </p:set>
                                    <p:animEffect transition="in" filter="checkerboard(across)">
                                      <p:cBhvr>
                                        <p:cTn id="39" dur="500"/>
                                        <p:tgtEl>
                                          <p:spTgt spid="445447"/>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445469"/>
                                        </p:tgtEl>
                                        <p:attrNameLst>
                                          <p:attrName>style.visibility</p:attrName>
                                        </p:attrNameLst>
                                      </p:cBhvr>
                                      <p:to>
                                        <p:strVal val="visible"/>
                                      </p:to>
                                    </p:set>
                                    <p:animEffect transition="in" filter="blinds(horizontal)">
                                      <p:cBhvr>
                                        <p:cTn id="44" dur="500"/>
                                        <p:tgtEl>
                                          <p:spTgt spid="445469"/>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445455"/>
                                        </p:tgtEl>
                                        <p:attrNameLst>
                                          <p:attrName>style.visibility</p:attrName>
                                        </p:attrNameLst>
                                      </p:cBhvr>
                                      <p:to>
                                        <p:strVal val="visible"/>
                                      </p:to>
                                    </p:set>
                                    <p:animEffect transition="in" filter="blinds(horizontal)">
                                      <p:cBhvr>
                                        <p:cTn id="47" dur="500"/>
                                        <p:tgtEl>
                                          <p:spTgt spid="44545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45457"/>
                                        </p:tgtEl>
                                        <p:attrNameLst>
                                          <p:attrName>style.visibility</p:attrName>
                                        </p:attrNameLst>
                                      </p:cBhvr>
                                      <p:to>
                                        <p:strVal val="visible"/>
                                      </p:to>
                                    </p:set>
                                    <p:animEffect transition="in" filter="blinds(horizontal)">
                                      <p:cBhvr>
                                        <p:cTn id="52" dur="500"/>
                                        <p:tgtEl>
                                          <p:spTgt spid="445457"/>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445456"/>
                                        </p:tgtEl>
                                        <p:attrNameLst>
                                          <p:attrName>style.visibility</p:attrName>
                                        </p:attrNameLst>
                                      </p:cBhvr>
                                      <p:to>
                                        <p:strVal val="visible"/>
                                      </p:to>
                                    </p:set>
                                    <p:animEffect transition="in" filter="blinds(horizontal)">
                                      <p:cBhvr>
                                        <p:cTn id="55" dur="500"/>
                                        <p:tgtEl>
                                          <p:spTgt spid="445456"/>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grpId="0" nodeType="clickEffect">
                                  <p:stCondLst>
                                    <p:cond delay="0"/>
                                  </p:stCondLst>
                                  <p:childTnLst>
                                    <p:set>
                                      <p:cBhvr>
                                        <p:cTn id="59" dur="1" fill="hold">
                                          <p:stCondLst>
                                            <p:cond delay="0"/>
                                          </p:stCondLst>
                                        </p:cTn>
                                        <p:tgtEl>
                                          <p:spTgt spid="445460"/>
                                        </p:tgtEl>
                                        <p:attrNameLst>
                                          <p:attrName>style.visibility</p:attrName>
                                        </p:attrNameLst>
                                      </p:cBhvr>
                                      <p:to>
                                        <p:strVal val="visible"/>
                                      </p:to>
                                    </p:set>
                                    <p:animEffect transition="in" filter="box(in)">
                                      <p:cBhvr>
                                        <p:cTn id="60" dur="500"/>
                                        <p:tgtEl>
                                          <p:spTgt spid="445460"/>
                                        </p:tgtEl>
                                      </p:cBhvr>
                                    </p:animEffect>
                                  </p:childTnLst>
                                </p:cTn>
                              </p:par>
                              <p:par>
                                <p:cTn id="61" presetID="4" presetClass="entr" presetSubtype="16" fill="hold" grpId="0" nodeType="withEffect">
                                  <p:stCondLst>
                                    <p:cond delay="0"/>
                                  </p:stCondLst>
                                  <p:childTnLst>
                                    <p:set>
                                      <p:cBhvr>
                                        <p:cTn id="62" dur="1" fill="hold">
                                          <p:stCondLst>
                                            <p:cond delay="0"/>
                                          </p:stCondLst>
                                        </p:cTn>
                                        <p:tgtEl>
                                          <p:spTgt spid="445461"/>
                                        </p:tgtEl>
                                        <p:attrNameLst>
                                          <p:attrName>style.visibility</p:attrName>
                                        </p:attrNameLst>
                                      </p:cBhvr>
                                      <p:to>
                                        <p:strVal val="visible"/>
                                      </p:to>
                                    </p:set>
                                    <p:animEffect transition="in" filter="box(in)">
                                      <p:cBhvr>
                                        <p:cTn id="63" dur="500"/>
                                        <p:tgtEl>
                                          <p:spTgt spid="445461"/>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445462"/>
                                        </p:tgtEl>
                                        <p:attrNameLst>
                                          <p:attrName>style.visibility</p:attrName>
                                        </p:attrNameLst>
                                      </p:cBhvr>
                                      <p:to>
                                        <p:strVal val="visible"/>
                                      </p:to>
                                    </p:set>
                                    <p:animEffect transition="in" filter="blinds(horizontal)">
                                      <p:cBhvr>
                                        <p:cTn id="68" dur="500"/>
                                        <p:tgtEl>
                                          <p:spTgt spid="445462"/>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445463"/>
                                        </p:tgtEl>
                                        <p:attrNameLst>
                                          <p:attrName>style.visibility</p:attrName>
                                        </p:attrNameLst>
                                      </p:cBhvr>
                                      <p:to>
                                        <p:strVal val="visible"/>
                                      </p:to>
                                    </p:set>
                                    <p:animEffect transition="in" filter="blinds(horizontal)">
                                      <p:cBhvr>
                                        <p:cTn id="71" dur="500"/>
                                        <p:tgtEl>
                                          <p:spTgt spid="445463"/>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445464"/>
                                        </p:tgtEl>
                                        <p:attrNameLst>
                                          <p:attrName>style.visibility</p:attrName>
                                        </p:attrNameLst>
                                      </p:cBhvr>
                                      <p:to>
                                        <p:strVal val="visible"/>
                                      </p:to>
                                    </p:set>
                                    <p:animEffect transition="in" filter="blinds(horizontal)">
                                      <p:cBhvr>
                                        <p:cTn id="76" dur="500"/>
                                        <p:tgtEl>
                                          <p:spTgt spid="445464"/>
                                        </p:tgtEl>
                                      </p:cBhvr>
                                    </p:animEffect>
                                  </p:childTnLst>
                                </p:cTn>
                              </p:par>
                            </p:childTnLst>
                          </p:cTn>
                        </p:par>
                      </p:childTnLst>
                    </p:cTn>
                  </p:par>
                  <p:par>
                    <p:cTn id="77" fill="hold">
                      <p:stCondLst>
                        <p:cond delay="indefinite"/>
                      </p:stCondLst>
                      <p:childTnLst>
                        <p:par>
                          <p:cTn id="78" fill="hold">
                            <p:stCondLst>
                              <p:cond delay="0"/>
                            </p:stCondLst>
                            <p:childTnLst>
                              <p:par>
                                <p:cTn id="79" presetID="5" presetClass="entr" presetSubtype="10" fill="hold" grpId="0" nodeType="clickEffect">
                                  <p:stCondLst>
                                    <p:cond delay="0"/>
                                  </p:stCondLst>
                                  <p:childTnLst>
                                    <p:set>
                                      <p:cBhvr>
                                        <p:cTn id="80" dur="1" fill="hold">
                                          <p:stCondLst>
                                            <p:cond delay="0"/>
                                          </p:stCondLst>
                                        </p:cTn>
                                        <p:tgtEl>
                                          <p:spTgt spid="445465"/>
                                        </p:tgtEl>
                                        <p:attrNameLst>
                                          <p:attrName>style.visibility</p:attrName>
                                        </p:attrNameLst>
                                      </p:cBhvr>
                                      <p:to>
                                        <p:strVal val="visible"/>
                                      </p:to>
                                    </p:set>
                                    <p:animEffect transition="in" filter="checkerboard(across)">
                                      <p:cBhvr>
                                        <p:cTn id="81" dur="500"/>
                                        <p:tgtEl>
                                          <p:spTgt spid="445465"/>
                                        </p:tgtEl>
                                      </p:cBhvr>
                                    </p:animEffect>
                                  </p:childTnLst>
                                </p:cTn>
                              </p:par>
                              <p:par>
                                <p:cTn id="82" presetID="5" presetClass="entr" presetSubtype="10" fill="hold" grpId="0" nodeType="withEffect">
                                  <p:stCondLst>
                                    <p:cond delay="0"/>
                                  </p:stCondLst>
                                  <p:childTnLst>
                                    <p:set>
                                      <p:cBhvr>
                                        <p:cTn id="83" dur="1" fill="hold">
                                          <p:stCondLst>
                                            <p:cond delay="0"/>
                                          </p:stCondLst>
                                        </p:cTn>
                                        <p:tgtEl>
                                          <p:spTgt spid="445466"/>
                                        </p:tgtEl>
                                        <p:attrNameLst>
                                          <p:attrName>style.visibility</p:attrName>
                                        </p:attrNameLst>
                                      </p:cBhvr>
                                      <p:to>
                                        <p:strVal val="visible"/>
                                      </p:to>
                                    </p:set>
                                    <p:animEffect transition="in" filter="checkerboard(across)">
                                      <p:cBhvr>
                                        <p:cTn id="84" dur="500"/>
                                        <p:tgtEl>
                                          <p:spTgt spid="445466"/>
                                        </p:tgtEl>
                                      </p:cBhvr>
                                    </p:animEffect>
                                  </p:childTnLst>
                                </p:cTn>
                              </p:par>
                              <p:par>
                                <p:cTn id="85" presetID="5" presetClass="entr" presetSubtype="10" fill="hold" nodeType="withEffect">
                                  <p:stCondLst>
                                    <p:cond delay="0"/>
                                  </p:stCondLst>
                                  <p:childTnLst>
                                    <p:set>
                                      <p:cBhvr>
                                        <p:cTn id="86" dur="1" fill="hold">
                                          <p:stCondLst>
                                            <p:cond delay="0"/>
                                          </p:stCondLst>
                                        </p:cTn>
                                        <p:tgtEl>
                                          <p:spTgt spid="445467"/>
                                        </p:tgtEl>
                                        <p:attrNameLst>
                                          <p:attrName>style.visibility</p:attrName>
                                        </p:attrNameLst>
                                      </p:cBhvr>
                                      <p:to>
                                        <p:strVal val="visible"/>
                                      </p:to>
                                    </p:set>
                                    <p:animEffect transition="in" filter="checkerboard(across)">
                                      <p:cBhvr>
                                        <p:cTn id="87" dur="500"/>
                                        <p:tgtEl>
                                          <p:spTgt spid="4454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5" grpId="0"/>
      <p:bldP spid="445446" grpId="0"/>
      <p:bldP spid="445447" grpId="0"/>
      <p:bldP spid="445448" grpId="0" animBg="1"/>
      <p:bldP spid="445449" grpId="0"/>
      <p:bldP spid="445450" grpId="0" animBg="1"/>
      <p:bldP spid="445451" grpId="0" animBg="1"/>
      <p:bldP spid="445452" grpId="0" animBg="1"/>
      <p:bldP spid="445455" grpId="0"/>
      <p:bldP spid="445456" grpId="0"/>
      <p:bldP spid="445457" grpId="0"/>
      <p:bldP spid="445460" grpId="0" animBg="1"/>
      <p:bldP spid="445461" grpId="0" animBg="1"/>
      <p:bldP spid="445462" grpId="0" animBg="1"/>
      <p:bldP spid="445463" grpId="0"/>
      <p:bldP spid="445464" grpId="0"/>
      <p:bldP spid="445465" grpId="0" animBg="1"/>
      <p:bldP spid="445466" grpId="0"/>
      <p:bldP spid="44546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2" name="Text Box 4"/>
          <p:cNvSpPr txBox="1">
            <a:spLocks noChangeArrowheads="1"/>
          </p:cNvSpPr>
          <p:nvPr/>
        </p:nvSpPr>
        <p:spPr bwMode="auto">
          <a:xfrm>
            <a:off x="990600" y="304800"/>
            <a:ext cx="7543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2/ </a:t>
            </a:r>
            <a:r>
              <a:rPr lang="en-US" sz="2400" u="sng">
                <a:latin typeface="VNI-Times" pitchFamily="2" charset="0"/>
              </a:rPr>
              <a:t>Neáu heä thöïc hieän quaù trình kheùp kín (moät chu trình )</a:t>
            </a:r>
            <a:r>
              <a:rPr lang="en-US" sz="2400">
                <a:latin typeface="VNI-Times" pitchFamily="2" charset="0"/>
              </a:rPr>
              <a:t> :</a:t>
            </a:r>
          </a:p>
        </p:txBody>
      </p:sp>
      <p:graphicFrame>
        <p:nvGraphicFramePr>
          <p:cNvPr id="447493" name="Object 5"/>
          <p:cNvGraphicFramePr>
            <a:graphicFrameLocks noGrp="1" noChangeAspect="1"/>
          </p:cNvGraphicFramePr>
          <p:nvPr>
            <p:ph sz="half" idx="1"/>
          </p:nvPr>
        </p:nvGraphicFramePr>
        <p:xfrm>
          <a:off x="1295400" y="838200"/>
          <a:ext cx="1282700" cy="576263"/>
        </p:xfrm>
        <a:graphic>
          <a:graphicData uri="http://schemas.openxmlformats.org/presentationml/2006/ole">
            <mc:AlternateContent xmlns:mc="http://schemas.openxmlformats.org/markup-compatibility/2006">
              <mc:Choice xmlns:v="urn:schemas-microsoft-com:vml" Requires="v">
                <p:oleObj name="Equation" r:id="rId2" imgW="507960" imgH="228600" progId="Equation.DSMT4">
                  <p:embed/>
                </p:oleObj>
              </mc:Choice>
              <mc:Fallback>
                <p:oleObj name="Equation" r:id="rId2" imgW="507960" imgH="228600" progId="Equation.DSMT4">
                  <p:embed/>
                  <p:pic>
                    <p:nvPicPr>
                      <p:cNvPr id="447493"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838200"/>
                        <a:ext cx="1282700"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7495" name="Object 7"/>
          <p:cNvGraphicFramePr>
            <a:graphicFrameLocks noGrp="1" noChangeAspect="1"/>
          </p:cNvGraphicFramePr>
          <p:nvPr>
            <p:ph sz="quarter" idx="2"/>
          </p:nvPr>
        </p:nvGraphicFramePr>
        <p:xfrm>
          <a:off x="3581400" y="1066800"/>
          <a:ext cx="1504950" cy="617538"/>
        </p:xfrm>
        <a:graphic>
          <a:graphicData uri="http://schemas.openxmlformats.org/presentationml/2006/ole">
            <mc:AlternateContent xmlns:mc="http://schemas.openxmlformats.org/markup-compatibility/2006">
              <mc:Choice xmlns:v="urn:schemas-microsoft-com:vml" Requires="v">
                <p:oleObj name="Equation" r:id="rId4" imgW="495000" imgH="203040" progId="Equation.DSMT4">
                  <p:embed/>
                </p:oleObj>
              </mc:Choice>
              <mc:Fallback>
                <p:oleObj name="Equation" r:id="rId4" imgW="495000" imgH="203040" progId="Equation.DSMT4">
                  <p:embed/>
                  <p:pic>
                    <p:nvPicPr>
                      <p:cNvPr id="447495"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1066800"/>
                        <a:ext cx="1504950" cy="617538"/>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6676" name="Rectangle 10"/>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name="Equation" r:id="rId6" imgW="0" imgH="0" progId="Equation.DSMT4">
                  <p:embed/>
                </p:oleObj>
              </mc:Choice>
              <mc:Fallback>
                <p:oleObj name="Equation" r:id="rId6" imgW="0" imgH="0" progId="Equation.DSMT4">
                  <p:embed/>
                  <p:pic>
                    <p:nvPicPr>
                      <p:cNvPr id="156676" name="Rectangle 10"/>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7501" name="Object 13"/>
          <p:cNvGraphicFramePr>
            <a:graphicFrameLocks noGrp="1" noChangeAspect="1"/>
          </p:cNvGraphicFramePr>
          <p:nvPr>
            <p:ph sz="quarter" idx="3"/>
          </p:nvPr>
        </p:nvGraphicFramePr>
        <p:xfrm>
          <a:off x="1219200" y="1447800"/>
          <a:ext cx="1220788" cy="438150"/>
        </p:xfrm>
        <a:graphic>
          <a:graphicData uri="http://schemas.openxmlformats.org/presentationml/2006/ole">
            <mc:AlternateContent xmlns:mc="http://schemas.openxmlformats.org/markup-compatibility/2006">
              <mc:Choice xmlns:v="urn:schemas-microsoft-com:vml" Requires="v">
                <p:oleObj name="Equation" r:id="rId7" imgW="495000" imgH="177480" progId="Equation.DSMT4">
                  <p:embed/>
                </p:oleObj>
              </mc:Choice>
              <mc:Fallback>
                <p:oleObj name="Equation" r:id="rId7" imgW="495000" imgH="177480" progId="Equation.DSMT4">
                  <p:embed/>
                  <p:pic>
                    <p:nvPicPr>
                      <p:cNvPr id="447501"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1447800"/>
                        <a:ext cx="1220788"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7504" name="Line 16"/>
          <p:cNvSpPr>
            <a:spLocks noChangeShapeType="1"/>
          </p:cNvSpPr>
          <p:nvPr/>
        </p:nvSpPr>
        <p:spPr bwMode="auto">
          <a:xfrm>
            <a:off x="2667000" y="914400"/>
            <a:ext cx="0" cy="838200"/>
          </a:xfrm>
          <a:prstGeom prst="line">
            <a:avLst/>
          </a:prstGeom>
          <a:noFill/>
          <a:ln w="9525">
            <a:solidFill>
              <a:schemeClr val="tx1"/>
            </a:solidFill>
            <a:round/>
            <a:headEnd/>
            <a:tailEnd/>
          </a:ln>
        </p:spPr>
        <p:txBody>
          <a:bodyPr/>
          <a:lstStyle/>
          <a:p>
            <a:endParaRPr lang="en-US"/>
          </a:p>
        </p:txBody>
      </p:sp>
      <p:sp>
        <p:nvSpPr>
          <p:cNvPr id="447505" name="Line 17"/>
          <p:cNvSpPr>
            <a:spLocks noChangeShapeType="1"/>
          </p:cNvSpPr>
          <p:nvPr/>
        </p:nvSpPr>
        <p:spPr bwMode="auto">
          <a:xfrm>
            <a:off x="2743200" y="1371600"/>
            <a:ext cx="762000" cy="0"/>
          </a:xfrm>
          <a:prstGeom prst="line">
            <a:avLst/>
          </a:prstGeom>
          <a:noFill/>
          <a:ln w="9525">
            <a:solidFill>
              <a:schemeClr val="tx1"/>
            </a:solidFill>
            <a:round/>
            <a:headEnd/>
            <a:tailEnd type="arrow" w="med" len="med"/>
          </a:ln>
        </p:spPr>
        <p:txBody>
          <a:bodyPr/>
          <a:lstStyle/>
          <a:p>
            <a:endParaRPr lang="en-US"/>
          </a:p>
        </p:txBody>
      </p:sp>
      <p:sp>
        <p:nvSpPr>
          <p:cNvPr id="447507" name="Line 19"/>
          <p:cNvSpPr>
            <a:spLocks noChangeShapeType="1"/>
          </p:cNvSpPr>
          <p:nvPr/>
        </p:nvSpPr>
        <p:spPr bwMode="auto">
          <a:xfrm flipH="1">
            <a:off x="2133600" y="1752600"/>
            <a:ext cx="2133600" cy="533400"/>
          </a:xfrm>
          <a:prstGeom prst="line">
            <a:avLst/>
          </a:prstGeom>
          <a:noFill/>
          <a:ln w="28575">
            <a:solidFill>
              <a:schemeClr val="folHlink"/>
            </a:solidFill>
            <a:round/>
            <a:headEnd/>
            <a:tailEnd type="arrow" w="med" len="med"/>
          </a:ln>
        </p:spPr>
        <p:txBody>
          <a:bodyPr/>
          <a:lstStyle/>
          <a:p>
            <a:endParaRPr lang="en-US"/>
          </a:p>
        </p:txBody>
      </p:sp>
      <p:sp>
        <p:nvSpPr>
          <p:cNvPr id="447508" name="Text Box 20"/>
          <p:cNvSpPr txBox="1">
            <a:spLocks noChangeArrowheads="1"/>
          </p:cNvSpPr>
          <p:nvPr/>
        </p:nvSpPr>
        <p:spPr bwMode="auto">
          <a:xfrm>
            <a:off x="990600" y="2209800"/>
            <a:ext cx="2590800" cy="822325"/>
          </a:xfrm>
          <a:prstGeom prst="rect">
            <a:avLst/>
          </a:prstGeom>
          <a:noFill/>
          <a:ln w="9525">
            <a:noFill/>
            <a:miter lim="800000"/>
            <a:headEnd/>
            <a:tailEnd/>
          </a:ln>
        </p:spPr>
        <p:txBody>
          <a:bodyPr>
            <a:spAutoFit/>
          </a:bodyPr>
          <a:lstStyle/>
          <a:p>
            <a:pPr marL="400050" indent="-400050" algn="l">
              <a:spcBef>
                <a:spcPct val="50000"/>
              </a:spcBef>
            </a:pPr>
            <a:r>
              <a:rPr lang="en-US" sz="2400">
                <a:latin typeface="VNI-Times" pitchFamily="2" charset="0"/>
              </a:rPr>
              <a:t>Sinh coâng :A &lt; 0     </a:t>
            </a:r>
            <a:r>
              <a:rPr lang="en-US" sz="2400">
                <a:latin typeface="VNI-Times" pitchFamily="2" charset="0"/>
                <a:sym typeface="Symbol" pitchFamily="18" charset="2"/>
              </a:rPr>
              <a:t> Q &gt; 0</a:t>
            </a:r>
          </a:p>
        </p:txBody>
      </p:sp>
      <p:sp>
        <p:nvSpPr>
          <p:cNvPr id="447509" name="Line 21"/>
          <p:cNvSpPr>
            <a:spLocks noChangeShapeType="1"/>
          </p:cNvSpPr>
          <p:nvPr/>
        </p:nvSpPr>
        <p:spPr bwMode="auto">
          <a:xfrm>
            <a:off x="1752600" y="3048000"/>
            <a:ext cx="914400" cy="0"/>
          </a:xfrm>
          <a:prstGeom prst="line">
            <a:avLst/>
          </a:prstGeom>
          <a:noFill/>
          <a:ln w="9525">
            <a:solidFill>
              <a:schemeClr val="tx1"/>
            </a:solidFill>
            <a:prstDash val="dash"/>
            <a:round/>
            <a:headEnd/>
            <a:tailEnd/>
          </a:ln>
        </p:spPr>
        <p:txBody>
          <a:bodyPr/>
          <a:lstStyle/>
          <a:p>
            <a:endParaRPr lang="en-US"/>
          </a:p>
        </p:txBody>
      </p:sp>
      <p:sp>
        <p:nvSpPr>
          <p:cNvPr id="447510" name="Line 22"/>
          <p:cNvSpPr>
            <a:spLocks noChangeShapeType="1"/>
          </p:cNvSpPr>
          <p:nvPr/>
        </p:nvSpPr>
        <p:spPr bwMode="auto">
          <a:xfrm>
            <a:off x="2209800" y="3048000"/>
            <a:ext cx="0" cy="381000"/>
          </a:xfrm>
          <a:prstGeom prst="line">
            <a:avLst/>
          </a:prstGeom>
          <a:noFill/>
          <a:ln w="28575">
            <a:solidFill>
              <a:srgbClr val="0066FF"/>
            </a:solidFill>
            <a:round/>
            <a:headEnd/>
            <a:tailEnd type="arrow" w="med" len="med"/>
          </a:ln>
        </p:spPr>
        <p:txBody>
          <a:bodyPr/>
          <a:lstStyle/>
          <a:p>
            <a:endParaRPr lang="en-US"/>
          </a:p>
        </p:txBody>
      </p:sp>
      <p:sp>
        <p:nvSpPr>
          <p:cNvPr id="447511" name="Text Box 23"/>
          <p:cNvSpPr txBox="1">
            <a:spLocks noChangeArrowheads="1"/>
          </p:cNvSpPr>
          <p:nvPr/>
        </p:nvSpPr>
        <p:spPr bwMode="auto">
          <a:xfrm>
            <a:off x="1371600" y="3352800"/>
            <a:ext cx="22860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Nhaän nhieät.</a:t>
            </a:r>
          </a:p>
        </p:txBody>
      </p:sp>
      <p:sp>
        <p:nvSpPr>
          <p:cNvPr id="447512" name="Line 24"/>
          <p:cNvSpPr>
            <a:spLocks noChangeShapeType="1"/>
          </p:cNvSpPr>
          <p:nvPr/>
        </p:nvSpPr>
        <p:spPr bwMode="auto">
          <a:xfrm>
            <a:off x="2209800" y="3733800"/>
            <a:ext cx="0" cy="533400"/>
          </a:xfrm>
          <a:prstGeom prst="line">
            <a:avLst/>
          </a:prstGeom>
          <a:noFill/>
          <a:ln w="28575">
            <a:solidFill>
              <a:srgbClr val="0066FF"/>
            </a:solidFill>
            <a:round/>
            <a:headEnd/>
            <a:tailEnd type="arrow" w="med" len="med"/>
          </a:ln>
        </p:spPr>
        <p:txBody>
          <a:bodyPr/>
          <a:lstStyle/>
          <a:p>
            <a:endParaRPr lang="en-US"/>
          </a:p>
        </p:txBody>
      </p:sp>
      <p:sp>
        <p:nvSpPr>
          <p:cNvPr id="447513" name="Text Box 25"/>
          <p:cNvSpPr txBox="1">
            <a:spLocks noChangeArrowheads="1"/>
          </p:cNvSpPr>
          <p:nvPr/>
        </p:nvSpPr>
        <p:spPr bwMode="auto">
          <a:xfrm>
            <a:off x="609600" y="4403725"/>
            <a:ext cx="7696200" cy="762000"/>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Heä muoán sinh coâng ñeå thöïc hieän moät hoïat ñoäng tuaàn hoøan ( nhö moät ñoäng cô ), thì phaûi NHAÄN NHIEÄT  töø beân ngoøai.</a:t>
            </a:r>
          </a:p>
        </p:txBody>
      </p:sp>
      <p:sp>
        <p:nvSpPr>
          <p:cNvPr id="447514" name="AutoShape 26"/>
          <p:cNvSpPr>
            <a:spLocks noChangeArrowheads="1"/>
          </p:cNvSpPr>
          <p:nvPr/>
        </p:nvSpPr>
        <p:spPr bwMode="auto">
          <a:xfrm>
            <a:off x="304800" y="5334000"/>
            <a:ext cx="533400" cy="76200"/>
          </a:xfrm>
          <a:prstGeom prst="rightArrow">
            <a:avLst>
              <a:gd name="adj1" fmla="val 50000"/>
              <a:gd name="adj2" fmla="val 175000"/>
            </a:avLst>
          </a:prstGeom>
          <a:solidFill>
            <a:schemeClr val="accent1"/>
          </a:solidFill>
          <a:ln w="9525">
            <a:solidFill>
              <a:schemeClr val="tx1"/>
            </a:solidFill>
            <a:miter lim="800000"/>
            <a:headEnd/>
            <a:tailEnd/>
          </a:ln>
        </p:spPr>
        <p:txBody>
          <a:bodyPr wrap="none" anchor="ctr"/>
          <a:lstStyle/>
          <a:p>
            <a:endParaRPr lang="en-US"/>
          </a:p>
        </p:txBody>
      </p:sp>
      <p:sp>
        <p:nvSpPr>
          <p:cNvPr id="447515" name="Text Box 27"/>
          <p:cNvSpPr txBox="1">
            <a:spLocks noChangeArrowheads="1"/>
          </p:cNvSpPr>
          <p:nvPr/>
        </p:nvSpPr>
        <p:spPr bwMode="auto">
          <a:xfrm>
            <a:off x="1066800" y="5213350"/>
            <a:ext cx="7620000" cy="1187450"/>
          </a:xfrm>
          <a:prstGeom prst="rect">
            <a:avLst/>
          </a:prstGeom>
          <a:noFill/>
          <a:ln w="9525">
            <a:noFill/>
            <a:miter lim="800000"/>
            <a:headEnd/>
            <a:tailEnd/>
          </a:ln>
        </p:spPr>
        <p:txBody>
          <a:bodyPr>
            <a:spAutoFit/>
          </a:bodyPr>
          <a:lstStyle/>
          <a:p>
            <a:pPr algn="l">
              <a:spcBef>
                <a:spcPct val="50000"/>
              </a:spcBef>
            </a:pPr>
            <a:r>
              <a:rPr lang="en-US" sz="2400" b="1" i="1">
                <a:latin typeface="VNI-Times" pitchFamily="2" charset="0"/>
              </a:rPr>
              <a:t>“Khoâng theå coù “ñoäng cô vónh cöõu loïai I” laø loïai ñoäng cô hoïat ñoäng tuaàn </a:t>
            </a:r>
            <a:r>
              <a:rPr lang="en-US" sz="2400" b="1" i="1" u="sng">
                <a:latin typeface="VNI-Times" pitchFamily="2" charset="0"/>
              </a:rPr>
              <a:t>hoøan,sinh coâng maø khoâng caàn nhaän naêng löôïng töø beân ngoøai.”</a:t>
            </a:r>
          </a:p>
        </p:txBody>
      </p:sp>
      <p:sp>
        <p:nvSpPr>
          <p:cNvPr id="447516" name="Line 28"/>
          <p:cNvSpPr>
            <a:spLocks noChangeShapeType="1"/>
          </p:cNvSpPr>
          <p:nvPr/>
        </p:nvSpPr>
        <p:spPr bwMode="auto">
          <a:xfrm>
            <a:off x="990600" y="5257800"/>
            <a:ext cx="0" cy="914400"/>
          </a:xfrm>
          <a:prstGeom prst="line">
            <a:avLst/>
          </a:prstGeom>
          <a:noFill/>
          <a:ln w="9525">
            <a:solidFill>
              <a:schemeClr val="tx1"/>
            </a:solidFill>
            <a:round/>
            <a:headEnd/>
            <a:tailEnd/>
          </a:ln>
        </p:spPr>
        <p:txBody>
          <a:bodyPr/>
          <a:lstStyle/>
          <a:p>
            <a:endParaRPr lang="en-US"/>
          </a:p>
        </p:txBody>
      </p:sp>
      <p:sp>
        <p:nvSpPr>
          <p:cNvPr id="447518" name="Line 30"/>
          <p:cNvSpPr>
            <a:spLocks noChangeShapeType="1"/>
          </p:cNvSpPr>
          <p:nvPr/>
        </p:nvSpPr>
        <p:spPr bwMode="auto">
          <a:xfrm>
            <a:off x="4419600" y="1736725"/>
            <a:ext cx="2209800" cy="457200"/>
          </a:xfrm>
          <a:prstGeom prst="line">
            <a:avLst/>
          </a:prstGeom>
          <a:noFill/>
          <a:ln w="28575">
            <a:solidFill>
              <a:schemeClr val="folHlink"/>
            </a:solidFill>
            <a:round/>
            <a:headEnd/>
            <a:tailEnd type="arrow" w="med" len="med"/>
          </a:ln>
        </p:spPr>
        <p:txBody>
          <a:bodyPr/>
          <a:lstStyle/>
          <a:p>
            <a:endParaRPr lang="en-US"/>
          </a:p>
        </p:txBody>
      </p:sp>
      <p:sp>
        <p:nvSpPr>
          <p:cNvPr id="447519" name="Text Box 31"/>
          <p:cNvSpPr txBox="1">
            <a:spLocks noChangeArrowheads="1"/>
          </p:cNvSpPr>
          <p:nvPr/>
        </p:nvSpPr>
        <p:spPr bwMode="auto">
          <a:xfrm>
            <a:off x="4724400" y="2286000"/>
            <a:ext cx="4038600" cy="457200"/>
          </a:xfrm>
          <a:prstGeom prst="rect">
            <a:avLst/>
          </a:prstGeom>
          <a:noFill/>
          <a:ln w="9525">
            <a:noFill/>
            <a:miter lim="800000"/>
            <a:headEnd/>
            <a:tailEnd/>
          </a:ln>
        </p:spPr>
        <p:txBody>
          <a:bodyPr>
            <a:spAutoFit/>
          </a:bodyPr>
          <a:lstStyle/>
          <a:p>
            <a:pPr marL="685800" indent="-685800" algn="l">
              <a:spcBef>
                <a:spcPct val="50000"/>
              </a:spcBef>
            </a:pPr>
            <a:r>
              <a:rPr lang="en-US" sz="2400">
                <a:latin typeface="VNI-Times" pitchFamily="2" charset="0"/>
              </a:rPr>
              <a:t>Nhaän coâng :A &gt; 0 </a:t>
            </a:r>
            <a:r>
              <a:rPr lang="en-US" sz="2400">
                <a:latin typeface="Times" pitchFamily="18" charset="0"/>
              </a:rPr>
              <a:t> → Q </a:t>
            </a:r>
            <a:r>
              <a:rPr lang="en-US" sz="2400">
                <a:latin typeface="Times" pitchFamily="18" charset="0"/>
                <a:sym typeface="Symbol" pitchFamily="18" charset="2"/>
              </a:rPr>
              <a:t> 0 </a:t>
            </a:r>
          </a:p>
        </p:txBody>
      </p:sp>
      <p:sp>
        <p:nvSpPr>
          <p:cNvPr id="447522" name="Text Box 34"/>
          <p:cNvSpPr txBox="1">
            <a:spLocks noChangeArrowheads="1"/>
          </p:cNvSpPr>
          <p:nvPr/>
        </p:nvSpPr>
        <p:spPr bwMode="auto">
          <a:xfrm>
            <a:off x="5791200" y="2971800"/>
            <a:ext cx="2514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Toûa nhieät</a:t>
            </a:r>
          </a:p>
        </p:txBody>
      </p:sp>
      <p:sp>
        <p:nvSpPr>
          <p:cNvPr id="447524" name="Text Box 36"/>
          <p:cNvSpPr txBox="1">
            <a:spLocks noChangeArrowheads="1"/>
          </p:cNvSpPr>
          <p:nvPr/>
        </p:nvSpPr>
        <p:spPr bwMode="auto">
          <a:xfrm>
            <a:off x="3505200" y="3505200"/>
            <a:ext cx="5638800" cy="762000"/>
          </a:xfrm>
          <a:prstGeom prst="rect">
            <a:avLst/>
          </a:prstGeom>
          <a:noFill/>
          <a:ln w="9525">
            <a:noFill/>
            <a:miter lim="800000"/>
            <a:headEnd/>
            <a:tailEnd/>
          </a:ln>
        </p:spPr>
        <p:txBody>
          <a:bodyPr>
            <a:spAutoFit/>
          </a:bodyPr>
          <a:lstStyle/>
          <a:p>
            <a:pPr algn="l">
              <a:spcBef>
                <a:spcPct val="50000"/>
              </a:spcBef>
            </a:pPr>
            <a:r>
              <a:rPr lang="en-US" sz="2200" i="1">
                <a:latin typeface="VNI-Times" pitchFamily="2" charset="0"/>
              </a:rPr>
              <a:t>Trong moät chu trình,coâng maø heä nhaän ñöôïc coù trò soá baèng nhieät do heä toûa ra beân ngoøai.</a:t>
            </a:r>
          </a:p>
        </p:txBody>
      </p:sp>
      <p:sp>
        <p:nvSpPr>
          <p:cNvPr id="447525" name="Line 37"/>
          <p:cNvSpPr>
            <a:spLocks noChangeShapeType="1"/>
          </p:cNvSpPr>
          <p:nvPr/>
        </p:nvSpPr>
        <p:spPr bwMode="auto">
          <a:xfrm>
            <a:off x="5867400" y="2819400"/>
            <a:ext cx="1828800" cy="0"/>
          </a:xfrm>
          <a:prstGeom prst="line">
            <a:avLst/>
          </a:prstGeom>
          <a:noFill/>
          <a:ln w="9525">
            <a:solidFill>
              <a:schemeClr val="tx1"/>
            </a:solidFill>
            <a:prstDash val="dash"/>
            <a:round/>
            <a:headEnd/>
            <a:tailEnd/>
          </a:ln>
        </p:spPr>
        <p:txBody>
          <a:bodyPr/>
          <a:lstStyle/>
          <a:p>
            <a:endParaRPr lang="en-US"/>
          </a:p>
        </p:txBody>
      </p:sp>
      <p:sp>
        <p:nvSpPr>
          <p:cNvPr id="447526" name="Line 38"/>
          <p:cNvSpPr>
            <a:spLocks noChangeShapeType="1"/>
          </p:cNvSpPr>
          <p:nvPr/>
        </p:nvSpPr>
        <p:spPr bwMode="auto">
          <a:xfrm>
            <a:off x="6781800" y="2819400"/>
            <a:ext cx="0" cy="381000"/>
          </a:xfrm>
          <a:prstGeom prst="line">
            <a:avLst/>
          </a:prstGeom>
          <a:noFill/>
          <a:ln w="28575">
            <a:solidFill>
              <a:srgbClr val="0066FF"/>
            </a:solidFill>
            <a:round/>
            <a:headEnd/>
            <a:tailEnd type="arrow"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7492"/>
                                        </p:tgtEl>
                                        <p:attrNameLst>
                                          <p:attrName>style.visibility</p:attrName>
                                        </p:attrNameLst>
                                      </p:cBhvr>
                                      <p:to>
                                        <p:strVal val="visible"/>
                                      </p:to>
                                    </p:set>
                                    <p:animEffect transition="in" filter="blinds(horizontal)">
                                      <p:cBhvr>
                                        <p:cTn id="7" dur="500"/>
                                        <p:tgtEl>
                                          <p:spTgt spid="44749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47493"/>
                                        </p:tgtEl>
                                        <p:attrNameLst>
                                          <p:attrName>style.visibility</p:attrName>
                                        </p:attrNameLst>
                                      </p:cBhvr>
                                      <p:to>
                                        <p:strVal val="visible"/>
                                      </p:to>
                                    </p:set>
                                    <p:animEffect transition="in" filter="blinds(horizontal)">
                                      <p:cBhvr>
                                        <p:cTn id="12" dur="500"/>
                                        <p:tgtEl>
                                          <p:spTgt spid="447493"/>
                                        </p:tgtEl>
                                      </p:cBhvr>
                                    </p:animEffect>
                                  </p:childTnLst>
                                </p:cTn>
                              </p:par>
                              <p:par>
                                <p:cTn id="13" presetID="3" presetClass="entr" presetSubtype="10" fill="hold" nodeType="withEffect">
                                  <p:stCondLst>
                                    <p:cond delay="0"/>
                                  </p:stCondLst>
                                  <p:childTnLst>
                                    <p:set>
                                      <p:cBhvr>
                                        <p:cTn id="14" dur="1" fill="hold">
                                          <p:stCondLst>
                                            <p:cond delay="0"/>
                                          </p:stCondLst>
                                        </p:cTn>
                                        <p:tgtEl>
                                          <p:spTgt spid="447501"/>
                                        </p:tgtEl>
                                        <p:attrNameLst>
                                          <p:attrName>style.visibility</p:attrName>
                                        </p:attrNameLst>
                                      </p:cBhvr>
                                      <p:to>
                                        <p:strVal val="visible"/>
                                      </p:to>
                                    </p:set>
                                    <p:animEffect transition="in" filter="blinds(horizontal)">
                                      <p:cBhvr>
                                        <p:cTn id="15" dur="500"/>
                                        <p:tgtEl>
                                          <p:spTgt spid="44750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47504"/>
                                        </p:tgtEl>
                                        <p:attrNameLst>
                                          <p:attrName>style.visibility</p:attrName>
                                        </p:attrNameLst>
                                      </p:cBhvr>
                                      <p:to>
                                        <p:strVal val="visible"/>
                                      </p:to>
                                    </p:set>
                                    <p:animEffect transition="in" filter="blinds(horizontal)">
                                      <p:cBhvr>
                                        <p:cTn id="20" dur="500"/>
                                        <p:tgtEl>
                                          <p:spTgt spid="447504"/>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47505"/>
                                        </p:tgtEl>
                                        <p:attrNameLst>
                                          <p:attrName>style.visibility</p:attrName>
                                        </p:attrNameLst>
                                      </p:cBhvr>
                                      <p:to>
                                        <p:strVal val="visible"/>
                                      </p:to>
                                    </p:set>
                                    <p:animEffect transition="in" filter="blinds(horizontal)">
                                      <p:cBhvr>
                                        <p:cTn id="23" dur="500"/>
                                        <p:tgtEl>
                                          <p:spTgt spid="447505"/>
                                        </p:tgtEl>
                                      </p:cBhvr>
                                    </p:animEffect>
                                  </p:childTnLst>
                                </p:cTn>
                              </p:par>
                              <p:par>
                                <p:cTn id="24" presetID="3" presetClass="entr" presetSubtype="10" fill="hold" nodeType="withEffect">
                                  <p:stCondLst>
                                    <p:cond delay="0"/>
                                  </p:stCondLst>
                                  <p:childTnLst>
                                    <p:set>
                                      <p:cBhvr>
                                        <p:cTn id="25" dur="1" fill="hold">
                                          <p:stCondLst>
                                            <p:cond delay="0"/>
                                          </p:stCondLst>
                                        </p:cTn>
                                        <p:tgtEl>
                                          <p:spTgt spid="447495"/>
                                        </p:tgtEl>
                                        <p:attrNameLst>
                                          <p:attrName>style.visibility</p:attrName>
                                        </p:attrNameLst>
                                      </p:cBhvr>
                                      <p:to>
                                        <p:strVal val="visible"/>
                                      </p:to>
                                    </p:set>
                                    <p:animEffect transition="in" filter="blinds(horizontal)">
                                      <p:cBhvr>
                                        <p:cTn id="26" dur="500"/>
                                        <p:tgtEl>
                                          <p:spTgt spid="447495"/>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447507"/>
                                        </p:tgtEl>
                                        <p:attrNameLst>
                                          <p:attrName>style.visibility</p:attrName>
                                        </p:attrNameLst>
                                      </p:cBhvr>
                                      <p:to>
                                        <p:strVal val="visible"/>
                                      </p:to>
                                    </p:set>
                                    <p:animEffect transition="in" filter="checkerboard(across)">
                                      <p:cBhvr>
                                        <p:cTn id="31" dur="500"/>
                                        <p:tgtEl>
                                          <p:spTgt spid="447507"/>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447508"/>
                                        </p:tgtEl>
                                        <p:attrNameLst>
                                          <p:attrName>style.visibility</p:attrName>
                                        </p:attrNameLst>
                                      </p:cBhvr>
                                      <p:to>
                                        <p:strVal val="visible"/>
                                      </p:to>
                                    </p:set>
                                    <p:animEffect transition="in" filter="checkerboard(across)">
                                      <p:cBhvr>
                                        <p:cTn id="34" dur="500"/>
                                        <p:tgtEl>
                                          <p:spTgt spid="447508"/>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447509"/>
                                        </p:tgtEl>
                                        <p:attrNameLst>
                                          <p:attrName>style.visibility</p:attrName>
                                        </p:attrNameLst>
                                      </p:cBhvr>
                                      <p:to>
                                        <p:strVal val="visible"/>
                                      </p:to>
                                    </p:set>
                                    <p:animEffect transition="in" filter="blinds(horizontal)">
                                      <p:cBhvr>
                                        <p:cTn id="39" dur="500"/>
                                        <p:tgtEl>
                                          <p:spTgt spid="447509"/>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447510"/>
                                        </p:tgtEl>
                                        <p:attrNameLst>
                                          <p:attrName>style.visibility</p:attrName>
                                        </p:attrNameLst>
                                      </p:cBhvr>
                                      <p:to>
                                        <p:strVal val="visible"/>
                                      </p:to>
                                    </p:set>
                                    <p:animEffect transition="in" filter="blinds(horizontal)">
                                      <p:cBhvr>
                                        <p:cTn id="42" dur="500"/>
                                        <p:tgtEl>
                                          <p:spTgt spid="447510"/>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447511"/>
                                        </p:tgtEl>
                                        <p:attrNameLst>
                                          <p:attrName>style.visibility</p:attrName>
                                        </p:attrNameLst>
                                      </p:cBhvr>
                                      <p:to>
                                        <p:strVal val="visible"/>
                                      </p:to>
                                    </p:set>
                                    <p:animEffect transition="in" filter="blinds(horizontal)">
                                      <p:cBhvr>
                                        <p:cTn id="45" dur="500"/>
                                        <p:tgtEl>
                                          <p:spTgt spid="447511"/>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447512"/>
                                        </p:tgtEl>
                                        <p:attrNameLst>
                                          <p:attrName>style.visibility</p:attrName>
                                        </p:attrNameLst>
                                      </p:cBhvr>
                                      <p:to>
                                        <p:strVal val="visible"/>
                                      </p:to>
                                    </p:set>
                                    <p:animEffect transition="in" filter="blinds(horizontal)">
                                      <p:cBhvr>
                                        <p:cTn id="50" dur="500"/>
                                        <p:tgtEl>
                                          <p:spTgt spid="447512"/>
                                        </p:tgtEl>
                                      </p:cBhvr>
                                    </p:animEffect>
                                  </p:childTnLst>
                                </p:cTn>
                              </p:par>
                            </p:childTnLst>
                          </p:cTn>
                        </p:par>
                      </p:childTnLst>
                    </p:cTn>
                  </p:par>
                  <p:par>
                    <p:cTn id="51" fill="hold">
                      <p:stCondLst>
                        <p:cond delay="indefinite"/>
                      </p:stCondLst>
                      <p:childTnLst>
                        <p:par>
                          <p:cTn id="52" fill="hold">
                            <p:stCondLst>
                              <p:cond delay="0"/>
                            </p:stCondLst>
                            <p:childTnLst>
                              <p:par>
                                <p:cTn id="53" presetID="8" presetClass="entr" presetSubtype="16" fill="hold" grpId="0" nodeType="clickEffect">
                                  <p:stCondLst>
                                    <p:cond delay="0"/>
                                  </p:stCondLst>
                                  <p:childTnLst>
                                    <p:set>
                                      <p:cBhvr>
                                        <p:cTn id="54" dur="1" fill="hold">
                                          <p:stCondLst>
                                            <p:cond delay="0"/>
                                          </p:stCondLst>
                                        </p:cTn>
                                        <p:tgtEl>
                                          <p:spTgt spid="447516"/>
                                        </p:tgtEl>
                                        <p:attrNameLst>
                                          <p:attrName>style.visibility</p:attrName>
                                        </p:attrNameLst>
                                      </p:cBhvr>
                                      <p:to>
                                        <p:strVal val="visible"/>
                                      </p:to>
                                    </p:set>
                                    <p:animEffect transition="in" filter="diamond(in)">
                                      <p:cBhvr>
                                        <p:cTn id="55" dur="2000"/>
                                        <p:tgtEl>
                                          <p:spTgt spid="447516"/>
                                        </p:tgtEl>
                                      </p:cBhvr>
                                    </p:animEffect>
                                  </p:childTnLst>
                                </p:cTn>
                              </p:par>
                              <p:par>
                                <p:cTn id="56" presetID="8" presetClass="entr" presetSubtype="16" fill="hold" grpId="0" nodeType="withEffect">
                                  <p:stCondLst>
                                    <p:cond delay="0"/>
                                  </p:stCondLst>
                                  <p:childTnLst>
                                    <p:set>
                                      <p:cBhvr>
                                        <p:cTn id="57" dur="1" fill="hold">
                                          <p:stCondLst>
                                            <p:cond delay="0"/>
                                          </p:stCondLst>
                                        </p:cTn>
                                        <p:tgtEl>
                                          <p:spTgt spid="447514"/>
                                        </p:tgtEl>
                                        <p:attrNameLst>
                                          <p:attrName>style.visibility</p:attrName>
                                        </p:attrNameLst>
                                      </p:cBhvr>
                                      <p:to>
                                        <p:strVal val="visible"/>
                                      </p:to>
                                    </p:set>
                                    <p:animEffect transition="in" filter="diamond(in)">
                                      <p:cBhvr>
                                        <p:cTn id="58" dur="2000"/>
                                        <p:tgtEl>
                                          <p:spTgt spid="447514"/>
                                        </p:tgtEl>
                                      </p:cBhvr>
                                    </p:animEffect>
                                  </p:childTnLst>
                                </p:cTn>
                              </p:par>
                              <p:par>
                                <p:cTn id="59" presetID="8" presetClass="entr" presetSubtype="16" fill="hold" grpId="0" nodeType="withEffect">
                                  <p:stCondLst>
                                    <p:cond delay="0"/>
                                  </p:stCondLst>
                                  <p:childTnLst>
                                    <p:set>
                                      <p:cBhvr>
                                        <p:cTn id="60" dur="1" fill="hold">
                                          <p:stCondLst>
                                            <p:cond delay="0"/>
                                          </p:stCondLst>
                                        </p:cTn>
                                        <p:tgtEl>
                                          <p:spTgt spid="447515"/>
                                        </p:tgtEl>
                                        <p:attrNameLst>
                                          <p:attrName>style.visibility</p:attrName>
                                        </p:attrNameLst>
                                      </p:cBhvr>
                                      <p:to>
                                        <p:strVal val="visible"/>
                                      </p:to>
                                    </p:set>
                                    <p:animEffect transition="in" filter="diamond(in)">
                                      <p:cBhvr>
                                        <p:cTn id="61" dur="2000"/>
                                        <p:tgtEl>
                                          <p:spTgt spid="447515"/>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447513"/>
                                        </p:tgtEl>
                                        <p:attrNameLst>
                                          <p:attrName>style.visibility</p:attrName>
                                        </p:attrNameLst>
                                      </p:cBhvr>
                                      <p:to>
                                        <p:strVal val="visible"/>
                                      </p:to>
                                    </p:set>
                                    <p:animEffect transition="in" filter="blinds(horizontal)">
                                      <p:cBhvr>
                                        <p:cTn id="64" dur="500"/>
                                        <p:tgtEl>
                                          <p:spTgt spid="447513"/>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447518"/>
                                        </p:tgtEl>
                                        <p:attrNameLst>
                                          <p:attrName>style.visibility</p:attrName>
                                        </p:attrNameLst>
                                      </p:cBhvr>
                                      <p:to>
                                        <p:strVal val="visible"/>
                                      </p:to>
                                    </p:set>
                                    <p:animEffect transition="in" filter="blinds(horizontal)">
                                      <p:cBhvr>
                                        <p:cTn id="69" dur="500"/>
                                        <p:tgtEl>
                                          <p:spTgt spid="447518"/>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447519"/>
                                        </p:tgtEl>
                                        <p:attrNameLst>
                                          <p:attrName>style.visibility</p:attrName>
                                        </p:attrNameLst>
                                      </p:cBhvr>
                                      <p:to>
                                        <p:strVal val="visible"/>
                                      </p:to>
                                    </p:set>
                                    <p:animEffect transition="in" filter="blinds(horizontal)">
                                      <p:cBhvr>
                                        <p:cTn id="72" dur="500"/>
                                        <p:tgtEl>
                                          <p:spTgt spid="447519"/>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447525"/>
                                        </p:tgtEl>
                                        <p:attrNameLst>
                                          <p:attrName>style.visibility</p:attrName>
                                        </p:attrNameLst>
                                      </p:cBhvr>
                                      <p:to>
                                        <p:strVal val="visible"/>
                                      </p:to>
                                    </p:set>
                                    <p:animEffect transition="in" filter="blinds(horizontal)">
                                      <p:cBhvr>
                                        <p:cTn id="77" dur="500"/>
                                        <p:tgtEl>
                                          <p:spTgt spid="447525"/>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447526"/>
                                        </p:tgtEl>
                                        <p:attrNameLst>
                                          <p:attrName>style.visibility</p:attrName>
                                        </p:attrNameLst>
                                      </p:cBhvr>
                                      <p:to>
                                        <p:strVal val="visible"/>
                                      </p:to>
                                    </p:set>
                                    <p:animEffect transition="in" filter="blinds(horizontal)">
                                      <p:cBhvr>
                                        <p:cTn id="80" dur="500"/>
                                        <p:tgtEl>
                                          <p:spTgt spid="447526"/>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447522"/>
                                        </p:tgtEl>
                                        <p:attrNameLst>
                                          <p:attrName>style.visibility</p:attrName>
                                        </p:attrNameLst>
                                      </p:cBhvr>
                                      <p:to>
                                        <p:strVal val="visible"/>
                                      </p:to>
                                    </p:set>
                                    <p:animEffect transition="in" filter="blinds(horizontal)">
                                      <p:cBhvr>
                                        <p:cTn id="83" dur="500"/>
                                        <p:tgtEl>
                                          <p:spTgt spid="447522"/>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447524"/>
                                        </p:tgtEl>
                                        <p:attrNameLst>
                                          <p:attrName>style.visibility</p:attrName>
                                        </p:attrNameLst>
                                      </p:cBhvr>
                                      <p:to>
                                        <p:strVal val="visible"/>
                                      </p:to>
                                    </p:set>
                                    <p:animEffect transition="in" filter="blinds(horizontal)">
                                      <p:cBhvr>
                                        <p:cTn id="88" dur="500"/>
                                        <p:tgtEl>
                                          <p:spTgt spid="447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2" grpId="0"/>
      <p:bldP spid="447504" grpId="0" animBg="1"/>
      <p:bldP spid="447505" grpId="0" animBg="1"/>
      <p:bldP spid="447507" grpId="0" animBg="1"/>
      <p:bldP spid="447508" grpId="0"/>
      <p:bldP spid="447509" grpId="0" animBg="1"/>
      <p:bldP spid="447510" grpId="0" animBg="1"/>
      <p:bldP spid="447511" grpId="0"/>
      <p:bldP spid="447512" grpId="0" animBg="1"/>
      <p:bldP spid="447513" grpId="0"/>
      <p:bldP spid="447514" grpId="0" animBg="1"/>
      <p:bldP spid="447515" grpId="0"/>
      <p:bldP spid="447516" grpId="0" animBg="1"/>
      <p:bldP spid="447518" grpId="0" animBg="1"/>
      <p:bldP spid="447519" grpId="0"/>
      <p:bldP spid="447522" grpId="0"/>
      <p:bldP spid="447524" grpId="0"/>
      <p:bldP spid="447525" grpId="0" animBg="1"/>
      <p:bldP spid="4475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2" name="Text Box 4"/>
          <p:cNvSpPr txBox="1">
            <a:spLocks noChangeArrowheads="1"/>
          </p:cNvSpPr>
          <p:nvPr/>
        </p:nvSpPr>
        <p:spPr bwMode="auto">
          <a:xfrm>
            <a:off x="457200" y="304800"/>
            <a:ext cx="8229600" cy="457200"/>
          </a:xfrm>
          <a:prstGeom prst="rect">
            <a:avLst/>
          </a:prstGeom>
          <a:noFill/>
          <a:ln w="9525">
            <a:noFill/>
            <a:miter lim="800000"/>
            <a:headEnd/>
            <a:tailEnd/>
          </a:ln>
        </p:spPr>
        <p:txBody>
          <a:bodyPr>
            <a:spAutoFit/>
          </a:bodyPr>
          <a:lstStyle/>
          <a:p>
            <a:pPr algn="l">
              <a:spcBef>
                <a:spcPct val="50000"/>
              </a:spcBef>
            </a:pPr>
            <a:r>
              <a:rPr lang="en-US" sz="2400" b="1" dirty="0">
                <a:solidFill>
                  <a:srgbClr val="FF0000"/>
                </a:solidFill>
                <a:latin typeface="Times New Roman" pitchFamily="18" charset="0"/>
                <a:cs typeface="Times New Roman" pitchFamily="18" charset="0"/>
              </a:rPr>
              <a:t>6. </a:t>
            </a:r>
            <a:r>
              <a:rPr lang="en-US" sz="2400" b="1" u="sng" dirty="0" err="1">
                <a:solidFill>
                  <a:srgbClr val="FF0000"/>
                </a:solidFill>
                <a:latin typeface="Times New Roman" pitchFamily="18" charset="0"/>
                <a:cs typeface="Times New Roman" pitchFamily="18" charset="0"/>
              </a:rPr>
              <a:t>Nghiên</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cứu</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quá</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trình</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cân</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bằng</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đối</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với</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khí</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lý</a:t>
            </a:r>
            <a:r>
              <a:rPr lang="en-US" sz="2400" b="1" u="sng" dirty="0">
                <a:solidFill>
                  <a:srgbClr val="FF0000"/>
                </a:solidFill>
                <a:latin typeface="Times New Roman" pitchFamily="18" charset="0"/>
                <a:cs typeface="Times New Roman" pitchFamily="18" charset="0"/>
              </a:rPr>
              <a:t> </a:t>
            </a:r>
            <a:r>
              <a:rPr lang="en-US" sz="2400" b="1" u="sng" dirty="0" err="1">
                <a:solidFill>
                  <a:srgbClr val="FF0000"/>
                </a:solidFill>
                <a:latin typeface="Times New Roman" pitchFamily="18" charset="0"/>
                <a:cs typeface="Times New Roman" pitchFamily="18" charset="0"/>
              </a:rPr>
              <a:t>tưởng</a:t>
            </a:r>
            <a:r>
              <a:rPr lang="en-US" sz="2400" b="1" dirty="0">
                <a:solidFill>
                  <a:srgbClr val="FF0000"/>
                </a:solidFill>
                <a:latin typeface="Times New Roman" pitchFamily="18" charset="0"/>
                <a:cs typeface="Times New Roman" pitchFamily="18" charset="0"/>
              </a:rPr>
              <a:t> :</a:t>
            </a:r>
          </a:p>
        </p:txBody>
      </p:sp>
      <p:sp>
        <p:nvSpPr>
          <p:cNvPr id="452613" name="Text Box 5"/>
          <p:cNvSpPr txBox="1">
            <a:spLocks noChangeArrowheads="1"/>
          </p:cNvSpPr>
          <p:nvPr/>
        </p:nvSpPr>
        <p:spPr bwMode="auto">
          <a:xfrm>
            <a:off x="609600" y="914400"/>
            <a:ext cx="8229600" cy="1187450"/>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 </a:t>
            </a:r>
            <a:r>
              <a:rPr lang="en-US" sz="2400">
                <a:latin typeface="VNI-Times" pitchFamily="2" charset="0"/>
              </a:rPr>
              <a:t>Quaù trình caân baèng : Goàm söï </a:t>
            </a:r>
            <a:r>
              <a:rPr lang="en-US" sz="2400" u="sng">
                <a:latin typeface="VNI-Times" pitchFamily="2" charset="0"/>
              </a:rPr>
              <a:t>noái tieáp lieân tuïc</a:t>
            </a:r>
            <a:r>
              <a:rPr lang="en-US" sz="2400">
                <a:latin typeface="VNI-Times" pitchFamily="2" charset="0"/>
              </a:rPr>
              <a:t> caùc traïng thaùi caân baèng (coù caùc thoâng soá traïng thaùi hoøan toøan xaùc ñònh,seõ toàn taïi maõi neáu khoâng coù taùc duïng beân ngoøai).</a:t>
            </a:r>
          </a:p>
        </p:txBody>
      </p:sp>
      <p:sp>
        <p:nvSpPr>
          <p:cNvPr id="452614" name="Text Box 6"/>
          <p:cNvSpPr txBox="1">
            <a:spLocks noChangeArrowheads="1"/>
          </p:cNvSpPr>
          <p:nvPr/>
        </p:nvSpPr>
        <p:spPr bwMode="auto">
          <a:xfrm>
            <a:off x="533400" y="2057400"/>
            <a:ext cx="8610600" cy="82232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 </a:t>
            </a:r>
            <a:r>
              <a:rPr lang="en-US" sz="2400">
                <a:latin typeface="VNI-Times" pitchFamily="2" charset="0"/>
              </a:rPr>
              <a:t>Caùc quaù trình caân baèng vôùi khí lyù töôûng :  Ñaúng nhieät,Ñaúng tích,Ñaúng aùp.</a:t>
            </a:r>
          </a:p>
        </p:txBody>
      </p:sp>
      <p:sp>
        <p:nvSpPr>
          <p:cNvPr id="452615" name="Text Box 7"/>
          <p:cNvSpPr txBox="1">
            <a:spLocks noChangeArrowheads="1"/>
          </p:cNvSpPr>
          <p:nvPr/>
        </p:nvSpPr>
        <p:spPr bwMode="auto">
          <a:xfrm>
            <a:off x="533400" y="3168650"/>
            <a:ext cx="8229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1. </a:t>
            </a:r>
            <a:r>
              <a:rPr lang="en-US" sz="2400" u="sng">
                <a:latin typeface="VNI-Times" pitchFamily="2" charset="0"/>
              </a:rPr>
              <a:t>Tính coâng heä nhaän ñöôïc</a:t>
            </a:r>
            <a:r>
              <a:rPr lang="en-US" sz="2400">
                <a:latin typeface="VNI-Times" pitchFamily="2" charset="0"/>
              </a:rPr>
              <a:t> :</a:t>
            </a:r>
          </a:p>
        </p:txBody>
      </p:sp>
      <p:graphicFrame>
        <p:nvGraphicFramePr>
          <p:cNvPr id="452616" name="Object 8"/>
          <p:cNvGraphicFramePr>
            <a:graphicFrameLocks noGrp="1" noChangeAspect="1"/>
          </p:cNvGraphicFramePr>
          <p:nvPr>
            <p:ph sz="quarter" idx="1"/>
          </p:nvPr>
        </p:nvGraphicFramePr>
        <p:xfrm>
          <a:off x="4267200" y="3168650"/>
          <a:ext cx="355600" cy="533400"/>
        </p:xfrm>
        <a:graphic>
          <a:graphicData uri="http://schemas.openxmlformats.org/presentationml/2006/ole">
            <mc:AlternateContent xmlns:mc="http://schemas.openxmlformats.org/markup-compatibility/2006">
              <mc:Choice xmlns:v="urn:schemas-microsoft-com:vml" Requires="v">
                <p:oleObj name="Equation" r:id="rId2" imgW="152280" imgH="228600" progId="Equation.DSMT4">
                  <p:embed/>
                </p:oleObj>
              </mc:Choice>
              <mc:Fallback>
                <p:oleObj name="Equation" r:id="rId2" imgW="152280" imgH="228600" progId="Equation.DSMT4">
                  <p:embed/>
                  <p:pic>
                    <p:nvPicPr>
                      <p:cNvPr id="452616"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3168650"/>
                        <a:ext cx="3556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2618" name="Object 10"/>
          <p:cNvGraphicFramePr>
            <a:graphicFrameLocks noGrp="1" noChangeAspect="1"/>
          </p:cNvGraphicFramePr>
          <p:nvPr>
            <p:ph sz="quarter" idx="2"/>
          </p:nvPr>
        </p:nvGraphicFramePr>
        <p:xfrm>
          <a:off x="5638800" y="3033713"/>
          <a:ext cx="1066800" cy="547687"/>
        </p:xfrm>
        <a:graphic>
          <a:graphicData uri="http://schemas.openxmlformats.org/presentationml/2006/ole">
            <mc:AlternateContent xmlns:mc="http://schemas.openxmlformats.org/markup-compatibility/2006">
              <mc:Choice xmlns:v="urn:schemas-microsoft-com:vml" Requires="v">
                <p:oleObj name="Equation" r:id="rId4" imgW="444240" imgH="228600" progId="Equation.DSMT4">
                  <p:embed/>
                </p:oleObj>
              </mc:Choice>
              <mc:Fallback>
                <p:oleObj name="Equation" r:id="rId4" imgW="444240" imgH="228600" progId="Equation.DSMT4">
                  <p:embed/>
                  <p:pic>
                    <p:nvPicPr>
                      <p:cNvPr id="452618"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8800" y="3033713"/>
                        <a:ext cx="1066800" cy="547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2621" name="Object 13"/>
          <p:cNvGraphicFramePr>
            <a:graphicFrameLocks noGrp="1" noChangeAspect="1"/>
          </p:cNvGraphicFramePr>
          <p:nvPr>
            <p:ph sz="quarter" idx="3"/>
          </p:nvPr>
        </p:nvGraphicFramePr>
        <p:xfrm>
          <a:off x="5715000" y="3565525"/>
          <a:ext cx="1066800" cy="549275"/>
        </p:xfrm>
        <a:graphic>
          <a:graphicData uri="http://schemas.openxmlformats.org/presentationml/2006/ole">
            <mc:AlternateContent xmlns:mc="http://schemas.openxmlformats.org/markup-compatibility/2006">
              <mc:Choice xmlns:v="urn:schemas-microsoft-com:vml" Requires="v">
                <p:oleObj name="Equation" r:id="rId6" imgW="444240" imgH="228600" progId="Equation.DSMT4">
                  <p:embed/>
                </p:oleObj>
              </mc:Choice>
              <mc:Fallback>
                <p:oleObj name="Equation" r:id="rId6" imgW="444240" imgH="228600" progId="Equation.DSMT4">
                  <p:embed/>
                  <p:pic>
                    <p:nvPicPr>
                      <p:cNvPr id="452621"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5000" y="3565525"/>
                        <a:ext cx="1066800"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2624" name="Object 16"/>
          <p:cNvGraphicFramePr>
            <a:graphicFrameLocks noGrp="1" noChangeAspect="1"/>
          </p:cNvGraphicFramePr>
          <p:nvPr>
            <p:ph sz="quarter" idx="4"/>
          </p:nvPr>
        </p:nvGraphicFramePr>
        <p:xfrm>
          <a:off x="1905000" y="5041900"/>
          <a:ext cx="1676400" cy="1054100"/>
        </p:xfrm>
        <a:graphic>
          <a:graphicData uri="http://schemas.openxmlformats.org/presentationml/2006/ole">
            <mc:AlternateContent xmlns:mc="http://schemas.openxmlformats.org/markup-compatibility/2006">
              <mc:Choice xmlns:v="urn:schemas-microsoft-com:vml" Requires="v">
                <p:oleObj name="Equation" r:id="rId8" imgW="787320" imgH="495000" progId="Equation.DSMT4">
                  <p:embed/>
                </p:oleObj>
              </mc:Choice>
              <mc:Fallback>
                <p:oleObj name="Equation" r:id="rId8" imgW="787320" imgH="495000" progId="Equation.DSMT4">
                  <p:embed/>
                  <p:pic>
                    <p:nvPicPr>
                      <p:cNvPr id="452624"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5000" y="5041900"/>
                        <a:ext cx="1676400" cy="1054100"/>
                      </a:xfrm>
                      <a:prstGeom prst="rect">
                        <a:avLst/>
                      </a:prstGeom>
                      <a:solidFill>
                        <a:srgbClr val="CCFF33"/>
                      </a:solidFill>
                      <a:ln w="9525">
                        <a:solidFill>
                          <a:srgbClr val="CC9900"/>
                        </a:solidFill>
                        <a:miter lim="800000"/>
                        <a:headEnd/>
                        <a:tailEnd/>
                      </a:ln>
                    </p:spPr>
                  </p:pic>
                </p:oleObj>
              </mc:Fallback>
            </mc:AlternateContent>
          </a:graphicData>
        </a:graphic>
      </p:graphicFrame>
      <p:graphicFrame>
        <p:nvGraphicFramePr>
          <p:cNvPr id="452627" name="Object 19"/>
          <p:cNvGraphicFramePr>
            <a:graphicFrameLocks noChangeAspect="1"/>
          </p:cNvGraphicFramePr>
          <p:nvPr/>
        </p:nvGraphicFramePr>
        <p:xfrm>
          <a:off x="3886200" y="5562600"/>
          <a:ext cx="1295400" cy="363538"/>
        </p:xfrm>
        <a:graphic>
          <a:graphicData uri="http://schemas.openxmlformats.org/presentationml/2006/ole">
            <mc:AlternateContent xmlns:mc="http://schemas.openxmlformats.org/markup-compatibility/2006">
              <mc:Choice xmlns:v="urn:schemas-microsoft-com:vml" Requires="v">
                <p:oleObj name="Equation" r:id="rId10" imgW="634680" imgH="177480" progId="Equation.DSMT4">
                  <p:embed/>
                </p:oleObj>
              </mc:Choice>
              <mc:Fallback>
                <p:oleObj name="Equation" r:id="rId10" imgW="634680" imgH="177480" progId="Equation.DSMT4">
                  <p:embed/>
                  <p:pic>
                    <p:nvPicPr>
                      <p:cNvPr id="452627" name="Object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86200" y="5562600"/>
                        <a:ext cx="1295400" cy="363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2628" name="Object 20"/>
          <p:cNvGraphicFramePr>
            <a:graphicFrameLocks noChangeAspect="1"/>
          </p:cNvGraphicFramePr>
          <p:nvPr/>
        </p:nvGraphicFramePr>
        <p:xfrm>
          <a:off x="5791200" y="4948238"/>
          <a:ext cx="1752600" cy="1084262"/>
        </p:xfrm>
        <a:graphic>
          <a:graphicData uri="http://schemas.openxmlformats.org/presentationml/2006/ole">
            <mc:AlternateContent xmlns:mc="http://schemas.openxmlformats.org/markup-compatibility/2006">
              <mc:Choice xmlns:v="urn:schemas-microsoft-com:vml" Requires="v">
                <p:oleObj name="Equation" r:id="rId12" imgW="799920" imgH="495000" progId="Equation.DSMT4">
                  <p:embed/>
                </p:oleObj>
              </mc:Choice>
              <mc:Fallback>
                <p:oleObj name="Equation" r:id="rId12" imgW="799920" imgH="495000" progId="Equation.DSMT4">
                  <p:embed/>
                  <p:pic>
                    <p:nvPicPr>
                      <p:cNvPr id="452628" name="Object 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91200" y="4948238"/>
                        <a:ext cx="1752600" cy="1084262"/>
                      </a:xfrm>
                      <a:prstGeom prst="rect">
                        <a:avLst/>
                      </a:prstGeom>
                      <a:solidFill>
                        <a:srgbClr val="CCFFFF"/>
                      </a:solidFill>
                      <a:ln w="9525">
                        <a:solidFill>
                          <a:srgbClr val="FF0000"/>
                        </a:solidFill>
                        <a:miter lim="800000"/>
                        <a:headEnd/>
                        <a:tailEnd/>
                      </a:ln>
                    </p:spPr>
                  </p:pic>
                </p:oleObj>
              </mc:Fallback>
            </mc:AlternateContent>
          </a:graphicData>
        </a:graphic>
      </p:graphicFrame>
      <p:sp>
        <p:nvSpPr>
          <p:cNvPr id="452629" name="Line 21"/>
          <p:cNvSpPr>
            <a:spLocks noChangeShapeType="1"/>
          </p:cNvSpPr>
          <p:nvPr/>
        </p:nvSpPr>
        <p:spPr bwMode="auto">
          <a:xfrm>
            <a:off x="4724400" y="3473450"/>
            <a:ext cx="685800" cy="0"/>
          </a:xfrm>
          <a:prstGeom prst="line">
            <a:avLst/>
          </a:prstGeom>
          <a:noFill/>
          <a:ln w="9525">
            <a:solidFill>
              <a:schemeClr val="tx1"/>
            </a:solidFill>
            <a:round/>
            <a:headEnd/>
            <a:tailEnd type="arrow" w="med" len="med"/>
          </a:ln>
        </p:spPr>
        <p:txBody>
          <a:bodyPr/>
          <a:lstStyle/>
          <a:p>
            <a:endParaRPr lang="en-US"/>
          </a:p>
        </p:txBody>
      </p:sp>
      <p:sp>
        <p:nvSpPr>
          <p:cNvPr id="452630" name="Text Box 22"/>
          <p:cNvSpPr txBox="1">
            <a:spLocks noChangeArrowheads="1"/>
          </p:cNvSpPr>
          <p:nvPr/>
        </p:nvSpPr>
        <p:spPr bwMode="auto">
          <a:xfrm>
            <a:off x="7239000" y="2940050"/>
            <a:ext cx="1600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Neùn</a:t>
            </a:r>
          </a:p>
        </p:txBody>
      </p:sp>
      <p:sp>
        <p:nvSpPr>
          <p:cNvPr id="452631" name="Text Box 23"/>
          <p:cNvSpPr txBox="1">
            <a:spLocks noChangeArrowheads="1"/>
          </p:cNvSpPr>
          <p:nvPr/>
        </p:nvSpPr>
        <p:spPr bwMode="auto">
          <a:xfrm>
            <a:off x="7239000" y="3549650"/>
            <a:ext cx="1752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Daõn</a:t>
            </a:r>
          </a:p>
        </p:txBody>
      </p:sp>
      <p:sp>
        <p:nvSpPr>
          <p:cNvPr id="452632" name="Line 24"/>
          <p:cNvSpPr>
            <a:spLocks noChangeShapeType="1"/>
          </p:cNvSpPr>
          <p:nvPr/>
        </p:nvSpPr>
        <p:spPr bwMode="auto">
          <a:xfrm>
            <a:off x="5486400" y="3092450"/>
            <a:ext cx="0" cy="838200"/>
          </a:xfrm>
          <a:prstGeom prst="line">
            <a:avLst/>
          </a:prstGeom>
          <a:noFill/>
          <a:ln w="9525">
            <a:solidFill>
              <a:schemeClr val="tx1"/>
            </a:solidFill>
            <a:round/>
            <a:headEnd/>
            <a:tailEnd/>
          </a:ln>
        </p:spPr>
        <p:txBody>
          <a:bodyPr/>
          <a:lstStyle/>
          <a:p>
            <a:endParaRPr lang="en-US"/>
          </a:p>
        </p:txBody>
      </p:sp>
      <p:sp>
        <p:nvSpPr>
          <p:cNvPr id="452633" name="Line 25"/>
          <p:cNvSpPr>
            <a:spLocks noChangeShapeType="1"/>
          </p:cNvSpPr>
          <p:nvPr/>
        </p:nvSpPr>
        <p:spPr bwMode="auto">
          <a:xfrm>
            <a:off x="6781800" y="3244850"/>
            <a:ext cx="304800" cy="0"/>
          </a:xfrm>
          <a:prstGeom prst="line">
            <a:avLst/>
          </a:prstGeom>
          <a:noFill/>
          <a:ln w="9525">
            <a:solidFill>
              <a:schemeClr val="tx1"/>
            </a:solidFill>
            <a:round/>
            <a:headEnd/>
            <a:tailEnd/>
          </a:ln>
        </p:spPr>
        <p:txBody>
          <a:bodyPr/>
          <a:lstStyle/>
          <a:p>
            <a:endParaRPr lang="en-US"/>
          </a:p>
        </p:txBody>
      </p:sp>
      <p:sp>
        <p:nvSpPr>
          <p:cNvPr id="452634" name="Line 26"/>
          <p:cNvSpPr>
            <a:spLocks noChangeShapeType="1"/>
          </p:cNvSpPr>
          <p:nvPr/>
        </p:nvSpPr>
        <p:spPr bwMode="auto">
          <a:xfrm>
            <a:off x="6858000" y="3778250"/>
            <a:ext cx="304800" cy="0"/>
          </a:xfrm>
          <a:prstGeom prst="line">
            <a:avLst/>
          </a:prstGeom>
          <a:noFill/>
          <a:ln w="9525">
            <a:solidFill>
              <a:schemeClr val="tx1"/>
            </a:solidFill>
            <a:round/>
            <a:headEnd/>
            <a:tailEnd/>
          </a:ln>
        </p:spPr>
        <p:txBody>
          <a:bodyPr/>
          <a:lstStyle/>
          <a:p>
            <a:endParaRPr lang="en-US"/>
          </a:p>
        </p:txBody>
      </p:sp>
      <p:sp>
        <p:nvSpPr>
          <p:cNvPr id="452635" name="Text Box 27"/>
          <p:cNvSpPr txBox="1">
            <a:spLocks noChangeArrowheads="1"/>
          </p:cNvSpPr>
          <p:nvPr/>
        </p:nvSpPr>
        <p:spPr bwMode="auto">
          <a:xfrm>
            <a:off x="228600" y="4267200"/>
            <a:ext cx="76200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Ñònh nghóa coâng( dA = Fds), xeùt trong moät xy lanh.</a:t>
            </a:r>
          </a:p>
        </p:txBody>
      </p:sp>
      <p:sp>
        <p:nvSpPr>
          <p:cNvPr id="452636" name="Line 28"/>
          <p:cNvSpPr>
            <a:spLocks noChangeShapeType="1"/>
          </p:cNvSpPr>
          <p:nvPr/>
        </p:nvSpPr>
        <p:spPr bwMode="auto">
          <a:xfrm>
            <a:off x="1143000" y="5562600"/>
            <a:ext cx="609600" cy="0"/>
          </a:xfrm>
          <a:prstGeom prst="line">
            <a:avLst/>
          </a:prstGeom>
          <a:noFill/>
          <a:ln w="9525">
            <a:solidFill>
              <a:schemeClr val="tx1"/>
            </a:solidFill>
            <a:round/>
            <a:headEnd/>
            <a:tailEnd type="triangle" w="med" len="med"/>
          </a:ln>
        </p:spPr>
        <p:txBody>
          <a:bodyPr/>
          <a:lstStyle/>
          <a:p>
            <a:endParaRPr lang="en-US"/>
          </a:p>
        </p:txBody>
      </p:sp>
      <p:sp>
        <p:nvSpPr>
          <p:cNvPr id="452637" name="Line 29"/>
          <p:cNvSpPr>
            <a:spLocks noChangeShapeType="1"/>
          </p:cNvSpPr>
          <p:nvPr/>
        </p:nvSpPr>
        <p:spPr bwMode="auto">
          <a:xfrm>
            <a:off x="3810000" y="5486400"/>
            <a:ext cx="1524000" cy="0"/>
          </a:xfrm>
          <a:prstGeom prst="line">
            <a:avLst/>
          </a:prstGeom>
          <a:noFill/>
          <a:ln w="9525">
            <a:solidFill>
              <a:schemeClr val="tx1"/>
            </a:solidFill>
            <a:round/>
            <a:headEnd/>
            <a:tailEnd type="arrow" w="med" len="med"/>
          </a:ln>
        </p:spPr>
        <p:txBody>
          <a:bodyPr/>
          <a:lstStyle/>
          <a:p>
            <a:endParaRPr lang="en-US"/>
          </a:p>
        </p:txBody>
      </p:sp>
      <p:sp>
        <p:nvSpPr>
          <p:cNvPr id="452638" name="Text Box 30"/>
          <p:cNvSpPr txBox="1">
            <a:spLocks noChangeArrowheads="1"/>
          </p:cNvSpPr>
          <p:nvPr/>
        </p:nvSpPr>
        <p:spPr bwMode="auto">
          <a:xfrm>
            <a:off x="7848600" y="5257800"/>
            <a:ext cx="12954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(4.11)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2612"/>
                                        </p:tgtEl>
                                        <p:attrNameLst>
                                          <p:attrName>style.visibility</p:attrName>
                                        </p:attrNameLst>
                                      </p:cBhvr>
                                      <p:to>
                                        <p:strVal val="visible"/>
                                      </p:to>
                                    </p:set>
                                    <p:animEffect transition="in" filter="blinds(horizontal)">
                                      <p:cBhvr>
                                        <p:cTn id="7" dur="500"/>
                                        <p:tgtEl>
                                          <p:spTgt spid="4526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2613"/>
                                        </p:tgtEl>
                                        <p:attrNameLst>
                                          <p:attrName>style.visibility</p:attrName>
                                        </p:attrNameLst>
                                      </p:cBhvr>
                                      <p:to>
                                        <p:strVal val="visible"/>
                                      </p:to>
                                    </p:set>
                                    <p:animEffect transition="in" filter="blinds(horizontal)">
                                      <p:cBhvr>
                                        <p:cTn id="12" dur="500"/>
                                        <p:tgtEl>
                                          <p:spTgt spid="45261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52614"/>
                                        </p:tgtEl>
                                        <p:attrNameLst>
                                          <p:attrName>style.visibility</p:attrName>
                                        </p:attrNameLst>
                                      </p:cBhvr>
                                      <p:to>
                                        <p:strVal val="visible"/>
                                      </p:to>
                                    </p:set>
                                    <p:animEffect transition="in" filter="box(in)">
                                      <p:cBhvr>
                                        <p:cTn id="17" dur="500"/>
                                        <p:tgtEl>
                                          <p:spTgt spid="4526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52615"/>
                                        </p:tgtEl>
                                        <p:attrNameLst>
                                          <p:attrName>style.visibility</p:attrName>
                                        </p:attrNameLst>
                                      </p:cBhvr>
                                      <p:to>
                                        <p:strVal val="visible"/>
                                      </p:to>
                                    </p:set>
                                    <p:animEffect transition="in" filter="blinds(horizontal)">
                                      <p:cBhvr>
                                        <p:cTn id="22" dur="500"/>
                                        <p:tgtEl>
                                          <p:spTgt spid="45261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52616"/>
                                        </p:tgtEl>
                                        <p:attrNameLst>
                                          <p:attrName>style.visibility</p:attrName>
                                        </p:attrNameLst>
                                      </p:cBhvr>
                                      <p:to>
                                        <p:strVal val="visible"/>
                                      </p:to>
                                    </p:set>
                                    <p:animEffect transition="in" filter="blinds(horizontal)">
                                      <p:cBhvr>
                                        <p:cTn id="27" dur="500"/>
                                        <p:tgtEl>
                                          <p:spTgt spid="452616"/>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452629"/>
                                        </p:tgtEl>
                                        <p:attrNameLst>
                                          <p:attrName>style.visibility</p:attrName>
                                        </p:attrNameLst>
                                      </p:cBhvr>
                                      <p:to>
                                        <p:strVal val="visible"/>
                                      </p:to>
                                    </p:set>
                                    <p:animEffect transition="in" filter="blinds(horizontal)">
                                      <p:cBhvr>
                                        <p:cTn id="30" dur="500"/>
                                        <p:tgtEl>
                                          <p:spTgt spid="452629"/>
                                        </p:tgtEl>
                                      </p:cBhvr>
                                    </p:animEffect>
                                  </p:childTnLst>
                                </p:cTn>
                              </p:par>
                              <p:par>
                                <p:cTn id="31" presetID="3" presetClass="entr" presetSubtype="10" fill="hold" nodeType="withEffect">
                                  <p:stCondLst>
                                    <p:cond delay="0"/>
                                  </p:stCondLst>
                                  <p:childTnLst>
                                    <p:set>
                                      <p:cBhvr>
                                        <p:cTn id="32" dur="1" fill="hold">
                                          <p:stCondLst>
                                            <p:cond delay="0"/>
                                          </p:stCondLst>
                                        </p:cTn>
                                        <p:tgtEl>
                                          <p:spTgt spid="452618"/>
                                        </p:tgtEl>
                                        <p:attrNameLst>
                                          <p:attrName>style.visibility</p:attrName>
                                        </p:attrNameLst>
                                      </p:cBhvr>
                                      <p:to>
                                        <p:strVal val="visible"/>
                                      </p:to>
                                    </p:set>
                                    <p:animEffect transition="in" filter="blinds(horizontal)">
                                      <p:cBhvr>
                                        <p:cTn id="33" dur="500"/>
                                        <p:tgtEl>
                                          <p:spTgt spid="452618"/>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452633"/>
                                        </p:tgtEl>
                                        <p:attrNameLst>
                                          <p:attrName>style.visibility</p:attrName>
                                        </p:attrNameLst>
                                      </p:cBhvr>
                                      <p:to>
                                        <p:strVal val="visible"/>
                                      </p:to>
                                    </p:set>
                                    <p:animEffect transition="in" filter="blinds(horizontal)">
                                      <p:cBhvr>
                                        <p:cTn id="36" dur="500"/>
                                        <p:tgtEl>
                                          <p:spTgt spid="452633"/>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452630"/>
                                        </p:tgtEl>
                                        <p:attrNameLst>
                                          <p:attrName>style.visibility</p:attrName>
                                        </p:attrNameLst>
                                      </p:cBhvr>
                                      <p:to>
                                        <p:strVal val="visible"/>
                                      </p:to>
                                    </p:set>
                                    <p:animEffect transition="in" filter="blinds(horizontal)">
                                      <p:cBhvr>
                                        <p:cTn id="39" dur="500"/>
                                        <p:tgtEl>
                                          <p:spTgt spid="452630"/>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grpId="0" nodeType="clickEffect">
                                  <p:stCondLst>
                                    <p:cond delay="0"/>
                                  </p:stCondLst>
                                  <p:childTnLst>
                                    <p:set>
                                      <p:cBhvr>
                                        <p:cTn id="43" dur="1" fill="hold">
                                          <p:stCondLst>
                                            <p:cond delay="0"/>
                                          </p:stCondLst>
                                        </p:cTn>
                                        <p:tgtEl>
                                          <p:spTgt spid="452632"/>
                                        </p:tgtEl>
                                        <p:attrNameLst>
                                          <p:attrName>style.visibility</p:attrName>
                                        </p:attrNameLst>
                                      </p:cBhvr>
                                      <p:to>
                                        <p:strVal val="visible"/>
                                      </p:to>
                                    </p:set>
                                    <p:animEffect transition="in" filter="checkerboard(across)">
                                      <p:cBhvr>
                                        <p:cTn id="44" dur="500"/>
                                        <p:tgtEl>
                                          <p:spTgt spid="452632"/>
                                        </p:tgtEl>
                                      </p:cBhvr>
                                    </p:animEffect>
                                  </p:childTnLst>
                                </p:cTn>
                              </p:par>
                              <p:par>
                                <p:cTn id="45" presetID="5" presetClass="entr" presetSubtype="10" fill="hold" nodeType="withEffect">
                                  <p:stCondLst>
                                    <p:cond delay="0"/>
                                  </p:stCondLst>
                                  <p:childTnLst>
                                    <p:set>
                                      <p:cBhvr>
                                        <p:cTn id="46" dur="1" fill="hold">
                                          <p:stCondLst>
                                            <p:cond delay="0"/>
                                          </p:stCondLst>
                                        </p:cTn>
                                        <p:tgtEl>
                                          <p:spTgt spid="452621"/>
                                        </p:tgtEl>
                                        <p:attrNameLst>
                                          <p:attrName>style.visibility</p:attrName>
                                        </p:attrNameLst>
                                      </p:cBhvr>
                                      <p:to>
                                        <p:strVal val="visible"/>
                                      </p:to>
                                    </p:set>
                                    <p:animEffect transition="in" filter="checkerboard(across)">
                                      <p:cBhvr>
                                        <p:cTn id="47" dur="500"/>
                                        <p:tgtEl>
                                          <p:spTgt spid="452621"/>
                                        </p:tgtEl>
                                      </p:cBhvr>
                                    </p:animEffect>
                                  </p:childTnLst>
                                </p:cTn>
                              </p:par>
                              <p:par>
                                <p:cTn id="48" presetID="5" presetClass="entr" presetSubtype="10" fill="hold" grpId="0" nodeType="withEffect">
                                  <p:stCondLst>
                                    <p:cond delay="0"/>
                                  </p:stCondLst>
                                  <p:childTnLst>
                                    <p:set>
                                      <p:cBhvr>
                                        <p:cTn id="49" dur="1" fill="hold">
                                          <p:stCondLst>
                                            <p:cond delay="0"/>
                                          </p:stCondLst>
                                        </p:cTn>
                                        <p:tgtEl>
                                          <p:spTgt spid="452631"/>
                                        </p:tgtEl>
                                        <p:attrNameLst>
                                          <p:attrName>style.visibility</p:attrName>
                                        </p:attrNameLst>
                                      </p:cBhvr>
                                      <p:to>
                                        <p:strVal val="visible"/>
                                      </p:to>
                                    </p:set>
                                    <p:animEffect transition="in" filter="checkerboard(across)">
                                      <p:cBhvr>
                                        <p:cTn id="50" dur="500"/>
                                        <p:tgtEl>
                                          <p:spTgt spid="452631"/>
                                        </p:tgtEl>
                                      </p:cBhvr>
                                    </p:animEffect>
                                  </p:childTnLst>
                                </p:cTn>
                              </p:par>
                              <p:par>
                                <p:cTn id="51" presetID="5" presetClass="entr" presetSubtype="10" fill="hold" grpId="0" nodeType="withEffect">
                                  <p:stCondLst>
                                    <p:cond delay="0"/>
                                  </p:stCondLst>
                                  <p:childTnLst>
                                    <p:set>
                                      <p:cBhvr>
                                        <p:cTn id="52" dur="1" fill="hold">
                                          <p:stCondLst>
                                            <p:cond delay="0"/>
                                          </p:stCondLst>
                                        </p:cTn>
                                        <p:tgtEl>
                                          <p:spTgt spid="452634"/>
                                        </p:tgtEl>
                                        <p:attrNameLst>
                                          <p:attrName>style.visibility</p:attrName>
                                        </p:attrNameLst>
                                      </p:cBhvr>
                                      <p:to>
                                        <p:strVal val="visible"/>
                                      </p:to>
                                    </p:set>
                                    <p:animEffect transition="in" filter="checkerboard(across)">
                                      <p:cBhvr>
                                        <p:cTn id="53" dur="500"/>
                                        <p:tgtEl>
                                          <p:spTgt spid="452634"/>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452635"/>
                                        </p:tgtEl>
                                        <p:attrNameLst>
                                          <p:attrName>style.visibility</p:attrName>
                                        </p:attrNameLst>
                                      </p:cBhvr>
                                      <p:to>
                                        <p:strVal val="visible"/>
                                      </p:to>
                                    </p:set>
                                    <p:animEffect transition="in" filter="blinds(horizontal)">
                                      <p:cBhvr>
                                        <p:cTn id="58" dur="500"/>
                                        <p:tgtEl>
                                          <p:spTgt spid="452635"/>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452636"/>
                                        </p:tgtEl>
                                        <p:attrNameLst>
                                          <p:attrName>style.visibility</p:attrName>
                                        </p:attrNameLst>
                                      </p:cBhvr>
                                      <p:to>
                                        <p:strVal val="visible"/>
                                      </p:to>
                                    </p:set>
                                    <p:animEffect transition="in" filter="blinds(horizontal)">
                                      <p:cBhvr>
                                        <p:cTn id="63" dur="500"/>
                                        <p:tgtEl>
                                          <p:spTgt spid="452636"/>
                                        </p:tgtEl>
                                      </p:cBhvr>
                                    </p:animEffect>
                                  </p:childTnLst>
                                </p:cTn>
                              </p:par>
                              <p:par>
                                <p:cTn id="64" presetID="3" presetClass="entr" presetSubtype="10" fill="hold" nodeType="withEffect">
                                  <p:stCondLst>
                                    <p:cond delay="0"/>
                                  </p:stCondLst>
                                  <p:childTnLst>
                                    <p:set>
                                      <p:cBhvr>
                                        <p:cTn id="65" dur="1" fill="hold">
                                          <p:stCondLst>
                                            <p:cond delay="0"/>
                                          </p:stCondLst>
                                        </p:cTn>
                                        <p:tgtEl>
                                          <p:spTgt spid="452624"/>
                                        </p:tgtEl>
                                        <p:attrNameLst>
                                          <p:attrName>style.visibility</p:attrName>
                                        </p:attrNameLst>
                                      </p:cBhvr>
                                      <p:to>
                                        <p:strVal val="visible"/>
                                      </p:to>
                                    </p:set>
                                    <p:animEffect transition="in" filter="blinds(horizontal)">
                                      <p:cBhvr>
                                        <p:cTn id="66" dur="500"/>
                                        <p:tgtEl>
                                          <p:spTgt spid="452624"/>
                                        </p:tgtEl>
                                      </p:cBhvr>
                                    </p:animEffect>
                                  </p:childTnLst>
                                </p:cTn>
                              </p:par>
                            </p:childTnLst>
                          </p:cTn>
                        </p:par>
                      </p:childTnLst>
                    </p:cTn>
                  </p:par>
                  <p:par>
                    <p:cTn id="67" fill="hold">
                      <p:stCondLst>
                        <p:cond delay="indefinite"/>
                      </p:stCondLst>
                      <p:childTnLst>
                        <p:par>
                          <p:cTn id="68" fill="hold">
                            <p:stCondLst>
                              <p:cond delay="0"/>
                            </p:stCondLst>
                            <p:childTnLst>
                              <p:par>
                                <p:cTn id="69" presetID="4" presetClass="entr" presetSubtype="16" fill="hold" nodeType="clickEffect">
                                  <p:stCondLst>
                                    <p:cond delay="0"/>
                                  </p:stCondLst>
                                  <p:childTnLst>
                                    <p:set>
                                      <p:cBhvr>
                                        <p:cTn id="70" dur="1" fill="hold">
                                          <p:stCondLst>
                                            <p:cond delay="0"/>
                                          </p:stCondLst>
                                        </p:cTn>
                                        <p:tgtEl>
                                          <p:spTgt spid="452627"/>
                                        </p:tgtEl>
                                        <p:attrNameLst>
                                          <p:attrName>style.visibility</p:attrName>
                                        </p:attrNameLst>
                                      </p:cBhvr>
                                      <p:to>
                                        <p:strVal val="visible"/>
                                      </p:to>
                                    </p:set>
                                    <p:animEffect transition="in" filter="box(in)">
                                      <p:cBhvr>
                                        <p:cTn id="71" dur="500"/>
                                        <p:tgtEl>
                                          <p:spTgt spid="452627"/>
                                        </p:tgtEl>
                                      </p:cBhvr>
                                    </p:animEffect>
                                  </p:childTnLst>
                                </p:cTn>
                              </p:par>
                            </p:childTnLst>
                          </p:cTn>
                        </p:par>
                      </p:childTnLst>
                    </p:cTn>
                  </p:par>
                  <p:par>
                    <p:cTn id="72" fill="hold">
                      <p:stCondLst>
                        <p:cond delay="indefinite"/>
                      </p:stCondLst>
                      <p:childTnLst>
                        <p:par>
                          <p:cTn id="73" fill="hold">
                            <p:stCondLst>
                              <p:cond delay="0"/>
                            </p:stCondLst>
                            <p:childTnLst>
                              <p:par>
                                <p:cTn id="74" presetID="5" presetClass="entr" presetSubtype="10" fill="hold" grpId="0" nodeType="clickEffect">
                                  <p:stCondLst>
                                    <p:cond delay="0"/>
                                  </p:stCondLst>
                                  <p:childTnLst>
                                    <p:set>
                                      <p:cBhvr>
                                        <p:cTn id="75" dur="1" fill="hold">
                                          <p:stCondLst>
                                            <p:cond delay="0"/>
                                          </p:stCondLst>
                                        </p:cTn>
                                        <p:tgtEl>
                                          <p:spTgt spid="452637"/>
                                        </p:tgtEl>
                                        <p:attrNameLst>
                                          <p:attrName>style.visibility</p:attrName>
                                        </p:attrNameLst>
                                      </p:cBhvr>
                                      <p:to>
                                        <p:strVal val="visible"/>
                                      </p:to>
                                    </p:set>
                                    <p:animEffect transition="in" filter="checkerboard(across)">
                                      <p:cBhvr>
                                        <p:cTn id="76" dur="500"/>
                                        <p:tgtEl>
                                          <p:spTgt spid="452637"/>
                                        </p:tgtEl>
                                      </p:cBhvr>
                                    </p:animEffect>
                                  </p:childTnLst>
                                </p:cTn>
                              </p:par>
                              <p:par>
                                <p:cTn id="77" presetID="5" presetClass="entr" presetSubtype="10" fill="hold" nodeType="withEffect">
                                  <p:stCondLst>
                                    <p:cond delay="0"/>
                                  </p:stCondLst>
                                  <p:childTnLst>
                                    <p:set>
                                      <p:cBhvr>
                                        <p:cTn id="78" dur="1" fill="hold">
                                          <p:stCondLst>
                                            <p:cond delay="0"/>
                                          </p:stCondLst>
                                        </p:cTn>
                                        <p:tgtEl>
                                          <p:spTgt spid="452628"/>
                                        </p:tgtEl>
                                        <p:attrNameLst>
                                          <p:attrName>style.visibility</p:attrName>
                                        </p:attrNameLst>
                                      </p:cBhvr>
                                      <p:to>
                                        <p:strVal val="visible"/>
                                      </p:to>
                                    </p:set>
                                    <p:animEffect transition="in" filter="checkerboard(across)">
                                      <p:cBhvr>
                                        <p:cTn id="79" dur="500"/>
                                        <p:tgtEl>
                                          <p:spTgt spid="452628"/>
                                        </p:tgtEl>
                                      </p:cBhvr>
                                    </p:animEffect>
                                  </p:childTnLst>
                                </p:cTn>
                              </p:par>
                              <p:par>
                                <p:cTn id="80" presetID="5" presetClass="entr" presetSubtype="10" fill="hold" grpId="0" nodeType="withEffect">
                                  <p:stCondLst>
                                    <p:cond delay="0"/>
                                  </p:stCondLst>
                                  <p:childTnLst>
                                    <p:set>
                                      <p:cBhvr>
                                        <p:cTn id="81" dur="1" fill="hold">
                                          <p:stCondLst>
                                            <p:cond delay="0"/>
                                          </p:stCondLst>
                                        </p:cTn>
                                        <p:tgtEl>
                                          <p:spTgt spid="452638"/>
                                        </p:tgtEl>
                                        <p:attrNameLst>
                                          <p:attrName>style.visibility</p:attrName>
                                        </p:attrNameLst>
                                      </p:cBhvr>
                                      <p:to>
                                        <p:strVal val="visible"/>
                                      </p:to>
                                    </p:set>
                                    <p:animEffect transition="in" filter="checkerboard(across)">
                                      <p:cBhvr>
                                        <p:cTn id="82" dur="500"/>
                                        <p:tgtEl>
                                          <p:spTgt spid="4526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12" grpId="0"/>
      <p:bldP spid="452613" grpId="0"/>
      <p:bldP spid="452614" grpId="0"/>
      <p:bldP spid="452615" grpId="0"/>
      <p:bldP spid="452629" grpId="0" animBg="1"/>
      <p:bldP spid="452630" grpId="0"/>
      <p:bldP spid="452631" grpId="0"/>
      <p:bldP spid="452632" grpId="0" animBg="1"/>
      <p:bldP spid="452633" grpId="0" animBg="1"/>
      <p:bldP spid="452634" grpId="0" animBg="1"/>
      <p:bldP spid="452635" grpId="0"/>
      <p:bldP spid="452636" grpId="0" animBg="1"/>
      <p:bldP spid="452637" grpId="0" animBg="1"/>
      <p:bldP spid="45263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8722" name="Object 4"/>
          <p:cNvGraphicFramePr>
            <a:graphicFrameLocks noGrp="1" noChangeAspect="1"/>
          </p:cNvGraphicFramePr>
          <p:nvPr>
            <p:ph sz="quarter" idx="1"/>
          </p:nvPr>
        </p:nvGraphicFramePr>
        <p:xfrm>
          <a:off x="3581400" y="152400"/>
          <a:ext cx="1752600" cy="1101725"/>
        </p:xfrm>
        <a:graphic>
          <a:graphicData uri="http://schemas.openxmlformats.org/presentationml/2006/ole">
            <mc:AlternateContent xmlns:mc="http://schemas.openxmlformats.org/markup-compatibility/2006">
              <mc:Choice xmlns:v="urn:schemas-microsoft-com:vml" Requires="v">
                <p:oleObj name="Equation" r:id="rId2" imgW="787320" imgH="495000" progId="Equation.DSMT4">
                  <p:embed/>
                </p:oleObj>
              </mc:Choice>
              <mc:Fallback>
                <p:oleObj name="Equation" r:id="rId2" imgW="787320" imgH="495000" progId="Equation.DSMT4">
                  <p:embed/>
                  <p:pic>
                    <p:nvPicPr>
                      <p:cNvPr id="15872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152400"/>
                        <a:ext cx="1752600" cy="1101725"/>
                      </a:xfrm>
                      <a:prstGeom prst="rect">
                        <a:avLst/>
                      </a:prstGeom>
                      <a:solidFill>
                        <a:srgbClr val="CCFF33"/>
                      </a:solidFill>
                      <a:ln w="9525">
                        <a:solidFill>
                          <a:srgbClr val="0066FF"/>
                        </a:solidFill>
                        <a:miter lim="800000"/>
                        <a:headEnd/>
                        <a:tailEnd/>
                      </a:ln>
                    </p:spPr>
                  </p:pic>
                </p:oleObj>
              </mc:Fallback>
            </mc:AlternateContent>
          </a:graphicData>
        </a:graphic>
      </p:graphicFrame>
      <p:pic>
        <p:nvPicPr>
          <p:cNvPr id="457748" name="Picture 20"/>
          <p:cNvPicPr>
            <a:picLocks noGrp="1" noChangeAspect="1" noChangeArrowheads="1"/>
          </p:cNvPicPr>
          <p:nvPr>
            <p:ph sz="quarter" idx="2"/>
          </p:nvPr>
        </p:nvPicPr>
        <p:blipFill>
          <a:blip r:embed="rId4"/>
          <a:srcRect/>
          <a:stretch>
            <a:fillRect/>
          </a:stretch>
        </p:blipFill>
        <p:spPr>
          <a:xfrm>
            <a:off x="304800" y="304800"/>
            <a:ext cx="2493963" cy="2667000"/>
          </a:xfrm>
          <a:noFill/>
        </p:spPr>
      </p:pic>
      <p:graphicFrame>
        <p:nvGraphicFramePr>
          <p:cNvPr id="457751" name="Object 23"/>
          <p:cNvGraphicFramePr>
            <a:graphicFrameLocks noGrp="1" noChangeAspect="1"/>
          </p:cNvGraphicFramePr>
          <p:nvPr>
            <p:ph sz="quarter" idx="4"/>
          </p:nvPr>
        </p:nvGraphicFramePr>
        <p:xfrm>
          <a:off x="1905000" y="5715000"/>
          <a:ext cx="355600" cy="533400"/>
        </p:xfrm>
        <a:graphic>
          <a:graphicData uri="http://schemas.openxmlformats.org/presentationml/2006/ole">
            <mc:AlternateContent xmlns:mc="http://schemas.openxmlformats.org/markup-compatibility/2006">
              <mc:Choice xmlns:v="urn:schemas-microsoft-com:vml" Requires="v">
                <p:oleObj name="Equation" r:id="rId5" imgW="152280" imgH="228600" progId="Equation.DSMT4">
                  <p:embed/>
                </p:oleObj>
              </mc:Choice>
              <mc:Fallback>
                <p:oleObj name="Equation" r:id="rId5" imgW="152280" imgH="228600" progId="Equation.DSMT4">
                  <p:embed/>
                  <p:pic>
                    <p:nvPicPr>
                      <p:cNvPr id="457751"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5715000"/>
                        <a:ext cx="3556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7754" name="Object 26"/>
          <p:cNvGraphicFramePr>
            <a:graphicFrameLocks noChangeAspect="1"/>
          </p:cNvGraphicFramePr>
          <p:nvPr/>
        </p:nvGraphicFramePr>
        <p:xfrm>
          <a:off x="762000" y="5715000"/>
          <a:ext cx="385763" cy="533400"/>
        </p:xfrm>
        <a:graphic>
          <a:graphicData uri="http://schemas.openxmlformats.org/presentationml/2006/ole">
            <mc:AlternateContent xmlns:mc="http://schemas.openxmlformats.org/markup-compatibility/2006">
              <mc:Choice xmlns:v="urn:schemas-microsoft-com:vml" Requires="v">
                <p:oleObj name="Equation" r:id="rId7" imgW="164880" imgH="228600" progId="Equation.DSMT4">
                  <p:embed/>
                </p:oleObj>
              </mc:Choice>
              <mc:Fallback>
                <p:oleObj name="Equation" r:id="rId7" imgW="164880" imgH="228600" progId="Equation.DSMT4">
                  <p:embed/>
                  <p:pic>
                    <p:nvPicPr>
                      <p:cNvPr id="457754" name="Object 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0" y="5715000"/>
                        <a:ext cx="385763"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7755" name="Object 27"/>
          <p:cNvGraphicFramePr>
            <a:graphicFrameLocks noChangeAspect="1"/>
          </p:cNvGraphicFramePr>
          <p:nvPr/>
        </p:nvGraphicFramePr>
        <p:xfrm>
          <a:off x="4953000" y="3886200"/>
          <a:ext cx="2667000" cy="550863"/>
        </p:xfrm>
        <a:graphic>
          <a:graphicData uri="http://schemas.openxmlformats.org/presentationml/2006/ole">
            <mc:AlternateContent xmlns:mc="http://schemas.openxmlformats.org/markup-compatibility/2006">
              <mc:Choice xmlns:v="urn:schemas-microsoft-com:vml" Requires="v">
                <p:oleObj name="Equation" r:id="rId9" imgW="1104840" imgH="228600" progId="Equation.DSMT4">
                  <p:embed/>
                </p:oleObj>
              </mc:Choice>
              <mc:Fallback>
                <p:oleObj name="Equation" r:id="rId9" imgW="1104840" imgH="228600" progId="Equation.DSMT4">
                  <p:embed/>
                  <p:pic>
                    <p:nvPicPr>
                      <p:cNvPr id="457755" name="Object 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53000" y="3886200"/>
                        <a:ext cx="2667000" cy="550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7756" name="Object 28"/>
          <p:cNvGraphicFramePr>
            <a:graphicFrameLocks noChangeAspect="1"/>
          </p:cNvGraphicFramePr>
          <p:nvPr/>
        </p:nvGraphicFramePr>
        <p:xfrm>
          <a:off x="5181600" y="1905000"/>
          <a:ext cx="2590800" cy="536575"/>
        </p:xfrm>
        <a:graphic>
          <a:graphicData uri="http://schemas.openxmlformats.org/presentationml/2006/ole">
            <mc:AlternateContent xmlns:mc="http://schemas.openxmlformats.org/markup-compatibility/2006">
              <mc:Choice xmlns:v="urn:schemas-microsoft-com:vml" Requires="v">
                <p:oleObj name="Equation" r:id="rId11" imgW="1104840" imgH="228600" progId="Equation.DSMT4">
                  <p:embed/>
                </p:oleObj>
              </mc:Choice>
              <mc:Fallback>
                <p:oleObj name="Equation" r:id="rId11" imgW="1104840" imgH="228600" progId="Equation.DSMT4">
                  <p:embed/>
                  <p:pic>
                    <p:nvPicPr>
                      <p:cNvPr id="457756"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81600" y="1905000"/>
                        <a:ext cx="2590800" cy="53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7762" name="Object 34"/>
          <p:cNvGraphicFramePr>
            <a:graphicFrameLocks noChangeAspect="1"/>
          </p:cNvGraphicFramePr>
          <p:nvPr/>
        </p:nvGraphicFramePr>
        <p:xfrm>
          <a:off x="3076575" y="1954213"/>
          <a:ext cx="1160463" cy="534987"/>
        </p:xfrm>
        <a:graphic>
          <a:graphicData uri="http://schemas.openxmlformats.org/presentationml/2006/ole">
            <mc:AlternateContent xmlns:mc="http://schemas.openxmlformats.org/markup-compatibility/2006">
              <mc:Choice xmlns:v="urn:schemas-microsoft-com:vml" Requires="v">
                <p:oleObj name="Equation" r:id="rId13" imgW="495000" imgH="228600" progId="Equation.DSMT4">
                  <p:embed/>
                </p:oleObj>
              </mc:Choice>
              <mc:Fallback>
                <p:oleObj name="Equation" r:id="rId13" imgW="495000" imgH="228600" progId="Equation.DSMT4">
                  <p:embed/>
                  <p:pic>
                    <p:nvPicPr>
                      <p:cNvPr id="457762" name="Object 3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76575" y="1954213"/>
                        <a:ext cx="1160463" cy="534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7764" name="AutoShape 36"/>
          <p:cNvSpPr>
            <a:spLocks noChangeArrowheads="1"/>
          </p:cNvSpPr>
          <p:nvPr/>
        </p:nvSpPr>
        <p:spPr bwMode="auto">
          <a:xfrm>
            <a:off x="4038600" y="4114800"/>
            <a:ext cx="533400" cy="76200"/>
          </a:xfrm>
          <a:prstGeom prst="rightArrow">
            <a:avLst>
              <a:gd name="adj1" fmla="val 50000"/>
              <a:gd name="adj2" fmla="val 175000"/>
            </a:avLst>
          </a:prstGeom>
          <a:solidFill>
            <a:schemeClr val="accent1"/>
          </a:solidFill>
          <a:ln w="9525">
            <a:solidFill>
              <a:schemeClr val="tx1"/>
            </a:solidFill>
            <a:miter lim="800000"/>
            <a:headEnd/>
            <a:tailEnd/>
          </a:ln>
        </p:spPr>
        <p:txBody>
          <a:bodyPr wrap="none" anchor="ctr"/>
          <a:lstStyle/>
          <a:p>
            <a:endParaRPr lang="en-US"/>
          </a:p>
        </p:txBody>
      </p:sp>
      <p:sp>
        <p:nvSpPr>
          <p:cNvPr id="457766" name="Text Box 38"/>
          <p:cNvSpPr txBox="1">
            <a:spLocks noChangeArrowheads="1"/>
          </p:cNvSpPr>
          <p:nvPr/>
        </p:nvSpPr>
        <p:spPr bwMode="auto">
          <a:xfrm>
            <a:off x="5181600" y="2438400"/>
            <a:ext cx="3962400" cy="822325"/>
          </a:xfrm>
          <a:prstGeom prst="rect">
            <a:avLst/>
          </a:prstGeom>
          <a:noFill/>
          <a:ln w="9525">
            <a:noFill/>
            <a:miter lim="800000"/>
            <a:headEnd/>
            <a:tailEnd/>
          </a:ln>
        </p:spPr>
        <p:txBody>
          <a:bodyPr>
            <a:spAutoFit/>
          </a:bodyPr>
          <a:lstStyle/>
          <a:p>
            <a:pPr marL="1143000" indent="-1143000" algn="l">
              <a:spcBef>
                <a:spcPct val="50000"/>
              </a:spcBef>
            </a:pPr>
            <a:r>
              <a:rPr lang="en-US" sz="2400">
                <a:latin typeface="VNI-Times" pitchFamily="2" charset="0"/>
              </a:rPr>
              <a:t>A </a:t>
            </a:r>
            <a:r>
              <a:rPr lang="en-US" sz="2400">
                <a:latin typeface="VNI-Times" pitchFamily="2" charset="0"/>
                <a:sym typeface="Symbol" pitchFamily="18" charset="2"/>
              </a:rPr>
              <a:t> 0 → Heä nhaän coâng aâm:   Heä sinh coâng !</a:t>
            </a:r>
          </a:p>
        </p:txBody>
      </p:sp>
      <p:sp>
        <p:nvSpPr>
          <p:cNvPr id="457767" name="Line 39"/>
          <p:cNvSpPr>
            <a:spLocks noChangeShapeType="1"/>
          </p:cNvSpPr>
          <p:nvPr/>
        </p:nvSpPr>
        <p:spPr bwMode="auto">
          <a:xfrm>
            <a:off x="5105400" y="2133600"/>
            <a:ext cx="0" cy="990600"/>
          </a:xfrm>
          <a:prstGeom prst="line">
            <a:avLst/>
          </a:prstGeom>
          <a:noFill/>
          <a:ln w="9525">
            <a:solidFill>
              <a:schemeClr val="tx1"/>
            </a:solidFill>
            <a:round/>
            <a:headEnd/>
            <a:tailEnd/>
          </a:ln>
        </p:spPr>
        <p:txBody>
          <a:bodyPr/>
          <a:lstStyle/>
          <a:p>
            <a:endParaRPr lang="en-US"/>
          </a:p>
        </p:txBody>
      </p:sp>
      <p:sp>
        <p:nvSpPr>
          <p:cNvPr id="457768" name="AutoShape 40"/>
          <p:cNvSpPr>
            <a:spLocks noChangeArrowheads="1"/>
          </p:cNvSpPr>
          <p:nvPr/>
        </p:nvSpPr>
        <p:spPr bwMode="auto">
          <a:xfrm>
            <a:off x="4419600" y="2209800"/>
            <a:ext cx="533400" cy="76200"/>
          </a:xfrm>
          <a:prstGeom prst="rightArrow">
            <a:avLst>
              <a:gd name="adj1" fmla="val 50000"/>
              <a:gd name="adj2" fmla="val 175000"/>
            </a:avLst>
          </a:prstGeom>
          <a:solidFill>
            <a:schemeClr val="accent1"/>
          </a:solidFill>
          <a:ln w="9525">
            <a:solidFill>
              <a:schemeClr val="tx1"/>
            </a:solidFill>
            <a:miter lim="800000"/>
            <a:headEnd/>
            <a:tailEnd/>
          </a:ln>
        </p:spPr>
        <p:txBody>
          <a:bodyPr wrap="none" anchor="ctr"/>
          <a:lstStyle/>
          <a:p>
            <a:endParaRPr lang="en-US"/>
          </a:p>
        </p:txBody>
      </p:sp>
      <p:graphicFrame>
        <p:nvGraphicFramePr>
          <p:cNvPr id="457769" name="Object 41"/>
          <p:cNvGraphicFramePr>
            <a:graphicFrameLocks noChangeAspect="1"/>
          </p:cNvGraphicFramePr>
          <p:nvPr/>
        </p:nvGraphicFramePr>
        <p:xfrm>
          <a:off x="685800" y="2743200"/>
          <a:ext cx="290513" cy="434975"/>
        </p:xfrm>
        <a:graphic>
          <a:graphicData uri="http://schemas.openxmlformats.org/presentationml/2006/ole">
            <mc:AlternateContent xmlns:mc="http://schemas.openxmlformats.org/markup-compatibility/2006">
              <mc:Choice xmlns:v="urn:schemas-microsoft-com:vml" Requires="v">
                <p:oleObj name="Equation" r:id="rId15" imgW="152280" imgH="228600" progId="Equation.DSMT4">
                  <p:embed/>
                </p:oleObj>
              </mc:Choice>
              <mc:Fallback>
                <p:oleObj name="Equation" r:id="rId15" imgW="152280" imgH="228600" progId="Equation.DSMT4">
                  <p:embed/>
                  <p:pic>
                    <p:nvPicPr>
                      <p:cNvPr id="457769" name="Object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2743200"/>
                        <a:ext cx="290513"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7770" name="Object 42"/>
          <p:cNvGraphicFramePr>
            <a:graphicFrameLocks noChangeAspect="1"/>
          </p:cNvGraphicFramePr>
          <p:nvPr/>
        </p:nvGraphicFramePr>
        <p:xfrm>
          <a:off x="1879600" y="2743200"/>
          <a:ext cx="330200" cy="457200"/>
        </p:xfrm>
        <a:graphic>
          <a:graphicData uri="http://schemas.openxmlformats.org/presentationml/2006/ole">
            <mc:AlternateContent xmlns:mc="http://schemas.openxmlformats.org/markup-compatibility/2006">
              <mc:Choice xmlns:v="urn:schemas-microsoft-com:vml" Requires="v">
                <p:oleObj name="Equation" r:id="rId16" imgW="164880" imgH="228600" progId="Equation.DSMT4">
                  <p:embed/>
                </p:oleObj>
              </mc:Choice>
              <mc:Fallback>
                <p:oleObj name="Equation" r:id="rId16" imgW="164880" imgH="228600" progId="Equation.DSMT4">
                  <p:embed/>
                  <p:pic>
                    <p:nvPicPr>
                      <p:cNvPr id="457770" name="Object 4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79600" y="2743200"/>
                        <a:ext cx="3302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57772" name="Picture 44"/>
          <p:cNvPicPr>
            <a:picLocks noChangeAspect="1" noChangeArrowheads="1"/>
          </p:cNvPicPr>
          <p:nvPr/>
        </p:nvPicPr>
        <p:blipFill>
          <a:blip r:embed="rId4"/>
          <a:srcRect/>
          <a:stretch>
            <a:fillRect/>
          </a:stretch>
        </p:blipFill>
        <p:spPr bwMode="auto">
          <a:xfrm>
            <a:off x="381000" y="3200400"/>
            <a:ext cx="2493963" cy="2667000"/>
          </a:xfrm>
          <a:prstGeom prst="rect">
            <a:avLst/>
          </a:prstGeom>
          <a:noFill/>
          <a:ln w="9525">
            <a:noFill/>
            <a:miter lim="800000"/>
            <a:headEnd/>
            <a:tailEnd/>
          </a:ln>
        </p:spPr>
      </p:pic>
      <p:graphicFrame>
        <p:nvGraphicFramePr>
          <p:cNvPr id="457774" name="Object 46"/>
          <p:cNvGraphicFramePr>
            <a:graphicFrameLocks noGrp="1" noChangeAspect="1"/>
          </p:cNvGraphicFramePr>
          <p:nvPr>
            <p:ph sz="quarter" idx="3"/>
          </p:nvPr>
        </p:nvGraphicFramePr>
        <p:xfrm>
          <a:off x="2819400" y="3886200"/>
          <a:ext cx="1181100" cy="544513"/>
        </p:xfrm>
        <a:graphic>
          <a:graphicData uri="http://schemas.openxmlformats.org/presentationml/2006/ole">
            <mc:AlternateContent xmlns:mc="http://schemas.openxmlformats.org/markup-compatibility/2006">
              <mc:Choice xmlns:v="urn:schemas-microsoft-com:vml" Requires="v">
                <p:oleObj name="Equation" r:id="rId17" imgW="495000" imgH="228600" progId="Equation.DSMT4">
                  <p:embed/>
                </p:oleObj>
              </mc:Choice>
              <mc:Fallback>
                <p:oleObj name="Equation" r:id="rId17" imgW="495000" imgH="228600" progId="Equation.DSMT4">
                  <p:embed/>
                  <p:pic>
                    <p:nvPicPr>
                      <p:cNvPr id="457774" name="Object 4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19400" y="3886200"/>
                        <a:ext cx="1181100" cy="544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7777" name="Text Box 49"/>
          <p:cNvSpPr txBox="1">
            <a:spLocks noChangeArrowheads="1"/>
          </p:cNvSpPr>
          <p:nvPr/>
        </p:nvSpPr>
        <p:spPr bwMode="auto">
          <a:xfrm>
            <a:off x="3505200" y="2590800"/>
            <a:ext cx="1447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Daõn nôû</a:t>
            </a:r>
          </a:p>
        </p:txBody>
      </p:sp>
      <p:sp>
        <p:nvSpPr>
          <p:cNvPr id="457778" name="Text Box 50"/>
          <p:cNvSpPr txBox="1">
            <a:spLocks noChangeArrowheads="1"/>
          </p:cNvSpPr>
          <p:nvPr/>
        </p:nvSpPr>
        <p:spPr bwMode="auto">
          <a:xfrm>
            <a:off x="3505200" y="4572000"/>
            <a:ext cx="12954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Neùn</a:t>
            </a:r>
          </a:p>
        </p:txBody>
      </p:sp>
      <p:sp>
        <p:nvSpPr>
          <p:cNvPr id="457779" name="Text Box 51"/>
          <p:cNvSpPr txBox="1">
            <a:spLocks noChangeArrowheads="1"/>
          </p:cNvSpPr>
          <p:nvPr/>
        </p:nvSpPr>
        <p:spPr bwMode="auto">
          <a:xfrm>
            <a:off x="4876800" y="4572000"/>
            <a:ext cx="4267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A  &gt;  0 → Heä nhaän coâng döông.</a:t>
            </a:r>
          </a:p>
        </p:txBody>
      </p:sp>
      <p:sp>
        <p:nvSpPr>
          <p:cNvPr id="457780" name="Line 52"/>
          <p:cNvSpPr>
            <a:spLocks noChangeShapeType="1"/>
          </p:cNvSpPr>
          <p:nvPr/>
        </p:nvSpPr>
        <p:spPr bwMode="auto">
          <a:xfrm>
            <a:off x="4724400" y="4038600"/>
            <a:ext cx="0" cy="990600"/>
          </a:xfrm>
          <a:prstGeom prst="line">
            <a:avLst/>
          </a:prstGeom>
          <a:noFill/>
          <a:ln w="9525">
            <a:solidFill>
              <a:schemeClr val="tx1"/>
            </a:solidFill>
            <a:round/>
            <a:headEnd/>
            <a:tailEnd/>
          </a:ln>
        </p:spPr>
        <p:txBody>
          <a:bodyPr/>
          <a:lstStyle/>
          <a:p>
            <a:endParaRPr lang="en-US"/>
          </a:p>
        </p:txBody>
      </p:sp>
      <p:sp>
        <p:nvSpPr>
          <p:cNvPr id="457781" name="Text Box 53"/>
          <p:cNvSpPr txBox="1">
            <a:spLocks noChangeArrowheads="1"/>
          </p:cNvSpPr>
          <p:nvPr/>
        </p:nvSpPr>
        <p:spPr bwMode="auto">
          <a:xfrm>
            <a:off x="3276600" y="5181600"/>
            <a:ext cx="54864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dA = PdV = Dieän tích hình gaàn chöõ nhaät (P.dV).</a:t>
            </a:r>
            <a:endParaRPr lang="en-US">
              <a:latin typeface="Times" pitchFamily="18" charset="0"/>
            </a:endParaRPr>
          </a:p>
        </p:txBody>
      </p:sp>
      <p:graphicFrame>
        <p:nvGraphicFramePr>
          <p:cNvPr id="457782" name="Object 54"/>
          <p:cNvGraphicFramePr>
            <a:graphicFrameLocks noChangeAspect="1"/>
          </p:cNvGraphicFramePr>
          <p:nvPr/>
        </p:nvGraphicFramePr>
        <p:xfrm>
          <a:off x="4419600" y="5562600"/>
          <a:ext cx="2895600" cy="1227138"/>
        </p:xfrm>
        <a:graphic>
          <a:graphicData uri="http://schemas.openxmlformats.org/presentationml/2006/ole">
            <mc:AlternateContent xmlns:mc="http://schemas.openxmlformats.org/markup-compatibility/2006">
              <mc:Choice xmlns:v="urn:schemas-microsoft-com:vml" Requires="v">
                <p:oleObj name="Equation" r:id="rId19" imgW="1168200" imgH="495000" progId="Equation.DSMT4">
                  <p:embed/>
                </p:oleObj>
              </mc:Choice>
              <mc:Fallback>
                <p:oleObj name="Equation" r:id="rId19" imgW="1168200" imgH="495000" progId="Equation.DSMT4">
                  <p:embed/>
                  <p:pic>
                    <p:nvPicPr>
                      <p:cNvPr id="457782" name="Object 5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419600" y="5562600"/>
                        <a:ext cx="2895600" cy="1227138"/>
                      </a:xfrm>
                      <a:prstGeom prst="rect">
                        <a:avLst/>
                      </a:prstGeom>
                      <a:solidFill>
                        <a:schemeClr val="bg2"/>
                      </a:solidFill>
                      <a:ln w="28575">
                        <a:solidFill>
                          <a:srgbClr val="FF0000"/>
                        </a:solidFill>
                        <a:miter lim="800000"/>
                        <a:headEnd/>
                        <a:tailEnd/>
                      </a:ln>
                    </p:spPr>
                  </p:pic>
                </p:oleObj>
              </mc:Fallback>
            </mc:AlternateContent>
          </a:graphicData>
        </a:graphic>
      </p:graphicFrame>
      <p:sp>
        <p:nvSpPr>
          <p:cNvPr id="457783" name="Line 55"/>
          <p:cNvSpPr>
            <a:spLocks noChangeShapeType="1"/>
          </p:cNvSpPr>
          <p:nvPr/>
        </p:nvSpPr>
        <p:spPr bwMode="auto">
          <a:xfrm>
            <a:off x="3581400" y="6096000"/>
            <a:ext cx="533400" cy="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7748"/>
                                        </p:tgtEl>
                                        <p:attrNameLst>
                                          <p:attrName>style.visibility</p:attrName>
                                        </p:attrNameLst>
                                      </p:cBhvr>
                                      <p:to>
                                        <p:strVal val="visible"/>
                                      </p:to>
                                    </p:set>
                                    <p:animEffect transition="in" filter="blinds(horizontal)">
                                      <p:cBhvr>
                                        <p:cTn id="7" dur="500"/>
                                        <p:tgtEl>
                                          <p:spTgt spid="45774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57772"/>
                                        </p:tgtEl>
                                        <p:attrNameLst>
                                          <p:attrName>style.visibility</p:attrName>
                                        </p:attrNameLst>
                                      </p:cBhvr>
                                      <p:to>
                                        <p:strVal val="visible"/>
                                      </p:to>
                                    </p:set>
                                    <p:animEffect transition="in" filter="blinds(horizontal)">
                                      <p:cBhvr>
                                        <p:cTn id="12" dur="500"/>
                                        <p:tgtEl>
                                          <p:spTgt spid="45777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57769"/>
                                        </p:tgtEl>
                                        <p:attrNameLst>
                                          <p:attrName>style.visibility</p:attrName>
                                        </p:attrNameLst>
                                      </p:cBhvr>
                                      <p:to>
                                        <p:strVal val="visible"/>
                                      </p:to>
                                    </p:set>
                                    <p:animEffect transition="in" filter="blinds(horizontal)">
                                      <p:cBhvr>
                                        <p:cTn id="17" dur="500"/>
                                        <p:tgtEl>
                                          <p:spTgt spid="457769"/>
                                        </p:tgtEl>
                                      </p:cBhvr>
                                    </p:animEffect>
                                  </p:childTnLst>
                                </p:cTn>
                              </p:par>
                              <p:par>
                                <p:cTn id="18" presetID="3" presetClass="entr" presetSubtype="10" fill="hold" nodeType="withEffect">
                                  <p:stCondLst>
                                    <p:cond delay="0"/>
                                  </p:stCondLst>
                                  <p:childTnLst>
                                    <p:set>
                                      <p:cBhvr>
                                        <p:cTn id="19" dur="1" fill="hold">
                                          <p:stCondLst>
                                            <p:cond delay="0"/>
                                          </p:stCondLst>
                                        </p:cTn>
                                        <p:tgtEl>
                                          <p:spTgt spid="457770"/>
                                        </p:tgtEl>
                                        <p:attrNameLst>
                                          <p:attrName>style.visibility</p:attrName>
                                        </p:attrNameLst>
                                      </p:cBhvr>
                                      <p:to>
                                        <p:strVal val="visible"/>
                                      </p:to>
                                    </p:set>
                                    <p:animEffect transition="in" filter="blinds(horizontal)">
                                      <p:cBhvr>
                                        <p:cTn id="20" dur="500"/>
                                        <p:tgtEl>
                                          <p:spTgt spid="457770"/>
                                        </p:tgtEl>
                                      </p:cBhvr>
                                    </p:animEffect>
                                  </p:childTnLst>
                                </p:cTn>
                              </p:par>
                              <p:par>
                                <p:cTn id="21" presetID="3" presetClass="entr" presetSubtype="10" fill="hold" nodeType="withEffect">
                                  <p:stCondLst>
                                    <p:cond delay="0"/>
                                  </p:stCondLst>
                                  <p:childTnLst>
                                    <p:set>
                                      <p:cBhvr>
                                        <p:cTn id="22" dur="1" fill="hold">
                                          <p:stCondLst>
                                            <p:cond delay="0"/>
                                          </p:stCondLst>
                                        </p:cTn>
                                        <p:tgtEl>
                                          <p:spTgt spid="457762"/>
                                        </p:tgtEl>
                                        <p:attrNameLst>
                                          <p:attrName>style.visibility</p:attrName>
                                        </p:attrNameLst>
                                      </p:cBhvr>
                                      <p:to>
                                        <p:strVal val="visible"/>
                                      </p:to>
                                    </p:set>
                                    <p:animEffect transition="in" filter="blinds(horizontal)">
                                      <p:cBhvr>
                                        <p:cTn id="23" dur="500"/>
                                        <p:tgtEl>
                                          <p:spTgt spid="457762"/>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457777"/>
                                        </p:tgtEl>
                                        <p:attrNameLst>
                                          <p:attrName>style.visibility</p:attrName>
                                        </p:attrNameLst>
                                      </p:cBhvr>
                                      <p:to>
                                        <p:strVal val="visible"/>
                                      </p:to>
                                    </p:set>
                                    <p:animEffect transition="in" filter="blinds(horizontal)">
                                      <p:cBhvr>
                                        <p:cTn id="28" dur="500"/>
                                        <p:tgtEl>
                                          <p:spTgt spid="457777"/>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457768"/>
                                        </p:tgtEl>
                                        <p:attrNameLst>
                                          <p:attrName>style.visibility</p:attrName>
                                        </p:attrNameLst>
                                      </p:cBhvr>
                                      <p:to>
                                        <p:strVal val="visible"/>
                                      </p:to>
                                    </p:set>
                                    <p:animEffect transition="in" filter="blinds(horizontal)">
                                      <p:cBhvr>
                                        <p:cTn id="33" dur="500"/>
                                        <p:tgtEl>
                                          <p:spTgt spid="457768"/>
                                        </p:tgtEl>
                                      </p:cBhvr>
                                    </p:animEffect>
                                  </p:childTnLst>
                                </p:cTn>
                              </p:par>
                              <p:par>
                                <p:cTn id="34" presetID="3" presetClass="entr" presetSubtype="10" fill="hold" nodeType="withEffect">
                                  <p:stCondLst>
                                    <p:cond delay="0"/>
                                  </p:stCondLst>
                                  <p:childTnLst>
                                    <p:set>
                                      <p:cBhvr>
                                        <p:cTn id="35" dur="1" fill="hold">
                                          <p:stCondLst>
                                            <p:cond delay="0"/>
                                          </p:stCondLst>
                                        </p:cTn>
                                        <p:tgtEl>
                                          <p:spTgt spid="457756"/>
                                        </p:tgtEl>
                                        <p:attrNameLst>
                                          <p:attrName>style.visibility</p:attrName>
                                        </p:attrNameLst>
                                      </p:cBhvr>
                                      <p:to>
                                        <p:strVal val="visible"/>
                                      </p:to>
                                    </p:set>
                                    <p:animEffect transition="in" filter="blinds(horizontal)">
                                      <p:cBhvr>
                                        <p:cTn id="36" dur="500"/>
                                        <p:tgtEl>
                                          <p:spTgt spid="457756"/>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457767"/>
                                        </p:tgtEl>
                                        <p:attrNameLst>
                                          <p:attrName>style.visibility</p:attrName>
                                        </p:attrNameLst>
                                      </p:cBhvr>
                                      <p:to>
                                        <p:strVal val="visible"/>
                                      </p:to>
                                    </p:set>
                                    <p:animEffect transition="in" filter="blinds(horizontal)">
                                      <p:cBhvr>
                                        <p:cTn id="41" dur="500"/>
                                        <p:tgtEl>
                                          <p:spTgt spid="457767"/>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457766"/>
                                        </p:tgtEl>
                                        <p:attrNameLst>
                                          <p:attrName>style.visibility</p:attrName>
                                        </p:attrNameLst>
                                      </p:cBhvr>
                                      <p:to>
                                        <p:strVal val="visible"/>
                                      </p:to>
                                    </p:set>
                                    <p:animEffect transition="in" filter="blinds(horizontal)">
                                      <p:cBhvr>
                                        <p:cTn id="44" dur="500"/>
                                        <p:tgtEl>
                                          <p:spTgt spid="457766"/>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457754"/>
                                        </p:tgtEl>
                                        <p:attrNameLst>
                                          <p:attrName>style.visibility</p:attrName>
                                        </p:attrNameLst>
                                      </p:cBhvr>
                                      <p:to>
                                        <p:strVal val="visible"/>
                                      </p:to>
                                    </p:set>
                                    <p:animEffect transition="in" filter="blinds(horizontal)">
                                      <p:cBhvr>
                                        <p:cTn id="49" dur="500"/>
                                        <p:tgtEl>
                                          <p:spTgt spid="457754"/>
                                        </p:tgtEl>
                                      </p:cBhvr>
                                    </p:animEffect>
                                  </p:childTnLst>
                                </p:cTn>
                              </p:par>
                              <p:par>
                                <p:cTn id="50" presetID="3" presetClass="entr" presetSubtype="10" fill="hold" nodeType="withEffect">
                                  <p:stCondLst>
                                    <p:cond delay="0"/>
                                  </p:stCondLst>
                                  <p:childTnLst>
                                    <p:set>
                                      <p:cBhvr>
                                        <p:cTn id="51" dur="1" fill="hold">
                                          <p:stCondLst>
                                            <p:cond delay="0"/>
                                          </p:stCondLst>
                                        </p:cTn>
                                        <p:tgtEl>
                                          <p:spTgt spid="457751"/>
                                        </p:tgtEl>
                                        <p:attrNameLst>
                                          <p:attrName>style.visibility</p:attrName>
                                        </p:attrNameLst>
                                      </p:cBhvr>
                                      <p:to>
                                        <p:strVal val="visible"/>
                                      </p:to>
                                    </p:set>
                                    <p:animEffect transition="in" filter="blinds(horizontal)">
                                      <p:cBhvr>
                                        <p:cTn id="52" dur="500"/>
                                        <p:tgtEl>
                                          <p:spTgt spid="457751"/>
                                        </p:tgtEl>
                                      </p:cBhvr>
                                    </p:animEffect>
                                  </p:childTnLst>
                                </p:cTn>
                              </p:par>
                              <p:par>
                                <p:cTn id="53" presetID="3" presetClass="entr" presetSubtype="10" fill="hold" nodeType="withEffect">
                                  <p:stCondLst>
                                    <p:cond delay="0"/>
                                  </p:stCondLst>
                                  <p:childTnLst>
                                    <p:set>
                                      <p:cBhvr>
                                        <p:cTn id="54" dur="1" fill="hold">
                                          <p:stCondLst>
                                            <p:cond delay="0"/>
                                          </p:stCondLst>
                                        </p:cTn>
                                        <p:tgtEl>
                                          <p:spTgt spid="457774"/>
                                        </p:tgtEl>
                                        <p:attrNameLst>
                                          <p:attrName>style.visibility</p:attrName>
                                        </p:attrNameLst>
                                      </p:cBhvr>
                                      <p:to>
                                        <p:strVal val="visible"/>
                                      </p:to>
                                    </p:set>
                                    <p:animEffect transition="in" filter="blinds(horizontal)">
                                      <p:cBhvr>
                                        <p:cTn id="55" dur="500"/>
                                        <p:tgtEl>
                                          <p:spTgt spid="457774"/>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457778"/>
                                        </p:tgtEl>
                                        <p:attrNameLst>
                                          <p:attrName>style.visibility</p:attrName>
                                        </p:attrNameLst>
                                      </p:cBhvr>
                                      <p:to>
                                        <p:strVal val="visible"/>
                                      </p:to>
                                    </p:set>
                                    <p:animEffect transition="in" filter="blinds(horizontal)">
                                      <p:cBhvr>
                                        <p:cTn id="60" dur="500"/>
                                        <p:tgtEl>
                                          <p:spTgt spid="457778"/>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457764"/>
                                        </p:tgtEl>
                                        <p:attrNameLst>
                                          <p:attrName>style.visibility</p:attrName>
                                        </p:attrNameLst>
                                      </p:cBhvr>
                                      <p:to>
                                        <p:strVal val="visible"/>
                                      </p:to>
                                    </p:set>
                                    <p:animEffect transition="in" filter="blinds(horizontal)">
                                      <p:cBhvr>
                                        <p:cTn id="63" dur="500"/>
                                        <p:tgtEl>
                                          <p:spTgt spid="457764"/>
                                        </p:tgtEl>
                                      </p:cBhvr>
                                    </p:animEffect>
                                  </p:childTnLst>
                                </p:cTn>
                              </p:par>
                              <p:par>
                                <p:cTn id="64" presetID="3" presetClass="entr" presetSubtype="10" fill="hold" nodeType="withEffect">
                                  <p:stCondLst>
                                    <p:cond delay="0"/>
                                  </p:stCondLst>
                                  <p:childTnLst>
                                    <p:set>
                                      <p:cBhvr>
                                        <p:cTn id="65" dur="1" fill="hold">
                                          <p:stCondLst>
                                            <p:cond delay="0"/>
                                          </p:stCondLst>
                                        </p:cTn>
                                        <p:tgtEl>
                                          <p:spTgt spid="457755"/>
                                        </p:tgtEl>
                                        <p:attrNameLst>
                                          <p:attrName>style.visibility</p:attrName>
                                        </p:attrNameLst>
                                      </p:cBhvr>
                                      <p:to>
                                        <p:strVal val="visible"/>
                                      </p:to>
                                    </p:set>
                                    <p:animEffect transition="in" filter="blinds(horizontal)">
                                      <p:cBhvr>
                                        <p:cTn id="66" dur="500"/>
                                        <p:tgtEl>
                                          <p:spTgt spid="457755"/>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457779"/>
                                        </p:tgtEl>
                                        <p:attrNameLst>
                                          <p:attrName>style.visibility</p:attrName>
                                        </p:attrNameLst>
                                      </p:cBhvr>
                                      <p:to>
                                        <p:strVal val="visible"/>
                                      </p:to>
                                    </p:set>
                                    <p:animEffect transition="in" filter="blinds(horizontal)">
                                      <p:cBhvr>
                                        <p:cTn id="71" dur="500"/>
                                        <p:tgtEl>
                                          <p:spTgt spid="457779"/>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457780"/>
                                        </p:tgtEl>
                                        <p:attrNameLst>
                                          <p:attrName>style.visibility</p:attrName>
                                        </p:attrNameLst>
                                      </p:cBhvr>
                                      <p:to>
                                        <p:strVal val="visible"/>
                                      </p:to>
                                    </p:set>
                                    <p:animEffect transition="in" filter="blinds(horizontal)">
                                      <p:cBhvr>
                                        <p:cTn id="74" dur="500"/>
                                        <p:tgtEl>
                                          <p:spTgt spid="457780"/>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457781"/>
                                        </p:tgtEl>
                                        <p:attrNameLst>
                                          <p:attrName>style.visibility</p:attrName>
                                        </p:attrNameLst>
                                      </p:cBhvr>
                                      <p:to>
                                        <p:strVal val="visible"/>
                                      </p:to>
                                    </p:set>
                                    <p:animEffect transition="in" filter="blinds(horizontal)">
                                      <p:cBhvr>
                                        <p:cTn id="79" dur="500"/>
                                        <p:tgtEl>
                                          <p:spTgt spid="457781"/>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457783"/>
                                        </p:tgtEl>
                                        <p:attrNameLst>
                                          <p:attrName>style.visibility</p:attrName>
                                        </p:attrNameLst>
                                      </p:cBhvr>
                                      <p:to>
                                        <p:strVal val="visible"/>
                                      </p:to>
                                    </p:set>
                                    <p:animEffect transition="in" filter="blinds(horizontal)">
                                      <p:cBhvr>
                                        <p:cTn id="84" dur="500"/>
                                        <p:tgtEl>
                                          <p:spTgt spid="457783"/>
                                        </p:tgtEl>
                                      </p:cBhvr>
                                    </p:animEffect>
                                  </p:childTnLst>
                                </p:cTn>
                              </p:par>
                              <p:par>
                                <p:cTn id="85" presetID="3" presetClass="entr" presetSubtype="10" fill="hold" nodeType="withEffect">
                                  <p:stCondLst>
                                    <p:cond delay="0"/>
                                  </p:stCondLst>
                                  <p:childTnLst>
                                    <p:set>
                                      <p:cBhvr>
                                        <p:cTn id="86" dur="1" fill="hold">
                                          <p:stCondLst>
                                            <p:cond delay="0"/>
                                          </p:stCondLst>
                                        </p:cTn>
                                        <p:tgtEl>
                                          <p:spTgt spid="457782"/>
                                        </p:tgtEl>
                                        <p:attrNameLst>
                                          <p:attrName>style.visibility</p:attrName>
                                        </p:attrNameLst>
                                      </p:cBhvr>
                                      <p:to>
                                        <p:strVal val="visible"/>
                                      </p:to>
                                    </p:set>
                                    <p:animEffect transition="in" filter="blinds(horizontal)">
                                      <p:cBhvr>
                                        <p:cTn id="87" dur="500"/>
                                        <p:tgtEl>
                                          <p:spTgt spid="4577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64" grpId="0" animBg="1"/>
      <p:bldP spid="457766" grpId="0"/>
      <p:bldP spid="457767" grpId="0" animBg="1"/>
      <p:bldP spid="457768" grpId="0" animBg="1"/>
      <p:bldP spid="457777" grpId="0"/>
      <p:bldP spid="457778" grpId="0"/>
      <p:bldP spid="457779" grpId="0"/>
      <p:bldP spid="457780" grpId="0" animBg="1"/>
      <p:bldP spid="457781" grpId="0"/>
      <p:bldP spid="45778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20" name="Text Box 4"/>
          <p:cNvSpPr txBox="1">
            <a:spLocks noChangeArrowheads="1"/>
          </p:cNvSpPr>
          <p:nvPr/>
        </p:nvSpPr>
        <p:spPr bwMode="auto">
          <a:xfrm>
            <a:off x="533400" y="533400"/>
            <a:ext cx="5181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2/ </a:t>
            </a:r>
            <a:r>
              <a:rPr lang="en-US" sz="2400" u="sng">
                <a:latin typeface="VNI-Times" pitchFamily="2" charset="0"/>
              </a:rPr>
              <a:t>Nhieät heä nhaän ñöôïc :</a:t>
            </a:r>
          </a:p>
        </p:txBody>
      </p:sp>
      <p:graphicFrame>
        <p:nvGraphicFramePr>
          <p:cNvPr id="470021" name="Object 5"/>
          <p:cNvGraphicFramePr>
            <a:graphicFrameLocks noGrp="1" noChangeAspect="1"/>
          </p:cNvGraphicFramePr>
          <p:nvPr>
            <p:ph sz="quarter" idx="1"/>
          </p:nvPr>
        </p:nvGraphicFramePr>
        <p:xfrm>
          <a:off x="3810000" y="2017713"/>
          <a:ext cx="2438400" cy="592137"/>
        </p:xfrm>
        <a:graphic>
          <a:graphicData uri="http://schemas.openxmlformats.org/presentationml/2006/ole">
            <mc:AlternateContent xmlns:mc="http://schemas.openxmlformats.org/markup-compatibility/2006">
              <mc:Choice xmlns:v="urn:schemas-microsoft-com:vml" Requires="v">
                <p:oleObj name="Equation" r:id="rId2" imgW="838080" imgH="203040" progId="Equation.DSMT4">
                  <p:embed/>
                </p:oleObj>
              </mc:Choice>
              <mc:Fallback>
                <p:oleObj name="Equation" r:id="rId2" imgW="838080" imgH="203040" progId="Equation.DSMT4">
                  <p:embed/>
                  <p:pic>
                    <p:nvPicPr>
                      <p:cNvPr id="470021"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2017713"/>
                        <a:ext cx="2438400" cy="592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0023" name="Object 7"/>
          <p:cNvGraphicFramePr>
            <a:graphicFrameLocks noGrp="1" noChangeAspect="1"/>
          </p:cNvGraphicFramePr>
          <p:nvPr>
            <p:ph sz="quarter" idx="2"/>
          </p:nvPr>
        </p:nvGraphicFramePr>
        <p:xfrm>
          <a:off x="4800600" y="2590800"/>
          <a:ext cx="1676400" cy="928688"/>
        </p:xfrm>
        <a:graphic>
          <a:graphicData uri="http://schemas.openxmlformats.org/presentationml/2006/ole">
            <mc:AlternateContent xmlns:mc="http://schemas.openxmlformats.org/markup-compatibility/2006">
              <mc:Choice xmlns:v="urn:schemas-microsoft-com:vml" Requires="v">
                <p:oleObj name="Equation" r:id="rId4" imgW="711000" imgH="393480" progId="Equation.DSMT4">
                  <p:embed/>
                </p:oleObj>
              </mc:Choice>
              <mc:Fallback>
                <p:oleObj name="Equation" r:id="rId4" imgW="711000" imgH="393480" progId="Equation.DSMT4">
                  <p:embed/>
                  <p:pic>
                    <p:nvPicPr>
                      <p:cNvPr id="470023"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2590800"/>
                        <a:ext cx="1676400" cy="928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0026" name="Object 10"/>
          <p:cNvGraphicFramePr>
            <a:graphicFrameLocks noGrp="1" noChangeAspect="1"/>
          </p:cNvGraphicFramePr>
          <p:nvPr>
            <p:ph sz="quarter" idx="3"/>
          </p:nvPr>
        </p:nvGraphicFramePr>
        <p:xfrm>
          <a:off x="4267200" y="5105400"/>
          <a:ext cx="1676400" cy="636588"/>
        </p:xfrm>
        <a:graphic>
          <a:graphicData uri="http://schemas.openxmlformats.org/presentationml/2006/ole">
            <mc:AlternateContent xmlns:mc="http://schemas.openxmlformats.org/markup-compatibility/2006">
              <mc:Choice xmlns:v="urn:schemas-microsoft-com:vml" Requires="v">
                <p:oleObj name="Equation" r:id="rId6" imgW="634680" imgH="241200" progId="Equation.DSMT4">
                  <p:embed/>
                </p:oleObj>
              </mc:Choice>
              <mc:Fallback>
                <p:oleObj name="Equation" r:id="rId6" imgW="634680" imgH="241200" progId="Equation.DSMT4">
                  <p:embed/>
                  <p:pic>
                    <p:nvPicPr>
                      <p:cNvPr id="470026"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67200" y="5105400"/>
                        <a:ext cx="1676400" cy="636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0029" name="Text Box 13"/>
          <p:cNvSpPr txBox="1">
            <a:spLocks noChangeArrowheads="1"/>
          </p:cNvSpPr>
          <p:nvPr/>
        </p:nvSpPr>
        <p:spPr bwMode="auto">
          <a:xfrm>
            <a:off x="914400" y="1350963"/>
            <a:ext cx="5791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Xeùt heä khí coù khoái löôïng m .</a:t>
            </a:r>
          </a:p>
        </p:txBody>
      </p:sp>
      <p:sp>
        <p:nvSpPr>
          <p:cNvPr id="470030" name="Text Box 14"/>
          <p:cNvSpPr txBox="1">
            <a:spLocks noChangeArrowheads="1"/>
          </p:cNvSpPr>
          <p:nvPr/>
        </p:nvSpPr>
        <p:spPr bwMode="auto">
          <a:xfrm>
            <a:off x="914400" y="1981200"/>
            <a:ext cx="2209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Thöïc nghieäm</a:t>
            </a:r>
            <a:r>
              <a:rPr lang="en-US">
                <a:latin typeface="VNI-Times" pitchFamily="2" charset="0"/>
              </a:rPr>
              <a:t> </a:t>
            </a:r>
          </a:p>
        </p:txBody>
      </p:sp>
      <p:sp>
        <p:nvSpPr>
          <p:cNvPr id="470031" name="Line 15"/>
          <p:cNvSpPr>
            <a:spLocks noChangeShapeType="1"/>
          </p:cNvSpPr>
          <p:nvPr/>
        </p:nvSpPr>
        <p:spPr bwMode="auto">
          <a:xfrm>
            <a:off x="2819400" y="2286000"/>
            <a:ext cx="685800" cy="0"/>
          </a:xfrm>
          <a:prstGeom prst="line">
            <a:avLst/>
          </a:prstGeom>
          <a:noFill/>
          <a:ln w="9525">
            <a:solidFill>
              <a:schemeClr val="tx1"/>
            </a:solidFill>
            <a:round/>
            <a:headEnd/>
            <a:tailEnd type="triangle" w="med" len="med"/>
          </a:ln>
        </p:spPr>
        <p:txBody>
          <a:bodyPr/>
          <a:lstStyle/>
          <a:p>
            <a:endParaRPr lang="en-US"/>
          </a:p>
        </p:txBody>
      </p:sp>
      <p:sp>
        <p:nvSpPr>
          <p:cNvPr id="470033" name="Line 17"/>
          <p:cNvSpPr>
            <a:spLocks noChangeShapeType="1"/>
          </p:cNvSpPr>
          <p:nvPr/>
        </p:nvSpPr>
        <p:spPr bwMode="auto">
          <a:xfrm>
            <a:off x="4038600" y="3048000"/>
            <a:ext cx="609600" cy="0"/>
          </a:xfrm>
          <a:prstGeom prst="line">
            <a:avLst/>
          </a:prstGeom>
          <a:noFill/>
          <a:ln w="9525">
            <a:solidFill>
              <a:schemeClr val="tx1"/>
            </a:solidFill>
            <a:round/>
            <a:headEnd/>
            <a:tailEnd type="triangle" w="med" len="med"/>
          </a:ln>
        </p:spPr>
        <p:txBody>
          <a:bodyPr/>
          <a:lstStyle/>
          <a:p>
            <a:endParaRPr lang="en-US"/>
          </a:p>
        </p:txBody>
      </p:sp>
      <p:sp>
        <p:nvSpPr>
          <p:cNvPr id="470034" name="AutoShape 18"/>
          <p:cNvSpPr>
            <a:spLocks noChangeArrowheads="1"/>
          </p:cNvSpPr>
          <p:nvPr/>
        </p:nvSpPr>
        <p:spPr bwMode="auto">
          <a:xfrm>
            <a:off x="533400" y="3930650"/>
            <a:ext cx="457200" cy="76200"/>
          </a:xfrm>
          <a:prstGeom prst="rightArrow">
            <a:avLst>
              <a:gd name="adj1" fmla="val 50000"/>
              <a:gd name="adj2" fmla="val 150000"/>
            </a:avLst>
          </a:prstGeom>
          <a:solidFill>
            <a:schemeClr val="accent1"/>
          </a:solidFill>
          <a:ln w="9525">
            <a:solidFill>
              <a:schemeClr val="tx1"/>
            </a:solidFill>
            <a:miter lim="800000"/>
            <a:headEnd/>
            <a:tailEnd/>
          </a:ln>
        </p:spPr>
        <p:txBody>
          <a:bodyPr wrap="none" anchor="ctr"/>
          <a:lstStyle/>
          <a:p>
            <a:endParaRPr lang="en-US"/>
          </a:p>
        </p:txBody>
      </p:sp>
      <p:sp>
        <p:nvSpPr>
          <p:cNvPr id="470035" name="Text Box 19"/>
          <p:cNvSpPr txBox="1">
            <a:spLocks noChangeArrowheads="1"/>
          </p:cNvSpPr>
          <p:nvPr/>
        </p:nvSpPr>
        <p:spPr bwMode="auto">
          <a:xfrm>
            <a:off x="1066800" y="3657600"/>
            <a:ext cx="8077200" cy="118745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Nhieät dung rieâng laø moät ñaïi löôïng vaät lyù coù trò soá baèng nhieät löôïng maø 1 ñôn vò khoái löôïng cuûa heä nhaän ñöôïc ñeå nhieät ñoä cuûa noù bieán thieân 1 ñoä.Ñôn vò trong heä SI laø [J/kg.doä].</a:t>
            </a:r>
          </a:p>
        </p:txBody>
      </p:sp>
      <p:sp>
        <p:nvSpPr>
          <p:cNvPr id="470036" name="Text Box 20"/>
          <p:cNvSpPr txBox="1">
            <a:spLocks noChangeArrowheads="1"/>
          </p:cNvSpPr>
          <p:nvPr/>
        </p:nvSpPr>
        <p:spPr bwMode="auto">
          <a:xfrm>
            <a:off x="1066800" y="5105400"/>
            <a:ext cx="4114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Nhieät dung phaân töû :</a:t>
            </a:r>
          </a:p>
        </p:txBody>
      </p:sp>
      <p:graphicFrame>
        <p:nvGraphicFramePr>
          <p:cNvPr id="470037" name="Object 21"/>
          <p:cNvGraphicFramePr>
            <a:graphicFrameLocks noGrp="1" noChangeAspect="1"/>
          </p:cNvGraphicFramePr>
          <p:nvPr>
            <p:ph sz="quarter" idx="4"/>
          </p:nvPr>
        </p:nvGraphicFramePr>
        <p:xfrm>
          <a:off x="1752600" y="5715000"/>
          <a:ext cx="422275" cy="457200"/>
        </p:xfrm>
        <a:graphic>
          <a:graphicData uri="http://schemas.openxmlformats.org/presentationml/2006/ole">
            <mc:AlternateContent xmlns:mc="http://schemas.openxmlformats.org/markup-compatibility/2006">
              <mc:Choice xmlns:v="urn:schemas-microsoft-com:vml" Requires="v">
                <p:oleObj name="Equation" r:id="rId8" imgW="152280" imgH="164880" progId="Equation.DSMT4">
                  <p:embed/>
                </p:oleObj>
              </mc:Choice>
              <mc:Fallback>
                <p:oleObj name="Equation" r:id="rId8" imgW="152280" imgH="164880" progId="Equation.DSMT4">
                  <p:embed/>
                  <p:pic>
                    <p:nvPicPr>
                      <p:cNvPr id="470037" name="Object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52600" y="5715000"/>
                        <a:ext cx="42227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0040" name="Text Box 24"/>
          <p:cNvSpPr txBox="1">
            <a:spLocks noChangeArrowheads="1"/>
          </p:cNvSpPr>
          <p:nvPr/>
        </p:nvSpPr>
        <p:spPr bwMode="auto">
          <a:xfrm>
            <a:off x="2209800" y="5638800"/>
            <a:ext cx="4648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khoái löôïng cuûa 1 kmol</a:t>
            </a:r>
          </a:p>
        </p:txBody>
      </p:sp>
      <p:sp>
        <p:nvSpPr>
          <p:cNvPr id="470041" name="Text Box 25"/>
          <p:cNvSpPr txBox="1">
            <a:spLocks noChangeArrowheads="1"/>
          </p:cNvSpPr>
          <p:nvPr/>
        </p:nvSpPr>
        <p:spPr bwMode="auto">
          <a:xfrm>
            <a:off x="7162800" y="2819400"/>
            <a:ext cx="11430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(4.12)</a:t>
            </a:r>
          </a:p>
        </p:txBody>
      </p:sp>
      <p:sp>
        <p:nvSpPr>
          <p:cNvPr id="159760" name="Text Box 28"/>
          <p:cNvSpPr txBox="1">
            <a:spLocks noChangeArrowheads="1"/>
          </p:cNvSpPr>
          <p:nvPr/>
        </p:nvSpPr>
        <p:spPr bwMode="auto">
          <a:xfrm>
            <a:off x="6096000" y="5181600"/>
            <a:ext cx="1447800" cy="396875"/>
          </a:xfrm>
          <a:prstGeom prst="rect">
            <a:avLst/>
          </a:prstGeom>
          <a:noFill/>
          <a:ln w="9525" algn="ctr">
            <a:noFill/>
            <a:miter lim="800000"/>
            <a:headEnd/>
            <a:tailEnd/>
          </a:ln>
        </p:spPr>
        <p:txBody>
          <a:bodyPr>
            <a:spAutoFit/>
          </a:bodyPr>
          <a:lstStyle/>
          <a:p>
            <a:pPr>
              <a:spcBef>
                <a:spcPct val="50000"/>
              </a:spcBef>
            </a:pPr>
            <a:r>
              <a:rPr lang="en-US"/>
              <a:t>(4.13)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0020"/>
                                        </p:tgtEl>
                                        <p:attrNameLst>
                                          <p:attrName>style.visibility</p:attrName>
                                        </p:attrNameLst>
                                      </p:cBhvr>
                                      <p:to>
                                        <p:strVal val="visible"/>
                                      </p:to>
                                    </p:set>
                                    <p:animEffect transition="in" filter="blinds(horizontal)">
                                      <p:cBhvr>
                                        <p:cTn id="7" dur="500"/>
                                        <p:tgtEl>
                                          <p:spTgt spid="4700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0029"/>
                                        </p:tgtEl>
                                        <p:attrNameLst>
                                          <p:attrName>style.visibility</p:attrName>
                                        </p:attrNameLst>
                                      </p:cBhvr>
                                      <p:to>
                                        <p:strVal val="visible"/>
                                      </p:to>
                                    </p:set>
                                    <p:animEffect transition="in" filter="blinds(horizontal)">
                                      <p:cBhvr>
                                        <p:cTn id="12" dur="500"/>
                                        <p:tgtEl>
                                          <p:spTgt spid="470029"/>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70030"/>
                                        </p:tgtEl>
                                        <p:attrNameLst>
                                          <p:attrName>style.visibility</p:attrName>
                                        </p:attrNameLst>
                                      </p:cBhvr>
                                      <p:to>
                                        <p:strVal val="visible"/>
                                      </p:to>
                                    </p:set>
                                    <p:animEffect transition="in" filter="blinds(horizontal)">
                                      <p:cBhvr>
                                        <p:cTn id="15" dur="500"/>
                                        <p:tgtEl>
                                          <p:spTgt spid="47003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70031"/>
                                        </p:tgtEl>
                                        <p:attrNameLst>
                                          <p:attrName>style.visibility</p:attrName>
                                        </p:attrNameLst>
                                      </p:cBhvr>
                                      <p:to>
                                        <p:strVal val="visible"/>
                                      </p:to>
                                    </p:set>
                                    <p:animEffect transition="in" filter="blinds(horizontal)">
                                      <p:cBhvr>
                                        <p:cTn id="18" dur="500"/>
                                        <p:tgtEl>
                                          <p:spTgt spid="470031"/>
                                        </p:tgtEl>
                                      </p:cBhvr>
                                    </p:animEffect>
                                  </p:childTnLst>
                                </p:cTn>
                              </p:par>
                              <p:par>
                                <p:cTn id="19" presetID="3" presetClass="entr" presetSubtype="10" fill="hold" nodeType="withEffect">
                                  <p:stCondLst>
                                    <p:cond delay="0"/>
                                  </p:stCondLst>
                                  <p:childTnLst>
                                    <p:set>
                                      <p:cBhvr>
                                        <p:cTn id="20" dur="1" fill="hold">
                                          <p:stCondLst>
                                            <p:cond delay="0"/>
                                          </p:stCondLst>
                                        </p:cTn>
                                        <p:tgtEl>
                                          <p:spTgt spid="470021"/>
                                        </p:tgtEl>
                                        <p:attrNameLst>
                                          <p:attrName>style.visibility</p:attrName>
                                        </p:attrNameLst>
                                      </p:cBhvr>
                                      <p:to>
                                        <p:strVal val="visible"/>
                                      </p:to>
                                    </p:set>
                                    <p:animEffect transition="in" filter="blinds(horizontal)">
                                      <p:cBhvr>
                                        <p:cTn id="21" dur="500"/>
                                        <p:tgtEl>
                                          <p:spTgt spid="470021"/>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470033"/>
                                        </p:tgtEl>
                                        <p:attrNameLst>
                                          <p:attrName>style.visibility</p:attrName>
                                        </p:attrNameLst>
                                      </p:cBhvr>
                                      <p:to>
                                        <p:strVal val="visible"/>
                                      </p:to>
                                    </p:set>
                                    <p:animEffect transition="in" filter="checkerboard(across)">
                                      <p:cBhvr>
                                        <p:cTn id="26" dur="500"/>
                                        <p:tgtEl>
                                          <p:spTgt spid="470033"/>
                                        </p:tgtEl>
                                      </p:cBhvr>
                                    </p:animEffect>
                                  </p:childTnLst>
                                </p:cTn>
                              </p:par>
                              <p:par>
                                <p:cTn id="27" presetID="5" presetClass="entr" presetSubtype="10" fill="hold" nodeType="withEffect">
                                  <p:stCondLst>
                                    <p:cond delay="0"/>
                                  </p:stCondLst>
                                  <p:childTnLst>
                                    <p:set>
                                      <p:cBhvr>
                                        <p:cTn id="28" dur="1" fill="hold">
                                          <p:stCondLst>
                                            <p:cond delay="0"/>
                                          </p:stCondLst>
                                        </p:cTn>
                                        <p:tgtEl>
                                          <p:spTgt spid="470023"/>
                                        </p:tgtEl>
                                        <p:attrNameLst>
                                          <p:attrName>style.visibility</p:attrName>
                                        </p:attrNameLst>
                                      </p:cBhvr>
                                      <p:to>
                                        <p:strVal val="visible"/>
                                      </p:to>
                                    </p:set>
                                    <p:animEffect transition="in" filter="checkerboard(across)">
                                      <p:cBhvr>
                                        <p:cTn id="29" dur="500"/>
                                        <p:tgtEl>
                                          <p:spTgt spid="470023"/>
                                        </p:tgtEl>
                                      </p:cBhvr>
                                    </p:animEffect>
                                  </p:childTnLst>
                                </p:cTn>
                              </p:par>
                              <p:par>
                                <p:cTn id="30" presetID="5" presetClass="entr" presetSubtype="10" fill="hold" grpId="0" nodeType="withEffect">
                                  <p:stCondLst>
                                    <p:cond delay="0"/>
                                  </p:stCondLst>
                                  <p:childTnLst>
                                    <p:set>
                                      <p:cBhvr>
                                        <p:cTn id="31" dur="1" fill="hold">
                                          <p:stCondLst>
                                            <p:cond delay="0"/>
                                          </p:stCondLst>
                                        </p:cTn>
                                        <p:tgtEl>
                                          <p:spTgt spid="470041"/>
                                        </p:tgtEl>
                                        <p:attrNameLst>
                                          <p:attrName>style.visibility</p:attrName>
                                        </p:attrNameLst>
                                      </p:cBhvr>
                                      <p:to>
                                        <p:strVal val="visible"/>
                                      </p:to>
                                    </p:set>
                                    <p:animEffect transition="in" filter="checkerboard(across)">
                                      <p:cBhvr>
                                        <p:cTn id="32" dur="500"/>
                                        <p:tgtEl>
                                          <p:spTgt spid="47004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70034"/>
                                        </p:tgtEl>
                                        <p:attrNameLst>
                                          <p:attrName>style.visibility</p:attrName>
                                        </p:attrNameLst>
                                      </p:cBhvr>
                                      <p:to>
                                        <p:strVal val="visible"/>
                                      </p:to>
                                    </p:set>
                                    <p:animEffect transition="in" filter="blinds(horizontal)">
                                      <p:cBhvr>
                                        <p:cTn id="37" dur="500"/>
                                        <p:tgtEl>
                                          <p:spTgt spid="470034"/>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470035"/>
                                        </p:tgtEl>
                                        <p:attrNameLst>
                                          <p:attrName>style.visibility</p:attrName>
                                        </p:attrNameLst>
                                      </p:cBhvr>
                                      <p:to>
                                        <p:strVal val="visible"/>
                                      </p:to>
                                    </p:set>
                                    <p:animEffect transition="in" filter="blinds(horizontal)">
                                      <p:cBhvr>
                                        <p:cTn id="40" dur="500"/>
                                        <p:tgtEl>
                                          <p:spTgt spid="470035"/>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nodeType="clickEffect">
                                  <p:stCondLst>
                                    <p:cond delay="0"/>
                                  </p:stCondLst>
                                  <p:childTnLst>
                                    <p:set>
                                      <p:cBhvr>
                                        <p:cTn id="44" dur="1" fill="hold">
                                          <p:stCondLst>
                                            <p:cond delay="0"/>
                                          </p:stCondLst>
                                        </p:cTn>
                                        <p:tgtEl>
                                          <p:spTgt spid="470026"/>
                                        </p:tgtEl>
                                        <p:attrNameLst>
                                          <p:attrName>style.visibility</p:attrName>
                                        </p:attrNameLst>
                                      </p:cBhvr>
                                      <p:to>
                                        <p:strVal val="visible"/>
                                      </p:to>
                                    </p:set>
                                    <p:animEffect transition="in" filter="checkerboard(across)">
                                      <p:cBhvr>
                                        <p:cTn id="45" dur="500"/>
                                        <p:tgtEl>
                                          <p:spTgt spid="470026"/>
                                        </p:tgtEl>
                                      </p:cBhvr>
                                    </p:animEffect>
                                  </p:childTnLst>
                                </p:cTn>
                              </p:par>
                              <p:par>
                                <p:cTn id="46" presetID="5" presetClass="entr" presetSubtype="10" fill="hold" grpId="0" nodeType="withEffect">
                                  <p:stCondLst>
                                    <p:cond delay="0"/>
                                  </p:stCondLst>
                                  <p:childTnLst>
                                    <p:set>
                                      <p:cBhvr>
                                        <p:cTn id="47" dur="1" fill="hold">
                                          <p:stCondLst>
                                            <p:cond delay="0"/>
                                          </p:stCondLst>
                                        </p:cTn>
                                        <p:tgtEl>
                                          <p:spTgt spid="470036"/>
                                        </p:tgtEl>
                                        <p:attrNameLst>
                                          <p:attrName>style.visibility</p:attrName>
                                        </p:attrNameLst>
                                      </p:cBhvr>
                                      <p:to>
                                        <p:strVal val="visible"/>
                                      </p:to>
                                    </p:set>
                                    <p:animEffect transition="in" filter="checkerboard(across)">
                                      <p:cBhvr>
                                        <p:cTn id="48" dur="500"/>
                                        <p:tgtEl>
                                          <p:spTgt spid="470036"/>
                                        </p:tgtEl>
                                      </p:cBhvr>
                                    </p:animEffect>
                                  </p:childTnLst>
                                </p:cTn>
                              </p:par>
                              <p:par>
                                <p:cTn id="49" presetID="5" presetClass="entr" presetSubtype="10" fill="hold" grpId="0" nodeType="withEffect">
                                  <p:stCondLst>
                                    <p:cond delay="0"/>
                                  </p:stCondLst>
                                  <p:childTnLst>
                                    <p:set>
                                      <p:cBhvr>
                                        <p:cTn id="50" dur="1" fill="hold">
                                          <p:stCondLst>
                                            <p:cond delay="0"/>
                                          </p:stCondLst>
                                        </p:cTn>
                                        <p:tgtEl>
                                          <p:spTgt spid="470040"/>
                                        </p:tgtEl>
                                        <p:attrNameLst>
                                          <p:attrName>style.visibility</p:attrName>
                                        </p:attrNameLst>
                                      </p:cBhvr>
                                      <p:to>
                                        <p:strVal val="visible"/>
                                      </p:to>
                                    </p:set>
                                    <p:animEffect transition="in" filter="checkerboard(across)">
                                      <p:cBhvr>
                                        <p:cTn id="51" dur="500"/>
                                        <p:tgtEl>
                                          <p:spTgt spid="470040"/>
                                        </p:tgtEl>
                                      </p:cBhvr>
                                    </p:animEffect>
                                  </p:childTnLst>
                                </p:cTn>
                              </p:par>
                              <p:par>
                                <p:cTn id="52" presetID="5" presetClass="entr" presetSubtype="10" fill="hold" nodeType="withEffect">
                                  <p:stCondLst>
                                    <p:cond delay="0"/>
                                  </p:stCondLst>
                                  <p:childTnLst>
                                    <p:set>
                                      <p:cBhvr>
                                        <p:cTn id="53" dur="1" fill="hold">
                                          <p:stCondLst>
                                            <p:cond delay="0"/>
                                          </p:stCondLst>
                                        </p:cTn>
                                        <p:tgtEl>
                                          <p:spTgt spid="470037"/>
                                        </p:tgtEl>
                                        <p:attrNameLst>
                                          <p:attrName>style.visibility</p:attrName>
                                        </p:attrNameLst>
                                      </p:cBhvr>
                                      <p:to>
                                        <p:strVal val="visible"/>
                                      </p:to>
                                    </p:set>
                                    <p:animEffect transition="in" filter="checkerboard(across)">
                                      <p:cBhvr>
                                        <p:cTn id="54" dur="500"/>
                                        <p:tgtEl>
                                          <p:spTgt spid="470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20" grpId="0"/>
      <p:bldP spid="470029" grpId="0"/>
      <p:bldP spid="470030" grpId="0"/>
      <p:bldP spid="470031" grpId="0" animBg="1"/>
      <p:bldP spid="470033" grpId="0" animBg="1"/>
      <p:bldP spid="470034" grpId="0" animBg="1"/>
      <p:bldP spid="470035" grpId="0"/>
      <p:bldP spid="470036" grpId="0"/>
      <p:bldP spid="470040" grpId="0"/>
      <p:bldP spid="47004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40" name="Text Box 4"/>
          <p:cNvSpPr txBox="1">
            <a:spLocks noChangeArrowheads="1"/>
          </p:cNvSpPr>
          <p:nvPr/>
        </p:nvSpPr>
        <p:spPr bwMode="auto">
          <a:xfrm>
            <a:off x="381000" y="381000"/>
            <a:ext cx="3733800" cy="457200"/>
          </a:xfrm>
          <a:prstGeom prst="rect">
            <a:avLst/>
          </a:prstGeom>
          <a:noFill/>
          <a:ln w="9525">
            <a:noFill/>
            <a:miter lim="800000"/>
            <a:headEnd/>
            <a:tailEnd/>
          </a:ln>
        </p:spPr>
        <p:txBody>
          <a:bodyPr>
            <a:spAutoFit/>
          </a:bodyPr>
          <a:lstStyle/>
          <a:p>
            <a:pPr algn="l">
              <a:spcBef>
                <a:spcPct val="50000"/>
              </a:spcBef>
            </a:pPr>
            <a:r>
              <a:rPr lang="en-US" sz="2400" b="1">
                <a:latin typeface="VNI-Times" pitchFamily="2" charset="0"/>
              </a:rPr>
              <a:t>* </a:t>
            </a:r>
            <a:r>
              <a:rPr lang="en-US" sz="2400" b="1" u="sng">
                <a:latin typeface="VNI-Times" pitchFamily="2" charset="0"/>
              </a:rPr>
              <a:t>Chuù yù</a:t>
            </a:r>
            <a:r>
              <a:rPr lang="en-US" u="sng">
                <a:latin typeface="VNI-Times" pitchFamily="2" charset="0"/>
              </a:rPr>
              <a:t> :</a:t>
            </a:r>
          </a:p>
        </p:txBody>
      </p:sp>
      <p:graphicFrame>
        <p:nvGraphicFramePr>
          <p:cNvPr id="475141" name="Object 5"/>
          <p:cNvGraphicFramePr>
            <a:graphicFrameLocks noGrp="1" noChangeAspect="1"/>
          </p:cNvGraphicFramePr>
          <p:nvPr>
            <p:ph sz="quarter" idx="1"/>
          </p:nvPr>
        </p:nvGraphicFramePr>
        <p:xfrm>
          <a:off x="2895600" y="792163"/>
          <a:ext cx="3200400" cy="579437"/>
        </p:xfrm>
        <a:graphic>
          <a:graphicData uri="http://schemas.openxmlformats.org/presentationml/2006/ole">
            <mc:AlternateContent xmlns:mc="http://schemas.openxmlformats.org/markup-compatibility/2006">
              <mc:Choice xmlns:v="urn:schemas-microsoft-com:vml" Requires="v">
                <p:oleObj name="Equation" r:id="rId2" imgW="1333440" imgH="241200" progId="Equation.DSMT4">
                  <p:embed/>
                </p:oleObj>
              </mc:Choice>
              <mc:Fallback>
                <p:oleObj name="Equation" r:id="rId2" imgW="1333440" imgH="241200" progId="Equation.DSMT4">
                  <p:embed/>
                  <p:pic>
                    <p:nvPicPr>
                      <p:cNvPr id="475141"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792163"/>
                        <a:ext cx="3200400" cy="579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5143" name="Object 7"/>
          <p:cNvGraphicFramePr>
            <a:graphicFrameLocks noGrp="1" noChangeAspect="1"/>
          </p:cNvGraphicFramePr>
          <p:nvPr>
            <p:ph sz="quarter" idx="2"/>
          </p:nvPr>
        </p:nvGraphicFramePr>
        <p:xfrm>
          <a:off x="2971800" y="1752600"/>
          <a:ext cx="2032000" cy="906463"/>
        </p:xfrm>
        <a:graphic>
          <a:graphicData uri="http://schemas.openxmlformats.org/presentationml/2006/ole">
            <mc:AlternateContent xmlns:mc="http://schemas.openxmlformats.org/markup-compatibility/2006">
              <mc:Choice xmlns:v="urn:schemas-microsoft-com:vml" Requires="v">
                <p:oleObj name="Equation" r:id="rId4" imgW="939600" imgH="419040" progId="Equation.DSMT4">
                  <p:embed/>
                </p:oleObj>
              </mc:Choice>
              <mc:Fallback>
                <p:oleObj name="Equation" r:id="rId4" imgW="939600" imgH="419040" progId="Equation.DSMT4">
                  <p:embed/>
                  <p:pic>
                    <p:nvPicPr>
                      <p:cNvPr id="475143"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1752600"/>
                        <a:ext cx="2032000" cy="906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5146" name="Object 10"/>
          <p:cNvGraphicFramePr>
            <a:graphicFrameLocks noGrp="1" noChangeAspect="1"/>
          </p:cNvGraphicFramePr>
          <p:nvPr>
            <p:ph sz="quarter" idx="3"/>
          </p:nvPr>
        </p:nvGraphicFramePr>
        <p:xfrm>
          <a:off x="3124200" y="3429000"/>
          <a:ext cx="3429000" cy="1022350"/>
        </p:xfrm>
        <a:graphic>
          <a:graphicData uri="http://schemas.openxmlformats.org/presentationml/2006/ole">
            <mc:AlternateContent xmlns:mc="http://schemas.openxmlformats.org/markup-compatibility/2006">
              <mc:Choice xmlns:v="urn:schemas-microsoft-com:vml" Requires="v">
                <p:oleObj name="Equation" r:id="rId6" imgW="1663560" imgH="495000" progId="Equation.DSMT4">
                  <p:embed/>
                </p:oleObj>
              </mc:Choice>
              <mc:Fallback>
                <p:oleObj name="Equation" r:id="rId6" imgW="1663560" imgH="495000" progId="Equation.DSMT4">
                  <p:embed/>
                  <p:pic>
                    <p:nvPicPr>
                      <p:cNvPr id="475146"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4200" y="3429000"/>
                        <a:ext cx="3429000" cy="1022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5149" name="Object 13"/>
          <p:cNvGraphicFramePr>
            <a:graphicFrameLocks noGrp="1" noChangeAspect="1"/>
          </p:cNvGraphicFramePr>
          <p:nvPr>
            <p:ph sz="quarter" idx="4"/>
          </p:nvPr>
        </p:nvGraphicFramePr>
        <p:xfrm>
          <a:off x="1295400" y="4419600"/>
          <a:ext cx="3886200" cy="915988"/>
        </p:xfrm>
        <a:graphic>
          <a:graphicData uri="http://schemas.openxmlformats.org/presentationml/2006/ole">
            <mc:AlternateContent xmlns:mc="http://schemas.openxmlformats.org/markup-compatibility/2006">
              <mc:Choice xmlns:v="urn:schemas-microsoft-com:vml" Requires="v">
                <p:oleObj name="Equation" r:id="rId8" imgW="1777680" imgH="419040" progId="Equation.DSMT4">
                  <p:embed/>
                </p:oleObj>
              </mc:Choice>
              <mc:Fallback>
                <p:oleObj name="Equation" r:id="rId8" imgW="1777680" imgH="419040" progId="Equation.DSMT4">
                  <p:embed/>
                  <p:pic>
                    <p:nvPicPr>
                      <p:cNvPr id="475149"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95400" y="4419600"/>
                        <a:ext cx="3886200" cy="915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5152" name="Object 16"/>
          <p:cNvGraphicFramePr>
            <a:graphicFrameLocks noChangeAspect="1"/>
          </p:cNvGraphicFramePr>
          <p:nvPr/>
        </p:nvGraphicFramePr>
        <p:xfrm>
          <a:off x="5334000" y="4419600"/>
          <a:ext cx="1524000" cy="866775"/>
        </p:xfrm>
        <a:graphic>
          <a:graphicData uri="http://schemas.openxmlformats.org/presentationml/2006/ole">
            <mc:AlternateContent xmlns:mc="http://schemas.openxmlformats.org/markup-compatibility/2006">
              <mc:Choice xmlns:v="urn:schemas-microsoft-com:vml" Requires="v">
                <p:oleObj name="Equation" r:id="rId10" imgW="736560" imgH="419040" progId="Equation.DSMT4">
                  <p:embed/>
                </p:oleObj>
              </mc:Choice>
              <mc:Fallback>
                <p:oleObj name="Equation" r:id="rId10" imgW="736560" imgH="419040" progId="Equation.DSMT4">
                  <p:embed/>
                  <p:pic>
                    <p:nvPicPr>
                      <p:cNvPr id="475152"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34000" y="4419600"/>
                        <a:ext cx="1524000" cy="866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5153" name="Object 17"/>
          <p:cNvGraphicFramePr>
            <a:graphicFrameLocks noChangeAspect="1"/>
          </p:cNvGraphicFramePr>
          <p:nvPr/>
        </p:nvGraphicFramePr>
        <p:xfrm>
          <a:off x="5791200" y="5384800"/>
          <a:ext cx="1066800" cy="787400"/>
        </p:xfrm>
        <a:graphic>
          <a:graphicData uri="http://schemas.openxmlformats.org/presentationml/2006/ole">
            <mc:AlternateContent xmlns:mc="http://schemas.openxmlformats.org/markup-compatibility/2006">
              <mc:Choice xmlns:v="urn:schemas-microsoft-com:vml" Requires="v">
                <p:oleObj name="Equation" r:id="rId12" imgW="533160" imgH="393480" progId="Equation.DSMT4">
                  <p:embed/>
                </p:oleObj>
              </mc:Choice>
              <mc:Fallback>
                <p:oleObj name="Equation" r:id="rId12" imgW="533160" imgH="393480" progId="Equation.DSMT4">
                  <p:embed/>
                  <p:pic>
                    <p:nvPicPr>
                      <p:cNvPr id="475153" name="Object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91200" y="5384800"/>
                        <a:ext cx="1066800" cy="787400"/>
                      </a:xfrm>
                      <a:prstGeom prst="rect">
                        <a:avLst/>
                      </a:prstGeom>
                      <a:noFill/>
                      <a:ln w="9525">
                        <a:solidFill>
                          <a:srgbClr val="CC99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5155" name="Text Box 19"/>
          <p:cNvSpPr txBox="1">
            <a:spLocks noChangeArrowheads="1"/>
          </p:cNvSpPr>
          <p:nvPr/>
        </p:nvSpPr>
        <p:spPr bwMode="auto">
          <a:xfrm>
            <a:off x="1905000" y="457200"/>
            <a:ext cx="2514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Vôùi 1 kmol khí </a:t>
            </a:r>
          </a:p>
        </p:txBody>
      </p:sp>
      <p:sp>
        <p:nvSpPr>
          <p:cNvPr id="475156" name="Line 20"/>
          <p:cNvSpPr>
            <a:spLocks noChangeShapeType="1"/>
          </p:cNvSpPr>
          <p:nvPr/>
        </p:nvSpPr>
        <p:spPr bwMode="auto">
          <a:xfrm>
            <a:off x="1600200" y="1066800"/>
            <a:ext cx="685800" cy="0"/>
          </a:xfrm>
          <a:prstGeom prst="line">
            <a:avLst/>
          </a:prstGeom>
          <a:noFill/>
          <a:ln w="9525">
            <a:solidFill>
              <a:schemeClr val="tx1"/>
            </a:solidFill>
            <a:round/>
            <a:headEnd/>
            <a:tailEnd type="triangle" w="med" len="med"/>
          </a:ln>
        </p:spPr>
        <p:txBody>
          <a:bodyPr/>
          <a:lstStyle/>
          <a:p>
            <a:endParaRPr lang="en-US"/>
          </a:p>
        </p:txBody>
      </p:sp>
      <p:sp>
        <p:nvSpPr>
          <p:cNvPr id="475157" name="Text Box 21"/>
          <p:cNvSpPr txBox="1">
            <a:spLocks noChangeArrowheads="1"/>
          </p:cNvSpPr>
          <p:nvPr/>
        </p:nvSpPr>
        <p:spPr bwMode="auto">
          <a:xfrm>
            <a:off x="6477000" y="1447800"/>
            <a:ext cx="1447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(4.14)</a:t>
            </a:r>
          </a:p>
        </p:txBody>
      </p:sp>
      <p:sp>
        <p:nvSpPr>
          <p:cNvPr id="475158" name="Text Box 22"/>
          <p:cNvSpPr txBox="1">
            <a:spLocks noChangeArrowheads="1"/>
          </p:cNvSpPr>
          <p:nvPr/>
        </p:nvSpPr>
        <p:spPr bwMode="auto">
          <a:xfrm>
            <a:off x="1828800" y="1295400"/>
            <a:ext cx="2743200" cy="457200"/>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  </a:t>
            </a:r>
            <a:r>
              <a:rPr lang="en-US" sz="2400">
                <a:latin typeface="VNI-Times" pitchFamily="2" charset="0"/>
              </a:rPr>
              <a:t>+ Vôùi m (kg) </a:t>
            </a:r>
          </a:p>
        </p:txBody>
      </p:sp>
      <p:sp>
        <p:nvSpPr>
          <p:cNvPr id="475159" name="Line 23"/>
          <p:cNvSpPr>
            <a:spLocks noChangeShapeType="1"/>
          </p:cNvSpPr>
          <p:nvPr/>
        </p:nvSpPr>
        <p:spPr bwMode="auto">
          <a:xfrm>
            <a:off x="1600200" y="2209800"/>
            <a:ext cx="685800" cy="0"/>
          </a:xfrm>
          <a:prstGeom prst="line">
            <a:avLst/>
          </a:prstGeom>
          <a:noFill/>
          <a:ln w="9525">
            <a:solidFill>
              <a:schemeClr val="tx1"/>
            </a:solidFill>
            <a:round/>
            <a:headEnd/>
            <a:tailEnd type="triangle" w="med" len="med"/>
          </a:ln>
        </p:spPr>
        <p:txBody>
          <a:bodyPr/>
          <a:lstStyle/>
          <a:p>
            <a:endParaRPr lang="en-US"/>
          </a:p>
        </p:txBody>
      </p:sp>
      <p:sp>
        <p:nvSpPr>
          <p:cNvPr id="475160" name="Line 24"/>
          <p:cNvSpPr>
            <a:spLocks noChangeShapeType="1"/>
          </p:cNvSpPr>
          <p:nvPr/>
        </p:nvSpPr>
        <p:spPr bwMode="auto">
          <a:xfrm>
            <a:off x="6248400" y="762000"/>
            <a:ext cx="0" cy="1676400"/>
          </a:xfrm>
          <a:prstGeom prst="line">
            <a:avLst/>
          </a:prstGeom>
          <a:noFill/>
          <a:ln w="9525">
            <a:solidFill>
              <a:schemeClr val="tx1"/>
            </a:solidFill>
            <a:round/>
            <a:headEnd/>
            <a:tailEnd/>
          </a:ln>
        </p:spPr>
        <p:txBody>
          <a:bodyPr/>
          <a:lstStyle/>
          <a:p>
            <a:endParaRPr lang="en-US"/>
          </a:p>
        </p:txBody>
      </p:sp>
      <p:sp>
        <p:nvSpPr>
          <p:cNvPr id="475161" name="Text Box 25"/>
          <p:cNvSpPr txBox="1">
            <a:spLocks noChangeArrowheads="1"/>
          </p:cNvSpPr>
          <p:nvPr/>
        </p:nvSpPr>
        <p:spPr bwMode="auto">
          <a:xfrm>
            <a:off x="609600" y="2667000"/>
            <a:ext cx="7924800" cy="822325"/>
          </a:xfrm>
          <a:prstGeom prst="rect">
            <a:avLst/>
          </a:prstGeom>
          <a:noFill/>
          <a:ln w="9525">
            <a:noFill/>
            <a:miter lim="800000"/>
            <a:headEnd/>
            <a:tailEnd/>
          </a:ln>
        </p:spPr>
        <p:txBody>
          <a:bodyPr>
            <a:spAutoFit/>
          </a:bodyPr>
          <a:lstStyle/>
          <a:p>
            <a:pPr algn="l">
              <a:spcBef>
                <a:spcPct val="50000"/>
              </a:spcBef>
            </a:pPr>
            <a:r>
              <a:rPr lang="en-US" sz="2400" b="1" u="sng">
                <a:latin typeface="VNI-Times" pitchFamily="2" charset="0"/>
              </a:rPr>
              <a:t>ÖÙng duïng cuï theå</a:t>
            </a:r>
            <a:r>
              <a:rPr lang="en-US" sz="2400">
                <a:latin typeface="VNI-Times" pitchFamily="2" charset="0"/>
              </a:rPr>
              <a:t> : Xeùt moät quaù trình caân baèng vaø tính coâng vaø nhieät maø heä nhaä ñöôïc trong quaù trình ñoù .</a:t>
            </a:r>
          </a:p>
        </p:txBody>
      </p:sp>
      <p:sp>
        <p:nvSpPr>
          <p:cNvPr id="475163" name="Text Box 27"/>
          <p:cNvSpPr txBox="1">
            <a:spLocks noChangeArrowheads="1"/>
          </p:cNvSpPr>
          <p:nvPr/>
        </p:nvSpPr>
        <p:spPr bwMode="auto">
          <a:xfrm>
            <a:off x="685800" y="3657600"/>
            <a:ext cx="2133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1) </a:t>
            </a:r>
            <a:r>
              <a:rPr lang="en-US" sz="2400" u="sng">
                <a:latin typeface="VNI-Times" pitchFamily="2" charset="0"/>
              </a:rPr>
              <a:t>Ñaúng tích</a:t>
            </a:r>
            <a:r>
              <a:rPr lang="en-US" sz="2400">
                <a:latin typeface="VNI-Times" pitchFamily="2" charset="0"/>
              </a:rPr>
              <a:t> :</a:t>
            </a:r>
          </a:p>
        </p:txBody>
      </p:sp>
      <p:sp>
        <p:nvSpPr>
          <p:cNvPr id="475164" name="Text Box 28"/>
          <p:cNvSpPr txBox="1">
            <a:spLocks noChangeArrowheads="1"/>
          </p:cNvSpPr>
          <p:nvPr/>
        </p:nvSpPr>
        <p:spPr bwMode="auto">
          <a:xfrm>
            <a:off x="7162800" y="3657600"/>
            <a:ext cx="9906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(1)</a:t>
            </a:r>
          </a:p>
        </p:txBody>
      </p:sp>
      <p:sp>
        <p:nvSpPr>
          <p:cNvPr id="475166" name="Text Box 30"/>
          <p:cNvSpPr txBox="1">
            <a:spLocks noChangeArrowheads="1"/>
          </p:cNvSpPr>
          <p:nvPr/>
        </p:nvSpPr>
        <p:spPr bwMode="auto">
          <a:xfrm>
            <a:off x="2590800" y="3886200"/>
            <a:ext cx="3810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a:t>
            </a:r>
          </a:p>
        </p:txBody>
      </p:sp>
      <p:sp>
        <p:nvSpPr>
          <p:cNvPr id="475167" name="Text Box 31"/>
          <p:cNvSpPr txBox="1">
            <a:spLocks noChangeArrowheads="1"/>
          </p:cNvSpPr>
          <p:nvPr/>
        </p:nvSpPr>
        <p:spPr bwMode="auto">
          <a:xfrm>
            <a:off x="2565816" y="4114800"/>
            <a:ext cx="1676400" cy="457200"/>
          </a:xfrm>
          <a:prstGeom prst="rect">
            <a:avLst/>
          </a:prstGeom>
          <a:noFill/>
          <a:ln w="9525">
            <a:noFill/>
            <a:miter lim="800000"/>
            <a:headEnd/>
            <a:tailEnd/>
          </a:ln>
        </p:spPr>
        <p:txBody>
          <a:bodyPr>
            <a:spAutoFit/>
          </a:bodyPr>
          <a:lstStyle/>
          <a:p>
            <a:pPr algn="l">
              <a:spcBef>
                <a:spcPct val="50000"/>
              </a:spcBef>
            </a:pPr>
            <a:r>
              <a:rPr lang="en-US" dirty="0">
                <a:latin typeface="VNI-Times" pitchFamily="2" charset="0"/>
              </a:rPr>
              <a:t>+ </a:t>
            </a:r>
            <a:r>
              <a:rPr lang="en-US" sz="2400" dirty="0">
                <a:latin typeface="VNI-Times" pitchFamily="2" charset="0"/>
              </a:rPr>
              <a:t>Ng/</a:t>
            </a:r>
            <a:r>
              <a:rPr lang="en-US" sz="2400" dirty="0" err="1">
                <a:latin typeface="VNI-Times" pitchFamily="2" charset="0"/>
              </a:rPr>
              <a:t>lyù</a:t>
            </a:r>
            <a:r>
              <a:rPr lang="en-US" sz="2400" dirty="0">
                <a:latin typeface="VNI-Times" pitchFamily="2" charset="0"/>
              </a:rPr>
              <a:t> I:</a:t>
            </a:r>
          </a:p>
        </p:txBody>
      </p:sp>
      <p:sp>
        <p:nvSpPr>
          <p:cNvPr id="160789" name="Text Box 32"/>
          <p:cNvSpPr txBox="1">
            <a:spLocks noChangeArrowheads="1"/>
          </p:cNvSpPr>
          <p:nvPr/>
        </p:nvSpPr>
        <p:spPr bwMode="auto">
          <a:xfrm>
            <a:off x="2689225" y="6088063"/>
            <a:ext cx="184150" cy="10064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(1)</a:t>
            </a:r>
          </a:p>
        </p:txBody>
      </p:sp>
      <p:sp>
        <p:nvSpPr>
          <p:cNvPr id="475169" name="Text Box 33"/>
          <p:cNvSpPr txBox="1">
            <a:spLocks noChangeArrowheads="1"/>
          </p:cNvSpPr>
          <p:nvPr/>
        </p:nvSpPr>
        <p:spPr bwMode="auto">
          <a:xfrm>
            <a:off x="2286000" y="5318125"/>
            <a:ext cx="8382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(1)</a:t>
            </a:r>
          </a:p>
        </p:txBody>
      </p:sp>
      <p:graphicFrame>
        <p:nvGraphicFramePr>
          <p:cNvPr id="475171" name="Object 35"/>
          <p:cNvGraphicFramePr>
            <a:graphicFrameLocks noChangeAspect="1"/>
          </p:cNvGraphicFramePr>
          <p:nvPr/>
        </p:nvGraphicFramePr>
        <p:xfrm>
          <a:off x="2819400" y="5410200"/>
          <a:ext cx="1981200" cy="785813"/>
        </p:xfrm>
        <a:graphic>
          <a:graphicData uri="http://schemas.openxmlformats.org/presentationml/2006/ole">
            <mc:AlternateContent xmlns:mc="http://schemas.openxmlformats.org/markup-compatibility/2006">
              <mc:Choice xmlns:v="urn:schemas-microsoft-com:vml" Requires="v">
                <p:oleObj name="Equation" r:id="rId14" imgW="1054080" imgH="419040" progId="Equation.DSMT4">
                  <p:embed/>
                </p:oleObj>
              </mc:Choice>
              <mc:Fallback>
                <p:oleObj name="Equation" r:id="rId14" imgW="1054080" imgH="419040" progId="Equation.DSMT4">
                  <p:embed/>
                  <p:pic>
                    <p:nvPicPr>
                      <p:cNvPr id="475171" name="Object 3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19400" y="5410200"/>
                        <a:ext cx="1981200" cy="785813"/>
                      </a:xfrm>
                      <a:prstGeom prst="rect">
                        <a:avLst/>
                      </a:prstGeom>
                      <a:solidFill>
                        <a:srgbClr val="FFFF99"/>
                      </a:solidFill>
                      <a:ln w="9525">
                        <a:solidFill>
                          <a:srgbClr val="FF0000"/>
                        </a:solidFill>
                        <a:miter lim="800000"/>
                        <a:headEnd/>
                        <a:tailEnd/>
                      </a:ln>
                    </p:spPr>
                  </p:pic>
                </p:oleObj>
              </mc:Fallback>
            </mc:AlternateContent>
          </a:graphicData>
        </a:graphic>
      </p:graphicFrame>
      <p:sp>
        <p:nvSpPr>
          <p:cNvPr id="475172" name="Line 36"/>
          <p:cNvSpPr>
            <a:spLocks noChangeShapeType="1"/>
          </p:cNvSpPr>
          <p:nvPr/>
        </p:nvSpPr>
        <p:spPr bwMode="auto">
          <a:xfrm flipV="1">
            <a:off x="2667000" y="4953000"/>
            <a:ext cx="381000" cy="457200"/>
          </a:xfrm>
          <a:prstGeom prst="line">
            <a:avLst/>
          </a:prstGeom>
          <a:noFill/>
          <a:ln w="9525">
            <a:solidFill>
              <a:schemeClr val="tx1"/>
            </a:solidFill>
            <a:prstDash val="dash"/>
            <a:round/>
            <a:headEnd/>
            <a:tailEnd type="arrow" w="med" len="med"/>
          </a:ln>
        </p:spPr>
        <p:txBody>
          <a:bodyPr/>
          <a:lstStyle/>
          <a:p>
            <a:endParaRPr lang="en-US"/>
          </a:p>
        </p:txBody>
      </p:sp>
      <p:sp>
        <p:nvSpPr>
          <p:cNvPr id="475173" name="Line 37"/>
          <p:cNvSpPr>
            <a:spLocks noChangeShapeType="1"/>
          </p:cNvSpPr>
          <p:nvPr/>
        </p:nvSpPr>
        <p:spPr bwMode="auto">
          <a:xfrm flipV="1">
            <a:off x="3657600" y="5029200"/>
            <a:ext cx="0" cy="457200"/>
          </a:xfrm>
          <a:prstGeom prst="line">
            <a:avLst/>
          </a:prstGeom>
          <a:noFill/>
          <a:ln w="9525">
            <a:solidFill>
              <a:schemeClr val="tx1"/>
            </a:solidFill>
            <a:prstDash val="dash"/>
            <a:round/>
            <a:headEnd/>
            <a:tailEnd type="arrow" w="med" len="med"/>
          </a:ln>
        </p:spPr>
        <p:txBody>
          <a:bodyPr/>
          <a:lstStyle/>
          <a:p>
            <a:endParaRPr lang="en-US"/>
          </a:p>
        </p:txBody>
      </p:sp>
      <p:sp>
        <p:nvSpPr>
          <p:cNvPr id="475174" name="Text Box 38"/>
          <p:cNvSpPr txBox="1">
            <a:spLocks noChangeArrowheads="1"/>
          </p:cNvSpPr>
          <p:nvPr/>
        </p:nvSpPr>
        <p:spPr bwMode="auto">
          <a:xfrm>
            <a:off x="5029200" y="5486400"/>
            <a:ext cx="9144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Ñaët :</a:t>
            </a:r>
          </a:p>
        </p:txBody>
      </p:sp>
      <p:sp>
        <p:nvSpPr>
          <p:cNvPr id="475175" name="Text Box 39"/>
          <p:cNvSpPr txBox="1">
            <a:spLocks noChangeArrowheads="1"/>
          </p:cNvSpPr>
          <p:nvPr/>
        </p:nvSpPr>
        <p:spPr bwMode="auto">
          <a:xfrm>
            <a:off x="7086600" y="5257800"/>
            <a:ext cx="2057400" cy="1096963"/>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Nhieät dung phaân töû ñaúng tích.</a:t>
            </a:r>
          </a:p>
        </p:txBody>
      </p:sp>
      <p:sp>
        <p:nvSpPr>
          <p:cNvPr id="475176" name="Line 40"/>
          <p:cNvSpPr>
            <a:spLocks noChangeShapeType="1"/>
          </p:cNvSpPr>
          <p:nvPr/>
        </p:nvSpPr>
        <p:spPr bwMode="auto">
          <a:xfrm flipV="1">
            <a:off x="5486400" y="4953000"/>
            <a:ext cx="0" cy="457200"/>
          </a:xfrm>
          <a:prstGeom prst="line">
            <a:avLst/>
          </a:prstGeom>
          <a:noFill/>
          <a:ln w="9525">
            <a:solidFill>
              <a:schemeClr val="tx1"/>
            </a:solidFill>
            <a:prstDash val="dash"/>
            <a:round/>
            <a:headEnd/>
            <a:tailEnd type="arrow" w="med" len="med"/>
          </a:ln>
        </p:spPr>
        <p:txBody>
          <a:bodyPr/>
          <a:lstStyle/>
          <a:p>
            <a:endParaRPr lang="en-US"/>
          </a:p>
        </p:txBody>
      </p:sp>
      <p:sp>
        <p:nvSpPr>
          <p:cNvPr id="475177" name="Text Box 41"/>
          <p:cNvSpPr txBox="1">
            <a:spLocks noChangeArrowheads="1"/>
          </p:cNvSpPr>
          <p:nvPr/>
        </p:nvSpPr>
        <p:spPr bwMode="auto">
          <a:xfrm>
            <a:off x="7239000" y="4572000"/>
            <a:ext cx="12954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(4.15)</a:t>
            </a:r>
          </a:p>
        </p:txBody>
      </p:sp>
      <p:sp>
        <p:nvSpPr>
          <p:cNvPr id="160797" name="AutoShape 42"/>
          <p:cNvSpPr>
            <a:spLocks/>
          </p:cNvSpPr>
          <p:nvPr/>
        </p:nvSpPr>
        <p:spPr bwMode="auto">
          <a:xfrm>
            <a:off x="7010400" y="5486400"/>
            <a:ext cx="76200" cy="762000"/>
          </a:xfrm>
          <a:prstGeom prst="leftBrace">
            <a:avLst>
              <a:gd name="adj1" fmla="val 83333"/>
              <a:gd name="adj2" fmla="val 50000"/>
            </a:avLst>
          </a:prstGeom>
          <a:noFill/>
          <a:ln w="9525">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5155"/>
                                        </p:tgtEl>
                                        <p:attrNameLst>
                                          <p:attrName>style.visibility</p:attrName>
                                        </p:attrNameLst>
                                      </p:cBhvr>
                                      <p:to>
                                        <p:strVal val="visible"/>
                                      </p:to>
                                    </p:set>
                                    <p:animEffect transition="in" filter="blinds(horizontal)">
                                      <p:cBhvr>
                                        <p:cTn id="7" dur="500"/>
                                        <p:tgtEl>
                                          <p:spTgt spid="47515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75140"/>
                                        </p:tgtEl>
                                        <p:attrNameLst>
                                          <p:attrName>style.visibility</p:attrName>
                                        </p:attrNameLst>
                                      </p:cBhvr>
                                      <p:to>
                                        <p:strVal val="visible"/>
                                      </p:to>
                                    </p:set>
                                    <p:animEffect transition="in" filter="blinds(horizontal)">
                                      <p:cBhvr>
                                        <p:cTn id="10" dur="500"/>
                                        <p:tgtEl>
                                          <p:spTgt spid="47514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75156"/>
                                        </p:tgtEl>
                                        <p:attrNameLst>
                                          <p:attrName>style.visibility</p:attrName>
                                        </p:attrNameLst>
                                      </p:cBhvr>
                                      <p:to>
                                        <p:strVal val="visible"/>
                                      </p:to>
                                    </p:set>
                                    <p:animEffect transition="in" filter="blinds(horizontal)">
                                      <p:cBhvr>
                                        <p:cTn id="15" dur="500"/>
                                        <p:tgtEl>
                                          <p:spTgt spid="475156"/>
                                        </p:tgtEl>
                                      </p:cBhvr>
                                    </p:animEffect>
                                  </p:childTnLst>
                                </p:cTn>
                              </p:par>
                              <p:par>
                                <p:cTn id="16" presetID="3" presetClass="entr" presetSubtype="10" fill="hold" nodeType="withEffect">
                                  <p:stCondLst>
                                    <p:cond delay="0"/>
                                  </p:stCondLst>
                                  <p:childTnLst>
                                    <p:set>
                                      <p:cBhvr>
                                        <p:cTn id="17" dur="1" fill="hold">
                                          <p:stCondLst>
                                            <p:cond delay="0"/>
                                          </p:stCondLst>
                                        </p:cTn>
                                        <p:tgtEl>
                                          <p:spTgt spid="475141"/>
                                        </p:tgtEl>
                                        <p:attrNameLst>
                                          <p:attrName>style.visibility</p:attrName>
                                        </p:attrNameLst>
                                      </p:cBhvr>
                                      <p:to>
                                        <p:strVal val="visible"/>
                                      </p:to>
                                    </p:set>
                                    <p:animEffect transition="in" filter="blinds(horizontal)">
                                      <p:cBhvr>
                                        <p:cTn id="18" dur="500"/>
                                        <p:tgtEl>
                                          <p:spTgt spid="475141"/>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75158"/>
                                        </p:tgtEl>
                                        <p:attrNameLst>
                                          <p:attrName>style.visibility</p:attrName>
                                        </p:attrNameLst>
                                      </p:cBhvr>
                                      <p:to>
                                        <p:strVal val="visible"/>
                                      </p:to>
                                    </p:set>
                                    <p:animEffect transition="in" filter="blinds(horizontal)">
                                      <p:cBhvr>
                                        <p:cTn id="23" dur="500"/>
                                        <p:tgtEl>
                                          <p:spTgt spid="475158"/>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475159"/>
                                        </p:tgtEl>
                                        <p:attrNameLst>
                                          <p:attrName>style.visibility</p:attrName>
                                        </p:attrNameLst>
                                      </p:cBhvr>
                                      <p:to>
                                        <p:strVal val="visible"/>
                                      </p:to>
                                    </p:set>
                                    <p:animEffect transition="in" filter="blinds(horizontal)">
                                      <p:cBhvr>
                                        <p:cTn id="26" dur="500"/>
                                        <p:tgtEl>
                                          <p:spTgt spid="475159"/>
                                        </p:tgtEl>
                                      </p:cBhvr>
                                    </p:animEffect>
                                  </p:childTnLst>
                                </p:cTn>
                              </p:par>
                              <p:par>
                                <p:cTn id="27" presetID="3" presetClass="entr" presetSubtype="10" fill="hold" nodeType="withEffect">
                                  <p:stCondLst>
                                    <p:cond delay="0"/>
                                  </p:stCondLst>
                                  <p:childTnLst>
                                    <p:set>
                                      <p:cBhvr>
                                        <p:cTn id="28" dur="1" fill="hold">
                                          <p:stCondLst>
                                            <p:cond delay="0"/>
                                          </p:stCondLst>
                                        </p:cTn>
                                        <p:tgtEl>
                                          <p:spTgt spid="475143"/>
                                        </p:tgtEl>
                                        <p:attrNameLst>
                                          <p:attrName>style.visibility</p:attrName>
                                        </p:attrNameLst>
                                      </p:cBhvr>
                                      <p:to>
                                        <p:strVal val="visible"/>
                                      </p:to>
                                    </p:set>
                                    <p:animEffect transition="in" filter="blinds(horizontal)">
                                      <p:cBhvr>
                                        <p:cTn id="29" dur="500"/>
                                        <p:tgtEl>
                                          <p:spTgt spid="475143"/>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475160"/>
                                        </p:tgtEl>
                                        <p:attrNameLst>
                                          <p:attrName>style.visibility</p:attrName>
                                        </p:attrNameLst>
                                      </p:cBhvr>
                                      <p:to>
                                        <p:strVal val="visible"/>
                                      </p:to>
                                    </p:set>
                                    <p:animEffect transition="in" filter="box(in)">
                                      <p:cBhvr>
                                        <p:cTn id="34" dur="500"/>
                                        <p:tgtEl>
                                          <p:spTgt spid="475160"/>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475157"/>
                                        </p:tgtEl>
                                        <p:attrNameLst>
                                          <p:attrName>style.visibility</p:attrName>
                                        </p:attrNameLst>
                                      </p:cBhvr>
                                      <p:to>
                                        <p:strVal val="visible"/>
                                      </p:to>
                                    </p:set>
                                    <p:animEffect transition="in" filter="box(in)">
                                      <p:cBhvr>
                                        <p:cTn id="37" dur="500"/>
                                        <p:tgtEl>
                                          <p:spTgt spid="475157"/>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475161"/>
                                        </p:tgtEl>
                                        <p:attrNameLst>
                                          <p:attrName>style.visibility</p:attrName>
                                        </p:attrNameLst>
                                      </p:cBhvr>
                                      <p:to>
                                        <p:strVal val="visible"/>
                                      </p:to>
                                    </p:set>
                                    <p:animEffect transition="in" filter="checkerboard(across)">
                                      <p:cBhvr>
                                        <p:cTn id="42" dur="500"/>
                                        <p:tgtEl>
                                          <p:spTgt spid="47516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75163"/>
                                        </p:tgtEl>
                                        <p:attrNameLst>
                                          <p:attrName>style.visibility</p:attrName>
                                        </p:attrNameLst>
                                      </p:cBhvr>
                                      <p:to>
                                        <p:strVal val="visible"/>
                                      </p:to>
                                    </p:set>
                                    <p:animEffect transition="in" filter="blinds(horizontal)">
                                      <p:cBhvr>
                                        <p:cTn id="47" dur="500"/>
                                        <p:tgtEl>
                                          <p:spTgt spid="47516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75166"/>
                                        </p:tgtEl>
                                        <p:attrNameLst>
                                          <p:attrName>style.visibility</p:attrName>
                                        </p:attrNameLst>
                                      </p:cBhvr>
                                      <p:to>
                                        <p:strVal val="visible"/>
                                      </p:to>
                                    </p:set>
                                    <p:animEffect transition="in" filter="blinds(horizontal)">
                                      <p:cBhvr>
                                        <p:cTn id="52" dur="500"/>
                                        <p:tgtEl>
                                          <p:spTgt spid="475166"/>
                                        </p:tgtEl>
                                      </p:cBhvr>
                                    </p:animEffect>
                                  </p:childTnLst>
                                </p:cTn>
                              </p:par>
                              <p:par>
                                <p:cTn id="53" presetID="3" presetClass="entr" presetSubtype="10" fill="hold" nodeType="withEffect">
                                  <p:stCondLst>
                                    <p:cond delay="0"/>
                                  </p:stCondLst>
                                  <p:childTnLst>
                                    <p:set>
                                      <p:cBhvr>
                                        <p:cTn id="54" dur="1" fill="hold">
                                          <p:stCondLst>
                                            <p:cond delay="0"/>
                                          </p:stCondLst>
                                        </p:cTn>
                                        <p:tgtEl>
                                          <p:spTgt spid="475146"/>
                                        </p:tgtEl>
                                        <p:attrNameLst>
                                          <p:attrName>style.visibility</p:attrName>
                                        </p:attrNameLst>
                                      </p:cBhvr>
                                      <p:to>
                                        <p:strVal val="visible"/>
                                      </p:to>
                                    </p:set>
                                    <p:animEffect transition="in" filter="blinds(horizontal)">
                                      <p:cBhvr>
                                        <p:cTn id="55" dur="500"/>
                                        <p:tgtEl>
                                          <p:spTgt spid="475146"/>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475164"/>
                                        </p:tgtEl>
                                        <p:attrNameLst>
                                          <p:attrName>style.visibility</p:attrName>
                                        </p:attrNameLst>
                                      </p:cBhvr>
                                      <p:to>
                                        <p:strVal val="visible"/>
                                      </p:to>
                                    </p:set>
                                    <p:animEffect transition="in" filter="blinds(horizontal)">
                                      <p:cBhvr>
                                        <p:cTn id="58" dur="500"/>
                                        <p:tgtEl>
                                          <p:spTgt spid="475164"/>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475167"/>
                                        </p:tgtEl>
                                        <p:attrNameLst>
                                          <p:attrName>style.visibility</p:attrName>
                                        </p:attrNameLst>
                                      </p:cBhvr>
                                      <p:to>
                                        <p:strVal val="visible"/>
                                      </p:to>
                                    </p:set>
                                    <p:animEffect transition="in" filter="blinds(horizontal)">
                                      <p:cBhvr>
                                        <p:cTn id="63" dur="500"/>
                                        <p:tgtEl>
                                          <p:spTgt spid="475167"/>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475149"/>
                                        </p:tgtEl>
                                        <p:attrNameLst>
                                          <p:attrName>style.visibility</p:attrName>
                                        </p:attrNameLst>
                                      </p:cBhvr>
                                      <p:to>
                                        <p:strVal val="visible"/>
                                      </p:to>
                                    </p:set>
                                    <p:animEffect transition="in" filter="blinds(horizontal)">
                                      <p:cBhvr>
                                        <p:cTn id="68" dur="500"/>
                                        <p:tgtEl>
                                          <p:spTgt spid="475149"/>
                                        </p:tgtEl>
                                      </p:cBhvr>
                                    </p:animEffect>
                                  </p:childTnLst>
                                </p:cTn>
                              </p:par>
                            </p:childTnLst>
                          </p:cTn>
                        </p:par>
                      </p:childTnLst>
                    </p:cTn>
                  </p:par>
                  <p:par>
                    <p:cTn id="69" fill="hold">
                      <p:stCondLst>
                        <p:cond delay="indefinite"/>
                      </p:stCondLst>
                      <p:childTnLst>
                        <p:par>
                          <p:cTn id="70" fill="hold">
                            <p:stCondLst>
                              <p:cond delay="0"/>
                            </p:stCondLst>
                            <p:childTnLst>
                              <p:par>
                                <p:cTn id="71" presetID="4" presetClass="entr" presetSubtype="16" fill="hold" nodeType="clickEffect">
                                  <p:stCondLst>
                                    <p:cond delay="0"/>
                                  </p:stCondLst>
                                  <p:childTnLst>
                                    <p:set>
                                      <p:cBhvr>
                                        <p:cTn id="72" dur="1" fill="hold">
                                          <p:stCondLst>
                                            <p:cond delay="0"/>
                                          </p:stCondLst>
                                        </p:cTn>
                                        <p:tgtEl>
                                          <p:spTgt spid="475149"/>
                                        </p:tgtEl>
                                        <p:attrNameLst>
                                          <p:attrName>style.visibility</p:attrName>
                                        </p:attrNameLst>
                                      </p:cBhvr>
                                      <p:to>
                                        <p:strVal val="visible"/>
                                      </p:to>
                                    </p:set>
                                    <p:animEffect transition="in" filter="box(in)">
                                      <p:cBhvr>
                                        <p:cTn id="73" dur="500"/>
                                        <p:tgtEl>
                                          <p:spTgt spid="475149"/>
                                        </p:tgtEl>
                                      </p:cBhvr>
                                    </p:animEffect>
                                  </p:childTnLst>
                                </p:cTn>
                              </p:par>
                              <p:par>
                                <p:cTn id="74" presetID="4" presetClass="entr" presetSubtype="16" fill="hold" grpId="0" nodeType="withEffect">
                                  <p:stCondLst>
                                    <p:cond delay="0"/>
                                  </p:stCondLst>
                                  <p:childTnLst>
                                    <p:set>
                                      <p:cBhvr>
                                        <p:cTn id="75" dur="1" fill="hold">
                                          <p:stCondLst>
                                            <p:cond delay="0"/>
                                          </p:stCondLst>
                                        </p:cTn>
                                        <p:tgtEl>
                                          <p:spTgt spid="475172"/>
                                        </p:tgtEl>
                                        <p:attrNameLst>
                                          <p:attrName>style.visibility</p:attrName>
                                        </p:attrNameLst>
                                      </p:cBhvr>
                                      <p:to>
                                        <p:strVal val="visible"/>
                                      </p:to>
                                    </p:set>
                                    <p:animEffect transition="in" filter="box(in)">
                                      <p:cBhvr>
                                        <p:cTn id="76" dur="500"/>
                                        <p:tgtEl>
                                          <p:spTgt spid="475172"/>
                                        </p:tgtEl>
                                      </p:cBhvr>
                                    </p:animEffect>
                                  </p:childTnLst>
                                </p:cTn>
                              </p:par>
                              <p:par>
                                <p:cTn id="77" presetID="4" presetClass="entr" presetSubtype="16" fill="hold" grpId="0" nodeType="withEffect">
                                  <p:stCondLst>
                                    <p:cond delay="0"/>
                                  </p:stCondLst>
                                  <p:childTnLst>
                                    <p:set>
                                      <p:cBhvr>
                                        <p:cTn id="78" dur="1" fill="hold">
                                          <p:stCondLst>
                                            <p:cond delay="0"/>
                                          </p:stCondLst>
                                        </p:cTn>
                                        <p:tgtEl>
                                          <p:spTgt spid="475169"/>
                                        </p:tgtEl>
                                        <p:attrNameLst>
                                          <p:attrName>style.visibility</p:attrName>
                                        </p:attrNameLst>
                                      </p:cBhvr>
                                      <p:to>
                                        <p:strVal val="visible"/>
                                      </p:to>
                                    </p:set>
                                    <p:animEffect transition="in" filter="box(in)">
                                      <p:cBhvr>
                                        <p:cTn id="79" dur="500"/>
                                        <p:tgtEl>
                                          <p:spTgt spid="475169"/>
                                        </p:tgtEl>
                                      </p:cBhvr>
                                    </p:animEffect>
                                  </p:childTnLst>
                                </p:cTn>
                              </p:par>
                              <p:par>
                                <p:cTn id="80" presetID="4" presetClass="entr" presetSubtype="16" fill="hold" grpId="0" nodeType="withEffect">
                                  <p:stCondLst>
                                    <p:cond delay="0"/>
                                  </p:stCondLst>
                                  <p:childTnLst>
                                    <p:set>
                                      <p:cBhvr>
                                        <p:cTn id="81" dur="1" fill="hold">
                                          <p:stCondLst>
                                            <p:cond delay="0"/>
                                          </p:stCondLst>
                                        </p:cTn>
                                        <p:tgtEl>
                                          <p:spTgt spid="475173"/>
                                        </p:tgtEl>
                                        <p:attrNameLst>
                                          <p:attrName>style.visibility</p:attrName>
                                        </p:attrNameLst>
                                      </p:cBhvr>
                                      <p:to>
                                        <p:strVal val="visible"/>
                                      </p:to>
                                    </p:set>
                                    <p:animEffect transition="in" filter="box(in)">
                                      <p:cBhvr>
                                        <p:cTn id="82" dur="500"/>
                                        <p:tgtEl>
                                          <p:spTgt spid="475173"/>
                                        </p:tgtEl>
                                      </p:cBhvr>
                                    </p:animEffect>
                                  </p:childTnLst>
                                </p:cTn>
                              </p:par>
                              <p:par>
                                <p:cTn id="83" presetID="4" presetClass="entr" presetSubtype="16" fill="hold" nodeType="withEffect">
                                  <p:stCondLst>
                                    <p:cond delay="0"/>
                                  </p:stCondLst>
                                  <p:childTnLst>
                                    <p:set>
                                      <p:cBhvr>
                                        <p:cTn id="84" dur="1" fill="hold">
                                          <p:stCondLst>
                                            <p:cond delay="0"/>
                                          </p:stCondLst>
                                        </p:cTn>
                                        <p:tgtEl>
                                          <p:spTgt spid="475171"/>
                                        </p:tgtEl>
                                        <p:attrNameLst>
                                          <p:attrName>style.visibility</p:attrName>
                                        </p:attrNameLst>
                                      </p:cBhvr>
                                      <p:to>
                                        <p:strVal val="visible"/>
                                      </p:to>
                                    </p:set>
                                    <p:animEffect transition="in" filter="box(in)">
                                      <p:cBhvr>
                                        <p:cTn id="85" dur="500"/>
                                        <p:tgtEl>
                                          <p:spTgt spid="475171"/>
                                        </p:tgtEl>
                                      </p:cBhvr>
                                    </p:animEffect>
                                  </p:childTnLst>
                                </p:cTn>
                              </p:par>
                            </p:childTnLst>
                          </p:cTn>
                        </p:par>
                      </p:childTnLst>
                    </p:cTn>
                  </p:par>
                  <p:par>
                    <p:cTn id="86" fill="hold">
                      <p:stCondLst>
                        <p:cond delay="indefinite"/>
                      </p:stCondLst>
                      <p:childTnLst>
                        <p:par>
                          <p:cTn id="87" fill="hold">
                            <p:stCondLst>
                              <p:cond delay="0"/>
                            </p:stCondLst>
                            <p:childTnLst>
                              <p:par>
                                <p:cTn id="88" presetID="8" presetClass="entr" presetSubtype="16" fill="hold" nodeType="clickEffect">
                                  <p:stCondLst>
                                    <p:cond delay="0"/>
                                  </p:stCondLst>
                                  <p:childTnLst>
                                    <p:set>
                                      <p:cBhvr>
                                        <p:cTn id="89" dur="1" fill="hold">
                                          <p:stCondLst>
                                            <p:cond delay="0"/>
                                          </p:stCondLst>
                                        </p:cTn>
                                        <p:tgtEl>
                                          <p:spTgt spid="475153"/>
                                        </p:tgtEl>
                                        <p:attrNameLst>
                                          <p:attrName>style.visibility</p:attrName>
                                        </p:attrNameLst>
                                      </p:cBhvr>
                                      <p:to>
                                        <p:strVal val="visible"/>
                                      </p:to>
                                    </p:set>
                                    <p:animEffect transition="in" filter="diamond(in)">
                                      <p:cBhvr>
                                        <p:cTn id="90" dur="2000"/>
                                        <p:tgtEl>
                                          <p:spTgt spid="475153"/>
                                        </p:tgtEl>
                                      </p:cBhvr>
                                    </p:animEffect>
                                  </p:childTnLst>
                                </p:cTn>
                              </p:par>
                              <p:par>
                                <p:cTn id="91" presetID="8" presetClass="entr" presetSubtype="16" fill="hold" grpId="0" nodeType="withEffect">
                                  <p:stCondLst>
                                    <p:cond delay="0"/>
                                  </p:stCondLst>
                                  <p:childTnLst>
                                    <p:set>
                                      <p:cBhvr>
                                        <p:cTn id="92" dur="1" fill="hold">
                                          <p:stCondLst>
                                            <p:cond delay="0"/>
                                          </p:stCondLst>
                                        </p:cTn>
                                        <p:tgtEl>
                                          <p:spTgt spid="475174"/>
                                        </p:tgtEl>
                                        <p:attrNameLst>
                                          <p:attrName>style.visibility</p:attrName>
                                        </p:attrNameLst>
                                      </p:cBhvr>
                                      <p:to>
                                        <p:strVal val="visible"/>
                                      </p:to>
                                    </p:set>
                                    <p:animEffect transition="in" filter="diamond(in)">
                                      <p:cBhvr>
                                        <p:cTn id="93" dur="2000"/>
                                        <p:tgtEl>
                                          <p:spTgt spid="475174"/>
                                        </p:tgtEl>
                                      </p:cBhvr>
                                    </p:animEffect>
                                  </p:childTnLst>
                                </p:cTn>
                              </p:par>
                              <p:par>
                                <p:cTn id="94" presetID="8" presetClass="entr" presetSubtype="16" fill="hold" grpId="0" nodeType="withEffect">
                                  <p:stCondLst>
                                    <p:cond delay="0"/>
                                  </p:stCondLst>
                                  <p:childTnLst>
                                    <p:set>
                                      <p:cBhvr>
                                        <p:cTn id="95" dur="1" fill="hold">
                                          <p:stCondLst>
                                            <p:cond delay="0"/>
                                          </p:stCondLst>
                                        </p:cTn>
                                        <p:tgtEl>
                                          <p:spTgt spid="475175"/>
                                        </p:tgtEl>
                                        <p:attrNameLst>
                                          <p:attrName>style.visibility</p:attrName>
                                        </p:attrNameLst>
                                      </p:cBhvr>
                                      <p:to>
                                        <p:strVal val="visible"/>
                                      </p:to>
                                    </p:set>
                                    <p:animEffect transition="in" filter="diamond(in)">
                                      <p:cBhvr>
                                        <p:cTn id="96" dur="2000"/>
                                        <p:tgtEl>
                                          <p:spTgt spid="475175"/>
                                        </p:tgtEl>
                                      </p:cBhvr>
                                    </p:animEffect>
                                  </p:childTnLst>
                                </p:cTn>
                              </p:par>
                              <p:par>
                                <p:cTn id="97" presetID="8" presetClass="entr" presetSubtype="16" fill="hold" grpId="0" nodeType="withEffect">
                                  <p:stCondLst>
                                    <p:cond delay="0"/>
                                  </p:stCondLst>
                                  <p:childTnLst>
                                    <p:set>
                                      <p:cBhvr>
                                        <p:cTn id="98" dur="1" fill="hold">
                                          <p:stCondLst>
                                            <p:cond delay="0"/>
                                          </p:stCondLst>
                                        </p:cTn>
                                        <p:tgtEl>
                                          <p:spTgt spid="475176"/>
                                        </p:tgtEl>
                                        <p:attrNameLst>
                                          <p:attrName>style.visibility</p:attrName>
                                        </p:attrNameLst>
                                      </p:cBhvr>
                                      <p:to>
                                        <p:strVal val="visible"/>
                                      </p:to>
                                    </p:set>
                                    <p:animEffect transition="in" filter="diamond(in)">
                                      <p:cBhvr>
                                        <p:cTn id="99" dur="2000"/>
                                        <p:tgtEl>
                                          <p:spTgt spid="475176"/>
                                        </p:tgtEl>
                                      </p:cBhvr>
                                    </p:animEffect>
                                  </p:childTnLst>
                                </p:cTn>
                              </p:par>
                              <p:par>
                                <p:cTn id="100" presetID="8" presetClass="entr" presetSubtype="16" fill="hold" nodeType="withEffect">
                                  <p:stCondLst>
                                    <p:cond delay="0"/>
                                  </p:stCondLst>
                                  <p:childTnLst>
                                    <p:set>
                                      <p:cBhvr>
                                        <p:cTn id="101" dur="1" fill="hold">
                                          <p:stCondLst>
                                            <p:cond delay="0"/>
                                          </p:stCondLst>
                                        </p:cTn>
                                        <p:tgtEl>
                                          <p:spTgt spid="475152"/>
                                        </p:tgtEl>
                                        <p:attrNameLst>
                                          <p:attrName>style.visibility</p:attrName>
                                        </p:attrNameLst>
                                      </p:cBhvr>
                                      <p:to>
                                        <p:strVal val="visible"/>
                                      </p:to>
                                    </p:set>
                                    <p:animEffect transition="in" filter="diamond(in)">
                                      <p:cBhvr>
                                        <p:cTn id="102" dur="2000"/>
                                        <p:tgtEl>
                                          <p:spTgt spid="475152"/>
                                        </p:tgtEl>
                                      </p:cBhvr>
                                    </p:animEffect>
                                  </p:childTnLst>
                                </p:cTn>
                              </p:par>
                              <p:par>
                                <p:cTn id="103" presetID="8" presetClass="entr" presetSubtype="16" fill="hold" grpId="0" nodeType="withEffect">
                                  <p:stCondLst>
                                    <p:cond delay="0"/>
                                  </p:stCondLst>
                                  <p:childTnLst>
                                    <p:set>
                                      <p:cBhvr>
                                        <p:cTn id="104" dur="1" fill="hold">
                                          <p:stCondLst>
                                            <p:cond delay="0"/>
                                          </p:stCondLst>
                                        </p:cTn>
                                        <p:tgtEl>
                                          <p:spTgt spid="475177"/>
                                        </p:tgtEl>
                                        <p:attrNameLst>
                                          <p:attrName>style.visibility</p:attrName>
                                        </p:attrNameLst>
                                      </p:cBhvr>
                                      <p:to>
                                        <p:strVal val="visible"/>
                                      </p:to>
                                    </p:set>
                                    <p:animEffect transition="in" filter="diamond(in)">
                                      <p:cBhvr>
                                        <p:cTn id="105" dur="2000"/>
                                        <p:tgtEl>
                                          <p:spTgt spid="475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40" grpId="0"/>
      <p:bldP spid="475155" grpId="0"/>
      <p:bldP spid="475156" grpId="0" animBg="1"/>
      <p:bldP spid="475157" grpId="0"/>
      <p:bldP spid="475158" grpId="0"/>
      <p:bldP spid="475159" grpId="0" animBg="1"/>
      <p:bldP spid="475160" grpId="0" animBg="1"/>
      <p:bldP spid="475161" grpId="0"/>
      <p:bldP spid="475163" grpId="0"/>
      <p:bldP spid="475164" grpId="0"/>
      <p:bldP spid="475166" grpId="0"/>
      <p:bldP spid="475167" grpId="0"/>
      <p:bldP spid="475169" grpId="0"/>
      <p:bldP spid="475172" grpId="0" animBg="1"/>
      <p:bldP spid="475173" grpId="0" animBg="1"/>
      <p:bldP spid="475174" grpId="0"/>
      <p:bldP spid="475175" grpId="0"/>
      <p:bldP spid="475176" grpId="0" animBg="1"/>
      <p:bldP spid="47517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8" name="Text Box 4"/>
          <p:cNvSpPr txBox="1">
            <a:spLocks noChangeArrowheads="1"/>
          </p:cNvSpPr>
          <p:nvPr/>
        </p:nvSpPr>
        <p:spPr bwMode="auto">
          <a:xfrm>
            <a:off x="685800" y="609600"/>
            <a:ext cx="34290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2) </a:t>
            </a:r>
            <a:r>
              <a:rPr lang="en-US" sz="2400" u="sng">
                <a:latin typeface="VNI-Times" pitchFamily="2" charset="0"/>
              </a:rPr>
              <a:t>Ñaúng aùp</a:t>
            </a:r>
            <a:r>
              <a:rPr lang="en-US" sz="2400">
                <a:latin typeface="VNI-Times" pitchFamily="2" charset="0"/>
              </a:rPr>
              <a:t> :</a:t>
            </a:r>
          </a:p>
        </p:txBody>
      </p:sp>
      <p:sp>
        <p:nvSpPr>
          <p:cNvPr id="482309" name="Text Box 5"/>
          <p:cNvSpPr txBox="1">
            <a:spLocks noChangeArrowheads="1"/>
          </p:cNvSpPr>
          <p:nvPr/>
        </p:nvSpPr>
        <p:spPr bwMode="auto">
          <a:xfrm>
            <a:off x="3124200" y="457200"/>
            <a:ext cx="6019800" cy="82232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 </a:t>
            </a:r>
            <a:r>
              <a:rPr lang="en-US" sz="2400">
                <a:latin typeface="VNI-Times" pitchFamily="2" charset="0"/>
              </a:rPr>
              <a:t>Ñoát noùng hoaëc laøm laïnh khí trong xy lanh nhöng thaû piston töï do.Ñoù laø quaù trình gì ?</a:t>
            </a:r>
          </a:p>
        </p:txBody>
      </p:sp>
      <p:sp>
        <p:nvSpPr>
          <p:cNvPr id="482310" name="AutoShape 6"/>
          <p:cNvSpPr>
            <a:spLocks noChangeArrowheads="1"/>
          </p:cNvSpPr>
          <p:nvPr/>
        </p:nvSpPr>
        <p:spPr bwMode="auto">
          <a:xfrm>
            <a:off x="2438400" y="609600"/>
            <a:ext cx="457200" cy="3810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482311" name="Text Box 7"/>
          <p:cNvSpPr txBox="1">
            <a:spLocks noChangeArrowheads="1"/>
          </p:cNvSpPr>
          <p:nvPr/>
        </p:nvSpPr>
        <p:spPr bwMode="auto">
          <a:xfrm>
            <a:off x="2362200" y="1006475"/>
            <a:ext cx="6096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a:t>
            </a:r>
          </a:p>
        </p:txBody>
      </p:sp>
      <p:sp>
        <p:nvSpPr>
          <p:cNvPr id="482312" name="Line 8"/>
          <p:cNvSpPr>
            <a:spLocks noChangeShapeType="1"/>
          </p:cNvSpPr>
          <p:nvPr/>
        </p:nvSpPr>
        <p:spPr bwMode="auto">
          <a:xfrm>
            <a:off x="2971800" y="609600"/>
            <a:ext cx="0" cy="533400"/>
          </a:xfrm>
          <a:prstGeom prst="line">
            <a:avLst/>
          </a:prstGeom>
          <a:noFill/>
          <a:ln w="9525">
            <a:solidFill>
              <a:schemeClr val="tx1"/>
            </a:solidFill>
            <a:round/>
            <a:headEnd/>
            <a:tailEnd/>
          </a:ln>
        </p:spPr>
        <p:txBody>
          <a:bodyPr/>
          <a:lstStyle/>
          <a:p>
            <a:endParaRPr lang="en-US"/>
          </a:p>
        </p:txBody>
      </p:sp>
      <p:graphicFrame>
        <p:nvGraphicFramePr>
          <p:cNvPr id="482315" name="Object 11"/>
          <p:cNvGraphicFramePr>
            <a:graphicFrameLocks noGrp="1" noChangeAspect="1"/>
          </p:cNvGraphicFramePr>
          <p:nvPr>
            <p:ph sz="quarter" idx="1"/>
          </p:nvPr>
        </p:nvGraphicFramePr>
        <p:xfrm>
          <a:off x="762000" y="1447800"/>
          <a:ext cx="2743200" cy="387350"/>
        </p:xfrm>
        <a:graphic>
          <a:graphicData uri="http://schemas.openxmlformats.org/presentationml/2006/ole">
            <mc:AlternateContent xmlns:mc="http://schemas.openxmlformats.org/markup-compatibility/2006">
              <mc:Choice xmlns:v="urn:schemas-microsoft-com:vml" Requires="v">
                <p:oleObj name="Equation" r:id="rId2" imgW="1257120" imgH="177480" progId="Equation.DSMT4">
                  <p:embed/>
                </p:oleObj>
              </mc:Choice>
              <mc:Fallback>
                <p:oleObj name="Equation" r:id="rId2" imgW="1257120" imgH="177480" progId="Equation.DSMT4">
                  <p:embed/>
                  <p:pic>
                    <p:nvPicPr>
                      <p:cNvPr id="482315"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447800"/>
                        <a:ext cx="2743200"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2317" name="Object 13"/>
          <p:cNvGraphicFramePr>
            <a:graphicFrameLocks noGrp="1" noChangeAspect="1"/>
          </p:cNvGraphicFramePr>
          <p:nvPr>
            <p:ph sz="quarter" idx="2"/>
          </p:nvPr>
        </p:nvGraphicFramePr>
        <p:xfrm>
          <a:off x="4495800" y="1068388"/>
          <a:ext cx="3581400" cy="1065212"/>
        </p:xfrm>
        <a:graphic>
          <a:graphicData uri="http://schemas.openxmlformats.org/presentationml/2006/ole">
            <mc:AlternateContent xmlns:mc="http://schemas.openxmlformats.org/markup-compatibility/2006">
              <mc:Choice xmlns:v="urn:schemas-microsoft-com:vml" Requires="v">
                <p:oleObj name="Equation" r:id="rId4" imgW="1663560" imgH="495000" progId="Equation.DSMT4">
                  <p:embed/>
                </p:oleObj>
              </mc:Choice>
              <mc:Fallback>
                <p:oleObj name="Equation" r:id="rId4" imgW="1663560" imgH="495000" progId="Equation.DSMT4">
                  <p:embed/>
                  <p:pic>
                    <p:nvPicPr>
                      <p:cNvPr id="482317"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1068388"/>
                        <a:ext cx="3581400" cy="1065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2322" name="Object 18"/>
          <p:cNvGraphicFramePr>
            <a:graphicFrameLocks noGrp="1" noChangeAspect="1"/>
          </p:cNvGraphicFramePr>
          <p:nvPr>
            <p:ph sz="quarter" idx="3"/>
          </p:nvPr>
        </p:nvGraphicFramePr>
        <p:xfrm>
          <a:off x="3581400" y="2057400"/>
          <a:ext cx="1568450" cy="847725"/>
        </p:xfrm>
        <a:graphic>
          <a:graphicData uri="http://schemas.openxmlformats.org/presentationml/2006/ole">
            <mc:AlternateContent xmlns:mc="http://schemas.openxmlformats.org/markup-compatibility/2006">
              <mc:Choice xmlns:v="urn:schemas-microsoft-com:vml" Requires="v">
                <p:oleObj name="Equation" r:id="rId6" imgW="774360" imgH="419040" progId="Equation.DSMT4">
                  <p:embed/>
                </p:oleObj>
              </mc:Choice>
              <mc:Fallback>
                <p:oleObj name="Equation" r:id="rId6" imgW="774360" imgH="419040" progId="Equation.DSMT4">
                  <p:embed/>
                  <p:pic>
                    <p:nvPicPr>
                      <p:cNvPr id="482322"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1400" y="2057400"/>
                        <a:ext cx="1568450" cy="84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2320" name="Text Box 16"/>
          <p:cNvSpPr txBox="1">
            <a:spLocks noChangeArrowheads="1"/>
          </p:cNvSpPr>
          <p:nvPr/>
        </p:nvSpPr>
        <p:spPr bwMode="auto">
          <a:xfrm>
            <a:off x="304800" y="1447800"/>
            <a:ext cx="3810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a:t>
            </a:r>
          </a:p>
        </p:txBody>
      </p:sp>
      <p:sp>
        <p:nvSpPr>
          <p:cNvPr id="482321" name="Text Box 17"/>
          <p:cNvSpPr txBox="1">
            <a:spLocks noChangeArrowheads="1"/>
          </p:cNvSpPr>
          <p:nvPr/>
        </p:nvSpPr>
        <p:spPr bwMode="auto">
          <a:xfrm>
            <a:off x="228600" y="2286000"/>
            <a:ext cx="3733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Phöông trình traïng thaùi:</a:t>
            </a:r>
          </a:p>
        </p:txBody>
      </p:sp>
      <p:graphicFrame>
        <p:nvGraphicFramePr>
          <p:cNvPr id="482325" name="Object 21"/>
          <p:cNvGraphicFramePr>
            <a:graphicFrameLocks noGrp="1" noChangeAspect="1"/>
          </p:cNvGraphicFramePr>
          <p:nvPr>
            <p:ph sz="quarter" idx="4"/>
          </p:nvPr>
        </p:nvGraphicFramePr>
        <p:xfrm>
          <a:off x="4800600" y="2971800"/>
          <a:ext cx="1449388" cy="630238"/>
        </p:xfrm>
        <a:graphic>
          <a:graphicData uri="http://schemas.openxmlformats.org/presentationml/2006/ole">
            <mc:AlternateContent xmlns:mc="http://schemas.openxmlformats.org/markup-compatibility/2006">
              <mc:Choice xmlns:v="urn:schemas-microsoft-com:vml" Requires="v">
                <p:oleObj name="Equation" r:id="rId8" imgW="965160" imgH="419040" progId="Equation.DSMT4">
                  <p:embed/>
                </p:oleObj>
              </mc:Choice>
              <mc:Fallback>
                <p:oleObj name="Equation" r:id="rId8" imgW="965160" imgH="419040" progId="Equation.DSMT4">
                  <p:embed/>
                  <p:pic>
                    <p:nvPicPr>
                      <p:cNvPr id="482325" name="Object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00600" y="2971800"/>
                        <a:ext cx="1449388" cy="630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2328" name="Object 24"/>
          <p:cNvGraphicFramePr>
            <a:graphicFrameLocks noChangeAspect="1"/>
          </p:cNvGraphicFramePr>
          <p:nvPr/>
        </p:nvGraphicFramePr>
        <p:xfrm>
          <a:off x="5715000" y="1981200"/>
          <a:ext cx="2819400" cy="920750"/>
        </p:xfrm>
        <a:graphic>
          <a:graphicData uri="http://schemas.openxmlformats.org/presentationml/2006/ole">
            <mc:AlternateContent xmlns:mc="http://schemas.openxmlformats.org/markup-compatibility/2006">
              <mc:Choice xmlns:v="urn:schemas-microsoft-com:vml" Requires="v">
                <p:oleObj name="Equation" r:id="rId10" imgW="1282680" imgH="419040" progId="Equation.DSMT4">
                  <p:embed/>
                </p:oleObj>
              </mc:Choice>
              <mc:Fallback>
                <p:oleObj name="Equation" r:id="rId10" imgW="1282680" imgH="419040" progId="Equation.DSMT4">
                  <p:embed/>
                  <p:pic>
                    <p:nvPicPr>
                      <p:cNvPr id="482328" name="Object 2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15000" y="1981200"/>
                        <a:ext cx="2819400" cy="920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2329" name="Object 25"/>
          <p:cNvGraphicFramePr>
            <a:graphicFrameLocks noChangeAspect="1"/>
          </p:cNvGraphicFramePr>
          <p:nvPr/>
        </p:nvGraphicFramePr>
        <p:xfrm>
          <a:off x="1828800" y="2895600"/>
          <a:ext cx="1752600" cy="460375"/>
        </p:xfrm>
        <a:graphic>
          <a:graphicData uri="http://schemas.openxmlformats.org/presentationml/2006/ole">
            <mc:AlternateContent xmlns:mc="http://schemas.openxmlformats.org/markup-compatibility/2006">
              <mc:Choice xmlns:v="urn:schemas-microsoft-com:vml" Requires="v">
                <p:oleObj name="Equation" r:id="rId12" imgW="774360" imgH="203040" progId="Equation.DSMT4">
                  <p:embed/>
                </p:oleObj>
              </mc:Choice>
              <mc:Fallback>
                <p:oleObj name="Equation" r:id="rId12" imgW="774360" imgH="203040" progId="Equation.DSMT4">
                  <p:embed/>
                  <p:pic>
                    <p:nvPicPr>
                      <p:cNvPr id="482329" name="Object 2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2895600"/>
                        <a:ext cx="17526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2330" name="Object 26"/>
          <p:cNvGraphicFramePr>
            <a:graphicFrameLocks noChangeAspect="1"/>
          </p:cNvGraphicFramePr>
          <p:nvPr/>
        </p:nvGraphicFramePr>
        <p:xfrm>
          <a:off x="990600" y="3810000"/>
          <a:ext cx="4343400" cy="823913"/>
        </p:xfrm>
        <a:graphic>
          <a:graphicData uri="http://schemas.openxmlformats.org/presentationml/2006/ole">
            <mc:AlternateContent xmlns:mc="http://schemas.openxmlformats.org/markup-compatibility/2006">
              <mc:Choice xmlns:v="urn:schemas-microsoft-com:vml" Requires="v">
                <p:oleObj name="Equation" r:id="rId14" imgW="2209680" imgH="419040" progId="Equation.DSMT4">
                  <p:embed/>
                </p:oleObj>
              </mc:Choice>
              <mc:Fallback>
                <p:oleObj name="Equation" r:id="rId14" imgW="2209680" imgH="419040" progId="Equation.DSMT4">
                  <p:embed/>
                  <p:pic>
                    <p:nvPicPr>
                      <p:cNvPr id="482330" name="Object 2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90600" y="3810000"/>
                        <a:ext cx="4343400" cy="823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2331" name="Object 27"/>
          <p:cNvGraphicFramePr>
            <a:graphicFrameLocks noChangeAspect="1"/>
          </p:cNvGraphicFramePr>
          <p:nvPr/>
        </p:nvGraphicFramePr>
        <p:xfrm>
          <a:off x="3505200" y="4648200"/>
          <a:ext cx="5105400" cy="949325"/>
        </p:xfrm>
        <a:graphic>
          <a:graphicData uri="http://schemas.openxmlformats.org/presentationml/2006/ole">
            <mc:AlternateContent xmlns:mc="http://schemas.openxmlformats.org/markup-compatibility/2006">
              <mc:Choice xmlns:v="urn:schemas-microsoft-com:vml" Requires="v">
                <p:oleObj name="Equation" r:id="rId16" imgW="2323800" imgH="431640" progId="Equation.DSMT4">
                  <p:embed/>
                </p:oleObj>
              </mc:Choice>
              <mc:Fallback>
                <p:oleObj name="Equation" r:id="rId16" imgW="2323800" imgH="431640" progId="Equation.DSMT4">
                  <p:embed/>
                  <p:pic>
                    <p:nvPicPr>
                      <p:cNvPr id="482331" name="Object 2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05200" y="4648200"/>
                        <a:ext cx="5105400"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2332" name="Object 28"/>
          <p:cNvGraphicFramePr>
            <a:graphicFrameLocks noChangeAspect="1"/>
          </p:cNvGraphicFramePr>
          <p:nvPr/>
        </p:nvGraphicFramePr>
        <p:xfrm>
          <a:off x="6858000" y="5562600"/>
          <a:ext cx="1905000" cy="966788"/>
        </p:xfrm>
        <a:graphic>
          <a:graphicData uri="http://schemas.openxmlformats.org/presentationml/2006/ole">
            <mc:AlternateContent xmlns:mc="http://schemas.openxmlformats.org/markup-compatibility/2006">
              <mc:Choice xmlns:v="urn:schemas-microsoft-com:vml" Requires="v">
                <p:oleObj name="Equation" r:id="rId18" imgW="825480" imgH="419040" progId="Equation.DSMT4">
                  <p:embed/>
                </p:oleObj>
              </mc:Choice>
              <mc:Fallback>
                <p:oleObj name="Equation" r:id="rId18" imgW="825480" imgH="419040" progId="Equation.DSMT4">
                  <p:embed/>
                  <p:pic>
                    <p:nvPicPr>
                      <p:cNvPr id="482332" name="Object 2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858000" y="5562600"/>
                        <a:ext cx="1905000" cy="966788"/>
                      </a:xfrm>
                      <a:prstGeom prst="rect">
                        <a:avLst/>
                      </a:prstGeom>
                      <a:solidFill>
                        <a:srgbClr val="CCFFCC"/>
                      </a:solidFill>
                      <a:ln w="9525">
                        <a:solidFill>
                          <a:srgbClr val="FF0000"/>
                        </a:solidFill>
                        <a:miter lim="800000"/>
                        <a:headEnd/>
                        <a:tailEnd/>
                      </a:ln>
                    </p:spPr>
                  </p:pic>
                </p:oleObj>
              </mc:Fallback>
            </mc:AlternateContent>
          </a:graphicData>
        </a:graphic>
      </p:graphicFrame>
      <p:sp>
        <p:nvSpPr>
          <p:cNvPr id="482333" name="Line 29"/>
          <p:cNvSpPr>
            <a:spLocks noChangeShapeType="1"/>
          </p:cNvSpPr>
          <p:nvPr/>
        </p:nvSpPr>
        <p:spPr bwMode="auto">
          <a:xfrm>
            <a:off x="1371600" y="1066800"/>
            <a:ext cx="0" cy="457200"/>
          </a:xfrm>
          <a:prstGeom prst="line">
            <a:avLst/>
          </a:prstGeom>
          <a:noFill/>
          <a:ln w="9525">
            <a:solidFill>
              <a:schemeClr val="tx1"/>
            </a:solidFill>
            <a:round/>
            <a:headEnd/>
            <a:tailEnd type="arrow" w="med" len="med"/>
          </a:ln>
        </p:spPr>
        <p:txBody>
          <a:bodyPr/>
          <a:lstStyle/>
          <a:p>
            <a:endParaRPr lang="en-US"/>
          </a:p>
        </p:txBody>
      </p:sp>
      <p:sp>
        <p:nvSpPr>
          <p:cNvPr id="482335" name="Line 31"/>
          <p:cNvSpPr>
            <a:spLocks noChangeShapeType="1"/>
          </p:cNvSpPr>
          <p:nvPr/>
        </p:nvSpPr>
        <p:spPr bwMode="auto">
          <a:xfrm>
            <a:off x="3657600" y="1676400"/>
            <a:ext cx="685800" cy="0"/>
          </a:xfrm>
          <a:prstGeom prst="line">
            <a:avLst/>
          </a:prstGeom>
          <a:noFill/>
          <a:ln w="9525">
            <a:solidFill>
              <a:schemeClr val="tx1"/>
            </a:solidFill>
            <a:round/>
            <a:headEnd/>
            <a:tailEnd type="arrow" w="med" len="med"/>
          </a:ln>
        </p:spPr>
        <p:txBody>
          <a:bodyPr/>
          <a:lstStyle/>
          <a:p>
            <a:endParaRPr lang="en-US"/>
          </a:p>
        </p:txBody>
      </p:sp>
      <p:sp>
        <p:nvSpPr>
          <p:cNvPr id="482336" name="Text Box 32"/>
          <p:cNvSpPr txBox="1">
            <a:spLocks noChangeArrowheads="1"/>
          </p:cNvSpPr>
          <p:nvPr/>
        </p:nvSpPr>
        <p:spPr bwMode="auto">
          <a:xfrm>
            <a:off x="8305800" y="1371600"/>
            <a:ext cx="8382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(1)</a:t>
            </a:r>
          </a:p>
        </p:txBody>
      </p:sp>
      <p:sp>
        <p:nvSpPr>
          <p:cNvPr id="482337" name="Line 33"/>
          <p:cNvSpPr>
            <a:spLocks noChangeShapeType="1"/>
          </p:cNvSpPr>
          <p:nvPr/>
        </p:nvSpPr>
        <p:spPr bwMode="auto">
          <a:xfrm>
            <a:off x="5257800" y="2438400"/>
            <a:ext cx="381000" cy="0"/>
          </a:xfrm>
          <a:prstGeom prst="line">
            <a:avLst/>
          </a:prstGeom>
          <a:noFill/>
          <a:ln w="9525">
            <a:solidFill>
              <a:schemeClr val="tx1"/>
            </a:solidFill>
            <a:round/>
            <a:headEnd/>
            <a:tailEnd type="arrow" w="med" len="med"/>
          </a:ln>
        </p:spPr>
        <p:txBody>
          <a:bodyPr/>
          <a:lstStyle/>
          <a:p>
            <a:endParaRPr lang="en-US"/>
          </a:p>
        </p:txBody>
      </p:sp>
      <p:sp>
        <p:nvSpPr>
          <p:cNvPr id="482338" name="Line 34"/>
          <p:cNvSpPr>
            <a:spLocks noChangeShapeType="1"/>
          </p:cNvSpPr>
          <p:nvPr/>
        </p:nvSpPr>
        <p:spPr bwMode="auto">
          <a:xfrm flipV="1">
            <a:off x="5410200" y="2514600"/>
            <a:ext cx="0" cy="533400"/>
          </a:xfrm>
          <a:prstGeom prst="line">
            <a:avLst/>
          </a:prstGeom>
          <a:noFill/>
          <a:ln w="9525">
            <a:solidFill>
              <a:schemeClr val="tx1"/>
            </a:solidFill>
            <a:round/>
            <a:headEnd/>
            <a:tailEnd type="arrow" w="med" len="med"/>
          </a:ln>
        </p:spPr>
        <p:txBody>
          <a:bodyPr/>
          <a:lstStyle/>
          <a:p>
            <a:endParaRPr lang="en-US"/>
          </a:p>
        </p:txBody>
      </p:sp>
      <p:sp>
        <p:nvSpPr>
          <p:cNvPr id="482339" name="Text Box 35"/>
          <p:cNvSpPr txBox="1">
            <a:spLocks noChangeArrowheads="1"/>
          </p:cNvSpPr>
          <p:nvPr/>
        </p:nvSpPr>
        <p:spPr bwMode="auto">
          <a:xfrm>
            <a:off x="8534400" y="2209800"/>
            <a:ext cx="6096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(2)</a:t>
            </a:r>
          </a:p>
        </p:txBody>
      </p:sp>
      <p:sp>
        <p:nvSpPr>
          <p:cNvPr id="482340" name="Text Box 36"/>
          <p:cNvSpPr txBox="1">
            <a:spLocks noChangeArrowheads="1"/>
          </p:cNvSpPr>
          <p:nvPr/>
        </p:nvSpPr>
        <p:spPr bwMode="auto">
          <a:xfrm>
            <a:off x="228600" y="2819400"/>
            <a:ext cx="32004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Ng/lyù I:</a:t>
            </a:r>
          </a:p>
        </p:txBody>
      </p:sp>
      <p:sp>
        <p:nvSpPr>
          <p:cNvPr id="482342" name="Line 38"/>
          <p:cNvSpPr>
            <a:spLocks noChangeShapeType="1"/>
          </p:cNvSpPr>
          <p:nvPr/>
        </p:nvSpPr>
        <p:spPr bwMode="auto">
          <a:xfrm>
            <a:off x="228600" y="4191000"/>
            <a:ext cx="685800" cy="0"/>
          </a:xfrm>
          <a:prstGeom prst="line">
            <a:avLst/>
          </a:prstGeom>
          <a:noFill/>
          <a:ln w="9525">
            <a:solidFill>
              <a:schemeClr val="tx1"/>
            </a:solidFill>
            <a:round/>
            <a:headEnd/>
            <a:tailEnd type="triangle" w="med" len="med"/>
          </a:ln>
        </p:spPr>
        <p:txBody>
          <a:bodyPr/>
          <a:lstStyle/>
          <a:p>
            <a:endParaRPr lang="en-US"/>
          </a:p>
        </p:txBody>
      </p:sp>
      <p:graphicFrame>
        <p:nvGraphicFramePr>
          <p:cNvPr id="482343" name="Object 39"/>
          <p:cNvGraphicFramePr>
            <a:graphicFrameLocks noChangeAspect="1"/>
          </p:cNvGraphicFramePr>
          <p:nvPr/>
        </p:nvGraphicFramePr>
        <p:xfrm>
          <a:off x="2057400" y="4572000"/>
          <a:ext cx="1447800" cy="574675"/>
        </p:xfrm>
        <a:graphic>
          <a:graphicData uri="http://schemas.openxmlformats.org/presentationml/2006/ole">
            <mc:AlternateContent xmlns:mc="http://schemas.openxmlformats.org/markup-compatibility/2006">
              <mc:Choice xmlns:v="urn:schemas-microsoft-com:vml" Requires="v">
                <p:oleObj name="Equation" r:id="rId20" imgW="1054080" imgH="419040" progId="Equation.DSMT4">
                  <p:embed/>
                </p:oleObj>
              </mc:Choice>
              <mc:Fallback>
                <p:oleObj name="Equation" r:id="rId20" imgW="1054080" imgH="419040" progId="Equation.DSMT4">
                  <p:embed/>
                  <p:pic>
                    <p:nvPicPr>
                      <p:cNvPr id="482343" name="Object 3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057400" y="4572000"/>
                        <a:ext cx="1447800" cy="574675"/>
                      </a:xfrm>
                      <a:prstGeom prst="rect">
                        <a:avLst/>
                      </a:prstGeom>
                      <a:solidFill>
                        <a:srgbClr val="FFFFFF"/>
                      </a:solidFill>
                      <a:ln w="9525">
                        <a:solidFill>
                          <a:srgbClr val="FF0000"/>
                        </a:solidFill>
                        <a:miter lim="800000"/>
                        <a:headEnd/>
                        <a:tailEnd/>
                      </a:ln>
                    </p:spPr>
                  </p:pic>
                </p:oleObj>
              </mc:Fallback>
            </mc:AlternateContent>
          </a:graphicData>
        </a:graphic>
      </p:graphicFrame>
      <p:sp>
        <p:nvSpPr>
          <p:cNvPr id="482345" name="Text Box 41"/>
          <p:cNvSpPr txBox="1">
            <a:spLocks noChangeArrowheads="1"/>
          </p:cNvSpPr>
          <p:nvPr/>
        </p:nvSpPr>
        <p:spPr bwMode="auto">
          <a:xfrm>
            <a:off x="2362200" y="3429000"/>
            <a:ext cx="7620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(1)</a:t>
            </a:r>
          </a:p>
        </p:txBody>
      </p:sp>
      <p:sp>
        <p:nvSpPr>
          <p:cNvPr id="482346" name="Line 42"/>
          <p:cNvSpPr>
            <a:spLocks noChangeShapeType="1"/>
          </p:cNvSpPr>
          <p:nvPr/>
        </p:nvSpPr>
        <p:spPr bwMode="auto">
          <a:xfrm>
            <a:off x="2590800" y="3810000"/>
            <a:ext cx="0" cy="304800"/>
          </a:xfrm>
          <a:prstGeom prst="line">
            <a:avLst/>
          </a:prstGeom>
          <a:noFill/>
          <a:ln w="28575">
            <a:solidFill>
              <a:srgbClr val="0066FF"/>
            </a:solidFill>
            <a:prstDash val="sysDot"/>
            <a:round/>
            <a:headEnd/>
            <a:tailEnd type="arrow" w="med" len="med"/>
          </a:ln>
        </p:spPr>
        <p:txBody>
          <a:bodyPr/>
          <a:lstStyle/>
          <a:p>
            <a:endParaRPr lang="en-US"/>
          </a:p>
        </p:txBody>
      </p:sp>
      <p:sp>
        <p:nvSpPr>
          <p:cNvPr id="482348" name="Line 44"/>
          <p:cNvSpPr>
            <a:spLocks noChangeShapeType="1"/>
          </p:cNvSpPr>
          <p:nvPr/>
        </p:nvSpPr>
        <p:spPr bwMode="auto">
          <a:xfrm flipV="1">
            <a:off x="2590800" y="4343400"/>
            <a:ext cx="0" cy="304800"/>
          </a:xfrm>
          <a:prstGeom prst="line">
            <a:avLst/>
          </a:prstGeom>
          <a:noFill/>
          <a:ln w="28575">
            <a:solidFill>
              <a:srgbClr val="0066FF"/>
            </a:solidFill>
            <a:prstDash val="sysDot"/>
            <a:round/>
            <a:headEnd/>
            <a:tailEnd type="arrow" w="med" len="med"/>
          </a:ln>
        </p:spPr>
        <p:txBody>
          <a:bodyPr/>
          <a:lstStyle/>
          <a:p>
            <a:endParaRPr lang="en-US"/>
          </a:p>
        </p:txBody>
      </p:sp>
      <p:sp>
        <p:nvSpPr>
          <p:cNvPr id="482350" name="Line 46"/>
          <p:cNvSpPr>
            <a:spLocks noChangeShapeType="1"/>
          </p:cNvSpPr>
          <p:nvPr/>
        </p:nvSpPr>
        <p:spPr bwMode="auto">
          <a:xfrm>
            <a:off x="7239000" y="2514600"/>
            <a:ext cx="0" cy="2057400"/>
          </a:xfrm>
          <a:prstGeom prst="line">
            <a:avLst/>
          </a:prstGeom>
          <a:noFill/>
          <a:ln w="9525">
            <a:solidFill>
              <a:schemeClr val="tx1"/>
            </a:solidFill>
            <a:round/>
            <a:headEnd/>
            <a:tailEnd type="arrow" w="med" len="med"/>
          </a:ln>
        </p:spPr>
        <p:txBody>
          <a:bodyPr/>
          <a:lstStyle/>
          <a:p>
            <a:endParaRPr lang="en-US"/>
          </a:p>
        </p:txBody>
      </p:sp>
      <p:sp>
        <p:nvSpPr>
          <p:cNvPr id="482351" name="Line 47"/>
          <p:cNvSpPr>
            <a:spLocks noChangeShapeType="1"/>
          </p:cNvSpPr>
          <p:nvPr/>
        </p:nvSpPr>
        <p:spPr bwMode="auto">
          <a:xfrm>
            <a:off x="5486400" y="4191000"/>
            <a:ext cx="1676400" cy="0"/>
          </a:xfrm>
          <a:prstGeom prst="line">
            <a:avLst/>
          </a:prstGeom>
          <a:noFill/>
          <a:ln w="9525">
            <a:solidFill>
              <a:schemeClr val="tx1"/>
            </a:solidFill>
            <a:round/>
            <a:headEnd/>
            <a:tailEnd type="arrow" w="med" len="med"/>
          </a:ln>
        </p:spPr>
        <p:txBody>
          <a:bodyPr/>
          <a:lstStyle/>
          <a:p>
            <a:endParaRPr lang="en-US"/>
          </a:p>
        </p:txBody>
      </p:sp>
      <p:graphicFrame>
        <p:nvGraphicFramePr>
          <p:cNvPr id="482352" name="Object 48"/>
          <p:cNvGraphicFramePr>
            <a:graphicFrameLocks noChangeAspect="1"/>
          </p:cNvGraphicFramePr>
          <p:nvPr/>
        </p:nvGraphicFramePr>
        <p:xfrm>
          <a:off x="3276600" y="5715000"/>
          <a:ext cx="2438400" cy="708025"/>
        </p:xfrm>
        <a:graphic>
          <a:graphicData uri="http://schemas.openxmlformats.org/presentationml/2006/ole">
            <mc:AlternateContent xmlns:mc="http://schemas.openxmlformats.org/markup-compatibility/2006">
              <mc:Choice xmlns:v="urn:schemas-microsoft-com:vml" Requires="v">
                <p:oleObj name="Equation" r:id="rId22" imgW="1485720" imgH="431640" progId="Equation.DSMT4">
                  <p:embed/>
                </p:oleObj>
              </mc:Choice>
              <mc:Fallback>
                <p:oleObj name="Equation" r:id="rId22" imgW="1485720" imgH="431640" progId="Equation.DSMT4">
                  <p:embed/>
                  <p:pic>
                    <p:nvPicPr>
                      <p:cNvPr id="482352" name="Object 4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276600" y="5715000"/>
                        <a:ext cx="2438400" cy="708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2353" name="Line 49"/>
          <p:cNvSpPr>
            <a:spLocks noChangeShapeType="1"/>
          </p:cNvSpPr>
          <p:nvPr/>
        </p:nvSpPr>
        <p:spPr bwMode="auto">
          <a:xfrm>
            <a:off x="6324600" y="5257800"/>
            <a:ext cx="0" cy="685800"/>
          </a:xfrm>
          <a:prstGeom prst="line">
            <a:avLst/>
          </a:prstGeom>
          <a:noFill/>
          <a:ln w="9525">
            <a:solidFill>
              <a:schemeClr val="tx1"/>
            </a:solidFill>
            <a:round/>
            <a:headEnd/>
            <a:tailEnd type="arrow" w="med" len="med"/>
          </a:ln>
        </p:spPr>
        <p:txBody>
          <a:bodyPr/>
          <a:lstStyle/>
          <a:p>
            <a:endParaRPr lang="en-US"/>
          </a:p>
        </p:txBody>
      </p:sp>
      <p:sp>
        <p:nvSpPr>
          <p:cNvPr id="482354" name="Line 50"/>
          <p:cNvSpPr>
            <a:spLocks noChangeShapeType="1"/>
          </p:cNvSpPr>
          <p:nvPr/>
        </p:nvSpPr>
        <p:spPr bwMode="auto">
          <a:xfrm>
            <a:off x="5867400" y="6019800"/>
            <a:ext cx="762000" cy="0"/>
          </a:xfrm>
          <a:prstGeom prst="line">
            <a:avLst/>
          </a:prstGeom>
          <a:noFill/>
          <a:ln w="9525">
            <a:solidFill>
              <a:schemeClr val="tx1"/>
            </a:solidFill>
            <a:round/>
            <a:headEnd/>
            <a:tailEnd type="arrow" w="med" len="med"/>
          </a:ln>
        </p:spPr>
        <p:txBody>
          <a:bodyPr/>
          <a:lstStyle/>
          <a:p>
            <a:endParaRPr lang="en-US"/>
          </a:p>
        </p:txBody>
      </p:sp>
      <p:sp>
        <p:nvSpPr>
          <p:cNvPr id="161827" name="Text Box 51"/>
          <p:cNvSpPr txBox="1">
            <a:spLocks noChangeArrowheads="1"/>
          </p:cNvSpPr>
          <p:nvPr/>
        </p:nvSpPr>
        <p:spPr bwMode="auto">
          <a:xfrm>
            <a:off x="6019800" y="6172200"/>
            <a:ext cx="11430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(4.16)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2310"/>
                                        </p:tgtEl>
                                        <p:attrNameLst>
                                          <p:attrName>style.visibility</p:attrName>
                                        </p:attrNameLst>
                                      </p:cBhvr>
                                      <p:to>
                                        <p:strVal val="visible"/>
                                      </p:to>
                                    </p:set>
                                    <p:animEffect transition="in" filter="blinds(horizontal)">
                                      <p:cBhvr>
                                        <p:cTn id="7" dur="500"/>
                                        <p:tgtEl>
                                          <p:spTgt spid="4823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82311"/>
                                        </p:tgtEl>
                                        <p:attrNameLst>
                                          <p:attrName>style.visibility</p:attrName>
                                        </p:attrNameLst>
                                      </p:cBhvr>
                                      <p:to>
                                        <p:strVal val="visible"/>
                                      </p:to>
                                    </p:set>
                                    <p:animEffect transition="in" filter="blinds(horizontal)">
                                      <p:cBhvr>
                                        <p:cTn id="10" dur="500"/>
                                        <p:tgtEl>
                                          <p:spTgt spid="48231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82308"/>
                                        </p:tgtEl>
                                        <p:attrNameLst>
                                          <p:attrName>style.visibility</p:attrName>
                                        </p:attrNameLst>
                                      </p:cBhvr>
                                      <p:to>
                                        <p:strVal val="visible"/>
                                      </p:to>
                                    </p:set>
                                    <p:animEffect transition="in" filter="blinds(horizontal)">
                                      <p:cBhvr>
                                        <p:cTn id="13" dur="500"/>
                                        <p:tgtEl>
                                          <p:spTgt spid="48230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82309"/>
                                        </p:tgtEl>
                                        <p:attrNameLst>
                                          <p:attrName>style.visibility</p:attrName>
                                        </p:attrNameLst>
                                      </p:cBhvr>
                                      <p:to>
                                        <p:strVal val="visible"/>
                                      </p:to>
                                    </p:set>
                                    <p:animEffect transition="in" filter="blinds(horizontal)">
                                      <p:cBhvr>
                                        <p:cTn id="16" dur="500"/>
                                        <p:tgtEl>
                                          <p:spTgt spid="482309"/>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82312"/>
                                        </p:tgtEl>
                                        <p:attrNameLst>
                                          <p:attrName>style.visibility</p:attrName>
                                        </p:attrNameLst>
                                      </p:cBhvr>
                                      <p:to>
                                        <p:strVal val="visible"/>
                                      </p:to>
                                    </p:set>
                                    <p:animEffect transition="in" filter="blinds(horizontal)">
                                      <p:cBhvr>
                                        <p:cTn id="21" dur="500"/>
                                        <p:tgtEl>
                                          <p:spTgt spid="482312"/>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482333"/>
                                        </p:tgtEl>
                                        <p:attrNameLst>
                                          <p:attrName>style.visibility</p:attrName>
                                        </p:attrNameLst>
                                      </p:cBhvr>
                                      <p:to>
                                        <p:strVal val="visible"/>
                                      </p:to>
                                    </p:set>
                                    <p:animEffect transition="in" filter="blinds(horizontal)">
                                      <p:cBhvr>
                                        <p:cTn id="26" dur="500"/>
                                        <p:tgtEl>
                                          <p:spTgt spid="482333"/>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482320"/>
                                        </p:tgtEl>
                                        <p:attrNameLst>
                                          <p:attrName>style.visibility</p:attrName>
                                        </p:attrNameLst>
                                      </p:cBhvr>
                                      <p:to>
                                        <p:strVal val="visible"/>
                                      </p:to>
                                    </p:set>
                                    <p:animEffect transition="in" filter="blinds(horizontal)">
                                      <p:cBhvr>
                                        <p:cTn id="29" dur="500"/>
                                        <p:tgtEl>
                                          <p:spTgt spid="482320"/>
                                        </p:tgtEl>
                                      </p:cBhvr>
                                    </p:animEffect>
                                  </p:childTnLst>
                                </p:cTn>
                              </p:par>
                              <p:par>
                                <p:cTn id="30" presetID="3" presetClass="entr" presetSubtype="10" fill="hold" nodeType="withEffect">
                                  <p:stCondLst>
                                    <p:cond delay="0"/>
                                  </p:stCondLst>
                                  <p:childTnLst>
                                    <p:set>
                                      <p:cBhvr>
                                        <p:cTn id="31" dur="1" fill="hold">
                                          <p:stCondLst>
                                            <p:cond delay="0"/>
                                          </p:stCondLst>
                                        </p:cTn>
                                        <p:tgtEl>
                                          <p:spTgt spid="482315"/>
                                        </p:tgtEl>
                                        <p:attrNameLst>
                                          <p:attrName>style.visibility</p:attrName>
                                        </p:attrNameLst>
                                      </p:cBhvr>
                                      <p:to>
                                        <p:strVal val="visible"/>
                                      </p:to>
                                    </p:set>
                                    <p:animEffect transition="in" filter="blinds(horizontal)">
                                      <p:cBhvr>
                                        <p:cTn id="32" dur="500"/>
                                        <p:tgtEl>
                                          <p:spTgt spid="482315"/>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482335"/>
                                        </p:tgtEl>
                                        <p:attrNameLst>
                                          <p:attrName>style.visibility</p:attrName>
                                        </p:attrNameLst>
                                      </p:cBhvr>
                                      <p:to>
                                        <p:strVal val="visible"/>
                                      </p:to>
                                    </p:set>
                                    <p:animEffect transition="in" filter="checkerboard(across)">
                                      <p:cBhvr>
                                        <p:cTn id="37" dur="500"/>
                                        <p:tgtEl>
                                          <p:spTgt spid="482335"/>
                                        </p:tgtEl>
                                      </p:cBhvr>
                                    </p:animEffect>
                                  </p:childTnLst>
                                </p:cTn>
                              </p:par>
                              <p:par>
                                <p:cTn id="38" presetID="5" presetClass="entr" presetSubtype="10" fill="hold" nodeType="withEffect">
                                  <p:stCondLst>
                                    <p:cond delay="0"/>
                                  </p:stCondLst>
                                  <p:childTnLst>
                                    <p:set>
                                      <p:cBhvr>
                                        <p:cTn id="39" dur="1" fill="hold">
                                          <p:stCondLst>
                                            <p:cond delay="0"/>
                                          </p:stCondLst>
                                        </p:cTn>
                                        <p:tgtEl>
                                          <p:spTgt spid="482317"/>
                                        </p:tgtEl>
                                        <p:attrNameLst>
                                          <p:attrName>style.visibility</p:attrName>
                                        </p:attrNameLst>
                                      </p:cBhvr>
                                      <p:to>
                                        <p:strVal val="visible"/>
                                      </p:to>
                                    </p:set>
                                    <p:animEffect transition="in" filter="checkerboard(across)">
                                      <p:cBhvr>
                                        <p:cTn id="40" dur="500"/>
                                        <p:tgtEl>
                                          <p:spTgt spid="482317"/>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482336"/>
                                        </p:tgtEl>
                                        <p:attrNameLst>
                                          <p:attrName>style.visibility</p:attrName>
                                        </p:attrNameLst>
                                      </p:cBhvr>
                                      <p:to>
                                        <p:strVal val="visible"/>
                                      </p:to>
                                    </p:set>
                                    <p:animEffect transition="in" filter="checkerboard(across)">
                                      <p:cBhvr>
                                        <p:cTn id="43" dur="500"/>
                                        <p:tgtEl>
                                          <p:spTgt spid="482336"/>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482321"/>
                                        </p:tgtEl>
                                        <p:attrNameLst>
                                          <p:attrName>style.visibility</p:attrName>
                                        </p:attrNameLst>
                                      </p:cBhvr>
                                      <p:to>
                                        <p:strVal val="visible"/>
                                      </p:to>
                                    </p:set>
                                    <p:animEffect transition="in" filter="blinds(horizontal)">
                                      <p:cBhvr>
                                        <p:cTn id="48" dur="500"/>
                                        <p:tgtEl>
                                          <p:spTgt spid="482321"/>
                                        </p:tgtEl>
                                      </p:cBhvr>
                                    </p:animEffect>
                                  </p:childTnLst>
                                </p:cTn>
                              </p:par>
                              <p:par>
                                <p:cTn id="49" presetID="3" presetClass="entr" presetSubtype="10" fill="hold" nodeType="withEffect">
                                  <p:stCondLst>
                                    <p:cond delay="0"/>
                                  </p:stCondLst>
                                  <p:childTnLst>
                                    <p:set>
                                      <p:cBhvr>
                                        <p:cTn id="50" dur="1" fill="hold">
                                          <p:stCondLst>
                                            <p:cond delay="0"/>
                                          </p:stCondLst>
                                        </p:cTn>
                                        <p:tgtEl>
                                          <p:spTgt spid="482322"/>
                                        </p:tgtEl>
                                        <p:attrNameLst>
                                          <p:attrName>style.visibility</p:attrName>
                                        </p:attrNameLst>
                                      </p:cBhvr>
                                      <p:to>
                                        <p:strVal val="visible"/>
                                      </p:to>
                                    </p:set>
                                    <p:animEffect transition="in" filter="blinds(horizontal)">
                                      <p:cBhvr>
                                        <p:cTn id="51" dur="500"/>
                                        <p:tgtEl>
                                          <p:spTgt spid="482322"/>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482338"/>
                                        </p:tgtEl>
                                        <p:attrNameLst>
                                          <p:attrName>style.visibility</p:attrName>
                                        </p:attrNameLst>
                                      </p:cBhvr>
                                      <p:to>
                                        <p:strVal val="visible"/>
                                      </p:to>
                                    </p:set>
                                    <p:animEffect transition="in" filter="blinds(horizontal)">
                                      <p:cBhvr>
                                        <p:cTn id="56" dur="500"/>
                                        <p:tgtEl>
                                          <p:spTgt spid="482338"/>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482337"/>
                                        </p:tgtEl>
                                        <p:attrNameLst>
                                          <p:attrName>style.visibility</p:attrName>
                                        </p:attrNameLst>
                                      </p:cBhvr>
                                      <p:to>
                                        <p:strVal val="visible"/>
                                      </p:to>
                                    </p:set>
                                    <p:animEffect transition="in" filter="blinds(horizontal)">
                                      <p:cBhvr>
                                        <p:cTn id="59" dur="500"/>
                                        <p:tgtEl>
                                          <p:spTgt spid="482337"/>
                                        </p:tgtEl>
                                      </p:cBhvr>
                                    </p:animEffect>
                                  </p:childTnLst>
                                </p:cTn>
                              </p:par>
                              <p:par>
                                <p:cTn id="60" presetID="3" presetClass="entr" presetSubtype="10" fill="hold" nodeType="withEffect">
                                  <p:stCondLst>
                                    <p:cond delay="0"/>
                                  </p:stCondLst>
                                  <p:childTnLst>
                                    <p:set>
                                      <p:cBhvr>
                                        <p:cTn id="61" dur="1" fill="hold">
                                          <p:stCondLst>
                                            <p:cond delay="0"/>
                                          </p:stCondLst>
                                        </p:cTn>
                                        <p:tgtEl>
                                          <p:spTgt spid="482325"/>
                                        </p:tgtEl>
                                        <p:attrNameLst>
                                          <p:attrName>style.visibility</p:attrName>
                                        </p:attrNameLst>
                                      </p:cBhvr>
                                      <p:to>
                                        <p:strVal val="visible"/>
                                      </p:to>
                                    </p:set>
                                    <p:animEffect transition="in" filter="blinds(horizontal)">
                                      <p:cBhvr>
                                        <p:cTn id="62" dur="500"/>
                                        <p:tgtEl>
                                          <p:spTgt spid="482325"/>
                                        </p:tgtEl>
                                      </p:cBhvr>
                                    </p:animEffect>
                                  </p:childTnLst>
                                </p:cTn>
                              </p:par>
                              <p:par>
                                <p:cTn id="63" presetID="3" presetClass="entr" presetSubtype="10" fill="hold" nodeType="withEffect">
                                  <p:stCondLst>
                                    <p:cond delay="0"/>
                                  </p:stCondLst>
                                  <p:childTnLst>
                                    <p:set>
                                      <p:cBhvr>
                                        <p:cTn id="64" dur="1" fill="hold">
                                          <p:stCondLst>
                                            <p:cond delay="0"/>
                                          </p:stCondLst>
                                        </p:cTn>
                                        <p:tgtEl>
                                          <p:spTgt spid="482328"/>
                                        </p:tgtEl>
                                        <p:attrNameLst>
                                          <p:attrName>style.visibility</p:attrName>
                                        </p:attrNameLst>
                                      </p:cBhvr>
                                      <p:to>
                                        <p:strVal val="visible"/>
                                      </p:to>
                                    </p:set>
                                    <p:animEffect transition="in" filter="blinds(horizontal)">
                                      <p:cBhvr>
                                        <p:cTn id="65" dur="500"/>
                                        <p:tgtEl>
                                          <p:spTgt spid="482328"/>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482339"/>
                                        </p:tgtEl>
                                        <p:attrNameLst>
                                          <p:attrName>style.visibility</p:attrName>
                                        </p:attrNameLst>
                                      </p:cBhvr>
                                      <p:to>
                                        <p:strVal val="visible"/>
                                      </p:to>
                                    </p:set>
                                    <p:animEffect transition="in" filter="blinds(horizontal)">
                                      <p:cBhvr>
                                        <p:cTn id="68" dur="500"/>
                                        <p:tgtEl>
                                          <p:spTgt spid="482339"/>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482329"/>
                                        </p:tgtEl>
                                        <p:attrNameLst>
                                          <p:attrName>style.visibility</p:attrName>
                                        </p:attrNameLst>
                                      </p:cBhvr>
                                      <p:to>
                                        <p:strVal val="visible"/>
                                      </p:to>
                                    </p:set>
                                    <p:animEffect transition="in" filter="blinds(horizontal)">
                                      <p:cBhvr>
                                        <p:cTn id="73" dur="500"/>
                                        <p:tgtEl>
                                          <p:spTgt spid="482329"/>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482340"/>
                                        </p:tgtEl>
                                        <p:attrNameLst>
                                          <p:attrName>style.visibility</p:attrName>
                                        </p:attrNameLst>
                                      </p:cBhvr>
                                      <p:to>
                                        <p:strVal val="visible"/>
                                      </p:to>
                                    </p:set>
                                    <p:animEffect transition="in" filter="blinds(horizontal)">
                                      <p:cBhvr>
                                        <p:cTn id="76" dur="500"/>
                                        <p:tgtEl>
                                          <p:spTgt spid="482340"/>
                                        </p:tgtEl>
                                      </p:cBhvr>
                                    </p:animEffect>
                                  </p:childTnLst>
                                </p:cTn>
                              </p:par>
                            </p:childTnLst>
                          </p:cTn>
                        </p:par>
                      </p:childTnLst>
                    </p:cTn>
                  </p:par>
                  <p:par>
                    <p:cTn id="77" fill="hold">
                      <p:stCondLst>
                        <p:cond delay="indefinite"/>
                      </p:stCondLst>
                      <p:childTnLst>
                        <p:par>
                          <p:cTn id="78" fill="hold">
                            <p:stCondLst>
                              <p:cond delay="0"/>
                            </p:stCondLst>
                            <p:childTnLst>
                              <p:par>
                                <p:cTn id="79" presetID="5" presetClass="entr" presetSubtype="10" fill="hold" grpId="0" nodeType="clickEffect">
                                  <p:stCondLst>
                                    <p:cond delay="0"/>
                                  </p:stCondLst>
                                  <p:childTnLst>
                                    <p:set>
                                      <p:cBhvr>
                                        <p:cTn id="80" dur="1" fill="hold">
                                          <p:stCondLst>
                                            <p:cond delay="0"/>
                                          </p:stCondLst>
                                        </p:cTn>
                                        <p:tgtEl>
                                          <p:spTgt spid="482342"/>
                                        </p:tgtEl>
                                        <p:attrNameLst>
                                          <p:attrName>style.visibility</p:attrName>
                                        </p:attrNameLst>
                                      </p:cBhvr>
                                      <p:to>
                                        <p:strVal val="visible"/>
                                      </p:to>
                                    </p:set>
                                    <p:animEffect transition="in" filter="checkerboard(across)">
                                      <p:cBhvr>
                                        <p:cTn id="81" dur="500"/>
                                        <p:tgtEl>
                                          <p:spTgt spid="482342"/>
                                        </p:tgtEl>
                                      </p:cBhvr>
                                    </p:animEffect>
                                  </p:childTnLst>
                                </p:cTn>
                              </p:par>
                              <p:par>
                                <p:cTn id="82" presetID="5" presetClass="entr" presetSubtype="10" fill="hold" nodeType="withEffect">
                                  <p:stCondLst>
                                    <p:cond delay="0"/>
                                  </p:stCondLst>
                                  <p:childTnLst>
                                    <p:set>
                                      <p:cBhvr>
                                        <p:cTn id="83" dur="1" fill="hold">
                                          <p:stCondLst>
                                            <p:cond delay="0"/>
                                          </p:stCondLst>
                                        </p:cTn>
                                        <p:tgtEl>
                                          <p:spTgt spid="482330"/>
                                        </p:tgtEl>
                                        <p:attrNameLst>
                                          <p:attrName>style.visibility</p:attrName>
                                        </p:attrNameLst>
                                      </p:cBhvr>
                                      <p:to>
                                        <p:strVal val="visible"/>
                                      </p:to>
                                    </p:set>
                                    <p:animEffect transition="in" filter="checkerboard(across)">
                                      <p:cBhvr>
                                        <p:cTn id="84" dur="500"/>
                                        <p:tgtEl>
                                          <p:spTgt spid="482330"/>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482346"/>
                                        </p:tgtEl>
                                        <p:attrNameLst>
                                          <p:attrName>style.visibility</p:attrName>
                                        </p:attrNameLst>
                                      </p:cBhvr>
                                      <p:to>
                                        <p:strVal val="visible"/>
                                      </p:to>
                                    </p:set>
                                    <p:animEffect transition="in" filter="blinds(horizontal)">
                                      <p:cBhvr>
                                        <p:cTn id="89" dur="500"/>
                                        <p:tgtEl>
                                          <p:spTgt spid="482346"/>
                                        </p:tgtEl>
                                      </p:cBhvr>
                                    </p:animEffect>
                                  </p:childTnLst>
                                </p:cTn>
                              </p:par>
                              <p:par>
                                <p:cTn id="90" presetID="3" presetClass="entr" presetSubtype="10" fill="hold" grpId="0" nodeType="withEffect">
                                  <p:stCondLst>
                                    <p:cond delay="0"/>
                                  </p:stCondLst>
                                  <p:childTnLst>
                                    <p:set>
                                      <p:cBhvr>
                                        <p:cTn id="91" dur="1" fill="hold">
                                          <p:stCondLst>
                                            <p:cond delay="0"/>
                                          </p:stCondLst>
                                        </p:cTn>
                                        <p:tgtEl>
                                          <p:spTgt spid="482348"/>
                                        </p:tgtEl>
                                        <p:attrNameLst>
                                          <p:attrName>style.visibility</p:attrName>
                                        </p:attrNameLst>
                                      </p:cBhvr>
                                      <p:to>
                                        <p:strVal val="visible"/>
                                      </p:to>
                                    </p:set>
                                    <p:animEffect transition="in" filter="blinds(horizontal)">
                                      <p:cBhvr>
                                        <p:cTn id="92" dur="500"/>
                                        <p:tgtEl>
                                          <p:spTgt spid="482348"/>
                                        </p:tgtEl>
                                      </p:cBhvr>
                                    </p:animEffect>
                                  </p:childTnLst>
                                </p:cTn>
                              </p:par>
                              <p:par>
                                <p:cTn id="93" presetID="3" presetClass="entr" presetSubtype="10" fill="hold" grpId="0" nodeType="withEffect">
                                  <p:stCondLst>
                                    <p:cond delay="0"/>
                                  </p:stCondLst>
                                  <p:childTnLst>
                                    <p:set>
                                      <p:cBhvr>
                                        <p:cTn id="94" dur="1" fill="hold">
                                          <p:stCondLst>
                                            <p:cond delay="0"/>
                                          </p:stCondLst>
                                        </p:cTn>
                                        <p:tgtEl>
                                          <p:spTgt spid="482345"/>
                                        </p:tgtEl>
                                        <p:attrNameLst>
                                          <p:attrName>style.visibility</p:attrName>
                                        </p:attrNameLst>
                                      </p:cBhvr>
                                      <p:to>
                                        <p:strVal val="visible"/>
                                      </p:to>
                                    </p:set>
                                    <p:animEffect transition="in" filter="blinds(horizontal)">
                                      <p:cBhvr>
                                        <p:cTn id="95" dur="500"/>
                                        <p:tgtEl>
                                          <p:spTgt spid="482345"/>
                                        </p:tgtEl>
                                      </p:cBhvr>
                                    </p:animEffect>
                                  </p:childTnLst>
                                </p:cTn>
                              </p:par>
                              <p:par>
                                <p:cTn id="96" presetID="3" presetClass="entr" presetSubtype="10" fill="hold" nodeType="withEffect">
                                  <p:stCondLst>
                                    <p:cond delay="0"/>
                                  </p:stCondLst>
                                  <p:childTnLst>
                                    <p:set>
                                      <p:cBhvr>
                                        <p:cTn id="97" dur="1" fill="hold">
                                          <p:stCondLst>
                                            <p:cond delay="0"/>
                                          </p:stCondLst>
                                        </p:cTn>
                                        <p:tgtEl>
                                          <p:spTgt spid="482343"/>
                                        </p:tgtEl>
                                        <p:attrNameLst>
                                          <p:attrName>style.visibility</p:attrName>
                                        </p:attrNameLst>
                                      </p:cBhvr>
                                      <p:to>
                                        <p:strVal val="visible"/>
                                      </p:to>
                                    </p:set>
                                    <p:animEffect transition="in" filter="blinds(horizontal)">
                                      <p:cBhvr>
                                        <p:cTn id="98" dur="500"/>
                                        <p:tgtEl>
                                          <p:spTgt spid="482343"/>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482351"/>
                                        </p:tgtEl>
                                        <p:attrNameLst>
                                          <p:attrName>style.visibility</p:attrName>
                                        </p:attrNameLst>
                                      </p:cBhvr>
                                      <p:to>
                                        <p:strVal val="visible"/>
                                      </p:to>
                                    </p:set>
                                    <p:animEffect transition="in" filter="blinds(horizontal)">
                                      <p:cBhvr>
                                        <p:cTn id="103" dur="500"/>
                                        <p:tgtEl>
                                          <p:spTgt spid="482351"/>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482350"/>
                                        </p:tgtEl>
                                        <p:attrNameLst>
                                          <p:attrName>style.visibility</p:attrName>
                                        </p:attrNameLst>
                                      </p:cBhvr>
                                      <p:to>
                                        <p:strVal val="visible"/>
                                      </p:to>
                                    </p:set>
                                    <p:animEffect transition="in" filter="blinds(horizontal)">
                                      <p:cBhvr>
                                        <p:cTn id="106" dur="500"/>
                                        <p:tgtEl>
                                          <p:spTgt spid="482350"/>
                                        </p:tgtEl>
                                      </p:cBhvr>
                                    </p:animEffect>
                                  </p:childTnLst>
                                </p:cTn>
                              </p:par>
                              <p:par>
                                <p:cTn id="107" presetID="3" presetClass="entr" presetSubtype="10" fill="hold" nodeType="withEffect">
                                  <p:stCondLst>
                                    <p:cond delay="0"/>
                                  </p:stCondLst>
                                  <p:childTnLst>
                                    <p:set>
                                      <p:cBhvr>
                                        <p:cTn id="108" dur="1" fill="hold">
                                          <p:stCondLst>
                                            <p:cond delay="0"/>
                                          </p:stCondLst>
                                        </p:cTn>
                                        <p:tgtEl>
                                          <p:spTgt spid="482331"/>
                                        </p:tgtEl>
                                        <p:attrNameLst>
                                          <p:attrName>style.visibility</p:attrName>
                                        </p:attrNameLst>
                                      </p:cBhvr>
                                      <p:to>
                                        <p:strVal val="visible"/>
                                      </p:to>
                                    </p:set>
                                    <p:animEffect transition="in" filter="blinds(horizontal)">
                                      <p:cBhvr>
                                        <p:cTn id="109" dur="500"/>
                                        <p:tgtEl>
                                          <p:spTgt spid="482331"/>
                                        </p:tgtEl>
                                      </p:cBhvr>
                                    </p:animEffect>
                                  </p:childTnLst>
                                </p:cTn>
                              </p:par>
                            </p:childTnLst>
                          </p:cTn>
                        </p:par>
                      </p:childTnLst>
                    </p:cTn>
                  </p:par>
                  <p:par>
                    <p:cTn id="110" fill="hold">
                      <p:stCondLst>
                        <p:cond delay="indefinite"/>
                      </p:stCondLst>
                      <p:childTnLst>
                        <p:par>
                          <p:cTn id="111" fill="hold">
                            <p:stCondLst>
                              <p:cond delay="0"/>
                            </p:stCondLst>
                            <p:childTnLst>
                              <p:par>
                                <p:cTn id="112" presetID="5" presetClass="entr" presetSubtype="10" fill="hold" nodeType="clickEffect">
                                  <p:stCondLst>
                                    <p:cond delay="0"/>
                                  </p:stCondLst>
                                  <p:childTnLst>
                                    <p:set>
                                      <p:cBhvr>
                                        <p:cTn id="113" dur="1" fill="hold">
                                          <p:stCondLst>
                                            <p:cond delay="0"/>
                                          </p:stCondLst>
                                        </p:cTn>
                                        <p:tgtEl>
                                          <p:spTgt spid="482352"/>
                                        </p:tgtEl>
                                        <p:attrNameLst>
                                          <p:attrName>style.visibility</p:attrName>
                                        </p:attrNameLst>
                                      </p:cBhvr>
                                      <p:to>
                                        <p:strVal val="visible"/>
                                      </p:to>
                                    </p:set>
                                    <p:animEffect transition="in" filter="checkerboard(across)">
                                      <p:cBhvr>
                                        <p:cTn id="114" dur="500"/>
                                        <p:tgtEl>
                                          <p:spTgt spid="482352"/>
                                        </p:tgtEl>
                                      </p:cBhvr>
                                    </p:animEffect>
                                  </p:childTnLst>
                                </p:cTn>
                              </p:par>
                              <p:par>
                                <p:cTn id="115" presetID="5" presetClass="entr" presetSubtype="10" fill="hold" grpId="0" nodeType="withEffect">
                                  <p:stCondLst>
                                    <p:cond delay="0"/>
                                  </p:stCondLst>
                                  <p:childTnLst>
                                    <p:set>
                                      <p:cBhvr>
                                        <p:cTn id="116" dur="1" fill="hold">
                                          <p:stCondLst>
                                            <p:cond delay="0"/>
                                          </p:stCondLst>
                                        </p:cTn>
                                        <p:tgtEl>
                                          <p:spTgt spid="482353"/>
                                        </p:tgtEl>
                                        <p:attrNameLst>
                                          <p:attrName>style.visibility</p:attrName>
                                        </p:attrNameLst>
                                      </p:cBhvr>
                                      <p:to>
                                        <p:strVal val="visible"/>
                                      </p:to>
                                    </p:set>
                                    <p:animEffect transition="in" filter="checkerboard(across)">
                                      <p:cBhvr>
                                        <p:cTn id="117" dur="500"/>
                                        <p:tgtEl>
                                          <p:spTgt spid="482353"/>
                                        </p:tgtEl>
                                      </p:cBhvr>
                                    </p:animEffect>
                                  </p:childTnLst>
                                </p:cTn>
                              </p:par>
                              <p:par>
                                <p:cTn id="118" presetID="5" presetClass="entr" presetSubtype="10" fill="hold" grpId="0" nodeType="withEffect">
                                  <p:stCondLst>
                                    <p:cond delay="0"/>
                                  </p:stCondLst>
                                  <p:childTnLst>
                                    <p:set>
                                      <p:cBhvr>
                                        <p:cTn id="119" dur="1" fill="hold">
                                          <p:stCondLst>
                                            <p:cond delay="0"/>
                                          </p:stCondLst>
                                        </p:cTn>
                                        <p:tgtEl>
                                          <p:spTgt spid="482354"/>
                                        </p:tgtEl>
                                        <p:attrNameLst>
                                          <p:attrName>style.visibility</p:attrName>
                                        </p:attrNameLst>
                                      </p:cBhvr>
                                      <p:to>
                                        <p:strVal val="visible"/>
                                      </p:to>
                                    </p:set>
                                    <p:animEffect transition="in" filter="checkerboard(across)">
                                      <p:cBhvr>
                                        <p:cTn id="120" dur="500"/>
                                        <p:tgtEl>
                                          <p:spTgt spid="482354"/>
                                        </p:tgtEl>
                                      </p:cBhvr>
                                    </p:animEffect>
                                  </p:childTnLst>
                                </p:cTn>
                              </p:par>
                              <p:par>
                                <p:cTn id="121" presetID="5" presetClass="entr" presetSubtype="10" fill="hold" nodeType="withEffect">
                                  <p:stCondLst>
                                    <p:cond delay="0"/>
                                  </p:stCondLst>
                                  <p:childTnLst>
                                    <p:set>
                                      <p:cBhvr>
                                        <p:cTn id="122" dur="1" fill="hold">
                                          <p:stCondLst>
                                            <p:cond delay="0"/>
                                          </p:stCondLst>
                                        </p:cTn>
                                        <p:tgtEl>
                                          <p:spTgt spid="482332"/>
                                        </p:tgtEl>
                                        <p:attrNameLst>
                                          <p:attrName>style.visibility</p:attrName>
                                        </p:attrNameLst>
                                      </p:cBhvr>
                                      <p:to>
                                        <p:strVal val="visible"/>
                                      </p:to>
                                    </p:set>
                                    <p:animEffect transition="in" filter="checkerboard(across)">
                                      <p:cBhvr>
                                        <p:cTn id="123" dur="500"/>
                                        <p:tgtEl>
                                          <p:spTgt spid="482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08" grpId="0"/>
      <p:bldP spid="482309" grpId="0"/>
      <p:bldP spid="482310" grpId="0" animBg="1"/>
      <p:bldP spid="482311" grpId="0"/>
      <p:bldP spid="482312" grpId="0" animBg="1"/>
      <p:bldP spid="482320" grpId="0"/>
      <p:bldP spid="482321" grpId="0"/>
      <p:bldP spid="482333" grpId="0" animBg="1"/>
      <p:bldP spid="482335" grpId="0" animBg="1"/>
      <p:bldP spid="482336" grpId="0"/>
      <p:bldP spid="482337" grpId="0" animBg="1"/>
      <p:bldP spid="482338" grpId="0" animBg="1"/>
      <p:bldP spid="482339" grpId="0"/>
      <p:bldP spid="482340" grpId="0"/>
      <p:bldP spid="482342" grpId="0" animBg="1"/>
      <p:bldP spid="482345" grpId="0"/>
      <p:bldP spid="482346" grpId="0" animBg="1"/>
      <p:bldP spid="482348" grpId="0" animBg="1"/>
      <p:bldP spid="482350" grpId="0" animBg="1"/>
      <p:bldP spid="482351" grpId="0" animBg="1"/>
      <p:bldP spid="482353" grpId="0" animBg="1"/>
      <p:bldP spid="48235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70" name="Text Box 6"/>
          <p:cNvSpPr txBox="1">
            <a:spLocks noChangeArrowheads="1"/>
          </p:cNvSpPr>
          <p:nvPr/>
        </p:nvSpPr>
        <p:spPr bwMode="auto">
          <a:xfrm>
            <a:off x="533400" y="304800"/>
            <a:ext cx="8610600" cy="830997"/>
          </a:xfrm>
          <a:prstGeom prst="rect">
            <a:avLst/>
          </a:prstGeom>
          <a:noFill/>
          <a:ln w="9525">
            <a:noFill/>
            <a:miter lim="800000"/>
            <a:headEnd/>
            <a:tailEnd/>
          </a:ln>
        </p:spPr>
        <p:txBody>
          <a:bodyPr>
            <a:spAutoFit/>
          </a:bodyPr>
          <a:lstStyle/>
          <a:p>
            <a:pPr algn="l">
              <a:spcBef>
                <a:spcPct val="50000"/>
              </a:spcBef>
            </a:pPr>
            <a:r>
              <a:rPr lang="en-US" sz="2400" b="1" dirty="0">
                <a:latin typeface="VNI-Times" pitchFamily="2" charset="0"/>
              </a:rPr>
              <a:t>b</a:t>
            </a:r>
            <a:r>
              <a:rPr lang="en-US" sz="2400" b="1" dirty="0">
                <a:solidFill>
                  <a:srgbClr val="FF0000"/>
                </a:solidFill>
                <a:latin typeface="VNI-Times" pitchFamily="2" charset="0"/>
              </a:rPr>
              <a:t>/ </a:t>
            </a:r>
            <a:r>
              <a:rPr lang="en-US" sz="2400" b="1" u="sng" dirty="0" err="1">
                <a:solidFill>
                  <a:srgbClr val="FF0000"/>
                </a:solidFill>
                <a:latin typeface="VNI-Times" pitchFamily="2" charset="0"/>
              </a:rPr>
              <a:t>Nhieät</a:t>
            </a:r>
            <a:r>
              <a:rPr lang="en-US" sz="2400" b="1" u="sng" dirty="0">
                <a:solidFill>
                  <a:srgbClr val="FF0000"/>
                </a:solidFill>
                <a:latin typeface="VNI-Times" pitchFamily="2" charset="0"/>
              </a:rPr>
              <a:t> </a:t>
            </a:r>
            <a:r>
              <a:rPr lang="en-US" sz="2400" b="1" u="sng" dirty="0" err="1">
                <a:solidFill>
                  <a:srgbClr val="FF0000"/>
                </a:solidFill>
                <a:latin typeface="VNI-Times" pitchFamily="2" charset="0"/>
              </a:rPr>
              <a:t>ñoä</a:t>
            </a:r>
            <a:r>
              <a:rPr lang="en-US" sz="2400" dirty="0">
                <a:solidFill>
                  <a:srgbClr val="FF0000"/>
                </a:solidFill>
                <a:latin typeface="VNI-Times" pitchFamily="2" charset="0"/>
              </a:rPr>
              <a:t> </a:t>
            </a:r>
            <a:r>
              <a:rPr lang="en-US" sz="2400" dirty="0">
                <a:latin typeface="VNI-Times" pitchFamily="2" charset="0"/>
              </a:rPr>
              <a:t>:</a:t>
            </a:r>
            <a:r>
              <a:rPr lang="en-US" sz="2400" dirty="0" err="1">
                <a:latin typeface="VNI-Times" pitchFamily="2" charset="0"/>
              </a:rPr>
              <a:t>Ñaïi</a:t>
            </a:r>
            <a:r>
              <a:rPr lang="en-US" sz="2400" dirty="0">
                <a:latin typeface="VNI-Times" pitchFamily="2" charset="0"/>
              </a:rPr>
              <a:t> </a:t>
            </a:r>
            <a:r>
              <a:rPr lang="en-US" sz="2400" dirty="0" err="1">
                <a:latin typeface="VNI-Times" pitchFamily="2" charset="0"/>
              </a:rPr>
              <a:t>löôïng</a:t>
            </a:r>
            <a:r>
              <a:rPr lang="en-US" sz="2400" dirty="0">
                <a:latin typeface="VNI-Times" pitchFamily="2" charset="0"/>
              </a:rPr>
              <a:t> </a:t>
            </a:r>
            <a:r>
              <a:rPr lang="en-US" sz="2400" dirty="0" err="1">
                <a:latin typeface="VNI-Times" pitchFamily="2" charset="0"/>
              </a:rPr>
              <a:t>vaät</a:t>
            </a:r>
            <a:r>
              <a:rPr lang="en-US" sz="2400" dirty="0">
                <a:latin typeface="VNI-Times" pitchFamily="2" charset="0"/>
              </a:rPr>
              <a:t> </a:t>
            </a:r>
            <a:r>
              <a:rPr lang="en-US" sz="2400" dirty="0" err="1">
                <a:latin typeface="VNI-Times" pitchFamily="2" charset="0"/>
              </a:rPr>
              <a:t>lyù</a:t>
            </a:r>
            <a:r>
              <a:rPr lang="en-US" sz="2400" dirty="0">
                <a:latin typeface="VNI-Times" pitchFamily="2" charset="0"/>
              </a:rPr>
              <a:t> </a:t>
            </a:r>
            <a:r>
              <a:rPr lang="en-US" sz="2400" dirty="0" err="1">
                <a:latin typeface="VNI-Times" pitchFamily="2" charset="0"/>
              </a:rPr>
              <a:t>theå</a:t>
            </a:r>
            <a:r>
              <a:rPr lang="en-US" sz="2400" dirty="0">
                <a:latin typeface="VNI-Times" pitchFamily="2" charset="0"/>
              </a:rPr>
              <a:t> </a:t>
            </a:r>
            <a:r>
              <a:rPr lang="en-US" sz="2400" dirty="0" err="1">
                <a:latin typeface="VNI-Times" pitchFamily="2" charset="0"/>
              </a:rPr>
              <a:t>hieän</a:t>
            </a:r>
            <a:r>
              <a:rPr lang="en-US" sz="2400" dirty="0">
                <a:latin typeface="VNI-Times" pitchFamily="2" charset="0"/>
              </a:rPr>
              <a:t> </a:t>
            </a:r>
            <a:r>
              <a:rPr lang="en-US" sz="2400" dirty="0" err="1">
                <a:latin typeface="VNI-Times" pitchFamily="2" charset="0"/>
              </a:rPr>
              <a:t>möùc</a:t>
            </a:r>
            <a:r>
              <a:rPr lang="en-US" sz="2400" dirty="0">
                <a:latin typeface="VNI-Times" pitchFamily="2" charset="0"/>
              </a:rPr>
              <a:t> </a:t>
            </a:r>
            <a:r>
              <a:rPr lang="en-US" sz="2400" dirty="0" err="1">
                <a:latin typeface="VNI-Times" pitchFamily="2" charset="0"/>
              </a:rPr>
              <a:t>ñoä</a:t>
            </a:r>
            <a:r>
              <a:rPr lang="en-US" sz="2400" dirty="0">
                <a:latin typeface="VNI-Times" pitchFamily="2" charset="0"/>
              </a:rPr>
              <a:t> </a:t>
            </a:r>
            <a:r>
              <a:rPr lang="en-US" sz="2400" dirty="0" err="1">
                <a:latin typeface="VNI-Times" pitchFamily="2" charset="0"/>
              </a:rPr>
              <a:t>chuyeån</a:t>
            </a:r>
            <a:r>
              <a:rPr lang="en-US" sz="2400" dirty="0">
                <a:latin typeface="VNI-Times" pitchFamily="2" charset="0"/>
              </a:rPr>
              <a:t> </a:t>
            </a:r>
            <a:r>
              <a:rPr lang="en-US" sz="2400" dirty="0" err="1">
                <a:latin typeface="VNI-Times" pitchFamily="2" charset="0"/>
              </a:rPr>
              <a:t>ñoäng</a:t>
            </a:r>
            <a:r>
              <a:rPr lang="en-US" sz="2400" dirty="0">
                <a:latin typeface="VNI-Times" pitchFamily="2" charset="0"/>
              </a:rPr>
              <a:t> </a:t>
            </a:r>
            <a:r>
              <a:rPr lang="en-US" sz="2400" dirty="0" err="1">
                <a:latin typeface="VNI-Times" pitchFamily="2" charset="0"/>
              </a:rPr>
              <a:t>hoãn</a:t>
            </a:r>
            <a:r>
              <a:rPr lang="en-US" sz="2400" dirty="0">
                <a:latin typeface="VNI-Times" pitchFamily="2" charset="0"/>
              </a:rPr>
              <a:t> </a:t>
            </a:r>
            <a:r>
              <a:rPr lang="en-US" sz="2400" dirty="0" err="1">
                <a:latin typeface="VNI-Times" pitchFamily="2" charset="0"/>
              </a:rPr>
              <a:t>loïan</a:t>
            </a:r>
            <a:r>
              <a:rPr lang="en-US" sz="2400" dirty="0">
                <a:latin typeface="VNI-Times" pitchFamily="2" charset="0"/>
              </a:rPr>
              <a:t> </a:t>
            </a:r>
            <a:r>
              <a:rPr lang="en-US" sz="2400" dirty="0" err="1">
                <a:latin typeface="VNI-Times" pitchFamily="2" charset="0"/>
              </a:rPr>
              <a:t>cuûa</a:t>
            </a:r>
            <a:r>
              <a:rPr lang="en-US" sz="2400" dirty="0">
                <a:latin typeface="VNI-Times" pitchFamily="2" charset="0"/>
              </a:rPr>
              <a:t> </a:t>
            </a:r>
            <a:r>
              <a:rPr lang="en-US" sz="2400" dirty="0" err="1">
                <a:latin typeface="VNI-Times" pitchFamily="2" charset="0"/>
              </a:rPr>
              <a:t>caùc</a:t>
            </a:r>
            <a:r>
              <a:rPr lang="en-US" sz="2400" dirty="0">
                <a:latin typeface="VNI-Times" pitchFamily="2" charset="0"/>
              </a:rPr>
              <a:t> </a:t>
            </a:r>
            <a:r>
              <a:rPr lang="en-US" sz="2400" dirty="0" err="1">
                <a:latin typeface="VNI-Times" pitchFamily="2" charset="0"/>
              </a:rPr>
              <a:t>phaân</a:t>
            </a:r>
            <a:r>
              <a:rPr lang="en-US" sz="2400" dirty="0">
                <a:latin typeface="VNI-Times" pitchFamily="2" charset="0"/>
              </a:rPr>
              <a:t> </a:t>
            </a:r>
            <a:r>
              <a:rPr lang="en-US" sz="2400" dirty="0" err="1">
                <a:latin typeface="VNI-Times" pitchFamily="2" charset="0"/>
              </a:rPr>
              <a:t>töû</a:t>
            </a:r>
            <a:r>
              <a:rPr lang="en-US" sz="2400" dirty="0">
                <a:latin typeface="VNI-Times" pitchFamily="2" charset="0"/>
              </a:rPr>
              <a:t> </a:t>
            </a:r>
            <a:r>
              <a:rPr lang="en-US" sz="2400" dirty="0" err="1">
                <a:latin typeface="VNI-Times" pitchFamily="2" charset="0"/>
              </a:rPr>
              <a:t>cuûa</a:t>
            </a:r>
            <a:r>
              <a:rPr lang="en-US" sz="2400" dirty="0">
                <a:latin typeface="VNI-Times" pitchFamily="2" charset="0"/>
              </a:rPr>
              <a:t> </a:t>
            </a:r>
            <a:r>
              <a:rPr lang="en-US" sz="2400" dirty="0" err="1">
                <a:latin typeface="VNI-Times" pitchFamily="2" charset="0"/>
              </a:rPr>
              <a:t>vaät</a:t>
            </a:r>
            <a:r>
              <a:rPr lang="en-US" sz="2400" dirty="0">
                <a:latin typeface="VNI-Times" pitchFamily="2" charset="0"/>
              </a:rPr>
              <a:t>(hay </a:t>
            </a:r>
            <a:r>
              <a:rPr lang="en-US" sz="2400" dirty="0" err="1">
                <a:latin typeface="VNI-Times" pitchFamily="2" charset="0"/>
              </a:rPr>
              <a:t>heä</a:t>
            </a:r>
            <a:r>
              <a:rPr lang="en-US" sz="2400" dirty="0">
                <a:latin typeface="VNI-Times" pitchFamily="2" charset="0"/>
              </a:rPr>
              <a:t> </a:t>
            </a:r>
            <a:r>
              <a:rPr lang="en-US" sz="2400" dirty="0" err="1">
                <a:latin typeface="VNI-Times" pitchFamily="2" charset="0"/>
              </a:rPr>
              <a:t>vaät</a:t>
            </a:r>
            <a:r>
              <a:rPr lang="en-US" sz="2400" dirty="0">
                <a:latin typeface="VNI-Times" pitchFamily="2" charset="0"/>
              </a:rPr>
              <a:t>) </a:t>
            </a:r>
            <a:r>
              <a:rPr lang="en-US" sz="2400" dirty="0" err="1">
                <a:latin typeface="VNI-Times" pitchFamily="2" charset="0"/>
              </a:rPr>
              <a:t>ñang</a:t>
            </a:r>
            <a:r>
              <a:rPr lang="en-US" sz="2400" dirty="0">
                <a:latin typeface="VNI-Times" pitchFamily="2" charset="0"/>
              </a:rPr>
              <a:t> </a:t>
            </a:r>
            <a:r>
              <a:rPr lang="en-US" sz="2400" dirty="0" err="1">
                <a:latin typeface="VNI-Times" pitchFamily="2" charset="0"/>
              </a:rPr>
              <a:t>xeùt</a:t>
            </a:r>
            <a:r>
              <a:rPr lang="en-US" sz="2400" dirty="0">
                <a:latin typeface="VNI-Times" pitchFamily="2" charset="0"/>
              </a:rPr>
              <a:t>.</a:t>
            </a:r>
          </a:p>
        </p:txBody>
      </p:sp>
      <p:sp>
        <p:nvSpPr>
          <p:cNvPr id="344083" name="Text Box 19"/>
          <p:cNvSpPr txBox="1">
            <a:spLocks noChangeArrowheads="1"/>
          </p:cNvSpPr>
          <p:nvPr/>
        </p:nvSpPr>
        <p:spPr bwMode="auto">
          <a:xfrm>
            <a:off x="762000" y="1447800"/>
            <a:ext cx="8077200" cy="830997"/>
          </a:xfrm>
          <a:prstGeom prst="rect">
            <a:avLst/>
          </a:prstGeom>
          <a:noFill/>
          <a:ln w="9525">
            <a:noFill/>
            <a:miter lim="800000"/>
            <a:headEnd/>
            <a:tailEnd/>
          </a:ln>
        </p:spPr>
        <p:txBody>
          <a:bodyPr wrap="square">
            <a:spAutoFit/>
          </a:bodyPr>
          <a:lstStyle/>
          <a:p>
            <a:pPr>
              <a:spcBef>
                <a:spcPct val="50000"/>
              </a:spcBef>
            </a:pPr>
            <a:r>
              <a:rPr lang="en-US" sz="2400" b="1" dirty="0">
                <a:solidFill>
                  <a:srgbClr val="008000"/>
                </a:solidFill>
                <a:latin typeface="VNI-Times" pitchFamily="2" charset="0"/>
              </a:rPr>
              <a:t>- </a:t>
            </a:r>
            <a:r>
              <a:rPr lang="en-US" sz="2400" b="1" dirty="0" err="1">
                <a:solidFill>
                  <a:srgbClr val="008000"/>
                </a:solidFill>
                <a:latin typeface="VNI-Times" pitchFamily="2" charset="0"/>
              </a:rPr>
              <a:t>Nhieät</a:t>
            </a:r>
            <a:r>
              <a:rPr lang="en-US" sz="2400" b="1" dirty="0">
                <a:solidFill>
                  <a:srgbClr val="008000"/>
                </a:solidFill>
                <a:latin typeface="VNI-Times" pitchFamily="2" charset="0"/>
              </a:rPr>
              <a:t> </a:t>
            </a:r>
            <a:r>
              <a:rPr lang="en-US" sz="2400" b="1" dirty="0" err="1">
                <a:solidFill>
                  <a:srgbClr val="008000"/>
                </a:solidFill>
                <a:latin typeface="VNI-Times" pitchFamily="2" charset="0"/>
              </a:rPr>
              <a:t>giai</a:t>
            </a:r>
            <a:r>
              <a:rPr lang="en-US" sz="2400" b="1" dirty="0">
                <a:solidFill>
                  <a:srgbClr val="008000"/>
                </a:solidFill>
                <a:latin typeface="VNI-Times" pitchFamily="2" charset="0"/>
              </a:rPr>
              <a:t> Celsius </a:t>
            </a:r>
            <a:r>
              <a:rPr lang="en-US" sz="2400" dirty="0">
                <a:latin typeface="VNI-Times" pitchFamily="2" charset="0"/>
              </a:rPr>
              <a:t>: </a:t>
            </a:r>
            <a:r>
              <a:rPr lang="en-US" sz="2400" dirty="0" err="1">
                <a:latin typeface="Times New Roman" pitchFamily="18" charset="0"/>
                <a:cs typeface="Times New Roman" pitchFamily="18" charset="0"/>
              </a:rPr>
              <a:t>Điểm</a:t>
            </a:r>
            <a:r>
              <a:rPr lang="en-US" sz="2400" dirty="0">
                <a:latin typeface="Times New Roman" pitchFamily="18" charset="0"/>
                <a:cs typeface="Times New Roman" pitchFamily="18" charset="0"/>
              </a:rPr>
              <a:t> tan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nước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đá</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nhiệt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độ</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sôi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nước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tinh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khiết</a:t>
            </a:r>
            <a:r>
              <a:rPr lang="en-US" sz="2400" dirty="0">
                <a:latin typeface="Times New Roman" pitchFamily="18" charset="0"/>
                <a:cs typeface="Times New Roman" pitchFamily="18" charset="0"/>
              </a:rPr>
              <a:t> ở </a:t>
            </a:r>
            <a:r>
              <a:rPr lang="en-US" sz="2400" dirty="0" err="1">
                <a:latin typeface="Times New Roman" pitchFamily="18" charset="0"/>
                <a:cs typeface="Times New Roman" pitchFamily="18" charset="0"/>
              </a:rPr>
              <a:t>áp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suất</a:t>
            </a:r>
            <a:r>
              <a:rPr lang="en-US" sz="2400" dirty="0">
                <a:latin typeface="Times New Roman" pitchFamily="18" charset="0"/>
                <a:cs typeface="Times New Roman" pitchFamily="18" charset="0"/>
              </a:rPr>
              <a:t> 1 </a:t>
            </a:r>
            <a:r>
              <a:rPr lang="en-US" sz="2400" dirty="0" err="1">
                <a:latin typeface="Times New Roman" pitchFamily="18" charset="0"/>
                <a:cs typeface="Times New Roman" pitchFamily="18" charset="0"/>
              </a:rPr>
              <a:t>atm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0</a:t>
            </a:r>
            <a:r>
              <a:rPr lang="en-US" sz="2400" baseline="30000" dirty="0">
                <a:latin typeface="Times New Roman" pitchFamily="18" charset="0"/>
                <a:cs typeface="Times New Roman" pitchFamily="18" charset="0"/>
              </a:rPr>
              <a:t>o</a:t>
            </a:r>
            <a:r>
              <a:rPr lang="en-US" sz="2400" dirty="0">
                <a:latin typeface="Times New Roman" pitchFamily="18" charset="0"/>
                <a:cs typeface="Times New Roman" pitchFamily="18" charset="0"/>
              </a:rPr>
              <a:t>C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100 </a:t>
            </a:r>
            <a:r>
              <a:rPr lang="en-US" sz="2400" baseline="30000" dirty="0" err="1">
                <a:latin typeface="Times New Roman" pitchFamily="18" charset="0"/>
                <a:cs typeface="Times New Roman" pitchFamily="18" charset="0"/>
              </a:rPr>
              <a:t>o</a:t>
            </a:r>
            <a:r>
              <a:rPr lang="en-US" sz="2400" dirty="0" err="1">
                <a:latin typeface="Times New Roman" pitchFamily="18" charset="0"/>
                <a:cs typeface="Times New Roman" pitchFamily="18" charset="0"/>
              </a:rPr>
              <a:t>C</a:t>
            </a:r>
            <a:endParaRPr lang="en-US" sz="2400" dirty="0">
              <a:latin typeface="VNI-Times" pitchFamily="2" charset="0"/>
            </a:endParaRPr>
          </a:p>
        </p:txBody>
      </p:sp>
      <p:sp>
        <p:nvSpPr>
          <p:cNvPr id="344088" name="Text Box 24"/>
          <p:cNvSpPr txBox="1">
            <a:spLocks noChangeArrowheads="1"/>
          </p:cNvSpPr>
          <p:nvPr/>
        </p:nvSpPr>
        <p:spPr bwMode="auto">
          <a:xfrm>
            <a:off x="762000" y="2514600"/>
            <a:ext cx="4114800" cy="457200"/>
          </a:xfrm>
          <a:prstGeom prst="rect">
            <a:avLst/>
          </a:prstGeom>
          <a:noFill/>
          <a:ln w="9525">
            <a:noFill/>
            <a:miter lim="800000"/>
            <a:headEnd/>
            <a:tailEnd/>
          </a:ln>
        </p:spPr>
        <p:txBody>
          <a:bodyPr>
            <a:spAutoFit/>
          </a:bodyPr>
          <a:lstStyle/>
          <a:p>
            <a:pPr algn="l">
              <a:spcBef>
                <a:spcPct val="50000"/>
              </a:spcBef>
            </a:pPr>
            <a:r>
              <a:rPr lang="en-US" sz="2400" dirty="0">
                <a:latin typeface="VNI-Times" pitchFamily="2" charset="0"/>
              </a:rPr>
              <a:t>- </a:t>
            </a:r>
            <a:r>
              <a:rPr lang="en-US" sz="2400" b="1" dirty="0" err="1">
                <a:solidFill>
                  <a:srgbClr val="008000"/>
                </a:solidFill>
                <a:latin typeface="VNI-Times" pitchFamily="2" charset="0"/>
              </a:rPr>
              <a:t>Nhieät</a:t>
            </a:r>
            <a:r>
              <a:rPr lang="en-US" sz="2400" b="1" dirty="0">
                <a:solidFill>
                  <a:srgbClr val="008000"/>
                </a:solidFill>
                <a:latin typeface="VNI-Times" pitchFamily="2" charset="0"/>
              </a:rPr>
              <a:t> </a:t>
            </a:r>
            <a:r>
              <a:rPr lang="en-US" sz="2400" b="1" dirty="0" err="1">
                <a:solidFill>
                  <a:srgbClr val="008000"/>
                </a:solidFill>
                <a:latin typeface="VNI-Times" pitchFamily="2" charset="0"/>
              </a:rPr>
              <a:t>giai</a:t>
            </a:r>
            <a:r>
              <a:rPr lang="en-US" sz="2400" b="1" dirty="0">
                <a:solidFill>
                  <a:srgbClr val="008000"/>
                </a:solidFill>
                <a:latin typeface="VNI-Times" pitchFamily="2" charset="0"/>
              </a:rPr>
              <a:t> Kelvin :</a:t>
            </a:r>
          </a:p>
        </p:txBody>
      </p:sp>
      <p:graphicFrame>
        <p:nvGraphicFramePr>
          <p:cNvPr id="13" name="Object 12"/>
          <p:cNvGraphicFramePr>
            <a:graphicFrameLocks noChangeAspect="1"/>
          </p:cNvGraphicFramePr>
          <p:nvPr/>
        </p:nvGraphicFramePr>
        <p:xfrm>
          <a:off x="1828800" y="3048000"/>
          <a:ext cx="2895600" cy="685800"/>
        </p:xfrm>
        <a:graphic>
          <a:graphicData uri="http://schemas.openxmlformats.org/presentationml/2006/ole">
            <mc:AlternateContent xmlns:mc="http://schemas.openxmlformats.org/markup-compatibility/2006">
              <mc:Choice xmlns:v="urn:schemas-microsoft-com:vml" Requires="v">
                <p:oleObj name="Equation" r:id="rId2" imgW="1002960" imgH="241200" progId="Equation.3">
                  <p:embed/>
                </p:oleObj>
              </mc:Choice>
              <mc:Fallback>
                <p:oleObj name="Equation" r:id="rId2" imgW="1002960" imgH="241200" progId="Equation.3">
                  <p:embed/>
                  <p:pic>
                    <p:nvPicPr>
                      <p:cNvPr id="13" name="Object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048000"/>
                        <a:ext cx="28956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Rectangle 19"/>
          <p:cNvSpPr/>
          <p:nvPr/>
        </p:nvSpPr>
        <p:spPr>
          <a:xfrm>
            <a:off x="457200" y="4114800"/>
            <a:ext cx="6934200" cy="1477328"/>
          </a:xfrm>
          <a:prstGeom prst="rect">
            <a:avLst/>
          </a:prstGeom>
        </p:spPr>
        <p:txBody>
          <a:bodyPr wrap="square">
            <a:spAutoFit/>
          </a:bodyPr>
          <a:lstStyle/>
          <a:p>
            <a:pPr>
              <a:buFont typeface="Wingdings" pitchFamily="2" charset="2"/>
              <a:buChar char="v"/>
            </a:pPr>
            <a:r>
              <a:rPr lang="en-US" i="1" dirty="0" err="1">
                <a:latin typeface="VNI-Times" pitchFamily="2" charset="0"/>
                <a:cs typeface="Times New Roman" pitchFamily="18" charset="0"/>
              </a:rPr>
              <a:t>Ngoaøi</a:t>
            </a:r>
            <a:r>
              <a:rPr lang="en-US" i="1" dirty="0">
                <a:latin typeface="VNI-Times" pitchFamily="2" charset="0"/>
                <a:cs typeface="Times New Roman" pitchFamily="18" charset="0"/>
              </a:rPr>
              <a:t> </a:t>
            </a:r>
            <a:r>
              <a:rPr lang="en-US" i="1" dirty="0" err="1">
                <a:latin typeface="VNI-Times" pitchFamily="2" charset="0"/>
                <a:cs typeface="Times New Roman" pitchFamily="18" charset="0"/>
              </a:rPr>
              <a:t>ra</a:t>
            </a:r>
            <a:r>
              <a:rPr lang="en-US" i="1" dirty="0">
                <a:latin typeface="VNI-Times" pitchFamily="2" charset="0"/>
                <a:cs typeface="Times New Roman" pitchFamily="18" charset="0"/>
              </a:rPr>
              <a:t> </a:t>
            </a:r>
            <a:r>
              <a:rPr lang="en-US" i="1" dirty="0" err="1">
                <a:latin typeface="VNI-Times" pitchFamily="2" charset="0"/>
                <a:cs typeface="Times New Roman" pitchFamily="18" charset="0"/>
              </a:rPr>
              <a:t>coøn</a:t>
            </a:r>
            <a:r>
              <a:rPr lang="en-US" i="1" dirty="0">
                <a:latin typeface="VNI-Times" pitchFamily="2" charset="0"/>
                <a:cs typeface="Times New Roman" pitchFamily="18" charset="0"/>
              </a:rPr>
              <a:t> </a:t>
            </a:r>
            <a:r>
              <a:rPr lang="en-US" i="1" dirty="0" err="1">
                <a:latin typeface="VNI-Times" pitchFamily="2" charset="0"/>
                <a:cs typeface="Times New Roman" pitchFamily="18" charset="0"/>
              </a:rPr>
              <a:t>coù</a:t>
            </a:r>
            <a:r>
              <a:rPr lang="en-US" i="1" dirty="0">
                <a:latin typeface="VNI-Times" pitchFamily="2" charset="0"/>
                <a:cs typeface="Times New Roman" pitchFamily="18" charset="0"/>
              </a:rPr>
              <a:t> </a:t>
            </a:r>
            <a:r>
              <a:rPr lang="en-US" i="1" dirty="0" err="1">
                <a:latin typeface="VNI-Times" pitchFamily="2" charset="0"/>
                <a:cs typeface="Times New Roman" pitchFamily="18" charset="0"/>
              </a:rPr>
              <a:t>caùc</a:t>
            </a:r>
            <a:r>
              <a:rPr lang="en-US" i="1" dirty="0">
                <a:latin typeface="VNI-Times" pitchFamily="2" charset="0"/>
                <a:cs typeface="Times New Roman" pitchFamily="18" charset="0"/>
              </a:rPr>
              <a:t> </a:t>
            </a:r>
            <a:r>
              <a:rPr lang="en-US" i="1" dirty="0" err="1">
                <a:latin typeface="VNI-Times" pitchFamily="2" charset="0"/>
                <a:cs typeface="Times New Roman" pitchFamily="18" charset="0"/>
              </a:rPr>
              <a:t>thang</a:t>
            </a:r>
            <a:r>
              <a:rPr lang="en-US" i="1" dirty="0">
                <a:latin typeface="VNI-Times" pitchFamily="2" charset="0"/>
                <a:cs typeface="Times New Roman" pitchFamily="18" charset="0"/>
              </a:rPr>
              <a:t> </a:t>
            </a:r>
            <a:r>
              <a:rPr lang="en-US" i="1" dirty="0" err="1">
                <a:latin typeface="VNI-Times" pitchFamily="2" charset="0"/>
                <a:cs typeface="Times New Roman" pitchFamily="18" charset="0"/>
              </a:rPr>
              <a:t>nhieät</a:t>
            </a:r>
            <a:r>
              <a:rPr lang="en-US" i="1" dirty="0">
                <a:latin typeface="VNI-Times" pitchFamily="2" charset="0"/>
                <a:cs typeface="Times New Roman" pitchFamily="18" charset="0"/>
              </a:rPr>
              <a:t> </a:t>
            </a:r>
            <a:r>
              <a:rPr lang="en-US" i="1" dirty="0" err="1">
                <a:latin typeface="VNI-Times" pitchFamily="2" charset="0"/>
                <a:cs typeface="Times New Roman" pitchFamily="18" charset="0"/>
              </a:rPr>
              <a:t>ñoä</a:t>
            </a:r>
            <a:r>
              <a:rPr lang="en-US" i="1" dirty="0">
                <a:latin typeface="VNI-Times" pitchFamily="2" charset="0"/>
                <a:cs typeface="Times New Roman" pitchFamily="18" charset="0"/>
              </a:rPr>
              <a:t> </a:t>
            </a:r>
            <a:r>
              <a:rPr lang="en-US" i="1" dirty="0" err="1">
                <a:latin typeface="VNI-Times" pitchFamily="2" charset="0"/>
                <a:cs typeface="Times New Roman" pitchFamily="18" charset="0"/>
              </a:rPr>
              <a:t>khaùc</a:t>
            </a:r>
            <a:r>
              <a:rPr lang="en-US" i="1" dirty="0">
                <a:latin typeface="VNI-Times" pitchFamily="2" charset="0"/>
                <a:cs typeface="Times New Roman" pitchFamily="18" charset="0"/>
              </a:rPr>
              <a:t> </a:t>
            </a:r>
            <a:r>
              <a:rPr lang="en-US" i="1" dirty="0" err="1">
                <a:latin typeface="VNI-Times" pitchFamily="2" charset="0"/>
                <a:cs typeface="Times New Roman" pitchFamily="18" charset="0"/>
              </a:rPr>
              <a:t>nhö</a:t>
            </a:r>
            <a:r>
              <a:rPr lang="en-US" i="1" dirty="0">
                <a:latin typeface="VNI-Times" pitchFamily="2" charset="0"/>
                <a:cs typeface="Times New Roman" pitchFamily="18" charset="0"/>
              </a:rPr>
              <a:t> </a:t>
            </a:r>
            <a:r>
              <a:rPr lang="en-US" dirty="0">
                <a:latin typeface="VNI-Times" pitchFamily="2" charset="0"/>
                <a:cs typeface="Times New Roman" pitchFamily="18" charset="0"/>
              </a:rPr>
              <a:t>:</a:t>
            </a:r>
          </a:p>
          <a:p>
            <a:pPr>
              <a:buFont typeface="Wingdings" pitchFamily="2" charset="2"/>
              <a:buChar char="v"/>
            </a:pPr>
            <a:endParaRPr lang="en-US" dirty="0">
              <a:latin typeface="VNI-Times" pitchFamily="2" charset="0"/>
              <a:cs typeface="Times New Roman" pitchFamily="18" charset="0"/>
            </a:endParaRPr>
          </a:p>
          <a:p>
            <a:r>
              <a:rPr lang="en-US" dirty="0">
                <a:latin typeface="VNI-Times" pitchFamily="2" charset="0"/>
                <a:cs typeface="Times New Roman" pitchFamily="18" charset="0"/>
              </a:rPr>
              <a:t>- </a:t>
            </a:r>
            <a:r>
              <a:rPr lang="en-US" dirty="0" err="1">
                <a:latin typeface="VNI-Times" pitchFamily="2" charset="0"/>
                <a:cs typeface="Times New Roman" pitchFamily="18" charset="0"/>
              </a:rPr>
              <a:t>Nhieät</a:t>
            </a:r>
            <a:r>
              <a:rPr lang="en-US" dirty="0">
                <a:latin typeface="VNI-Times" pitchFamily="2" charset="0"/>
                <a:cs typeface="Times New Roman" pitchFamily="18" charset="0"/>
              </a:rPr>
              <a:t> </a:t>
            </a:r>
            <a:r>
              <a:rPr lang="en-US" dirty="0" err="1">
                <a:latin typeface="VNI-Times" pitchFamily="2" charset="0"/>
                <a:cs typeface="Times New Roman" pitchFamily="18" charset="0"/>
              </a:rPr>
              <a:t>ñoä</a:t>
            </a:r>
            <a:r>
              <a:rPr lang="en-US" dirty="0">
                <a:latin typeface="VNI-Times" pitchFamily="2" charset="0"/>
                <a:cs typeface="Times New Roman" pitchFamily="18" charset="0"/>
              </a:rPr>
              <a:t> Fahrenheit t(</a:t>
            </a:r>
            <a:r>
              <a:rPr lang="en-US" baseline="30000" dirty="0">
                <a:latin typeface="VNI-Times" pitchFamily="2" charset="0"/>
                <a:cs typeface="Times New Roman" pitchFamily="18" charset="0"/>
              </a:rPr>
              <a:t>0 </a:t>
            </a:r>
            <a:r>
              <a:rPr lang="en-US" dirty="0">
                <a:latin typeface="VNI-Times" pitchFamily="2" charset="0"/>
                <a:cs typeface="Times New Roman" pitchFamily="18" charset="0"/>
              </a:rPr>
              <a:t>F),</a:t>
            </a:r>
          </a:p>
          <a:p>
            <a:pPr>
              <a:buFont typeface="Wingdings" pitchFamily="2" charset="2"/>
              <a:buChar char="v"/>
            </a:pPr>
            <a:endParaRPr lang="en-US" dirty="0">
              <a:latin typeface="VNI-Times" pitchFamily="2" charset="0"/>
              <a:cs typeface="Times New Roman" pitchFamily="18" charset="0"/>
            </a:endParaRPr>
          </a:p>
          <a:p>
            <a:r>
              <a:rPr lang="en-US" dirty="0">
                <a:latin typeface="VNI-Times" pitchFamily="2" charset="0"/>
                <a:cs typeface="Times New Roman" pitchFamily="18" charset="0"/>
              </a:rPr>
              <a:t>- </a:t>
            </a:r>
            <a:r>
              <a:rPr lang="en-US" dirty="0" err="1">
                <a:latin typeface="VNI-Times" pitchFamily="2" charset="0"/>
                <a:cs typeface="Times New Roman" pitchFamily="18" charset="0"/>
              </a:rPr>
              <a:t>Rankine</a:t>
            </a:r>
            <a:r>
              <a:rPr lang="en-US" dirty="0">
                <a:latin typeface="VNI-Times" pitchFamily="2" charset="0"/>
                <a:cs typeface="Times New Roman" pitchFamily="18" charset="0"/>
              </a:rPr>
              <a:t> T(</a:t>
            </a:r>
            <a:r>
              <a:rPr lang="en-US" baseline="30000" dirty="0">
                <a:latin typeface="VNI-Times" pitchFamily="2" charset="0"/>
                <a:cs typeface="Times New Roman" pitchFamily="18" charset="0"/>
              </a:rPr>
              <a:t>0</a:t>
            </a:r>
            <a:r>
              <a:rPr lang="en-US" dirty="0">
                <a:latin typeface="VNI-Times" pitchFamily="2" charset="0"/>
                <a:cs typeface="Times New Roman" pitchFamily="18" charset="0"/>
              </a:rPr>
              <a:t> 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4070"/>
                                        </p:tgtEl>
                                        <p:attrNameLst>
                                          <p:attrName>style.visibility</p:attrName>
                                        </p:attrNameLst>
                                      </p:cBhvr>
                                      <p:to>
                                        <p:strVal val="visible"/>
                                      </p:to>
                                    </p:set>
                                    <p:animEffect transition="in" filter="blinds(horizontal)">
                                      <p:cBhvr>
                                        <p:cTn id="7" dur="500"/>
                                        <p:tgtEl>
                                          <p:spTgt spid="34407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44083"/>
                                        </p:tgtEl>
                                        <p:attrNameLst>
                                          <p:attrName>style.visibility</p:attrName>
                                        </p:attrNameLst>
                                      </p:cBhvr>
                                      <p:to>
                                        <p:strVal val="visible"/>
                                      </p:to>
                                    </p:set>
                                    <p:animEffect transition="in" filter="blinds(horizontal)">
                                      <p:cBhvr>
                                        <p:cTn id="12" dur="500"/>
                                        <p:tgtEl>
                                          <p:spTgt spid="34408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44088"/>
                                        </p:tgtEl>
                                        <p:attrNameLst>
                                          <p:attrName>style.visibility</p:attrName>
                                        </p:attrNameLst>
                                      </p:cBhvr>
                                      <p:to>
                                        <p:strVal val="visible"/>
                                      </p:to>
                                    </p:set>
                                    <p:animEffect transition="in" filter="checkerboard(across)">
                                      <p:cBhvr>
                                        <p:cTn id="17" dur="500"/>
                                        <p:tgtEl>
                                          <p:spTgt spid="344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70" grpId="0"/>
      <p:bldP spid="344083" grpId="0"/>
      <p:bldP spid="34408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8" name="Text Box 4"/>
          <p:cNvSpPr txBox="1">
            <a:spLocks noChangeArrowheads="1"/>
          </p:cNvSpPr>
          <p:nvPr/>
        </p:nvSpPr>
        <p:spPr bwMode="auto">
          <a:xfrm>
            <a:off x="381000" y="533400"/>
            <a:ext cx="3505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Heä thöùc Maye :</a:t>
            </a:r>
          </a:p>
        </p:txBody>
      </p:sp>
      <p:graphicFrame>
        <p:nvGraphicFramePr>
          <p:cNvPr id="162818" name="Object 5"/>
          <p:cNvGraphicFramePr>
            <a:graphicFrameLocks noGrp="1" noChangeAspect="1"/>
          </p:cNvGraphicFramePr>
          <p:nvPr>
            <p:ph sz="quarter" idx="1"/>
          </p:nvPr>
        </p:nvGraphicFramePr>
        <p:xfrm>
          <a:off x="2019300" y="2593975"/>
          <a:ext cx="914400" cy="198438"/>
        </p:xfrm>
        <a:graphic>
          <a:graphicData uri="http://schemas.openxmlformats.org/presentationml/2006/ole">
            <mc:AlternateContent xmlns:mc="http://schemas.openxmlformats.org/markup-compatibility/2006">
              <mc:Choice xmlns:v="urn:schemas-microsoft-com:vml" Requires="v">
                <p:oleObj name="Equation" r:id="rId2" imgW="914400" imgH="198720" progId="Equation.DSMT4">
                  <p:embed/>
                </p:oleObj>
              </mc:Choice>
              <mc:Fallback>
                <p:oleObj name="Equation" r:id="rId2" imgW="914400" imgH="198720" progId="Equation.DSMT4">
                  <p:embed/>
                  <p:pic>
                    <p:nvPicPr>
                      <p:cNvPr id="162818"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9300" y="2593975"/>
                        <a:ext cx="914400" cy="198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7431" name="Object 7"/>
          <p:cNvGraphicFramePr>
            <a:graphicFrameLocks noGrp="1" noChangeAspect="1"/>
          </p:cNvGraphicFramePr>
          <p:nvPr>
            <p:ph sz="quarter" idx="2"/>
          </p:nvPr>
        </p:nvGraphicFramePr>
        <p:xfrm>
          <a:off x="3124200" y="457200"/>
          <a:ext cx="2533650" cy="736600"/>
        </p:xfrm>
        <a:graphic>
          <a:graphicData uri="http://schemas.openxmlformats.org/presentationml/2006/ole">
            <mc:AlternateContent xmlns:mc="http://schemas.openxmlformats.org/markup-compatibility/2006">
              <mc:Choice xmlns:v="urn:schemas-microsoft-com:vml" Requires="v">
                <p:oleObj name="Equation" r:id="rId4" imgW="1485720" imgH="431640" progId="Equation.DSMT4">
                  <p:embed/>
                </p:oleObj>
              </mc:Choice>
              <mc:Fallback>
                <p:oleObj name="Equation" r:id="rId4" imgW="1485720" imgH="431640" progId="Equation.DSMT4">
                  <p:embed/>
                  <p:pic>
                    <p:nvPicPr>
                      <p:cNvPr id="487431"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457200"/>
                        <a:ext cx="2533650"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7434" name="Object 10"/>
          <p:cNvGraphicFramePr>
            <a:graphicFrameLocks noGrp="1" noChangeAspect="1"/>
          </p:cNvGraphicFramePr>
          <p:nvPr>
            <p:ph sz="quarter" idx="3"/>
          </p:nvPr>
        </p:nvGraphicFramePr>
        <p:xfrm>
          <a:off x="3276600" y="1120775"/>
          <a:ext cx="1752600" cy="827088"/>
        </p:xfrm>
        <a:graphic>
          <a:graphicData uri="http://schemas.openxmlformats.org/presentationml/2006/ole">
            <mc:AlternateContent xmlns:mc="http://schemas.openxmlformats.org/markup-compatibility/2006">
              <mc:Choice xmlns:v="urn:schemas-microsoft-com:vml" Requires="v">
                <p:oleObj name="Equation" r:id="rId6" imgW="914400" imgH="431640" progId="Equation.DSMT4">
                  <p:embed/>
                </p:oleObj>
              </mc:Choice>
              <mc:Fallback>
                <p:oleObj name="Equation" r:id="rId6" imgW="914400" imgH="431640" progId="Equation.DSMT4">
                  <p:embed/>
                  <p:pic>
                    <p:nvPicPr>
                      <p:cNvPr id="487434"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6600" y="1120775"/>
                        <a:ext cx="1752600" cy="827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7437" name="Text Box 13"/>
          <p:cNvSpPr txBox="1">
            <a:spLocks noChangeArrowheads="1"/>
          </p:cNvSpPr>
          <p:nvPr/>
        </p:nvSpPr>
        <p:spPr bwMode="auto">
          <a:xfrm>
            <a:off x="381000" y="1273175"/>
            <a:ext cx="3352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Heä thöùc Poatxong:</a:t>
            </a:r>
          </a:p>
        </p:txBody>
      </p:sp>
      <p:sp>
        <p:nvSpPr>
          <p:cNvPr id="487441" name="Text Box 17"/>
          <p:cNvSpPr txBox="1">
            <a:spLocks noChangeArrowheads="1"/>
          </p:cNvSpPr>
          <p:nvPr/>
        </p:nvSpPr>
        <p:spPr bwMode="auto">
          <a:xfrm>
            <a:off x="457200" y="2057400"/>
            <a:ext cx="2895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3/ </a:t>
            </a:r>
            <a:r>
              <a:rPr lang="en-US" sz="2400" u="sng">
                <a:latin typeface="VNI-Times" pitchFamily="2" charset="0"/>
              </a:rPr>
              <a:t>Ñaúng nhieät</a:t>
            </a:r>
            <a:r>
              <a:rPr lang="en-US" sz="2400">
                <a:latin typeface="VNI-Times" pitchFamily="2" charset="0"/>
              </a:rPr>
              <a:t> :</a:t>
            </a:r>
          </a:p>
        </p:txBody>
      </p:sp>
      <p:graphicFrame>
        <p:nvGraphicFramePr>
          <p:cNvPr id="487442" name="Object 18"/>
          <p:cNvGraphicFramePr>
            <a:graphicFrameLocks noGrp="1" noChangeAspect="1"/>
          </p:cNvGraphicFramePr>
          <p:nvPr>
            <p:ph sz="quarter" idx="4"/>
          </p:nvPr>
        </p:nvGraphicFramePr>
        <p:xfrm>
          <a:off x="3276600" y="2133600"/>
          <a:ext cx="1525588" cy="401638"/>
        </p:xfrm>
        <a:graphic>
          <a:graphicData uri="http://schemas.openxmlformats.org/presentationml/2006/ole">
            <mc:AlternateContent xmlns:mc="http://schemas.openxmlformats.org/markup-compatibility/2006">
              <mc:Choice xmlns:v="urn:schemas-microsoft-com:vml" Requires="v">
                <p:oleObj name="Equation" r:id="rId8" imgW="736560" imgH="177480" progId="Equation.DSMT4">
                  <p:embed/>
                </p:oleObj>
              </mc:Choice>
              <mc:Fallback>
                <p:oleObj name="Equation" r:id="rId8" imgW="736560" imgH="177480" progId="Equation.DSMT4">
                  <p:embed/>
                  <p:pic>
                    <p:nvPicPr>
                      <p:cNvPr id="487442" name="Object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76600" y="2133600"/>
                        <a:ext cx="1525588"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7445" name="Object 21"/>
          <p:cNvGraphicFramePr>
            <a:graphicFrameLocks noChangeAspect="1"/>
          </p:cNvGraphicFramePr>
          <p:nvPr/>
        </p:nvGraphicFramePr>
        <p:xfrm>
          <a:off x="3276600" y="2551113"/>
          <a:ext cx="1066800" cy="403225"/>
        </p:xfrm>
        <a:graphic>
          <a:graphicData uri="http://schemas.openxmlformats.org/presentationml/2006/ole">
            <mc:AlternateContent xmlns:mc="http://schemas.openxmlformats.org/markup-compatibility/2006">
              <mc:Choice xmlns:v="urn:schemas-microsoft-com:vml" Requires="v">
                <p:oleObj name="Equation" r:id="rId10" imgW="469800" imgH="177480" progId="Equation.DSMT4">
                  <p:embed/>
                </p:oleObj>
              </mc:Choice>
              <mc:Fallback>
                <p:oleObj name="Equation" r:id="rId10" imgW="469800" imgH="177480" progId="Equation.DSMT4">
                  <p:embed/>
                  <p:pic>
                    <p:nvPicPr>
                      <p:cNvPr id="487445" name="Object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76600" y="2551113"/>
                        <a:ext cx="1066800"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7446" name="Object 22"/>
          <p:cNvGraphicFramePr>
            <a:graphicFrameLocks noChangeAspect="1"/>
          </p:cNvGraphicFramePr>
          <p:nvPr/>
        </p:nvGraphicFramePr>
        <p:xfrm>
          <a:off x="5715000" y="2208213"/>
          <a:ext cx="2590800" cy="561975"/>
        </p:xfrm>
        <a:graphic>
          <a:graphicData uri="http://schemas.openxmlformats.org/presentationml/2006/ole">
            <mc:AlternateContent xmlns:mc="http://schemas.openxmlformats.org/markup-compatibility/2006">
              <mc:Choice xmlns:v="urn:schemas-microsoft-com:vml" Requires="v">
                <p:oleObj name="Equation" r:id="rId12" imgW="1054080" imgH="228600" progId="Equation.DSMT4">
                  <p:embed/>
                </p:oleObj>
              </mc:Choice>
              <mc:Fallback>
                <p:oleObj name="Equation" r:id="rId12" imgW="1054080" imgH="228600" progId="Equation.DSMT4">
                  <p:embed/>
                  <p:pic>
                    <p:nvPicPr>
                      <p:cNvPr id="487446" name="Object 2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15000" y="2208213"/>
                        <a:ext cx="2590800" cy="561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2824" name="Object 23"/>
          <p:cNvGraphicFramePr>
            <a:graphicFrameLocks noChangeAspect="1"/>
          </p:cNvGraphicFramePr>
          <p:nvPr/>
        </p:nvGraphicFramePr>
        <p:xfrm>
          <a:off x="6019800" y="2649538"/>
          <a:ext cx="1143000" cy="947737"/>
        </p:xfrm>
        <a:graphic>
          <a:graphicData uri="http://schemas.openxmlformats.org/presentationml/2006/ole">
            <mc:AlternateContent xmlns:mc="http://schemas.openxmlformats.org/markup-compatibility/2006">
              <mc:Choice xmlns:v="urn:schemas-microsoft-com:vml" Requires="v">
                <p:oleObj name="Equation" r:id="rId14" imgW="520560" imgH="431640" progId="Equation.DSMT4">
                  <p:embed/>
                </p:oleObj>
              </mc:Choice>
              <mc:Fallback>
                <p:oleObj name="Equation" r:id="rId14" imgW="520560" imgH="431640" progId="Equation.DSMT4">
                  <p:embed/>
                  <p:pic>
                    <p:nvPicPr>
                      <p:cNvPr id="162824" name="Object 2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19800" y="2649538"/>
                        <a:ext cx="1143000" cy="947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7448" name="Object 24"/>
          <p:cNvGraphicFramePr>
            <a:graphicFrameLocks noChangeAspect="1"/>
          </p:cNvGraphicFramePr>
          <p:nvPr/>
        </p:nvGraphicFramePr>
        <p:xfrm>
          <a:off x="1752600" y="2971800"/>
          <a:ext cx="3657600" cy="954088"/>
        </p:xfrm>
        <a:graphic>
          <a:graphicData uri="http://schemas.openxmlformats.org/presentationml/2006/ole">
            <mc:AlternateContent xmlns:mc="http://schemas.openxmlformats.org/markup-compatibility/2006">
              <mc:Choice xmlns:v="urn:schemas-microsoft-com:vml" Requires="v">
                <p:oleObj name="Equation" r:id="rId16" imgW="1752480" imgH="457200" progId="Equation.DSMT4">
                  <p:embed/>
                </p:oleObj>
              </mc:Choice>
              <mc:Fallback>
                <p:oleObj name="Equation" r:id="rId16" imgW="1752480" imgH="457200" progId="Equation.DSMT4">
                  <p:embed/>
                  <p:pic>
                    <p:nvPicPr>
                      <p:cNvPr id="487448" name="Object 2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752600" y="2971800"/>
                        <a:ext cx="3657600" cy="954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7449" name="Object 25"/>
          <p:cNvGraphicFramePr>
            <a:graphicFrameLocks noChangeAspect="1"/>
          </p:cNvGraphicFramePr>
          <p:nvPr/>
        </p:nvGraphicFramePr>
        <p:xfrm>
          <a:off x="1752600" y="3913188"/>
          <a:ext cx="3810000" cy="852487"/>
        </p:xfrm>
        <a:graphic>
          <a:graphicData uri="http://schemas.openxmlformats.org/presentationml/2006/ole">
            <mc:AlternateContent xmlns:mc="http://schemas.openxmlformats.org/markup-compatibility/2006">
              <mc:Choice xmlns:v="urn:schemas-microsoft-com:vml" Requires="v">
                <p:oleObj name="Equation" r:id="rId18" imgW="1930320" imgH="431640" progId="Equation.DSMT4">
                  <p:embed/>
                </p:oleObj>
              </mc:Choice>
              <mc:Fallback>
                <p:oleObj name="Equation" r:id="rId18" imgW="1930320" imgH="431640" progId="Equation.DSMT4">
                  <p:embed/>
                  <p:pic>
                    <p:nvPicPr>
                      <p:cNvPr id="487449" name="Object 2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752600" y="3913188"/>
                        <a:ext cx="3810000" cy="852487"/>
                      </a:xfrm>
                      <a:prstGeom prst="rect">
                        <a:avLst/>
                      </a:prstGeom>
                      <a:solidFill>
                        <a:srgbClr val="CCFFFF"/>
                      </a:solidFill>
                    </p:spPr>
                  </p:pic>
                </p:oleObj>
              </mc:Fallback>
            </mc:AlternateContent>
          </a:graphicData>
        </a:graphic>
      </p:graphicFrame>
      <p:sp>
        <p:nvSpPr>
          <p:cNvPr id="487450" name="Line 26"/>
          <p:cNvSpPr>
            <a:spLocks noChangeShapeType="1"/>
          </p:cNvSpPr>
          <p:nvPr/>
        </p:nvSpPr>
        <p:spPr bwMode="auto">
          <a:xfrm>
            <a:off x="2667000" y="2362200"/>
            <a:ext cx="533400" cy="0"/>
          </a:xfrm>
          <a:prstGeom prst="line">
            <a:avLst/>
          </a:prstGeom>
          <a:noFill/>
          <a:ln w="9525">
            <a:solidFill>
              <a:schemeClr val="tx1"/>
            </a:solidFill>
            <a:round/>
            <a:headEnd/>
            <a:tailEnd type="arrow" w="med" len="med"/>
          </a:ln>
        </p:spPr>
        <p:txBody>
          <a:bodyPr/>
          <a:lstStyle/>
          <a:p>
            <a:endParaRPr lang="en-US"/>
          </a:p>
        </p:txBody>
      </p:sp>
      <p:sp>
        <p:nvSpPr>
          <p:cNvPr id="487451" name="Line 27"/>
          <p:cNvSpPr>
            <a:spLocks noChangeShapeType="1"/>
          </p:cNvSpPr>
          <p:nvPr/>
        </p:nvSpPr>
        <p:spPr bwMode="auto">
          <a:xfrm>
            <a:off x="4953000" y="2268538"/>
            <a:ext cx="0" cy="609600"/>
          </a:xfrm>
          <a:prstGeom prst="line">
            <a:avLst/>
          </a:prstGeom>
          <a:noFill/>
          <a:ln w="9525">
            <a:solidFill>
              <a:schemeClr val="tx1"/>
            </a:solidFill>
            <a:round/>
            <a:headEnd/>
            <a:tailEnd/>
          </a:ln>
        </p:spPr>
        <p:txBody>
          <a:bodyPr/>
          <a:lstStyle/>
          <a:p>
            <a:endParaRPr lang="en-US"/>
          </a:p>
        </p:txBody>
      </p:sp>
      <p:sp>
        <p:nvSpPr>
          <p:cNvPr id="487452" name="Line 28"/>
          <p:cNvSpPr>
            <a:spLocks noChangeShapeType="1"/>
          </p:cNvSpPr>
          <p:nvPr/>
        </p:nvSpPr>
        <p:spPr bwMode="auto">
          <a:xfrm>
            <a:off x="4953000" y="2573338"/>
            <a:ext cx="457200" cy="0"/>
          </a:xfrm>
          <a:prstGeom prst="line">
            <a:avLst/>
          </a:prstGeom>
          <a:noFill/>
          <a:ln w="9525">
            <a:solidFill>
              <a:schemeClr val="tx1"/>
            </a:solidFill>
            <a:round/>
            <a:headEnd/>
            <a:tailEnd type="arrow" w="med" len="med"/>
          </a:ln>
        </p:spPr>
        <p:txBody>
          <a:bodyPr/>
          <a:lstStyle/>
          <a:p>
            <a:endParaRPr lang="en-US"/>
          </a:p>
        </p:txBody>
      </p:sp>
      <p:sp>
        <p:nvSpPr>
          <p:cNvPr id="487453" name="Line 29"/>
          <p:cNvSpPr>
            <a:spLocks noChangeShapeType="1"/>
          </p:cNvSpPr>
          <p:nvPr/>
        </p:nvSpPr>
        <p:spPr bwMode="auto">
          <a:xfrm>
            <a:off x="838200" y="3429000"/>
            <a:ext cx="685800" cy="0"/>
          </a:xfrm>
          <a:prstGeom prst="line">
            <a:avLst/>
          </a:prstGeom>
          <a:noFill/>
          <a:ln w="9525">
            <a:solidFill>
              <a:schemeClr val="tx1"/>
            </a:solidFill>
            <a:round/>
            <a:headEnd/>
            <a:tailEnd type="triangle" w="med" len="med"/>
          </a:ln>
        </p:spPr>
        <p:txBody>
          <a:bodyPr/>
          <a:lstStyle/>
          <a:p>
            <a:endParaRPr lang="en-US"/>
          </a:p>
        </p:txBody>
      </p:sp>
      <p:graphicFrame>
        <p:nvGraphicFramePr>
          <p:cNvPr id="487454" name="Object 30"/>
          <p:cNvGraphicFramePr>
            <a:graphicFrameLocks noChangeAspect="1"/>
          </p:cNvGraphicFramePr>
          <p:nvPr/>
        </p:nvGraphicFramePr>
        <p:xfrm>
          <a:off x="762000" y="3581400"/>
          <a:ext cx="1219200" cy="649288"/>
        </p:xfrm>
        <a:graphic>
          <a:graphicData uri="http://schemas.openxmlformats.org/presentationml/2006/ole">
            <mc:AlternateContent xmlns:mc="http://schemas.openxmlformats.org/markup-compatibility/2006">
              <mc:Choice xmlns:v="urn:schemas-microsoft-com:vml" Requires="v">
                <p:oleObj name="Equation" r:id="rId20" imgW="787320" imgH="419040" progId="Equation.DSMT4">
                  <p:embed/>
                </p:oleObj>
              </mc:Choice>
              <mc:Fallback>
                <p:oleObj name="Equation" r:id="rId20" imgW="787320" imgH="419040" progId="Equation.DSMT4">
                  <p:embed/>
                  <p:pic>
                    <p:nvPicPr>
                      <p:cNvPr id="487454" name="Object 3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62000" y="3581400"/>
                        <a:ext cx="1219200" cy="649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7455" name="Object 31"/>
          <p:cNvGraphicFramePr>
            <a:graphicFrameLocks noChangeAspect="1"/>
          </p:cNvGraphicFramePr>
          <p:nvPr/>
        </p:nvGraphicFramePr>
        <p:xfrm>
          <a:off x="5791200" y="3886200"/>
          <a:ext cx="1828800" cy="941388"/>
        </p:xfrm>
        <a:graphic>
          <a:graphicData uri="http://schemas.openxmlformats.org/presentationml/2006/ole">
            <mc:AlternateContent xmlns:mc="http://schemas.openxmlformats.org/markup-compatibility/2006">
              <mc:Choice xmlns:v="urn:schemas-microsoft-com:vml" Requires="v">
                <p:oleObj name="Equation" r:id="rId22" imgW="838080" imgH="431640" progId="Equation.DSMT4">
                  <p:embed/>
                </p:oleObj>
              </mc:Choice>
              <mc:Fallback>
                <p:oleObj name="Equation" r:id="rId22" imgW="838080" imgH="431640" progId="Equation.DSMT4">
                  <p:embed/>
                  <p:pic>
                    <p:nvPicPr>
                      <p:cNvPr id="487455" name="Object 3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791200" y="3886200"/>
                        <a:ext cx="1828800" cy="941388"/>
                      </a:xfrm>
                      <a:prstGeom prst="rect">
                        <a:avLst/>
                      </a:prstGeom>
                      <a:solidFill>
                        <a:srgbClr val="FFFF99"/>
                      </a:solidFill>
                    </p:spPr>
                  </p:pic>
                </p:oleObj>
              </mc:Fallback>
            </mc:AlternateContent>
          </a:graphicData>
        </a:graphic>
      </p:graphicFrame>
      <p:sp>
        <p:nvSpPr>
          <p:cNvPr id="487457" name="Text Box 33"/>
          <p:cNvSpPr txBox="1">
            <a:spLocks noChangeArrowheads="1"/>
          </p:cNvSpPr>
          <p:nvPr/>
        </p:nvSpPr>
        <p:spPr bwMode="auto">
          <a:xfrm>
            <a:off x="381000" y="3200400"/>
            <a:ext cx="3810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a:t>
            </a:r>
          </a:p>
        </p:txBody>
      </p:sp>
      <p:sp>
        <p:nvSpPr>
          <p:cNvPr id="487458" name="Text Box 34"/>
          <p:cNvSpPr txBox="1">
            <a:spLocks noChangeArrowheads="1"/>
          </p:cNvSpPr>
          <p:nvPr/>
        </p:nvSpPr>
        <p:spPr bwMode="auto">
          <a:xfrm>
            <a:off x="381000" y="4926013"/>
            <a:ext cx="3124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Bieán thieân noäi naêng:</a:t>
            </a:r>
          </a:p>
        </p:txBody>
      </p:sp>
      <p:graphicFrame>
        <p:nvGraphicFramePr>
          <p:cNvPr id="487459" name="Object 35"/>
          <p:cNvGraphicFramePr>
            <a:graphicFrameLocks noChangeAspect="1"/>
          </p:cNvGraphicFramePr>
          <p:nvPr/>
        </p:nvGraphicFramePr>
        <p:xfrm>
          <a:off x="3657600" y="4800600"/>
          <a:ext cx="2514600" cy="892175"/>
        </p:xfrm>
        <a:graphic>
          <a:graphicData uri="http://schemas.openxmlformats.org/presentationml/2006/ole">
            <mc:AlternateContent xmlns:mc="http://schemas.openxmlformats.org/markup-compatibility/2006">
              <mc:Choice xmlns:v="urn:schemas-microsoft-com:vml" Requires="v">
                <p:oleObj name="Equation" r:id="rId24" imgW="1180800" imgH="419040" progId="Equation.DSMT4">
                  <p:embed/>
                </p:oleObj>
              </mc:Choice>
              <mc:Fallback>
                <p:oleObj name="Equation" r:id="rId24" imgW="1180800" imgH="419040" progId="Equation.DSMT4">
                  <p:embed/>
                  <p:pic>
                    <p:nvPicPr>
                      <p:cNvPr id="487459" name="Object 35"/>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657600" y="4800600"/>
                        <a:ext cx="2514600" cy="892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7460" name="Object 36"/>
          <p:cNvGraphicFramePr>
            <a:graphicFrameLocks noChangeAspect="1"/>
          </p:cNvGraphicFramePr>
          <p:nvPr>
            <p:extLst>
              <p:ext uri="{D42A27DB-BD31-4B8C-83A1-F6EECF244321}">
                <p14:modId xmlns:p14="http://schemas.microsoft.com/office/powerpoint/2010/main" val="1470466575"/>
              </p:ext>
            </p:extLst>
          </p:nvPr>
        </p:nvGraphicFramePr>
        <p:xfrm>
          <a:off x="1295400" y="5638800"/>
          <a:ext cx="5980113" cy="898525"/>
        </p:xfrm>
        <a:graphic>
          <a:graphicData uri="http://schemas.openxmlformats.org/presentationml/2006/ole">
            <mc:AlternateContent xmlns:mc="http://schemas.openxmlformats.org/markup-compatibility/2006">
              <mc:Choice xmlns:v="urn:schemas-microsoft-com:vml" Requires="v">
                <p:oleObj name="Equation" r:id="rId26" imgW="2882880" imgH="431640" progId="Equation.DSMT4">
                  <p:embed/>
                </p:oleObj>
              </mc:Choice>
              <mc:Fallback>
                <p:oleObj name="Equation" r:id="rId26" imgW="2882880" imgH="431640" progId="Equation.DSMT4">
                  <p:embed/>
                  <p:pic>
                    <p:nvPicPr>
                      <p:cNvPr id="487460" name="Object 36"/>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295400" y="5638800"/>
                        <a:ext cx="5980113" cy="898525"/>
                      </a:xfrm>
                      <a:prstGeom prst="rect">
                        <a:avLst/>
                      </a:prstGeom>
                      <a:solidFill>
                        <a:srgbClr val="CCFFFF"/>
                      </a:solidFill>
                    </p:spPr>
                  </p:pic>
                </p:oleObj>
              </mc:Fallback>
            </mc:AlternateContent>
          </a:graphicData>
        </a:graphic>
      </p:graphicFrame>
      <p:sp>
        <p:nvSpPr>
          <p:cNvPr id="487461" name="Text Box 37"/>
          <p:cNvSpPr txBox="1">
            <a:spLocks noChangeArrowheads="1"/>
          </p:cNvSpPr>
          <p:nvPr/>
        </p:nvSpPr>
        <p:spPr bwMode="auto">
          <a:xfrm>
            <a:off x="7924800" y="4065588"/>
            <a:ext cx="1219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(4.17)</a:t>
            </a:r>
          </a:p>
        </p:txBody>
      </p:sp>
      <p:sp>
        <p:nvSpPr>
          <p:cNvPr id="487462" name="Text Box 38"/>
          <p:cNvSpPr txBox="1">
            <a:spLocks noChangeArrowheads="1"/>
          </p:cNvSpPr>
          <p:nvPr/>
        </p:nvSpPr>
        <p:spPr bwMode="auto">
          <a:xfrm>
            <a:off x="7543800" y="5699125"/>
            <a:ext cx="1219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(4.18)</a:t>
            </a:r>
          </a:p>
        </p:txBody>
      </p:sp>
      <p:sp>
        <p:nvSpPr>
          <p:cNvPr id="162842" name="Line 39"/>
          <p:cNvSpPr>
            <a:spLocks noChangeShapeType="1"/>
          </p:cNvSpPr>
          <p:nvPr/>
        </p:nvSpPr>
        <p:spPr bwMode="auto">
          <a:xfrm>
            <a:off x="2133600" y="3505200"/>
            <a:ext cx="0" cy="609600"/>
          </a:xfrm>
          <a:prstGeom prst="line">
            <a:avLst/>
          </a:prstGeom>
          <a:noFill/>
          <a:ln w="9525">
            <a:solidFill>
              <a:schemeClr val="tx1"/>
            </a:solidFill>
            <a:round/>
            <a:headEnd/>
            <a:tailEnd type="arrow"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87431"/>
                                        </p:tgtEl>
                                        <p:attrNameLst>
                                          <p:attrName>style.visibility</p:attrName>
                                        </p:attrNameLst>
                                      </p:cBhvr>
                                      <p:to>
                                        <p:strVal val="visible"/>
                                      </p:to>
                                    </p:set>
                                    <p:animEffect transition="in" filter="box(in)">
                                      <p:cBhvr>
                                        <p:cTn id="7" dur="500"/>
                                        <p:tgtEl>
                                          <p:spTgt spid="487431"/>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487428"/>
                                        </p:tgtEl>
                                        <p:attrNameLst>
                                          <p:attrName>style.visibility</p:attrName>
                                        </p:attrNameLst>
                                      </p:cBhvr>
                                      <p:to>
                                        <p:strVal val="visible"/>
                                      </p:to>
                                    </p:set>
                                    <p:animEffect transition="in" filter="box(in)">
                                      <p:cBhvr>
                                        <p:cTn id="10" dur="500"/>
                                        <p:tgtEl>
                                          <p:spTgt spid="48742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87434"/>
                                        </p:tgtEl>
                                        <p:attrNameLst>
                                          <p:attrName>style.visibility</p:attrName>
                                        </p:attrNameLst>
                                      </p:cBhvr>
                                      <p:to>
                                        <p:strVal val="visible"/>
                                      </p:to>
                                    </p:set>
                                    <p:animEffect transition="in" filter="blinds(horizontal)">
                                      <p:cBhvr>
                                        <p:cTn id="15" dur="500"/>
                                        <p:tgtEl>
                                          <p:spTgt spid="48743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87437"/>
                                        </p:tgtEl>
                                        <p:attrNameLst>
                                          <p:attrName>style.visibility</p:attrName>
                                        </p:attrNameLst>
                                      </p:cBhvr>
                                      <p:to>
                                        <p:strVal val="visible"/>
                                      </p:to>
                                    </p:set>
                                    <p:animEffect transition="in" filter="blinds(horizontal)">
                                      <p:cBhvr>
                                        <p:cTn id="18" dur="500"/>
                                        <p:tgtEl>
                                          <p:spTgt spid="487437"/>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87450"/>
                                        </p:tgtEl>
                                        <p:attrNameLst>
                                          <p:attrName>style.visibility</p:attrName>
                                        </p:attrNameLst>
                                      </p:cBhvr>
                                      <p:to>
                                        <p:strVal val="visible"/>
                                      </p:to>
                                    </p:set>
                                    <p:animEffect transition="in" filter="blinds(horizontal)">
                                      <p:cBhvr>
                                        <p:cTn id="23" dur="500"/>
                                        <p:tgtEl>
                                          <p:spTgt spid="487450"/>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487441"/>
                                        </p:tgtEl>
                                        <p:attrNameLst>
                                          <p:attrName>style.visibility</p:attrName>
                                        </p:attrNameLst>
                                      </p:cBhvr>
                                      <p:to>
                                        <p:strVal val="visible"/>
                                      </p:to>
                                    </p:set>
                                    <p:animEffect transition="in" filter="blinds(horizontal)">
                                      <p:cBhvr>
                                        <p:cTn id="26" dur="500"/>
                                        <p:tgtEl>
                                          <p:spTgt spid="487441"/>
                                        </p:tgtEl>
                                      </p:cBhvr>
                                    </p:animEffect>
                                  </p:childTnLst>
                                </p:cTn>
                              </p:par>
                              <p:par>
                                <p:cTn id="27" presetID="3" presetClass="entr" presetSubtype="10" fill="hold" nodeType="withEffect">
                                  <p:stCondLst>
                                    <p:cond delay="0"/>
                                  </p:stCondLst>
                                  <p:childTnLst>
                                    <p:set>
                                      <p:cBhvr>
                                        <p:cTn id="28" dur="1" fill="hold">
                                          <p:stCondLst>
                                            <p:cond delay="0"/>
                                          </p:stCondLst>
                                        </p:cTn>
                                        <p:tgtEl>
                                          <p:spTgt spid="487442"/>
                                        </p:tgtEl>
                                        <p:attrNameLst>
                                          <p:attrName>style.visibility</p:attrName>
                                        </p:attrNameLst>
                                      </p:cBhvr>
                                      <p:to>
                                        <p:strVal val="visible"/>
                                      </p:to>
                                    </p:set>
                                    <p:animEffect transition="in" filter="blinds(horizontal)">
                                      <p:cBhvr>
                                        <p:cTn id="29" dur="500"/>
                                        <p:tgtEl>
                                          <p:spTgt spid="487442"/>
                                        </p:tgtEl>
                                      </p:cBhvr>
                                    </p:animEffect>
                                  </p:childTnLst>
                                </p:cTn>
                              </p:par>
                              <p:par>
                                <p:cTn id="30" presetID="3" presetClass="entr" presetSubtype="10" fill="hold" nodeType="withEffect">
                                  <p:stCondLst>
                                    <p:cond delay="0"/>
                                  </p:stCondLst>
                                  <p:childTnLst>
                                    <p:set>
                                      <p:cBhvr>
                                        <p:cTn id="31" dur="1" fill="hold">
                                          <p:stCondLst>
                                            <p:cond delay="0"/>
                                          </p:stCondLst>
                                        </p:cTn>
                                        <p:tgtEl>
                                          <p:spTgt spid="487445"/>
                                        </p:tgtEl>
                                        <p:attrNameLst>
                                          <p:attrName>style.visibility</p:attrName>
                                        </p:attrNameLst>
                                      </p:cBhvr>
                                      <p:to>
                                        <p:strVal val="visible"/>
                                      </p:to>
                                    </p:set>
                                    <p:animEffect transition="in" filter="blinds(horizontal)">
                                      <p:cBhvr>
                                        <p:cTn id="32" dur="500"/>
                                        <p:tgtEl>
                                          <p:spTgt spid="487445"/>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487451"/>
                                        </p:tgtEl>
                                        <p:attrNameLst>
                                          <p:attrName>style.visibility</p:attrName>
                                        </p:attrNameLst>
                                      </p:cBhvr>
                                      <p:to>
                                        <p:strVal val="visible"/>
                                      </p:to>
                                    </p:set>
                                    <p:animEffect transition="in" filter="box(in)">
                                      <p:cBhvr>
                                        <p:cTn id="37" dur="500"/>
                                        <p:tgtEl>
                                          <p:spTgt spid="487451"/>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487452"/>
                                        </p:tgtEl>
                                        <p:attrNameLst>
                                          <p:attrName>style.visibility</p:attrName>
                                        </p:attrNameLst>
                                      </p:cBhvr>
                                      <p:to>
                                        <p:strVal val="visible"/>
                                      </p:to>
                                    </p:set>
                                    <p:animEffect transition="in" filter="box(in)">
                                      <p:cBhvr>
                                        <p:cTn id="40" dur="500"/>
                                        <p:tgtEl>
                                          <p:spTgt spid="487452"/>
                                        </p:tgtEl>
                                      </p:cBhvr>
                                    </p:animEffect>
                                  </p:childTnLst>
                                </p:cTn>
                              </p:par>
                              <p:par>
                                <p:cTn id="41" presetID="4" presetClass="entr" presetSubtype="16" fill="hold" nodeType="withEffect">
                                  <p:stCondLst>
                                    <p:cond delay="0"/>
                                  </p:stCondLst>
                                  <p:childTnLst>
                                    <p:set>
                                      <p:cBhvr>
                                        <p:cTn id="42" dur="1" fill="hold">
                                          <p:stCondLst>
                                            <p:cond delay="0"/>
                                          </p:stCondLst>
                                        </p:cTn>
                                        <p:tgtEl>
                                          <p:spTgt spid="487446"/>
                                        </p:tgtEl>
                                        <p:attrNameLst>
                                          <p:attrName>style.visibility</p:attrName>
                                        </p:attrNameLst>
                                      </p:cBhvr>
                                      <p:to>
                                        <p:strVal val="visible"/>
                                      </p:to>
                                    </p:set>
                                    <p:animEffect transition="in" filter="box(in)">
                                      <p:cBhvr>
                                        <p:cTn id="43" dur="500"/>
                                        <p:tgtEl>
                                          <p:spTgt spid="487446"/>
                                        </p:tgtEl>
                                      </p:cBhvr>
                                    </p:animEffect>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grpId="0" nodeType="clickEffect">
                                  <p:stCondLst>
                                    <p:cond delay="0"/>
                                  </p:stCondLst>
                                  <p:childTnLst>
                                    <p:set>
                                      <p:cBhvr>
                                        <p:cTn id="47" dur="1" fill="hold">
                                          <p:stCondLst>
                                            <p:cond delay="0"/>
                                          </p:stCondLst>
                                        </p:cTn>
                                        <p:tgtEl>
                                          <p:spTgt spid="487457"/>
                                        </p:tgtEl>
                                        <p:attrNameLst>
                                          <p:attrName>style.visibility</p:attrName>
                                        </p:attrNameLst>
                                      </p:cBhvr>
                                      <p:to>
                                        <p:strVal val="visible"/>
                                      </p:to>
                                    </p:set>
                                    <p:animEffect transition="in" filter="checkerboard(across)">
                                      <p:cBhvr>
                                        <p:cTn id="48" dur="500"/>
                                        <p:tgtEl>
                                          <p:spTgt spid="487457"/>
                                        </p:tgtEl>
                                      </p:cBhvr>
                                    </p:animEffect>
                                  </p:childTnLst>
                                </p:cTn>
                              </p:par>
                              <p:par>
                                <p:cTn id="49" presetID="5" presetClass="entr" presetSubtype="10" fill="hold" grpId="0" nodeType="withEffect">
                                  <p:stCondLst>
                                    <p:cond delay="0"/>
                                  </p:stCondLst>
                                  <p:childTnLst>
                                    <p:set>
                                      <p:cBhvr>
                                        <p:cTn id="50" dur="1" fill="hold">
                                          <p:stCondLst>
                                            <p:cond delay="0"/>
                                          </p:stCondLst>
                                        </p:cTn>
                                        <p:tgtEl>
                                          <p:spTgt spid="487453"/>
                                        </p:tgtEl>
                                        <p:attrNameLst>
                                          <p:attrName>style.visibility</p:attrName>
                                        </p:attrNameLst>
                                      </p:cBhvr>
                                      <p:to>
                                        <p:strVal val="visible"/>
                                      </p:to>
                                    </p:set>
                                    <p:animEffect transition="in" filter="checkerboard(across)">
                                      <p:cBhvr>
                                        <p:cTn id="51" dur="500"/>
                                        <p:tgtEl>
                                          <p:spTgt spid="487453"/>
                                        </p:tgtEl>
                                      </p:cBhvr>
                                    </p:animEffect>
                                  </p:childTnLst>
                                </p:cTn>
                              </p:par>
                              <p:par>
                                <p:cTn id="52" presetID="5" presetClass="entr" presetSubtype="10" fill="hold" nodeType="withEffect">
                                  <p:stCondLst>
                                    <p:cond delay="0"/>
                                  </p:stCondLst>
                                  <p:childTnLst>
                                    <p:set>
                                      <p:cBhvr>
                                        <p:cTn id="53" dur="1" fill="hold">
                                          <p:stCondLst>
                                            <p:cond delay="0"/>
                                          </p:stCondLst>
                                        </p:cTn>
                                        <p:tgtEl>
                                          <p:spTgt spid="487448"/>
                                        </p:tgtEl>
                                        <p:attrNameLst>
                                          <p:attrName>style.visibility</p:attrName>
                                        </p:attrNameLst>
                                      </p:cBhvr>
                                      <p:to>
                                        <p:strVal val="visible"/>
                                      </p:to>
                                    </p:set>
                                    <p:animEffect transition="in" filter="checkerboard(across)">
                                      <p:cBhvr>
                                        <p:cTn id="54" dur="500"/>
                                        <p:tgtEl>
                                          <p:spTgt spid="487448"/>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487454"/>
                                        </p:tgtEl>
                                        <p:attrNameLst>
                                          <p:attrName>style.visibility</p:attrName>
                                        </p:attrNameLst>
                                      </p:cBhvr>
                                      <p:to>
                                        <p:strVal val="visible"/>
                                      </p:to>
                                    </p:set>
                                    <p:animEffect transition="in" filter="blinds(horizontal)">
                                      <p:cBhvr>
                                        <p:cTn id="59" dur="500"/>
                                        <p:tgtEl>
                                          <p:spTgt spid="487454"/>
                                        </p:tgtEl>
                                      </p:cBhvr>
                                    </p:animEffect>
                                  </p:childTnLst>
                                </p:cTn>
                              </p:par>
                              <p:par>
                                <p:cTn id="60" presetID="3" presetClass="entr" presetSubtype="10" fill="hold" nodeType="withEffect">
                                  <p:stCondLst>
                                    <p:cond delay="0"/>
                                  </p:stCondLst>
                                  <p:childTnLst>
                                    <p:set>
                                      <p:cBhvr>
                                        <p:cTn id="61" dur="1" fill="hold">
                                          <p:stCondLst>
                                            <p:cond delay="0"/>
                                          </p:stCondLst>
                                        </p:cTn>
                                        <p:tgtEl>
                                          <p:spTgt spid="487449"/>
                                        </p:tgtEl>
                                        <p:attrNameLst>
                                          <p:attrName>style.visibility</p:attrName>
                                        </p:attrNameLst>
                                      </p:cBhvr>
                                      <p:to>
                                        <p:strVal val="visible"/>
                                      </p:to>
                                    </p:set>
                                    <p:animEffect transition="in" filter="blinds(horizontal)">
                                      <p:cBhvr>
                                        <p:cTn id="62" dur="500"/>
                                        <p:tgtEl>
                                          <p:spTgt spid="487449"/>
                                        </p:tgtEl>
                                      </p:cBhvr>
                                    </p:animEffect>
                                  </p:childTnLst>
                                </p:cTn>
                              </p:par>
                            </p:childTnLst>
                          </p:cTn>
                        </p:par>
                      </p:childTnLst>
                    </p:cTn>
                  </p:par>
                  <p:par>
                    <p:cTn id="63" fill="hold">
                      <p:stCondLst>
                        <p:cond delay="indefinite"/>
                      </p:stCondLst>
                      <p:childTnLst>
                        <p:par>
                          <p:cTn id="64" fill="hold">
                            <p:stCondLst>
                              <p:cond delay="0"/>
                            </p:stCondLst>
                            <p:childTnLst>
                              <p:par>
                                <p:cTn id="65" presetID="5" presetClass="entr" presetSubtype="10" fill="hold" nodeType="clickEffect">
                                  <p:stCondLst>
                                    <p:cond delay="0"/>
                                  </p:stCondLst>
                                  <p:childTnLst>
                                    <p:set>
                                      <p:cBhvr>
                                        <p:cTn id="66" dur="1" fill="hold">
                                          <p:stCondLst>
                                            <p:cond delay="0"/>
                                          </p:stCondLst>
                                        </p:cTn>
                                        <p:tgtEl>
                                          <p:spTgt spid="487455"/>
                                        </p:tgtEl>
                                        <p:attrNameLst>
                                          <p:attrName>style.visibility</p:attrName>
                                        </p:attrNameLst>
                                      </p:cBhvr>
                                      <p:to>
                                        <p:strVal val="visible"/>
                                      </p:to>
                                    </p:set>
                                    <p:animEffect transition="in" filter="checkerboard(across)">
                                      <p:cBhvr>
                                        <p:cTn id="67" dur="500"/>
                                        <p:tgtEl>
                                          <p:spTgt spid="487455"/>
                                        </p:tgtEl>
                                      </p:cBhvr>
                                    </p:animEffect>
                                  </p:childTnLst>
                                </p:cTn>
                              </p:par>
                              <p:par>
                                <p:cTn id="68" presetID="5" presetClass="entr" presetSubtype="10" fill="hold" grpId="0" nodeType="withEffect">
                                  <p:stCondLst>
                                    <p:cond delay="0"/>
                                  </p:stCondLst>
                                  <p:childTnLst>
                                    <p:set>
                                      <p:cBhvr>
                                        <p:cTn id="69" dur="1" fill="hold">
                                          <p:stCondLst>
                                            <p:cond delay="0"/>
                                          </p:stCondLst>
                                        </p:cTn>
                                        <p:tgtEl>
                                          <p:spTgt spid="487461"/>
                                        </p:tgtEl>
                                        <p:attrNameLst>
                                          <p:attrName>style.visibility</p:attrName>
                                        </p:attrNameLst>
                                      </p:cBhvr>
                                      <p:to>
                                        <p:strVal val="visible"/>
                                      </p:to>
                                    </p:set>
                                    <p:animEffect transition="in" filter="checkerboard(across)">
                                      <p:cBhvr>
                                        <p:cTn id="70" dur="500"/>
                                        <p:tgtEl>
                                          <p:spTgt spid="487461"/>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487458"/>
                                        </p:tgtEl>
                                        <p:attrNameLst>
                                          <p:attrName>style.visibility</p:attrName>
                                        </p:attrNameLst>
                                      </p:cBhvr>
                                      <p:to>
                                        <p:strVal val="visible"/>
                                      </p:to>
                                    </p:set>
                                    <p:animEffect transition="in" filter="blinds(horizontal)">
                                      <p:cBhvr>
                                        <p:cTn id="75" dur="500"/>
                                        <p:tgtEl>
                                          <p:spTgt spid="487458"/>
                                        </p:tgtEl>
                                      </p:cBhvr>
                                    </p:animEffect>
                                  </p:childTnLst>
                                </p:cTn>
                              </p:par>
                              <p:par>
                                <p:cTn id="76" presetID="3" presetClass="entr" presetSubtype="10" fill="hold" nodeType="withEffect">
                                  <p:stCondLst>
                                    <p:cond delay="0"/>
                                  </p:stCondLst>
                                  <p:childTnLst>
                                    <p:set>
                                      <p:cBhvr>
                                        <p:cTn id="77" dur="1" fill="hold">
                                          <p:stCondLst>
                                            <p:cond delay="0"/>
                                          </p:stCondLst>
                                        </p:cTn>
                                        <p:tgtEl>
                                          <p:spTgt spid="487459"/>
                                        </p:tgtEl>
                                        <p:attrNameLst>
                                          <p:attrName>style.visibility</p:attrName>
                                        </p:attrNameLst>
                                      </p:cBhvr>
                                      <p:to>
                                        <p:strVal val="visible"/>
                                      </p:to>
                                    </p:set>
                                    <p:animEffect transition="in" filter="blinds(horizontal)">
                                      <p:cBhvr>
                                        <p:cTn id="78" dur="500"/>
                                        <p:tgtEl>
                                          <p:spTgt spid="487459"/>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nodeType="clickEffect">
                                  <p:stCondLst>
                                    <p:cond delay="0"/>
                                  </p:stCondLst>
                                  <p:childTnLst>
                                    <p:set>
                                      <p:cBhvr>
                                        <p:cTn id="82" dur="1" fill="hold">
                                          <p:stCondLst>
                                            <p:cond delay="0"/>
                                          </p:stCondLst>
                                        </p:cTn>
                                        <p:tgtEl>
                                          <p:spTgt spid="487460"/>
                                        </p:tgtEl>
                                        <p:attrNameLst>
                                          <p:attrName>style.visibility</p:attrName>
                                        </p:attrNameLst>
                                      </p:cBhvr>
                                      <p:to>
                                        <p:strVal val="visible"/>
                                      </p:to>
                                    </p:set>
                                    <p:animEffect transition="in" filter="blinds(horizontal)">
                                      <p:cBhvr>
                                        <p:cTn id="83" dur="500"/>
                                        <p:tgtEl>
                                          <p:spTgt spid="487460"/>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487462"/>
                                        </p:tgtEl>
                                        <p:attrNameLst>
                                          <p:attrName>style.visibility</p:attrName>
                                        </p:attrNameLst>
                                      </p:cBhvr>
                                      <p:to>
                                        <p:strVal val="visible"/>
                                      </p:to>
                                    </p:set>
                                    <p:animEffect transition="in" filter="blinds(horizontal)">
                                      <p:cBhvr>
                                        <p:cTn id="86" dur="500"/>
                                        <p:tgtEl>
                                          <p:spTgt spid="487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7428" grpId="0"/>
      <p:bldP spid="487437" grpId="0"/>
      <p:bldP spid="487441" grpId="0"/>
      <p:bldP spid="487450" grpId="0" animBg="1"/>
      <p:bldP spid="487451" grpId="0" animBg="1"/>
      <p:bldP spid="487452" grpId="0" animBg="1"/>
      <p:bldP spid="487453" grpId="0" animBg="1"/>
      <p:bldP spid="487457" grpId="0"/>
      <p:bldP spid="487458" grpId="0"/>
      <p:bldP spid="487461" grpId="0"/>
      <p:bldP spid="48746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4" name="Text Box 4"/>
          <p:cNvSpPr txBox="1">
            <a:spLocks noChangeArrowheads="1"/>
          </p:cNvSpPr>
          <p:nvPr/>
        </p:nvSpPr>
        <p:spPr bwMode="auto">
          <a:xfrm>
            <a:off x="0" y="304800"/>
            <a:ext cx="1828800" cy="457200"/>
          </a:xfrm>
          <a:prstGeom prst="rect">
            <a:avLst/>
          </a:prstGeom>
          <a:noFill/>
          <a:ln w="9525">
            <a:noFill/>
            <a:miter lim="800000"/>
            <a:headEnd/>
            <a:tailEnd/>
          </a:ln>
        </p:spPr>
        <p:txBody>
          <a:bodyPr>
            <a:spAutoFit/>
          </a:bodyPr>
          <a:lstStyle/>
          <a:p>
            <a:pPr algn="l">
              <a:spcBef>
                <a:spcPct val="50000"/>
              </a:spcBef>
            </a:pPr>
            <a:r>
              <a:rPr lang="en-US" sz="2400" u="sng">
                <a:latin typeface="VNI-Times" pitchFamily="2" charset="0"/>
              </a:rPr>
              <a:t>Ví duï(4.2)</a:t>
            </a:r>
            <a:r>
              <a:rPr lang="en-US" u="sng">
                <a:latin typeface="VNI-Times" pitchFamily="2" charset="0"/>
              </a:rPr>
              <a:t> :</a:t>
            </a:r>
          </a:p>
        </p:txBody>
      </p:sp>
      <p:sp>
        <p:nvSpPr>
          <p:cNvPr id="491525" name="Text Box 5"/>
          <p:cNvSpPr txBox="1">
            <a:spLocks noChangeArrowheads="1"/>
          </p:cNvSpPr>
          <p:nvPr/>
        </p:nvSpPr>
        <p:spPr bwMode="auto">
          <a:xfrm>
            <a:off x="1447800" y="625475"/>
            <a:ext cx="7696200" cy="1431925"/>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Moät mol khí daõn nôû ôû nh/ñoä khoâng ñoåi T=310 K töø theå tích ban ñaàu V</a:t>
            </a:r>
            <a:r>
              <a:rPr lang="en-US" sz="2200" baseline="-25000">
                <a:latin typeface="VNI-Times" pitchFamily="2" charset="0"/>
              </a:rPr>
              <a:t>1</a:t>
            </a:r>
            <a:r>
              <a:rPr lang="en-US" sz="2200">
                <a:latin typeface="VNI-Times" pitchFamily="2" charset="0"/>
              </a:rPr>
              <a:t> = 12 lít tôùi theå tích V</a:t>
            </a:r>
            <a:r>
              <a:rPr lang="en-US" sz="2200" baseline="-25000">
                <a:latin typeface="VNI-Times" pitchFamily="2" charset="0"/>
              </a:rPr>
              <a:t>2</a:t>
            </a:r>
            <a:r>
              <a:rPr lang="en-US" sz="2200">
                <a:latin typeface="VNI-Times" pitchFamily="2" charset="0"/>
              </a:rPr>
              <a:t> = 19 lít.Tính :                                  a/ Coâng do khí thöïc hieän trong quaù trình daõn nôû.                         b/ Coâng do khí thöïc hieän trong quaù trình neùn töø 19 lít ñeán 12 lít..</a:t>
            </a:r>
          </a:p>
        </p:txBody>
      </p:sp>
      <p:graphicFrame>
        <p:nvGraphicFramePr>
          <p:cNvPr id="491527" name="Object 7"/>
          <p:cNvGraphicFramePr>
            <a:graphicFrameLocks noGrp="1" noChangeAspect="1"/>
          </p:cNvGraphicFramePr>
          <p:nvPr>
            <p:ph sz="quarter" idx="1"/>
          </p:nvPr>
        </p:nvGraphicFramePr>
        <p:xfrm>
          <a:off x="457200" y="2590800"/>
          <a:ext cx="1524000" cy="942975"/>
        </p:xfrm>
        <a:graphic>
          <a:graphicData uri="http://schemas.openxmlformats.org/presentationml/2006/ole">
            <mc:AlternateContent xmlns:mc="http://schemas.openxmlformats.org/markup-compatibility/2006">
              <mc:Choice xmlns:v="urn:schemas-microsoft-com:vml" Requires="v">
                <p:oleObj name="Equation" r:id="rId2" imgW="799920" imgH="495000" progId="Equation.DSMT4">
                  <p:embed/>
                </p:oleObj>
              </mc:Choice>
              <mc:Fallback>
                <p:oleObj name="Equation" r:id="rId2" imgW="799920" imgH="495000" progId="Equation.DSMT4">
                  <p:embed/>
                  <p:pic>
                    <p:nvPicPr>
                      <p:cNvPr id="491527"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590800"/>
                        <a:ext cx="1524000" cy="94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532" name="Object 12"/>
          <p:cNvGraphicFramePr>
            <a:graphicFrameLocks noGrp="1" noChangeAspect="1"/>
          </p:cNvGraphicFramePr>
          <p:nvPr>
            <p:ph sz="quarter" idx="2"/>
          </p:nvPr>
        </p:nvGraphicFramePr>
        <p:xfrm>
          <a:off x="6248400" y="2619375"/>
          <a:ext cx="2362200" cy="750888"/>
        </p:xfrm>
        <a:graphic>
          <a:graphicData uri="http://schemas.openxmlformats.org/presentationml/2006/ole">
            <mc:AlternateContent xmlns:mc="http://schemas.openxmlformats.org/markup-compatibility/2006">
              <mc:Choice xmlns:v="urn:schemas-microsoft-com:vml" Requires="v">
                <p:oleObj name="Equation" r:id="rId4" imgW="1358640" imgH="431640" progId="Equation.DSMT4">
                  <p:embed/>
                </p:oleObj>
              </mc:Choice>
              <mc:Fallback>
                <p:oleObj name="Equation" r:id="rId4" imgW="1358640" imgH="431640" progId="Equation.DSMT4">
                  <p:embed/>
                  <p:pic>
                    <p:nvPicPr>
                      <p:cNvPr id="491532"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2619375"/>
                        <a:ext cx="2362200" cy="750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535" name="Object 15"/>
          <p:cNvGraphicFramePr>
            <a:graphicFrameLocks noGrp="1" noChangeAspect="1"/>
          </p:cNvGraphicFramePr>
          <p:nvPr>
            <p:ph sz="quarter" idx="3"/>
          </p:nvPr>
        </p:nvGraphicFramePr>
        <p:xfrm>
          <a:off x="2286000" y="3306763"/>
          <a:ext cx="6553200" cy="865187"/>
        </p:xfrm>
        <a:graphic>
          <a:graphicData uri="http://schemas.openxmlformats.org/presentationml/2006/ole">
            <mc:AlternateContent xmlns:mc="http://schemas.openxmlformats.org/markup-compatibility/2006">
              <mc:Choice xmlns:v="urn:schemas-microsoft-com:vml" Requires="v">
                <p:oleObj name="Equation" r:id="rId6" imgW="3276360" imgH="431640" progId="Equation.DSMT4">
                  <p:embed/>
                </p:oleObj>
              </mc:Choice>
              <mc:Fallback>
                <p:oleObj name="Equation" r:id="rId6" imgW="3276360" imgH="431640" progId="Equation.DSMT4">
                  <p:embed/>
                  <p:pic>
                    <p:nvPicPr>
                      <p:cNvPr id="491535"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0" y="3306763"/>
                        <a:ext cx="6553200" cy="865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529" name="Text Box 9"/>
          <p:cNvSpPr txBox="1">
            <a:spLocks noChangeArrowheads="1"/>
          </p:cNvSpPr>
          <p:nvPr/>
        </p:nvSpPr>
        <p:spPr bwMode="auto">
          <a:xfrm>
            <a:off x="457200" y="2133600"/>
            <a:ext cx="6553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a/ Goïi A laø coâng maø heä nhaän vaøo,ñaõ bieát ôû (2.2) :</a:t>
            </a:r>
          </a:p>
        </p:txBody>
      </p:sp>
      <p:sp>
        <p:nvSpPr>
          <p:cNvPr id="491530" name="Line 10"/>
          <p:cNvSpPr>
            <a:spLocks noChangeShapeType="1"/>
          </p:cNvSpPr>
          <p:nvPr/>
        </p:nvSpPr>
        <p:spPr bwMode="auto">
          <a:xfrm>
            <a:off x="2057400" y="3076575"/>
            <a:ext cx="685800" cy="0"/>
          </a:xfrm>
          <a:prstGeom prst="line">
            <a:avLst/>
          </a:prstGeom>
          <a:noFill/>
          <a:ln w="9525">
            <a:solidFill>
              <a:schemeClr val="tx1"/>
            </a:solidFill>
            <a:round/>
            <a:headEnd/>
            <a:tailEnd type="triangle" w="med" len="med"/>
          </a:ln>
        </p:spPr>
        <p:txBody>
          <a:bodyPr/>
          <a:lstStyle/>
          <a:p>
            <a:endParaRPr lang="en-US"/>
          </a:p>
        </p:txBody>
      </p:sp>
      <p:sp>
        <p:nvSpPr>
          <p:cNvPr id="491531" name="Text Box 11"/>
          <p:cNvSpPr txBox="1">
            <a:spLocks noChangeArrowheads="1"/>
          </p:cNvSpPr>
          <p:nvPr/>
        </p:nvSpPr>
        <p:spPr bwMode="auto">
          <a:xfrm>
            <a:off x="2895600" y="2695575"/>
            <a:ext cx="3276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Coâng do heä thöïc hieän :</a:t>
            </a:r>
          </a:p>
        </p:txBody>
      </p:sp>
      <p:sp>
        <p:nvSpPr>
          <p:cNvPr id="491538" name="Text Box 18"/>
          <p:cNvSpPr txBox="1">
            <a:spLocks noChangeArrowheads="1"/>
          </p:cNvSpPr>
          <p:nvPr/>
        </p:nvSpPr>
        <p:spPr bwMode="auto">
          <a:xfrm>
            <a:off x="457200" y="4114800"/>
            <a:ext cx="57150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b/ Töông töï (a),nhöng V</a:t>
            </a:r>
            <a:r>
              <a:rPr lang="en-US" sz="2400" baseline="-25000">
                <a:latin typeface="VNI-Times" pitchFamily="2" charset="0"/>
              </a:rPr>
              <a:t>1</a:t>
            </a:r>
            <a:r>
              <a:rPr lang="en-US" sz="2400">
                <a:latin typeface="VNI-Times" pitchFamily="2" charset="0"/>
              </a:rPr>
              <a:t>= 19 lit ;V</a:t>
            </a:r>
            <a:r>
              <a:rPr lang="en-US" sz="2400" baseline="-25000">
                <a:latin typeface="VNI-Times" pitchFamily="2" charset="0"/>
              </a:rPr>
              <a:t>2</a:t>
            </a:r>
            <a:r>
              <a:rPr lang="en-US" sz="2400">
                <a:latin typeface="VNI-Times" pitchFamily="2" charset="0"/>
              </a:rPr>
              <a:t> = 12 lit</a:t>
            </a:r>
          </a:p>
        </p:txBody>
      </p:sp>
      <p:graphicFrame>
        <p:nvGraphicFramePr>
          <p:cNvPr id="491539" name="Object 19"/>
          <p:cNvGraphicFramePr>
            <a:graphicFrameLocks noGrp="1" noChangeAspect="1"/>
          </p:cNvGraphicFramePr>
          <p:nvPr>
            <p:ph sz="quarter" idx="4"/>
          </p:nvPr>
        </p:nvGraphicFramePr>
        <p:xfrm>
          <a:off x="914400" y="4572000"/>
          <a:ext cx="2895600" cy="920750"/>
        </p:xfrm>
        <a:graphic>
          <a:graphicData uri="http://schemas.openxmlformats.org/presentationml/2006/ole">
            <mc:AlternateContent xmlns:mc="http://schemas.openxmlformats.org/markup-compatibility/2006">
              <mc:Choice xmlns:v="urn:schemas-microsoft-com:vml" Requires="v">
                <p:oleObj name="Equation" r:id="rId8" imgW="1358640" imgH="431640" progId="Equation.DSMT4">
                  <p:embed/>
                </p:oleObj>
              </mc:Choice>
              <mc:Fallback>
                <p:oleObj name="Equation" r:id="rId8" imgW="1358640" imgH="431640" progId="Equation.DSMT4">
                  <p:embed/>
                  <p:pic>
                    <p:nvPicPr>
                      <p:cNvPr id="491539"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4572000"/>
                        <a:ext cx="2895600" cy="920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542" name="Object 22"/>
          <p:cNvGraphicFramePr>
            <a:graphicFrameLocks noChangeAspect="1"/>
          </p:cNvGraphicFramePr>
          <p:nvPr/>
        </p:nvGraphicFramePr>
        <p:xfrm>
          <a:off x="914400" y="5257800"/>
          <a:ext cx="6756400" cy="865188"/>
        </p:xfrm>
        <a:graphic>
          <a:graphicData uri="http://schemas.openxmlformats.org/presentationml/2006/ole">
            <mc:AlternateContent xmlns:mc="http://schemas.openxmlformats.org/markup-compatibility/2006">
              <mc:Choice xmlns:v="urn:schemas-microsoft-com:vml" Requires="v">
                <p:oleObj name="Equation" r:id="rId9" imgW="3377880" imgH="431640" progId="Equation.DSMT4">
                  <p:embed/>
                </p:oleObj>
              </mc:Choice>
              <mc:Fallback>
                <p:oleObj name="Equation" r:id="rId9" imgW="3377880" imgH="431640" progId="Equation.DSMT4">
                  <p:embed/>
                  <p:pic>
                    <p:nvPicPr>
                      <p:cNvPr id="491542"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4400" y="5257800"/>
                        <a:ext cx="6756400" cy="865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543" name="Text Box 23"/>
          <p:cNvSpPr txBox="1">
            <a:spLocks noChangeArrowheads="1"/>
          </p:cNvSpPr>
          <p:nvPr/>
        </p:nvSpPr>
        <p:spPr bwMode="auto">
          <a:xfrm>
            <a:off x="762000" y="6019800"/>
            <a:ext cx="8001000" cy="457200"/>
          </a:xfrm>
          <a:prstGeom prst="rect">
            <a:avLst/>
          </a:prstGeom>
          <a:noFill/>
          <a:ln w="9525">
            <a:noFill/>
            <a:miter lim="800000"/>
            <a:headEnd/>
            <a:tailEnd/>
          </a:ln>
        </p:spPr>
        <p:txBody>
          <a:bodyPr>
            <a:spAutoFit/>
          </a:bodyPr>
          <a:lstStyle/>
          <a:p>
            <a:pPr algn="l">
              <a:spcBef>
                <a:spcPct val="50000"/>
              </a:spcBef>
            </a:pPr>
            <a:r>
              <a:rPr lang="en-US" sz="2400" i="1">
                <a:latin typeface="VNI-Times" pitchFamily="2" charset="0"/>
              </a:rPr>
              <a:t>Beân ngoøai phaûi thöïc hieän coâng laø 1180J ñeå neùn khoái khí.</a:t>
            </a:r>
          </a:p>
        </p:txBody>
      </p:sp>
      <p:sp>
        <p:nvSpPr>
          <p:cNvPr id="163854" name="Line 24"/>
          <p:cNvSpPr>
            <a:spLocks noChangeShapeType="1"/>
          </p:cNvSpPr>
          <p:nvPr/>
        </p:nvSpPr>
        <p:spPr bwMode="auto">
          <a:xfrm>
            <a:off x="1371600" y="838200"/>
            <a:ext cx="0" cy="1143000"/>
          </a:xfrm>
          <a:prstGeom prst="line">
            <a:avLst/>
          </a:prstGeom>
          <a:noFill/>
          <a:ln w="9525">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91524"/>
                                        </p:tgtEl>
                                        <p:attrNameLst>
                                          <p:attrName>style.visibility</p:attrName>
                                        </p:attrNameLst>
                                      </p:cBhvr>
                                      <p:to>
                                        <p:strVal val="visible"/>
                                      </p:to>
                                    </p:set>
                                    <p:animEffect transition="in" filter="blinds(horizontal)">
                                      <p:cBhvr>
                                        <p:cTn id="7" dur="500"/>
                                        <p:tgtEl>
                                          <p:spTgt spid="49152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91525"/>
                                        </p:tgtEl>
                                        <p:attrNameLst>
                                          <p:attrName>style.visibility</p:attrName>
                                        </p:attrNameLst>
                                      </p:cBhvr>
                                      <p:to>
                                        <p:strVal val="visible"/>
                                      </p:to>
                                    </p:set>
                                    <p:animEffect transition="in" filter="blinds(horizontal)">
                                      <p:cBhvr>
                                        <p:cTn id="10" dur="500"/>
                                        <p:tgtEl>
                                          <p:spTgt spid="49152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91529"/>
                                        </p:tgtEl>
                                        <p:attrNameLst>
                                          <p:attrName>style.visibility</p:attrName>
                                        </p:attrNameLst>
                                      </p:cBhvr>
                                      <p:to>
                                        <p:strVal val="visible"/>
                                      </p:to>
                                    </p:set>
                                    <p:animEffect transition="in" filter="blinds(horizontal)">
                                      <p:cBhvr>
                                        <p:cTn id="15" dur="500"/>
                                        <p:tgtEl>
                                          <p:spTgt spid="491529"/>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491527"/>
                                        </p:tgtEl>
                                        <p:attrNameLst>
                                          <p:attrName>style.visibility</p:attrName>
                                        </p:attrNameLst>
                                      </p:cBhvr>
                                      <p:to>
                                        <p:strVal val="visible"/>
                                      </p:to>
                                    </p:set>
                                    <p:animEffect transition="in" filter="checkerboard(across)">
                                      <p:cBhvr>
                                        <p:cTn id="20" dur="500"/>
                                        <p:tgtEl>
                                          <p:spTgt spid="491527"/>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491530"/>
                                        </p:tgtEl>
                                        <p:attrNameLst>
                                          <p:attrName>style.visibility</p:attrName>
                                        </p:attrNameLst>
                                      </p:cBhvr>
                                      <p:to>
                                        <p:strVal val="visible"/>
                                      </p:to>
                                    </p:set>
                                    <p:animEffect transition="in" filter="checkerboard(across)">
                                      <p:cBhvr>
                                        <p:cTn id="23" dur="500"/>
                                        <p:tgtEl>
                                          <p:spTgt spid="491530"/>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491531"/>
                                        </p:tgtEl>
                                        <p:attrNameLst>
                                          <p:attrName>style.visibility</p:attrName>
                                        </p:attrNameLst>
                                      </p:cBhvr>
                                      <p:to>
                                        <p:strVal val="visible"/>
                                      </p:to>
                                    </p:set>
                                    <p:animEffect transition="in" filter="checkerboard(across)">
                                      <p:cBhvr>
                                        <p:cTn id="26" dur="500"/>
                                        <p:tgtEl>
                                          <p:spTgt spid="491531"/>
                                        </p:tgtEl>
                                      </p:cBhvr>
                                    </p:animEffect>
                                  </p:childTnLst>
                                </p:cTn>
                              </p:par>
                              <p:par>
                                <p:cTn id="27" presetID="5" presetClass="entr" presetSubtype="10" fill="hold" nodeType="withEffect">
                                  <p:stCondLst>
                                    <p:cond delay="0"/>
                                  </p:stCondLst>
                                  <p:childTnLst>
                                    <p:set>
                                      <p:cBhvr>
                                        <p:cTn id="28" dur="1" fill="hold">
                                          <p:stCondLst>
                                            <p:cond delay="0"/>
                                          </p:stCondLst>
                                        </p:cTn>
                                        <p:tgtEl>
                                          <p:spTgt spid="491532"/>
                                        </p:tgtEl>
                                        <p:attrNameLst>
                                          <p:attrName>style.visibility</p:attrName>
                                        </p:attrNameLst>
                                      </p:cBhvr>
                                      <p:to>
                                        <p:strVal val="visible"/>
                                      </p:to>
                                    </p:set>
                                    <p:animEffect transition="in" filter="checkerboard(across)">
                                      <p:cBhvr>
                                        <p:cTn id="29" dur="500"/>
                                        <p:tgtEl>
                                          <p:spTgt spid="491532"/>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491535"/>
                                        </p:tgtEl>
                                        <p:attrNameLst>
                                          <p:attrName>style.visibility</p:attrName>
                                        </p:attrNameLst>
                                      </p:cBhvr>
                                      <p:to>
                                        <p:strVal val="visible"/>
                                      </p:to>
                                    </p:set>
                                    <p:animEffect transition="in" filter="blinds(horizontal)">
                                      <p:cBhvr>
                                        <p:cTn id="34" dur="500"/>
                                        <p:tgtEl>
                                          <p:spTgt spid="491535"/>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491538"/>
                                        </p:tgtEl>
                                        <p:attrNameLst>
                                          <p:attrName>style.visibility</p:attrName>
                                        </p:attrNameLst>
                                      </p:cBhvr>
                                      <p:to>
                                        <p:strVal val="visible"/>
                                      </p:to>
                                    </p:set>
                                    <p:animEffect transition="in" filter="box(in)">
                                      <p:cBhvr>
                                        <p:cTn id="39" dur="500"/>
                                        <p:tgtEl>
                                          <p:spTgt spid="491538"/>
                                        </p:tgtEl>
                                      </p:cBhvr>
                                    </p:animEffect>
                                  </p:childTnLst>
                                </p:cTn>
                              </p:par>
                            </p:childTnLst>
                          </p:cTn>
                        </p:par>
                      </p:childTnLst>
                    </p:cTn>
                  </p:par>
                  <p:par>
                    <p:cTn id="40" fill="hold">
                      <p:stCondLst>
                        <p:cond delay="indefinite"/>
                      </p:stCondLst>
                      <p:childTnLst>
                        <p:par>
                          <p:cTn id="41" fill="hold">
                            <p:stCondLst>
                              <p:cond delay="0"/>
                            </p:stCondLst>
                            <p:childTnLst>
                              <p:par>
                                <p:cTn id="42" presetID="8" presetClass="entr" presetSubtype="16" fill="hold" nodeType="clickEffect">
                                  <p:stCondLst>
                                    <p:cond delay="0"/>
                                  </p:stCondLst>
                                  <p:childTnLst>
                                    <p:set>
                                      <p:cBhvr>
                                        <p:cTn id="43" dur="1" fill="hold">
                                          <p:stCondLst>
                                            <p:cond delay="0"/>
                                          </p:stCondLst>
                                        </p:cTn>
                                        <p:tgtEl>
                                          <p:spTgt spid="491539"/>
                                        </p:tgtEl>
                                        <p:attrNameLst>
                                          <p:attrName>style.visibility</p:attrName>
                                        </p:attrNameLst>
                                      </p:cBhvr>
                                      <p:to>
                                        <p:strVal val="visible"/>
                                      </p:to>
                                    </p:set>
                                    <p:animEffect transition="in" filter="diamond(in)">
                                      <p:cBhvr>
                                        <p:cTn id="44" dur="2000"/>
                                        <p:tgtEl>
                                          <p:spTgt spid="491539"/>
                                        </p:tgtEl>
                                      </p:cBhvr>
                                    </p:animEffect>
                                  </p:childTnLst>
                                </p:cTn>
                              </p:par>
                              <p:par>
                                <p:cTn id="45" presetID="8" presetClass="entr" presetSubtype="16" fill="hold" nodeType="withEffect">
                                  <p:stCondLst>
                                    <p:cond delay="0"/>
                                  </p:stCondLst>
                                  <p:childTnLst>
                                    <p:set>
                                      <p:cBhvr>
                                        <p:cTn id="46" dur="1" fill="hold">
                                          <p:stCondLst>
                                            <p:cond delay="0"/>
                                          </p:stCondLst>
                                        </p:cTn>
                                        <p:tgtEl>
                                          <p:spTgt spid="491542"/>
                                        </p:tgtEl>
                                        <p:attrNameLst>
                                          <p:attrName>style.visibility</p:attrName>
                                        </p:attrNameLst>
                                      </p:cBhvr>
                                      <p:to>
                                        <p:strVal val="visible"/>
                                      </p:to>
                                    </p:set>
                                    <p:animEffect transition="in" filter="diamond(in)">
                                      <p:cBhvr>
                                        <p:cTn id="47" dur="2000"/>
                                        <p:tgtEl>
                                          <p:spTgt spid="49154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91543"/>
                                        </p:tgtEl>
                                        <p:attrNameLst>
                                          <p:attrName>style.visibility</p:attrName>
                                        </p:attrNameLst>
                                      </p:cBhvr>
                                      <p:to>
                                        <p:strVal val="visible"/>
                                      </p:to>
                                    </p:set>
                                    <p:animEffect transition="in" filter="blinds(horizontal)">
                                      <p:cBhvr>
                                        <p:cTn id="52" dur="500"/>
                                        <p:tgtEl>
                                          <p:spTgt spid="4915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24" grpId="0"/>
      <p:bldP spid="491525" grpId="0"/>
      <p:bldP spid="491529" grpId="0"/>
      <p:bldP spid="491530" grpId="0" animBg="1"/>
      <p:bldP spid="491531" grpId="0"/>
      <p:bldP spid="491538" grpId="0"/>
      <p:bldP spid="49154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533400" y="533400"/>
            <a:ext cx="8153400" cy="954107"/>
          </a:xfrm>
          <a:prstGeom prst="rect">
            <a:avLst/>
          </a:prstGeom>
          <a:noFill/>
          <a:ln w="9525">
            <a:noFill/>
            <a:miter lim="800000"/>
            <a:headEnd/>
            <a:tailEnd/>
          </a:ln>
        </p:spPr>
        <p:txBody>
          <a:bodyPr wrap="square">
            <a:spAutoFit/>
          </a:bodyPr>
          <a:lstStyle/>
          <a:p>
            <a:pPr algn="l">
              <a:spcBef>
                <a:spcPct val="50000"/>
              </a:spcBef>
            </a:pPr>
            <a:r>
              <a:rPr lang="en-US" sz="2800" b="1" dirty="0">
                <a:solidFill>
                  <a:srgbClr val="FF0000"/>
                </a:solidFill>
                <a:latin typeface="VNI-Times" pitchFamily="2" charset="0"/>
              </a:rPr>
              <a:t>4. </a:t>
            </a:r>
            <a:r>
              <a:rPr lang="en-US" sz="2800" b="1" u="sng" dirty="0" err="1">
                <a:solidFill>
                  <a:srgbClr val="FF0000"/>
                </a:solidFill>
                <a:latin typeface="VNI-Times" pitchFamily="2" charset="0"/>
              </a:rPr>
              <a:t>Ñoïan</a:t>
            </a:r>
            <a:r>
              <a:rPr lang="en-US" sz="2800" b="1" u="sng" dirty="0">
                <a:solidFill>
                  <a:srgbClr val="FF0000"/>
                </a:solidFill>
                <a:latin typeface="VNI-Times" pitchFamily="2" charset="0"/>
              </a:rPr>
              <a:t> </a:t>
            </a:r>
            <a:r>
              <a:rPr lang="en-US" sz="2800" b="1" u="sng" dirty="0" err="1">
                <a:solidFill>
                  <a:srgbClr val="FF0000"/>
                </a:solidFill>
                <a:latin typeface="VNI-Times" pitchFamily="2" charset="0"/>
              </a:rPr>
              <a:t>nhieät</a:t>
            </a:r>
            <a:r>
              <a:rPr lang="en-US" sz="2800" b="1" dirty="0">
                <a:solidFill>
                  <a:srgbClr val="FF0000"/>
                </a:solidFill>
                <a:latin typeface="VNI-Times" pitchFamily="2" charset="0"/>
              </a:rPr>
              <a:t> </a:t>
            </a:r>
            <a:r>
              <a:rPr lang="en-US" sz="2800" dirty="0">
                <a:latin typeface="Times" pitchFamily="18" charset="0"/>
                <a:cs typeface="Times" pitchFamily="18" charset="0"/>
              </a:rPr>
              <a:t>: </a:t>
            </a:r>
            <a:r>
              <a:rPr lang="en-US" sz="2800" dirty="0" err="1">
                <a:latin typeface="Times" pitchFamily="18" charset="0"/>
                <a:cs typeface="Times" pitchFamily="18" charset="0"/>
              </a:rPr>
              <a:t>Là</a:t>
            </a:r>
            <a:r>
              <a:rPr lang="en-US" sz="2800" dirty="0">
                <a:latin typeface="Times" pitchFamily="18" charset="0"/>
                <a:cs typeface="Times" pitchFamily="18" charset="0"/>
              </a:rPr>
              <a:t> </a:t>
            </a:r>
            <a:r>
              <a:rPr lang="en-US" sz="2800" dirty="0" err="1">
                <a:latin typeface="Times" pitchFamily="18" charset="0"/>
                <a:cs typeface="Times" pitchFamily="18" charset="0"/>
              </a:rPr>
              <a:t>quá</a:t>
            </a:r>
            <a:r>
              <a:rPr lang="en-US" sz="2800" dirty="0">
                <a:latin typeface="Times" pitchFamily="18" charset="0"/>
                <a:cs typeface="Times" pitchFamily="18" charset="0"/>
              </a:rPr>
              <a:t> </a:t>
            </a:r>
            <a:r>
              <a:rPr lang="en-US" sz="2800" dirty="0" err="1">
                <a:latin typeface="Times" pitchFamily="18" charset="0"/>
                <a:cs typeface="Times" pitchFamily="18" charset="0"/>
              </a:rPr>
              <a:t>trình</a:t>
            </a:r>
            <a:r>
              <a:rPr lang="en-US" sz="2800" dirty="0">
                <a:latin typeface="Times" pitchFamily="18" charset="0"/>
                <a:cs typeface="Times" pitchFamily="18" charset="0"/>
              </a:rPr>
              <a:t> </a:t>
            </a:r>
            <a:r>
              <a:rPr lang="en-US" sz="2800" dirty="0" err="1">
                <a:latin typeface="Times" pitchFamily="18" charset="0"/>
                <a:cs typeface="Times" pitchFamily="18" charset="0"/>
              </a:rPr>
              <a:t>mà</a:t>
            </a:r>
            <a:r>
              <a:rPr lang="en-US" sz="2800" dirty="0">
                <a:latin typeface="Times" pitchFamily="18" charset="0"/>
                <a:cs typeface="Times" pitchFamily="18" charset="0"/>
              </a:rPr>
              <a:t> </a:t>
            </a:r>
            <a:r>
              <a:rPr lang="en-US" sz="2800" dirty="0" err="1">
                <a:latin typeface="Times" pitchFamily="18" charset="0"/>
                <a:cs typeface="Times" pitchFamily="18" charset="0"/>
              </a:rPr>
              <a:t>h</a:t>
            </a:r>
            <a:r>
              <a:rPr lang="en-US" sz="2800" dirty="0" err="1">
                <a:latin typeface="VNI-Times" pitchFamily="2" charset="0"/>
              </a:rPr>
              <a:t>eä</a:t>
            </a:r>
            <a:r>
              <a:rPr lang="en-US" sz="2800" dirty="0">
                <a:latin typeface="VNI-Times" pitchFamily="2" charset="0"/>
              </a:rPr>
              <a:t> </a:t>
            </a:r>
            <a:r>
              <a:rPr lang="en-US" sz="2800" dirty="0" err="1">
                <a:latin typeface="VNI-Times" pitchFamily="2" charset="0"/>
              </a:rPr>
              <a:t>khoâng</a:t>
            </a:r>
            <a:r>
              <a:rPr lang="en-US" sz="2800" dirty="0">
                <a:latin typeface="VNI-Times" pitchFamily="2" charset="0"/>
              </a:rPr>
              <a:t> </a:t>
            </a:r>
            <a:r>
              <a:rPr lang="en-US" sz="2800" dirty="0" err="1">
                <a:latin typeface="VNI-Times" pitchFamily="2" charset="0"/>
              </a:rPr>
              <a:t>trao</a:t>
            </a:r>
            <a:r>
              <a:rPr lang="en-US" sz="2800" dirty="0">
                <a:latin typeface="VNI-Times" pitchFamily="2" charset="0"/>
              </a:rPr>
              <a:t> </a:t>
            </a:r>
            <a:r>
              <a:rPr lang="en-US" sz="2800" dirty="0" err="1">
                <a:latin typeface="VNI-Times" pitchFamily="2" charset="0"/>
              </a:rPr>
              <a:t>ñoåi</a:t>
            </a:r>
            <a:r>
              <a:rPr lang="en-US" sz="2800" dirty="0">
                <a:latin typeface="VNI-Times" pitchFamily="2" charset="0"/>
              </a:rPr>
              <a:t> </a:t>
            </a:r>
            <a:r>
              <a:rPr lang="en-US" sz="2800" dirty="0" err="1">
                <a:latin typeface="VNI-Times" pitchFamily="2" charset="0"/>
              </a:rPr>
              <a:t>nhieät</a:t>
            </a:r>
            <a:r>
              <a:rPr lang="en-US" sz="2800" dirty="0">
                <a:latin typeface="VNI-Times" pitchFamily="2" charset="0"/>
              </a:rPr>
              <a:t> </a:t>
            </a:r>
            <a:r>
              <a:rPr lang="en-US" sz="2800" dirty="0" err="1">
                <a:latin typeface="VNI-Times" pitchFamily="2" charset="0"/>
              </a:rPr>
              <a:t>vôùi</a:t>
            </a:r>
            <a:r>
              <a:rPr lang="en-US" sz="2800" dirty="0">
                <a:latin typeface="VNI-Times" pitchFamily="2" charset="0"/>
              </a:rPr>
              <a:t> </a:t>
            </a:r>
            <a:r>
              <a:rPr lang="en-US" sz="2800" dirty="0" err="1">
                <a:latin typeface="VNI-Times" pitchFamily="2" charset="0"/>
              </a:rPr>
              <a:t>beân</a:t>
            </a:r>
            <a:r>
              <a:rPr lang="en-US" sz="2800" dirty="0">
                <a:latin typeface="VNI-Times" pitchFamily="2" charset="0"/>
              </a:rPr>
              <a:t> </a:t>
            </a:r>
            <a:r>
              <a:rPr lang="en-US" sz="2800" dirty="0" err="1">
                <a:latin typeface="VNI-Times" pitchFamily="2" charset="0"/>
              </a:rPr>
              <a:t>ngoøai</a:t>
            </a:r>
            <a:endParaRPr lang="en-US" sz="2800" dirty="0">
              <a:latin typeface="VNI-Times" pitchFamily="2" charset="0"/>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4113016811"/>
              </p:ext>
            </p:extLst>
          </p:nvPr>
        </p:nvGraphicFramePr>
        <p:xfrm>
          <a:off x="1371600" y="1676400"/>
          <a:ext cx="1028700" cy="457200"/>
        </p:xfrm>
        <a:graphic>
          <a:graphicData uri="http://schemas.openxmlformats.org/presentationml/2006/ole">
            <mc:AlternateContent xmlns:mc="http://schemas.openxmlformats.org/markup-compatibility/2006">
              <mc:Choice xmlns:v="urn:schemas-microsoft-com:vml" Requires="v">
                <p:oleObj name="Equation" r:id="rId2" imgW="457200" imgH="203040" progId="Equation.3">
                  <p:embed/>
                </p:oleObj>
              </mc:Choice>
              <mc:Fallback>
                <p:oleObj name="Equation" r:id="rId2" imgW="457200" imgH="203040" progId="Equation.3">
                  <p:embed/>
                  <p:pic>
                    <p:nvPicPr>
                      <p:cNvPr id="8" name="Object 7"/>
                      <p:cNvPicPr/>
                      <p:nvPr/>
                    </p:nvPicPr>
                    <p:blipFill>
                      <a:blip r:embed="rId3"/>
                      <a:stretch>
                        <a:fillRect/>
                      </a:stretch>
                    </p:blipFill>
                    <p:spPr>
                      <a:xfrm>
                        <a:off x="1371600" y="1676400"/>
                        <a:ext cx="1028700" cy="457200"/>
                      </a:xfrm>
                      <a:prstGeom prst="rect">
                        <a:avLst/>
                      </a:prstGeom>
                    </p:spPr>
                  </p:pic>
                </p:oleObj>
              </mc:Fallback>
            </mc:AlternateContent>
          </a:graphicData>
        </a:graphic>
      </p:graphicFrame>
      <p:sp>
        <p:nvSpPr>
          <p:cNvPr id="9" name="TextBox 8"/>
          <p:cNvSpPr txBox="1"/>
          <p:nvPr/>
        </p:nvSpPr>
        <p:spPr>
          <a:xfrm>
            <a:off x="2667000" y="1524000"/>
            <a:ext cx="2362200" cy="502702"/>
          </a:xfrm>
          <a:prstGeom prst="rect">
            <a:avLst/>
          </a:prstGeom>
          <a:noFill/>
        </p:spPr>
        <p:txBody>
          <a:bodyPr wrap="square" rtlCol="0">
            <a:spAutoFit/>
          </a:bodyPr>
          <a:lstStyle/>
          <a:p>
            <a:r>
              <a:rPr lang="en-US" sz="4000" baseline="-25000" dirty="0">
                <a:latin typeface="Times" pitchFamily="18" charset="0"/>
                <a:cs typeface="Times" pitchFamily="18" charset="0"/>
              </a:rPr>
              <a:t>Hay Q=0</a:t>
            </a:r>
          </a:p>
        </p:txBody>
      </p:sp>
      <p:sp>
        <p:nvSpPr>
          <p:cNvPr id="10" name="Rectangle 9"/>
          <p:cNvSpPr/>
          <p:nvPr/>
        </p:nvSpPr>
        <p:spPr>
          <a:xfrm>
            <a:off x="567128" y="2378890"/>
            <a:ext cx="7467600" cy="543739"/>
          </a:xfrm>
          <a:prstGeom prst="rect">
            <a:avLst/>
          </a:prstGeom>
        </p:spPr>
        <p:txBody>
          <a:bodyPr wrap="square">
            <a:spAutoFit/>
          </a:bodyPr>
          <a:lstStyle/>
          <a:p>
            <a:pPr>
              <a:spcBef>
                <a:spcPct val="50000"/>
              </a:spcBef>
            </a:pPr>
            <a:r>
              <a:rPr lang="en-US" sz="4400" baseline="-25000" dirty="0" err="1">
                <a:latin typeface="VNI-Times" pitchFamily="2" charset="0"/>
              </a:rPr>
              <a:t>Ví</a:t>
            </a:r>
            <a:r>
              <a:rPr lang="en-US" sz="4400" baseline="-25000" dirty="0">
                <a:latin typeface="VNI-Times" pitchFamily="2" charset="0"/>
              </a:rPr>
              <a:t> </a:t>
            </a:r>
            <a:r>
              <a:rPr lang="en-US" sz="4400" baseline="-25000" dirty="0" err="1">
                <a:latin typeface="VNI-Times" pitchFamily="2" charset="0"/>
              </a:rPr>
              <a:t>duï</a:t>
            </a:r>
            <a:r>
              <a:rPr lang="en-US" sz="4400" baseline="-25000" dirty="0">
                <a:latin typeface="VNI-Times" pitchFamily="2" charset="0"/>
              </a:rPr>
              <a:t> : </a:t>
            </a:r>
            <a:r>
              <a:rPr lang="en-US" sz="4400" baseline="-25000" dirty="0" err="1">
                <a:latin typeface="VNI-Times" pitchFamily="2" charset="0"/>
              </a:rPr>
              <a:t>Neùn,daõn</a:t>
            </a:r>
            <a:r>
              <a:rPr lang="en-US" sz="4400" baseline="-25000" dirty="0">
                <a:latin typeface="VNI-Times" pitchFamily="2" charset="0"/>
              </a:rPr>
              <a:t> </a:t>
            </a:r>
            <a:r>
              <a:rPr lang="en-US" sz="4400" baseline="-25000" dirty="0" err="1">
                <a:latin typeface="VNI-Times" pitchFamily="2" charset="0"/>
              </a:rPr>
              <a:t>khí</a:t>
            </a:r>
            <a:r>
              <a:rPr lang="en-US" sz="4400" baseline="-25000" dirty="0">
                <a:latin typeface="VNI-Times" pitchFamily="2" charset="0"/>
              </a:rPr>
              <a:t> </a:t>
            </a:r>
            <a:r>
              <a:rPr lang="en-US" sz="4400" baseline="-25000" dirty="0" err="1">
                <a:latin typeface="VNI-Times" pitchFamily="2" charset="0"/>
              </a:rPr>
              <a:t>trong</a:t>
            </a:r>
            <a:r>
              <a:rPr lang="en-US" sz="4400" baseline="-25000" dirty="0">
                <a:latin typeface="VNI-Times" pitchFamily="2" charset="0"/>
              </a:rPr>
              <a:t> </a:t>
            </a:r>
            <a:r>
              <a:rPr lang="en-US" sz="4400" baseline="-25000" dirty="0" err="1">
                <a:latin typeface="VNI-Times" pitchFamily="2" charset="0"/>
              </a:rPr>
              <a:t>bình</a:t>
            </a:r>
            <a:r>
              <a:rPr lang="en-US" sz="4400" baseline="-25000" dirty="0">
                <a:latin typeface="VNI-Times" pitchFamily="2" charset="0"/>
              </a:rPr>
              <a:t> </a:t>
            </a:r>
            <a:r>
              <a:rPr lang="en-US" sz="4400" baseline="-25000" dirty="0" err="1">
                <a:latin typeface="VNI-Times" pitchFamily="2" charset="0"/>
              </a:rPr>
              <a:t>caùch</a:t>
            </a:r>
            <a:r>
              <a:rPr lang="en-US" sz="4400" baseline="-25000" dirty="0">
                <a:latin typeface="VNI-Times" pitchFamily="2" charset="0"/>
              </a:rPr>
              <a:t> </a:t>
            </a:r>
            <a:r>
              <a:rPr lang="en-US" sz="4400" baseline="-25000" dirty="0" err="1">
                <a:latin typeface="VNI-Times" pitchFamily="2" charset="0"/>
              </a:rPr>
              <a:t>nhieät</a:t>
            </a:r>
            <a:r>
              <a:rPr lang="en-US" sz="4400" baseline="-25000" dirty="0">
                <a:latin typeface="VNI-Times" pitchFamily="2" charset="0"/>
              </a:rPr>
              <a:t>.</a:t>
            </a:r>
          </a:p>
        </p:txBody>
      </p:sp>
    </p:spTree>
    <p:extLst>
      <p:ext uri="{BB962C8B-B14F-4D97-AF65-F5344CB8AC3E}">
        <p14:creationId xmlns:p14="http://schemas.microsoft.com/office/powerpoint/2010/main" val="543599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4" name="Text Box 4"/>
          <p:cNvSpPr txBox="1">
            <a:spLocks noChangeArrowheads="1"/>
          </p:cNvSpPr>
          <p:nvPr/>
        </p:nvSpPr>
        <p:spPr bwMode="auto">
          <a:xfrm>
            <a:off x="533400" y="533400"/>
            <a:ext cx="7239000" cy="461665"/>
          </a:xfrm>
          <a:prstGeom prst="rect">
            <a:avLst/>
          </a:prstGeom>
          <a:noFill/>
          <a:ln w="9525">
            <a:noFill/>
            <a:miter lim="800000"/>
            <a:headEnd/>
            <a:tailEnd/>
          </a:ln>
        </p:spPr>
        <p:txBody>
          <a:bodyPr>
            <a:spAutoFit/>
          </a:bodyPr>
          <a:lstStyle/>
          <a:p>
            <a:pPr algn="l">
              <a:spcBef>
                <a:spcPct val="50000"/>
              </a:spcBef>
            </a:pPr>
            <a:r>
              <a:rPr lang="en-US" sz="2400" b="1" dirty="0">
                <a:solidFill>
                  <a:srgbClr val="FF0000"/>
                </a:solidFill>
                <a:latin typeface="Times" pitchFamily="18" charset="0"/>
                <a:cs typeface="Times" pitchFamily="18" charset="0"/>
              </a:rPr>
              <a:t>4. </a:t>
            </a:r>
            <a:r>
              <a:rPr lang="en-US" sz="2400" b="1" dirty="0" err="1">
                <a:solidFill>
                  <a:srgbClr val="FF0000"/>
                </a:solidFill>
                <a:latin typeface="Times" pitchFamily="18" charset="0"/>
                <a:cs typeface="Times" pitchFamily="18" charset="0"/>
              </a:rPr>
              <a:t>Các</a:t>
            </a:r>
            <a:r>
              <a:rPr lang="en-US" sz="2400" b="1" dirty="0">
                <a:solidFill>
                  <a:srgbClr val="FF0000"/>
                </a:solidFill>
                <a:latin typeface="Times" pitchFamily="18" charset="0"/>
                <a:cs typeface="Times" pitchFamily="18" charset="0"/>
              </a:rPr>
              <a:t> </a:t>
            </a:r>
            <a:r>
              <a:rPr lang="en-US" sz="2400" b="1" dirty="0" err="1">
                <a:solidFill>
                  <a:srgbClr val="FF0000"/>
                </a:solidFill>
                <a:latin typeface="Times" pitchFamily="18" charset="0"/>
                <a:cs typeface="Times" pitchFamily="18" charset="0"/>
              </a:rPr>
              <a:t>phương</a:t>
            </a:r>
            <a:r>
              <a:rPr lang="en-US" sz="2400" b="1" dirty="0">
                <a:solidFill>
                  <a:srgbClr val="FF0000"/>
                </a:solidFill>
                <a:latin typeface="Times" pitchFamily="18" charset="0"/>
                <a:cs typeface="Times" pitchFamily="18" charset="0"/>
              </a:rPr>
              <a:t> </a:t>
            </a:r>
            <a:r>
              <a:rPr lang="en-US" sz="2400" b="1" dirty="0" err="1">
                <a:solidFill>
                  <a:srgbClr val="FF0000"/>
                </a:solidFill>
                <a:latin typeface="Times" pitchFamily="18" charset="0"/>
                <a:cs typeface="Times" pitchFamily="18" charset="0"/>
              </a:rPr>
              <a:t>trình</a:t>
            </a:r>
            <a:r>
              <a:rPr lang="en-US" sz="2400" b="1" dirty="0">
                <a:solidFill>
                  <a:srgbClr val="FF0000"/>
                </a:solidFill>
                <a:latin typeface="Times" pitchFamily="18" charset="0"/>
                <a:cs typeface="Times" pitchFamily="18" charset="0"/>
              </a:rPr>
              <a:t> </a:t>
            </a:r>
            <a:r>
              <a:rPr lang="en-US" sz="2400" b="1" dirty="0" err="1">
                <a:solidFill>
                  <a:srgbClr val="FF0000"/>
                </a:solidFill>
                <a:latin typeface="Times" pitchFamily="18" charset="0"/>
                <a:cs typeface="Times" pitchFamily="18" charset="0"/>
              </a:rPr>
              <a:t>của</a:t>
            </a:r>
            <a:r>
              <a:rPr lang="en-US" sz="2400" b="1" dirty="0">
                <a:solidFill>
                  <a:srgbClr val="FF0000"/>
                </a:solidFill>
                <a:latin typeface="Times" pitchFamily="18" charset="0"/>
                <a:cs typeface="Times" pitchFamily="18" charset="0"/>
              </a:rPr>
              <a:t> </a:t>
            </a:r>
            <a:r>
              <a:rPr lang="en-US" sz="2400" b="1" dirty="0" err="1">
                <a:solidFill>
                  <a:srgbClr val="FF0000"/>
                </a:solidFill>
                <a:latin typeface="Times" pitchFamily="18" charset="0"/>
                <a:cs typeface="Times" pitchFamily="18" charset="0"/>
              </a:rPr>
              <a:t>quá</a:t>
            </a:r>
            <a:r>
              <a:rPr lang="en-US" sz="2400" b="1" dirty="0">
                <a:solidFill>
                  <a:srgbClr val="FF0000"/>
                </a:solidFill>
                <a:latin typeface="Times" pitchFamily="18" charset="0"/>
                <a:cs typeface="Times" pitchFamily="18" charset="0"/>
              </a:rPr>
              <a:t> </a:t>
            </a:r>
            <a:r>
              <a:rPr lang="en-US" sz="2400" b="1" dirty="0" err="1">
                <a:solidFill>
                  <a:srgbClr val="FF0000"/>
                </a:solidFill>
                <a:latin typeface="Times" pitchFamily="18" charset="0"/>
                <a:cs typeface="Times" pitchFamily="18" charset="0"/>
              </a:rPr>
              <a:t>trình</a:t>
            </a:r>
            <a:r>
              <a:rPr lang="en-US" sz="2400" b="1" dirty="0">
                <a:solidFill>
                  <a:srgbClr val="FF0000"/>
                </a:solidFill>
                <a:latin typeface="Times" pitchFamily="18" charset="0"/>
                <a:cs typeface="Times" pitchFamily="18" charset="0"/>
              </a:rPr>
              <a:t> </a:t>
            </a:r>
            <a:r>
              <a:rPr lang="en-US" sz="2400" b="1" dirty="0" err="1">
                <a:solidFill>
                  <a:srgbClr val="FF0000"/>
                </a:solidFill>
                <a:latin typeface="Times" pitchFamily="18" charset="0"/>
                <a:cs typeface="Times" pitchFamily="18" charset="0"/>
              </a:rPr>
              <a:t>đoạn</a:t>
            </a:r>
            <a:r>
              <a:rPr lang="en-US" sz="2400" b="1" dirty="0">
                <a:solidFill>
                  <a:srgbClr val="FF0000"/>
                </a:solidFill>
                <a:latin typeface="Times" pitchFamily="18" charset="0"/>
                <a:cs typeface="Times" pitchFamily="18" charset="0"/>
              </a:rPr>
              <a:t> </a:t>
            </a:r>
            <a:r>
              <a:rPr lang="en-US" sz="2400" b="1" dirty="0" err="1">
                <a:solidFill>
                  <a:srgbClr val="FF0000"/>
                </a:solidFill>
                <a:latin typeface="Times" pitchFamily="18" charset="0"/>
                <a:cs typeface="Times" pitchFamily="18" charset="0"/>
              </a:rPr>
              <a:t>nhiệt</a:t>
            </a:r>
            <a:r>
              <a:rPr lang="en-US" sz="2400" dirty="0">
                <a:latin typeface="Times" pitchFamily="18" charset="0"/>
                <a:cs typeface="Times" pitchFamily="18" charset="0"/>
              </a:rPr>
              <a:t>:</a:t>
            </a:r>
          </a:p>
        </p:txBody>
      </p:sp>
      <p:graphicFrame>
        <p:nvGraphicFramePr>
          <p:cNvPr id="496646" name="Object 6"/>
          <p:cNvGraphicFramePr>
            <a:graphicFrameLocks noGrp="1" noChangeAspect="1"/>
          </p:cNvGraphicFramePr>
          <p:nvPr>
            <p:ph sz="quarter" idx="1"/>
          </p:nvPr>
        </p:nvGraphicFramePr>
        <p:xfrm>
          <a:off x="609600" y="1828800"/>
          <a:ext cx="1187450" cy="512763"/>
        </p:xfrm>
        <a:graphic>
          <a:graphicData uri="http://schemas.openxmlformats.org/presentationml/2006/ole">
            <mc:AlternateContent xmlns:mc="http://schemas.openxmlformats.org/markup-compatibility/2006">
              <mc:Choice xmlns:v="urn:schemas-microsoft-com:vml" Requires="v">
                <p:oleObj name="Equation" r:id="rId2" imgW="469800" imgH="203040" progId="Equation.DSMT4">
                  <p:embed/>
                </p:oleObj>
              </mc:Choice>
              <mc:Fallback>
                <p:oleObj name="Equation" r:id="rId2" imgW="469800" imgH="203040" progId="Equation.DSMT4">
                  <p:embed/>
                  <p:pic>
                    <p:nvPicPr>
                      <p:cNvPr id="496646"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828800"/>
                        <a:ext cx="1187450" cy="512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6648" name="Object 8"/>
          <p:cNvGraphicFramePr>
            <a:graphicFrameLocks noGrp="1" noChangeAspect="1"/>
          </p:cNvGraphicFramePr>
          <p:nvPr>
            <p:ph sz="quarter" idx="2"/>
          </p:nvPr>
        </p:nvGraphicFramePr>
        <p:xfrm>
          <a:off x="762000" y="2362200"/>
          <a:ext cx="838200" cy="447675"/>
        </p:xfrm>
        <a:graphic>
          <a:graphicData uri="http://schemas.openxmlformats.org/presentationml/2006/ole">
            <mc:AlternateContent xmlns:mc="http://schemas.openxmlformats.org/markup-compatibility/2006">
              <mc:Choice xmlns:v="urn:schemas-microsoft-com:vml" Requires="v">
                <p:oleObj name="Equation" r:id="rId4" imgW="380880" imgH="203040" progId="Equation.DSMT4">
                  <p:embed/>
                </p:oleObj>
              </mc:Choice>
              <mc:Fallback>
                <p:oleObj name="Equation" r:id="rId4" imgW="380880" imgH="203040" progId="Equation.DSMT4">
                  <p:embed/>
                  <p:pic>
                    <p:nvPicPr>
                      <p:cNvPr id="496648"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362200"/>
                        <a:ext cx="838200"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6651" name="Object 11"/>
          <p:cNvGraphicFramePr>
            <a:graphicFrameLocks noGrp="1" noChangeAspect="1"/>
          </p:cNvGraphicFramePr>
          <p:nvPr>
            <p:ph sz="quarter" idx="3"/>
            <p:extLst>
              <p:ext uri="{D42A27DB-BD31-4B8C-83A1-F6EECF244321}">
                <p14:modId xmlns:p14="http://schemas.microsoft.com/office/powerpoint/2010/main" val="2156057321"/>
              </p:ext>
            </p:extLst>
          </p:nvPr>
        </p:nvGraphicFramePr>
        <p:xfrm>
          <a:off x="2895600" y="1510936"/>
          <a:ext cx="1816100" cy="454025"/>
        </p:xfrm>
        <a:graphic>
          <a:graphicData uri="http://schemas.openxmlformats.org/presentationml/2006/ole">
            <mc:AlternateContent xmlns:mc="http://schemas.openxmlformats.org/markup-compatibility/2006">
              <mc:Choice xmlns:v="urn:schemas-microsoft-com:vml" Requires="v">
                <p:oleObj name="Equation" r:id="rId6" imgW="812520" imgH="203040" progId="Equation.DSMT4">
                  <p:embed/>
                </p:oleObj>
              </mc:Choice>
              <mc:Fallback>
                <p:oleObj name="Equation" r:id="rId6" imgW="812520" imgH="203040" progId="Equation.DSMT4">
                  <p:embed/>
                  <p:pic>
                    <p:nvPicPr>
                      <p:cNvPr id="496651"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5600" y="1510936"/>
                        <a:ext cx="1816100" cy="454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6654" name="Object 14"/>
          <p:cNvGraphicFramePr>
            <a:graphicFrameLocks noGrp="1" noChangeAspect="1"/>
          </p:cNvGraphicFramePr>
          <p:nvPr>
            <p:ph sz="quarter" idx="4"/>
            <p:extLst>
              <p:ext uri="{D42A27DB-BD31-4B8C-83A1-F6EECF244321}">
                <p14:modId xmlns:p14="http://schemas.microsoft.com/office/powerpoint/2010/main" val="4235419370"/>
              </p:ext>
            </p:extLst>
          </p:nvPr>
        </p:nvGraphicFramePr>
        <p:xfrm>
          <a:off x="2819400" y="2324100"/>
          <a:ext cx="1935163" cy="709613"/>
        </p:xfrm>
        <a:graphic>
          <a:graphicData uri="http://schemas.openxmlformats.org/presentationml/2006/ole">
            <mc:AlternateContent xmlns:mc="http://schemas.openxmlformats.org/markup-compatibility/2006">
              <mc:Choice xmlns:v="urn:schemas-microsoft-com:vml" Requires="v">
                <p:oleObj name="Equation" r:id="rId8" imgW="901440" imgH="330120" progId="Equation.DSMT4">
                  <p:embed/>
                </p:oleObj>
              </mc:Choice>
              <mc:Fallback>
                <p:oleObj name="Equation" r:id="rId8" imgW="901440" imgH="330120" progId="Equation.DSMT4">
                  <p:embed/>
                  <p:pic>
                    <p:nvPicPr>
                      <p:cNvPr id="496654"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19400" y="2324100"/>
                        <a:ext cx="1935163" cy="709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6657" name="Object 17"/>
          <p:cNvGraphicFramePr>
            <a:graphicFrameLocks noChangeAspect="1"/>
          </p:cNvGraphicFramePr>
          <p:nvPr>
            <p:extLst>
              <p:ext uri="{D42A27DB-BD31-4B8C-83A1-F6EECF244321}">
                <p14:modId xmlns:p14="http://schemas.microsoft.com/office/powerpoint/2010/main" val="3421394390"/>
              </p:ext>
            </p:extLst>
          </p:nvPr>
        </p:nvGraphicFramePr>
        <p:xfrm>
          <a:off x="5387715" y="2286000"/>
          <a:ext cx="2133600" cy="803275"/>
        </p:xfrm>
        <a:graphic>
          <a:graphicData uri="http://schemas.openxmlformats.org/presentationml/2006/ole">
            <mc:AlternateContent xmlns:mc="http://schemas.openxmlformats.org/markup-compatibility/2006">
              <mc:Choice xmlns:v="urn:schemas-microsoft-com:vml" Requires="v">
                <p:oleObj name="Equation" r:id="rId10" imgW="876240" imgH="330120" progId="Equation.DSMT4">
                  <p:embed/>
                </p:oleObj>
              </mc:Choice>
              <mc:Fallback>
                <p:oleObj name="Equation" r:id="rId10" imgW="876240" imgH="330120" progId="Equation.DSMT4">
                  <p:embed/>
                  <p:pic>
                    <p:nvPicPr>
                      <p:cNvPr id="496657"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87715" y="2286000"/>
                        <a:ext cx="2133600" cy="803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6658" name="Object 18"/>
          <p:cNvGraphicFramePr>
            <a:graphicFrameLocks noChangeAspect="1"/>
          </p:cNvGraphicFramePr>
          <p:nvPr>
            <p:extLst>
              <p:ext uri="{D42A27DB-BD31-4B8C-83A1-F6EECF244321}">
                <p14:modId xmlns:p14="http://schemas.microsoft.com/office/powerpoint/2010/main" val="1416720653"/>
              </p:ext>
            </p:extLst>
          </p:nvPr>
        </p:nvGraphicFramePr>
        <p:xfrm>
          <a:off x="5334000" y="1521163"/>
          <a:ext cx="1981200" cy="458788"/>
        </p:xfrm>
        <a:graphic>
          <a:graphicData uri="http://schemas.openxmlformats.org/presentationml/2006/ole">
            <mc:AlternateContent xmlns:mc="http://schemas.openxmlformats.org/markup-compatibility/2006">
              <mc:Choice xmlns:v="urn:schemas-microsoft-com:vml" Requires="v">
                <p:oleObj name="Equation" r:id="rId12" imgW="876240" imgH="203040" progId="Equation.DSMT4">
                  <p:embed/>
                </p:oleObj>
              </mc:Choice>
              <mc:Fallback>
                <p:oleObj name="Equation" r:id="rId12" imgW="876240" imgH="203040" progId="Equation.DSMT4">
                  <p:embed/>
                  <p:pic>
                    <p:nvPicPr>
                      <p:cNvPr id="496658" name="Object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34000" y="1521163"/>
                        <a:ext cx="1981200" cy="458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6659" name="Line 19"/>
          <p:cNvSpPr>
            <a:spLocks noChangeShapeType="1"/>
          </p:cNvSpPr>
          <p:nvPr/>
        </p:nvSpPr>
        <p:spPr bwMode="auto">
          <a:xfrm>
            <a:off x="1828800" y="1981200"/>
            <a:ext cx="0" cy="685800"/>
          </a:xfrm>
          <a:prstGeom prst="line">
            <a:avLst/>
          </a:prstGeom>
          <a:noFill/>
          <a:ln w="9525">
            <a:solidFill>
              <a:schemeClr val="tx1"/>
            </a:solidFill>
            <a:round/>
            <a:headEnd/>
            <a:tailEnd/>
          </a:ln>
        </p:spPr>
        <p:txBody>
          <a:bodyPr/>
          <a:lstStyle/>
          <a:p>
            <a:endParaRPr lang="en-US"/>
          </a:p>
        </p:txBody>
      </p:sp>
      <p:sp>
        <p:nvSpPr>
          <p:cNvPr id="496660" name="Line 20"/>
          <p:cNvSpPr>
            <a:spLocks noChangeShapeType="1"/>
          </p:cNvSpPr>
          <p:nvPr/>
        </p:nvSpPr>
        <p:spPr bwMode="auto">
          <a:xfrm>
            <a:off x="1828800" y="2286000"/>
            <a:ext cx="609600" cy="0"/>
          </a:xfrm>
          <a:prstGeom prst="line">
            <a:avLst/>
          </a:prstGeom>
          <a:noFill/>
          <a:ln w="9525">
            <a:solidFill>
              <a:schemeClr val="tx1"/>
            </a:solidFill>
            <a:round/>
            <a:headEnd/>
            <a:tailEnd type="triangle" w="med" len="med"/>
          </a:ln>
        </p:spPr>
        <p:txBody>
          <a:bodyPr/>
          <a:lstStyle/>
          <a:p>
            <a:endParaRPr lang="en-US"/>
          </a:p>
        </p:txBody>
      </p:sp>
      <p:sp>
        <p:nvSpPr>
          <p:cNvPr id="496661" name="Text Box 21"/>
          <p:cNvSpPr txBox="1">
            <a:spLocks noChangeArrowheads="1"/>
          </p:cNvSpPr>
          <p:nvPr/>
        </p:nvSpPr>
        <p:spPr bwMode="auto">
          <a:xfrm>
            <a:off x="7772400" y="2133600"/>
            <a:ext cx="1371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(4.19)</a:t>
            </a:r>
          </a:p>
        </p:txBody>
      </p:sp>
      <p:sp>
        <p:nvSpPr>
          <p:cNvPr id="496662" name="Text Box 22"/>
          <p:cNvSpPr txBox="1">
            <a:spLocks noChangeArrowheads="1"/>
          </p:cNvSpPr>
          <p:nvPr/>
        </p:nvSpPr>
        <p:spPr bwMode="auto">
          <a:xfrm>
            <a:off x="609600" y="3124200"/>
            <a:ext cx="39624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Coâng heä nhaän ñöôïc :</a:t>
            </a:r>
          </a:p>
        </p:txBody>
      </p:sp>
      <p:graphicFrame>
        <p:nvGraphicFramePr>
          <p:cNvPr id="496663" name="Object 23"/>
          <p:cNvGraphicFramePr>
            <a:graphicFrameLocks noChangeAspect="1"/>
          </p:cNvGraphicFramePr>
          <p:nvPr>
            <p:extLst>
              <p:ext uri="{D42A27DB-BD31-4B8C-83A1-F6EECF244321}">
                <p14:modId xmlns:p14="http://schemas.microsoft.com/office/powerpoint/2010/main" val="2778820712"/>
              </p:ext>
            </p:extLst>
          </p:nvPr>
        </p:nvGraphicFramePr>
        <p:xfrm>
          <a:off x="2209800" y="3505200"/>
          <a:ext cx="3962400" cy="908050"/>
        </p:xfrm>
        <a:graphic>
          <a:graphicData uri="http://schemas.openxmlformats.org/presentationml/2006/ole">
            <mc:AlternateContent xmlns:mc="http://schemas.openxmlformats.org/markup-compatibility/2006">
              <mc:Choice xmlns:v="urn:schemas-microsoft-com:vml" Requires="v">
                <p:oleObj name="Equation" r:id="rId14" imgW="1828800" imgH="419040" progId="Equation.DSMT4">
                  <p:embed/>
                </p:oleObj>
              </mc:Choice>
              <mc:Fallback>
                <p:oleObj name="Equation" r:id="rId14" imgW="1828800" imgH="419040" progId="Equation.DSMT4">
                  <p:embed/>
                  <p:pic>
                    <p:nvPicPr>
                      <p:cNvPr id="496663" name="Object 2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09800" y="3505200"/>
                        <a:ext cx="3962400" cy="908050"/>
                      </a:xfrm>
                      <a:prstGeom prst="rect">
                        <a:avLst/>
                      </a:prstGeom>
                      <a:solidFill>
                        <a:srgbClr val="FFFF00"/>
                      </a:solidFill>
                    </p:spPr>
                  </p:pic>
                </p:oleObj>
              </mc:Fallback>
            </mc:AlternateContent>
          </a:graphicData>
        </a:graphic>
      </p:graphicFrame>
      <p:graphicFrame>
        <p:nvGraphicFramePr>
          <p:cNvPr id="496664" name="Object 24"/>
          <p:cNvGraphicFramePr>
            <a:graphicFrameLocks noChangeAspect="1"/>
          </p:cNvGraphicFramePr>
          <p:nvPr>
            <p:extLst>
              <p:ext uri="{D42A27DB-BD31-4B8C-83A1-F6EECF244321}">
                <p14:modId xmlns:p14="http://schemas.microsoft.com/office/powerpoint/2010/main" val="2042013334"/>
              </p:ext>
            </p:extLst>
          </p:nvPr>
        </p:nvGraphicFramePr>
        <p:xfrm>
          <a:off x="2514600" y="5562600"/>
          <a:ext cx="1676400" cy="863600"/>
        </p:xfrm>
        <a:graphic>
          <a:graphicData uri="http://schemas.openxmlformats.org/presentationml/2006/ole">
            <mc:AlternateContent xmlns:mc="http://schemas.openxmlformats.org/markup-compatibility/2006">
              <mc:Choice xmlns:v="urn:schemas-microsoft-com:vml" Requires="v">
                <p:oleObj name="Equation" r:id="rId16" imgW="812520" imgH="419040" progId="Equation.DSMT4">
                  <p:embed/>
                </p:oleObj>
              </mc:Choice>
              <mc:Fallback>
                <p:oleObj name="Equation" r:id="rId16" imgW="812520" imgH="419040" progId="Equation.DSMT4">
                  <p:embed/>
                  <p:pic>
                    <p:nvPicPr>
                      <p:cNvPr id="496664" name="Object 2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514600" y="5562600"/>
                        <a:ext cx="1676400" cy="863600"/>
                      </a:xfrm>
                      <a:prstGeom prst="rect">
                        <a:avLst/>
                      </a:prstGeom>
                      <a:solidFill>
                        <a:srgbClr val="FFFF00"/>
                      </a:solidFill>
                    </p:spPr>
                  </p:pic>
                </p:oleObj>
              </mc:Fallback>
            </mc:AlternateContent>
          </a:graphicData>
        </a:graphic>
      </p:graphicFrame>
      <p:graphicFrame>
        <p:nvGraphicFramePr>
          <p:cNvPr id="496665" name="Object 25"/>
          <p:cNvGraphicFramePr>
            <a:graphicFrameLocks noChangeAspect="1"/>
          </p:cNvGraphicFramePr>
          <p:nvPr>
            <p:extLst>
              <p:ext uri="{D42A27DB-BD31-4B8C-83A1-F6EECF244321}">
                <p14:modId xmlns:p14="http://schemas.microsoft.com/office/powerpoint/2010/main" val="311345798"/>
              </p:ext>
            </p:extLst>
          </p:nvPr>
        </p:nvGraphicFramePr>
        <p:xfrm>
          <a:off x="2514600" y="4343400"/>
          <a:ext cx="4191000" cy="1085850"/>
        </p:xfrm>
        <a:graphic>
          <a:graphicData uri="http://schemas.openxmlformats.org/presentationml/2006/ole">
            <mc:AlternateContent xmlns:mc="http://schemas.openxmlformats.org/markup-compatibility/2006">
              <mc:Choice xmlns:v="urn:schemas-microsoft-com:vml" Requires="v">
                <p:oleObj name="Equation" r:id="rId18" imgW="2158920" imgH="558720" progId="Equation.DSMT4">
                  <p:embed/>
                </p:oleObj>
              </mc:Choice>
              <mc:Fallback>
                <p:oleObj name="Equation" r:id="rId18" imgW="2158920" imgH="558720" progId="Equation.DSMT4">
                  <p:embed/>
                  <p:pic>
                    <p:nvPicPr>
                      <p:cNvPr id="496665" name="Object 2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514600" y="4343400"/>
                        <a:ext cx="4191000" cy="1085850"/>
                      </a:xfrm>
                      <a:prstGeom prst="rect">
                        <a:avLst/>
                      </a:prstGeom>
                      <a:solidFill>
                        <a:srgbClr val="CCFFFF"/>
                      </a:solidFill>
                    </p:spPr>
                  </p:pic>
                </p:oleObj>
              </mc:Fallback>
            </mc:AlternateContent>
          </a:graphicData>
        </a:graphic>
      </p:graphicFrame>
      <p:sp>
        <p:nvSpPr>
          <p:cNvPr id="164881" name="AutoShape 26"/>
          <p:cNvSpPr>
            <a:spLocks/>
          </p:cNvSpPr>
          <p:nvPr/>
        </p:nvSpPr>
        <p:spPr bwMode="auto">
          <a:xfrm>
            <a:off x="7543800" y="1600200"/>
            <a:ext cx="228600" cy="1524000"/>
          </a:xfrm>
          <a:prstGeom prst="rightBrace">
            <a:avLst>
              <a:gd name="adj1" fmla="val 100000"/>
              <a:gd name="adj2" fmla="val 50000"/>
            </a:avLst>
          </a:prstGeom>
          <a:noFill/>
          <a:ln w="9525">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6644"/>
                                        </p:tgtEl>
                                        <p:attrNameLst>
                                          <p:attrName>style.visibility</p:attrName>
                                        </p:attrNameLst>
                                      </p:cBhvr>
                                      <p:to>
                                        <p:strVal val="visible"/>
                                      </p:to>
                                    </p:set>
                                    <p:animEffect transition="in" filter="blinds(horizontal)">
                                      <p:cBhvr>
                                        <p:cTn id="7" dur="500"/>
                                        <p:tgtEl>
                                          <p:spTgt spid="49664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6659"/>
                                        </p:tgtEl>
                                        <p:attrNameLst>
                                          <p:attrName>style.visibility</p:attrName>
                                        </p:attrNameLst>
                                      </p:cBhvr>
                                      <p:to>
                                        <p:strVal val="visible"/>
                                      </p:to>
                                    </p:set>
                                    <p:animEffect transition="in" filter="blinds(horizontal)">
                                      <p:cBhvr>
                                        <p:cTn id="12" dur="500"/>
                                        <p:tgtEl>
                                          <p:spTgt spid="496659"/>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96660"/>
                                        </p:tgtEl>
                                        <p:attrNameLst>
                                          <p:attrName>style.visibility</p:attrName>
                                        </p:attrNameLst>
                                      </p:cBhvr>
                                      <p:to>
                                        <p:strVal val="visible"/>
                                      </p:to>
                                    </p:set>
                                    <p:animEffect transition="in" filter="blinds(horizontal)">
                                      <p:cBhvr>
                                        <p:cTn id="15" dur="500"/>
                                        <p:tgtEl>
                                          <p:spTgt spid="496660"/>
                                        </p:tgtEl>
                                      </p:cBhvr>
                                    </p:animEffect>
                                  </p:childTnLst>
                                </p:cTn>
                              </p:par>
                              <p:par>
                                <p:cTn id="16" presetID="3" presetClass="entr" presetSubtype="10" fill="hold" nodeType="withEffect">
                                  <p:stCondLst>
                                    <p:cond delay="0"/>
                                  </p:stCondLst>
                                  <p:childTnLst>
                                    <p:set>
                                      <p:cBhvr>
                                        <p:cTn id="17" dur="1" fill="hold">
                                          <p:stCondLst>
                                            <p:cond delay="0"/>
                                          </p:stCondLst>
                                        </p:cTn>
                                        <p:tgtEl>
                                          <p:spTgt spid="496646"/>
                                        </p:tgtEl>
                                        <p:attrNameLst>
                                          <p:attrName>style.visibility</p:attrName>
                                        </p:attrNameLst>
                                      </p:cBhvr>
                                      <p:to>
                                        <p:strVal val="visible"/>
                                      </p:to>
                                    </p:set>
                                    <p:animEffect transition="in" filter="blinds(horizontal)">
                                      <p:cBhvr>
                                        <p:cTn id="18" dur="500"/>
                                        <p:tgtEl>
                                          <p:spTgt spid="496646"/>
                                        </p:tgtEl>
                                      </p:cBhvr>
                                    </p:animEffect>
                                  </p:childTnLst>
                                </p:cTn>
                              </p:par>
                              <p:par>
                                <p:cTn id="19" presetID="3" presetClass="entr" presetSubtype="10" fill="hold" nodeType="withEffect">
                                  <p:stCondLst>
                                    <p:cond delay="0"/>
                                  </p:stCondLst>
                                  <p:childTnLst>
                                    <p:set>
                                      <p:cBhvr>
                                        <p:cTn id="20" dur="1" fill="hold">
                                          <p:stCondLst>
                                            <p:cond delay="0"/>
                                          </p:stCondLst>
                                        </p:cTn>
                                        <p:tgtEl>
                                          <p:spTgt spid="496648"/>
                                        </p:tgtEl>
                                        <p:attrNameLst>
                                          <p:attrName>style.visibility</p:attrName>
                                        </p:attrNameLst>
                                      </p:cBhvr>
                                      <p:to>
                                        <p:strVal val="visible"/>
                                      </p:to>
                                    </p:set>
                                    <p:animEffect transition="in" filter="blinds(horizontal)">
                                      <p:cBhvr>
                                        <p:cTn id="21" dur="500"/>
                                        <p:tgtEl>
                                          <p:spTgt spid="496648"/>
                                        </p:tgtEl>
                                      </p:cBhvr>
                                    </p:animEffect>
                                  </p:childTnLst>
                                </p:cTn>
                              </p:par>
                              <p:par>
                                <p:cTn id="22" presetID="3" presetClass="entr" presetSubtype="10" fill="hold" nodeType="withEffect">
                                  <p:stCondLst>
                                    <p:cond delay="0"/>
                                  </p:stCondLst>
                                  <p:childTnLst>
                                    <p:set>
                                      <p:cBhvr>
                                        <p:cTn id="23" dur="1" fill="hold">
                                          <p:stCondLst>
                                            <p:cond delay="0"/>
                                          </p:stCondLst>
                                        </p:cTn>
                                        <p:tgtEl>
                                          <p:spTgt spid="496651"/>
                                        </p:tgtEl>
                                        <p:attrNameLst>
                                          <p:attrName>style.visibility</p:attrName>
                                        </p:attrNameLst>
                                      </p:cBhvr>
                                      <p:to>
                                        <p:strVal val="visible"/>
                                      </p:to>
                                    </p:set>
                                    <p:animEffect transition="in" filter="blinds(horizontal)">
                                      <p:cBhvr>
                                        <p:cTn id="24" dur="500"/>
                                        <p:tgtEl>
                                          <p:spTgt spid="496651"/>
                                        </p:tgtEl>
                                      </p:cBhvr>
                                    </p:animEffect>
                                  </p:childTnLst>
                                </p:cTn>
                              </p:par>
                              <p:par>
                                <p:cTn id="25" presetID="3" presetClass="entr" presetSubtype="10" fill="hold" nodeType="withEffect">
                                  <p:stCondLst>
                                    <p:cond delay="0"/>
                                  </p:stCondLst>
                                  <p:childTnLst>
                                    <p:set>
                                      <p:cBhvr>
                                        <p:cTn id="26" dur="1" fill="hold">
                                          <p:stCondLst>
                                            <p:cond delay="0"/>
                                          </p:stCondLst>
                                        </p:cTn>
                                        <p:tgtEl>
                                          <p:spTgt spid="496654"/>
                                        </p:tgtEl>
                                        <p:attrNameLst>
                                          <p:attrName>style.visibility</p:attrName>
                                        </p:attrNameLst>
                                      </p:cBhvr>
                                      <p:to>
                                        <p:strVal val="visible"/>
                                      </p:to>
                                    </p:set>
                                    <p:animEffect transition="in" filter="blinds(horizontal)">
                                      <p:cBhvr>
                                        <p:cTn id="27" dur="500"/>
                                        <p:tgtEl>
                                          <p:spTgt spid="496654"/>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1" nodeType="clickEffect">
                                  <p:stCondLst>
                                    <p:cond delay="0"/>
                                  </p:stCondLst>
                                  <p:childTnLst>
                                    <p:set>
                                      <p:cBhvr>
                                        <p:cTn id="31" dur="1" fill="hold">
                                          <p:stCondLst>
                                            <p:cond delay="0"/>
                                          </p:stCondLst>
                                        </p:cTn>
                                        <p:tgtEl>
                                          <p:spTgt spid="496659"/>
                                        </p:tgtEl>
                                        <p:attrNameLst>
                                          <p:attrName>style.visibility</p:attrName>
                                        </p:attrNameLst>
                                      </p:cBhvr>
                                      <p:to>
                                        <p:strVal val="visible"/>
                                      </p:to>
                                    </p:set>
                                    <p:animEffect transition="in" filter="checkerboard(across)">
                                      <p:cBhvr>
                                        <p:cTn id="32" dur="500"/>
                                        <p:tgtEl>
                                          <p:spTgt spid="496659"/>
                                        </p:tgtEl>
                                      </p:cBhvr>
                                    </p:animEffect>
                                  </p:childTnLst>
                                </p:cTn>
                              </p:par>
                              <p:par>
                                <p:cTn id="33" presetID="5" presetClass="entr" presetSubtype="10" fill="hold" grpId="1" nodeType="withEffect">
                                  <p:stCondLst>
                                    <p:cond delay="0"/>
                                  </p:stCondLst>
                                  <p:childTnLst>
                                    <p:set>
                                      <p:cBhvr>
                                        <p:cTn id="34" dur="1" fill="hold">
                                          <p:stCondLst>
                                            <p:cond delay="0"/>
                                          </p:stCondLst>
                                        </p:cTn>
                                        <p:tgtEl>
                                          <p:spTgt spid="496660"/>
                                        </p:tgtEl>
                                        <p:attrNameLst>
                                          <p:attrName>style.visibility</p:attrName>
                                        </p:attrNameLst>
                                      </p:cBhvr>
                                      <p:to>
                                        <p:strVal val="visible"/>
                                      </p:to>
                                    </p:set>
                                    <p:animEffect transition="in" filter="checkerboard(across)">
                                      <p:cBhvr>
                                        <p:cTn id="35" dur="500"/>
                                        <p:tgtEl>
                                          <p:spTgt spid="496660"/>
                                        </p:tgtEl>
                                      </p:cBhvr>
                                    </p:animEffect>
                                  </p:childTnLst>
                                </p:cTn>
                              </p:par>
                              <p:par>
                                <p:cTn id="36" presetID="5" presetClass="entr" presetSubtype="10" fill="hold" nodeType="withEffect">
                                  <p:stCondLst>
                                    <p:cond delay="0"/>
                                  </p:stCondLst>
                                  <p:childTnLst>
                                    <p:set>
                                      <p:cBhvr>
                                        <p:cTn id="37" dur="1" fill="hold">
                                          <p:stCondLst>
                                            <p:cond delay="0"/>
                                          </p:stCondLst>
                                        </p:cTn>
                                        <p:tgtEl>
                                          <p:spTgt spid="496646"/>
                                        </p:tgtEl>
                                        <p:attrNameLst>
                                          <p:attrName>style.visibility</p:attrName>
                                        </p:attrNameLst>
                                      </p:cBhvr>
                                      <p:to>
                                        <p:strVal val="visible"/>
                                      </p:to>
                                    </p:set>
                                    <p:animEffect transition="in" filter="checkerboard(across)">
                                      <p:cBhvr>
                                        <p:cTn id="38" dur="500"/>
                                        <p:tgtEl>
                                          <p:spTgt spid="496646"/>
                                        </p:tgtEl>
                                      </p:cBhvr>
                                    </p:animEffect>
                                  </p:childTnLst>
                                </p:cTn>
                              </p:par>
                              <p:par>
                                <p:cTn id="39" presetID="5" presetClass="entr" presetSubtype="10" fill="hold" nodeType="withEffect">
                                  <p:stCondLst>
                                    <p:cond delay="0"/>
                                  </p:stCondLst>
                                  <p:childTnLst>
                                    <p:set>
                                      <p:cBhvr>
                                        <p:cTn id="40" dur="1" fill="hold">
                                          <p:stCondLst>
                                            <p:cond delay="0"/>
                                          </p:stCondLst>
                                        </p:cTn>
                                        <p:tgtEl>
                                          <p:spTgt spid="496648"/>
                                        </p:tgtEl>
                                        <p:attrNameLst>
                                          <p:attrName>style.visibility</p:attrName>
                                        </p:attrNameLst>
                                      </p:cBhvr>
                                      <p:to>
                                        <p:strVal val="visible"/>
                                      </p:to>
                                    </p:set>
                                    <p:animEffect transition="in" filter="checkerboard(across)">
                                      <p:cBhvr>
                                        <p:cTn id="41" dur="500"/>
                                        <p:tgtEl>
                                          <p:spTgt spid="496648"/>
                                        </p:tgtEl>
                                      </p:cBhvr>
                                    </p:animEffect>
                                  </p:childTnLst>
                                </p:cTn>
                              </p:par>
                              <p:par>
                                <p:cTn id="42" presetID="5" presetClass="entr" presetSubtype="10" fill="hold" nodeType="withEffect">
                                  <p:stCondLst>
                                    <p:cond delay="0"/>
                                  </p:stCondLst>
                                  <p:childTnLst>
                                    <p:set>
                                      <p:cBhvr>
                                        <p:cTn id="43" dur="1" fill="hold">
                                          <p:stCondLst>
                                            <p:cond delay="0"/>
                                          </p:stCondLst>
                                        </p:cTn>
                                        <p:tgtEl>
                                          <p:spTgt spid="496651"/>
                                        </p:tgtEl>
                                        <p:attrNameLst>
                                          <p:attrName>style.visibility</p:attrName>
                                        </p:attrNameLst>
                                      </p:cBhvr>
                                      <p:to>
                                        <p:strVal val="visible"/>
                                      </p:to>
                                    </p:set>
                                    <p:animEffect transition="in" filter="checkerboard(across)">
                                      <p:cBhvr>
                                        <p:cTn id="44" dur="500"/>
                                        <p:tgtEl>
                                          <p:spTgt spid="496651"/>
                                        </p:tgtEl>
                                      </p:cBhvr>
                                    </p:animEffect>
                                  </p:childTnLst>
                                </p:cTn>
                              </p:par>
                              <p:par>
                                <p:cTn id="45" presetID="5" presetClass="entr" presetSubtype="10" fill="hold" nodeType="withEffect">
                                  <p:stCondLst>
                                    <p:cond delay="0"/>
                                  </p:stCondLst>
                                  <p:childTnLst>
                                    <p:set>
                                      <p:cBhvr>
                                        <p:cTn id="46" dur="1" fill="hold">
                                          <p:stCondLst>
                                            <p:cond delay="0"/>
                                          </p:stCondLst>
                                        </p:cTn>
                                        <p:tgtEl>
                                          <p:spTgt spid="496654"/>
                                        </p:tgtEl>
                                        <p:attrNameLst>
                                          <p:attrName>style.visibility</p:attrName>
                                        </p:attrNameLst>
                                      </p:cBhvr>
                                      <p:to>
                                        <p:strVal val="visible"/>
                                      </p:to>
                                    </p:set>
                                    <p:animEffect transition="in" filter="checkerboard(across)">
                                      <p:cBhvr>
                                        <p:cTn id="47" dur="500"/>
                                        <p:tgtEl>
                                          <p:spTgt spid="496654"/>
                                        </p:tgtEl>
                                      </p:cBhvr>
                                    </p:animEffect>
                                  </p:childTnLst>
                                </p:cTn>
                              </p:par>
                              <p:par>
                                <p:cTn id="48" presetID="5" presetClass="entr" presetSubtype="10" fill="hold" nodeType="withEffect">
                                  <p:stCondLst>
                                    <p:cond delay="0"/>
                                  </p:stCondLst>
                                  <p:childTnLst>
                                    <p:set>
                                      <p:cBhvr>
                                        <p:cTn id="49" dur="1" fill="hold">
                                          <p:stCondLst>
                                            <p:cond delay="0"/>
                                          </p:stCondLst>
                                        </p:cTn>
                                        <p:tgtEl>
                                          <p:spTgt spid="496658"/>
                                        </p:tgtEl>
                                        <p:attrNameLst>
                                          <p:attrName>style.visibility</p:attrName>
                                        </p:attrNameLst>
                                      </p:cBhvr>
                                      <p:to>
                                        <p:strVal val="visible"/>
                                      </p:to>
                                    </p:set>
                                    <p:animEffect transition="in" filter="checkerboard(across)">
                                      <p:cBhvr>
                                        <p:cTn id="50" dur="500"/>
                                        <p:tgtEl>
                                          <p:spTgt spid="496658"/>
                                        </p:tgtEl>
                                      </p:cBhvr>
                                    </p:animEffect>
                                  </p:childTnLst>
                                </p:cTn>
                              </p:par>
                              <p:par>
                                <p:cTn id="51" presetID="5" presetClass="entr" presetSubtype="10" fill="hold" nodeType="withEffect">
                                  <p:stCondLst>
                                    <p:cond delay="0"/>
                                  </p:stCondLst>
                                  <p:childTnLst>
                                    <p:set>
                                      <p:cBhvr>
                                        <p:cTn id="52" dur="1" fill="hold">
                                          <p:stCondLst>
                                            <p:cond delay="0"/>
                                          </p:stCondLst>
                                        </p:cTn>
                                        <p:tgtEl>
                                          <p:spTgt spid="496657"/>
                                        </p:tgtEl>
                                        <p:attrNameLst>
                                          <p:attrName>style.visibility</p:attrName>
                                        </p:attrNameLst>
                                      </p:cBhvr>
                                      <p:to>
                                        <p:strVal val="visible"/>
                                      </p:to>
                                    </p:set>
                                    <p:animEffect transition="in" filter="checkerboard(across)">
                                      <p:cBhvr>
                                        <p:cTn id="53" dur="500"/>
                                        <p:tgtEl>
                                          <p:spTgt spid="496657"/>
                                        </p:tgtEl>
                                      </p:cBhvr>
                                    </p:animEffect>
                                  </p:childTnLst>
                                </p:cTn>
                              </p:par>
                              <p:par>
                                <p:cTn id="54" presetID="5" presetClass="entr" presetSubtype="10" fill="hold" grpId="0" nodeType="withEffect">
                                  <p:stCondLst>
                                    <p:cond delay="0"/>
                                  </p:stCondLst>
                                  <p:childTnLst>
                                    <p:set>
                                      <p:cBhvr>
                                        <p:cTn id="55" dur="1" fill="hold">
                                          <p:stCondLst>
                                            <p:cond delay="0"/>
                                          </p:stCondLst>
                                        </p:cTn>
                                        <p:tgtEl>
                                          <p:spTgt spid="496661"/>
                                        </p:tgtEl>
                                        <p:attrNameLst>
                                          <p:attrName>style.visibility</p:attrName>
                                        </p:attrNameLst>
                                      </p:cBhvr>
                                      <p:to>
                                        <p:strVal val="visible"/>
                                      </p:to>
                                    </p:set>
                                    <p:animEffect transition="in" filter="checkerboard(across)">
                                      <p:cBhvr>
                                        <p:cTn id="56" dur="500"/>
                                        <p:tgtEl>
                                          <p:spTgt spid="496661"/>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496662"/>
                                        </p:tgtEl>
                                        <p:attrNameLst>
                                          <p:attrName>style.visibility</p:attrName>
                                        </p:attrNameLst>
                                      </p:cBhvr>
                                      <p:to>
                                        <p:strVal val="visible"/>
                                      </p:to>
                                    </p:set>
                                    <p:animEffect transition="in" filter="blinds(horizontal)">
                                      <p:cBhvr>
                                        <p:cTn id="61" dur="500"/>
                                        <p:tgtEl>
                                          <p:spTgt spid="496662"/>
                                        </p:tgtEl>
                                      </p:cBhvr>
                                    </p:animEffect>
                                  </p:childTnLst>
                                </p:cTn>
                              </p:par>
                              <p:par>
                                <p:cTn id="62" presetID="3" presetClass="entr" presetSubtype="10" fill="hold" nodeType="withEffect">
                                  <p:stCondLst>
                                    <p:cond delay="0"/>
                                  </p:stCondLst>
                                  <p:childTnLst>
                                    <p:set>
                                      <p:cBhvr>
                                        <p:cTn id="63" dur="1" fill="hold">
                                          <p:stCondLst>
                                            <p:cond delay="0"/>
                                          </p:stCondLst>
                                        </p:cTn>
                                        <p:tgtEl>
                                          <p:spTgt spid="496663"/>
                                        </p:tgtEl>
                                        <p:attrNameLst>
                                          <p:attrName>style.visibility</p:attrName>
                                        </p:attrNameLst>
                                      </p:cBhvr>
                                      <p:to>
                                        <p:strVal val="visible"/>
                                      </p:to>
                                    </p:set>
                                    <p:animEffect transition="in" filter="blinds(horizontal)">
                                      <p:cBhvr>
                                        <p:cTn id="64" dur="500"/>
                                        <p:tgtEl>
                                          <p:spTgt spid="496663"/>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nodeType="clickEffect">
                                  <p:stCondLst>
                                    <p:cond delay="0"/>
                                  </p:stCondLst>
                                  <p:childTnLst>
                                    <p:set>
                                      <p:cBhvr>
                                        <p:cTn id="68" dur="1" fill="hold">
                                          <p:stCondLst>
                                            <p:cond delay="0"/>
                                          </p:stCondLst>
                                        </p:cTn>
                                        <p:tgtEl>
                                          <p:spTgt spid="496665"/>
                                        </p:tgtEl>
                                        <p:attrNameLst>
                                          <p:attrName>style.visibility</p:attrName>
                                        </p:attrNameLst>
                                      </p:cBhvr>
                                      <p:to>
                                        <p:strVal val="visible"/>
                                      </p:to>
                                    </p:set>
                                    <p:animEffect transition="in" filter="blinds(horizontal)">
                                      <p:cBhvr>
                                        <p:cTn id="69" dur="500"/>
                                        <p:tgtEl>
                                          <p:spTgt spid="496665"/>
                                        </p:tgtEl>
                                      </p:cBhvr>
                                    </p:animEffect>
                                  </p:childTnLst>
                                </p:cTn>
                              </p:par>
                              <p:par>
                                <p:cTn id="70" presetID="3" presetClass="entr" presetSubtype="10" fill="hold" nodeType="withEffect">
                                  <p:stCondLst>
                                    <p:cond delay="0"/>
                                  </p:stCondLst>
                                  <p:childTnLst>
                                    <p:set>
                                      <p:cBhvr>
                                        <p:cTn id="71" dur="1" fill="hold">
                                          <p:stCondLst>
                                            <p:cond delay="0"/>
                                          </p:stCondLst>
                                        </p:cTn>
                                        <p:tgtEl>
                                          <p:spTgt spid="496664"/>
                                        </p:tgtEl>
                                        <p:attrNameLst>
                                          <p:attrName>style.visibility</p:attrName>
                                        </p:attrNameLst>
                                      </p:cBhvr>
                                      <p:to>
                                        <p:strVal val="visible"/>
                                      </p:to>
                                    </p:set>
                                    <p:animEffect transition="in" filter="blinds(horizontal)">
                                      <p:cBhvr>
                                        <p:cTn id="72" dur="500"/>
                                        <p:tgtEl>
                                          <p:spTgt spid="4966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4" grpId="0"/>
      <p:bldP spid="496659" grpId="0" animBg="1"/>
      <p:bldP spid="496659" grpId="1" animBg="1"/>
      <p:bldP spid="496660" grpId="0" animBg="1"/>
      <p:bldP spid="496660" grpId="1" animBg="1"/>
      <p:bldP spid="496661" grpId="0"/>
      <p:bldP spid="49666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5891" name="Picture 4"/>
          <p:cNvPicPr>
            <a:picLocks noGrp="1" noChangeAspect="1" noChangeArrowheads="1"/>
          </p:cNvPicPr>
          <p:nvPr>
            <p:ph sz="half" idx="1"/>
          </p:nvPr>
        </p:nvPicPr>
        <p:blipFill>
          <a:blip r:embed="rId2"/>
          <a:srcRect/>
          <a:stretch>
            <a:fillRect/>
          </a:stretch>
        </p:blipFill>
        <p:spPr>
          <a:xfrm>
            <a:off x="352425" y="533400"/>
            <a:ext cx="4857750" cy="6324600"/>
          </a:xfrm>
          <a:noFill/>
        </p:spPr>
      </p:pic>
      <p:sp>
        <p:nvSpPr>
          <p:cNvPr id="165892" name="Text Box 6"/>
          <p:cNvSpPr txBox="1">
            <a:spLocks noChangeArrowheads="1"/>
          </p:cNvSpPr>
          <p:nvPr/>
        </p:nvSpPr>
        <p:spPr bwMode="auto">
          <a:xfrm>
            <a:off x="5334000" y="609600"/>
            <a:ext cx="2971800" cy="396875"/>
          </a:xfrm>
          <a:prstGeom prst="rect">
            <a:avLst/>
          </a:prstGeom>
          <a:noFill/>
          <a:ln w="9525">
            <a:noFill/>
            <a:miter lim="800000"/>
            <a:headEnd/>
            <a:tailEnd/>
          </a:ln>
        </p:spPr>
        <p:txBody>
          <a:bodyPr>
            <a:spAutoFit/>
          </a:bodyPr>
          <a:lstStyle/>
          <a:p>
            <a:pPr algn="l">
              <a:spcBef>
                <a:spcPct val="50000"/>
              </a:spcBef>
            </a:pPr>
            <a:endParaRPr lang="en-US">
              <a:latin typeface="VNI-Times" pitchFamily="2" charset="0"/>
            </a:endParaRPr>
          </a:p>
        </p:txBody>
      </p:sp>
      <p:sp>
        <p:nvSpPr>
          <p:cNvPr id="165893" name="Text Box 7"/>
          <p:cNvSpPr txBox="1">
            <a:spLocks noChangeArrowheads="1"/>
          </p:cNvSpPr>
          <p:nvPr/>
        </p:nvSpPr>
        <p:spPr bwMode="auto">
          <a:xfrm>
            <a:off x="5410200" y="1547813"/>
            <a:ext cx="3429000" cy="1370012"/>
          </a:xfrm>
          <a:prstGeom prst="rect">
            <a:avLst/>
          </a:prstGeom>
          <a:noFill/>
          <a:ln w="9525">
            <a:noFill/>
            <a:miter lim="800000"/>
            <a:headEnd/>
            <a:tailEnd/>
          </a:ln>
        </p:spPr>
        <p:txBody>
          <a:bodyPr>
            <a:spAutoFit/>
          </a:bodyPr>
          <a:lstStyle/>
          <a:p>
            <a:pPr algn="l">
              <a:spcBef>
                <a:spcPct val="50000"/>
              </a:spcBef>
            </a:pPr>
            <a:r>
              <a:rPr lang="en-US" sz="2400" u="sng">
                <a:latin typeface="VNI-Times" pitchFamily="2" charset="0"/>
              </a:rPr>
              <a:t>Hình (4.3):</a:t>
            </a:r>
          </a:p>
          <a:p>
            <a:pPr algn="l">
              <a:spcBef>
                <a:spcPct val="50000"/>
              </a:spcBef>
            </a:pPr>
            <a:r>
              <a:rPr lang="en-US" sz="2400">
                <a:latin typeface="VNI-Times" pitchFamily="2" charset="0"/>
              </a:rPr>
              <a:t>Giaûn ñoà PV trong quaù trình daõn ñoïan nhieät .</a:t>
            </a:r>
          </a:p>
        </p:txBody>
      </p:sp>
      <p:sp>
        <p:nvSpPr>
          <p:cNvPr id="165894" name="Text Box 8"/>
          <p:cNvSpPr txBox="1">
            <a:spLocks noChangeArrowheads="1"/>
          </p:cNvSpPr>
          <p:nvPr/>
        </p:nvSpPr>
        <p:spPr bwMode="auto">
          <a:xfrm>
            <a:off x="5486400" y="3148013"/>
            <a:ext cx="1371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Löu yù :</a:t>
            </a:r>
          </a:p>
        </p:txBody>
      </p:sp>
      <p:graphicFrame>
        <p:nvGraphicFramePr>
          <p:cNvPr id="165890" name="Object 9"/>
          <p:cNvGraphicFramePr>
            <a:graphicFrameLocks noGrp="1" noChangeAspect="1"/>
          </p:cNvGraphicFramePr>
          <p:nvPr>
            <p:ph sz="half" idx="2"/>
          </p:nvPr>
        </p:nvGraphicFramePr>
        <p:xfrm>
          <a:off x="6858000" y="3071813"/>
          <a:ext cx="1219200" cy="661987"/>
        </p:xfrm>
        <a:graphic>
          <a:graphicData uri="http://schemas.openxmlformats.org/presentationml/2006/ole">
            <mc:AlternateContent xmlns:mc="http://schemas.openxmlformats.org/markup-compatibility/2006">
              <mc:Choice xmlns:v="urn:schemas-microsoft-com:vml" Requires="v">
                <p:oleObj name="Equation" r:id="rId3" imgW="444240" imgH="241200" progId="Equation.DSMT4">
                  <p:embed/>
                </p:oleObj>
              </mc:Choice>
              <mc:Fallback>
                <p:oleObj name="Equation" r:id="rId3" imgW="444240" imgH="241200" progId="Equation.DSMT4">
                  <p:embed/>
                  <p:pic>
                    <p:nvPicPr>
                      <p:cNvPr id="16589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3071813"/>
                        <a:ext cx="1219200" cy="661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4" name="Text Box 4"/>
          <p:cNvSpPr txBox="1">
            <a:spLocks noChangeArrowheads="1"/>
          </p:cNvSpPr>
          <p:nvPr/>
        </p:nvSpPr>
        <p:spPr bwMode="auto">
          <a:xfrm>
            <a:off x="0" y="228600"/>
            <a:ext cx="9144000" cy="1938992"/>
          </a:xfrm>
          <a:prstGeom prst="rect">
            <a:avLst/>
          </a:prstGeom>
          <a:noFill/>
          <a:ln w="9525">
            <a:noFill/>
            <a:miter lim="800000"/>
            <a:headEnd/>
            <a:tailEnd/>
          </a:ln>
        </p:spPr>
        <p:txBody>
          <a:bodyPr>
            <a:spAutoFit/>
          </a:bodyPr>
          <a:lstStyle/>
          <a:p>
            <a:pPr marL="1543050" indent="-1543050" algn="l">
              <a:spcBef>
                <a:spcPct val="50000"/>
              </a:spcBef>
            </a:pPr>
            <a:r>
              <a:rPr lang="en-US" sz="2400" u="sng" dirty="0" err="1">
                <a:latin typeface="VNI-Times" pitchFamily="2" charset="0"/>
              </a:rPr>
              <a:t>Ví</a:t>
            </a:r>
            <a:r>
              <a:rPr lang="en-US" sz="2400" u="sng" dirty="0">
                <a:latin typeface="VNI-Times" pitchFamily="2" charset="0"/>
              </a:rPr>
              <a:t> </a:t>
            </a:r>
            <a:r>
              <a:rPr lang="en-US" sz="2400" u="sng" dirty="0" err="1">
                <a:latin typeface="VNI-Times" pitchFamily="2" charset="0"/>
              </a:rPr>
              <a:t>duï</a:t>
            </a:r>
            <a:r>
              <a:rPr lang="en-US" sz="2400" u="sng" dirty="0">
                <a:latin typeface="VNI-Times" pitchFamily="2" charset="0"/>
              </a:rPr>
              <a:t> (4.3):</a:t>
            </a:r>
            <a:r>
              <a:rPr lang="en-US" sz="2400" dirty="0">
                <a:latin typeface="VNI-Times" pitchFamily="2" charset="0"/>
              </a:rPr>
              <a:t> </a:t>
            </a:r>
            <a:r>
              <a:rPr lang="en-US" sz="2400" dirty="0" err="1">
                <a:latin typeface="VNI-Times" pitchFamily="2" charset="0"/>
              </a:rPr>
              <a:t>Coù</a:t>
            </a:r>
            <a:r>
              <a:rPr lang="en-US" sz="2400" dirty="0">
                <a:latin typeface="VNI-Times" pitchFamily="2" charset="0"/>
              </a:rPr>
              <a:t> 10 g oxy </a:t>
            </a:r>
            <a:r>
              <a:rPr lang="en-US" sz="2400" dirty="0" err="1">
                <a:latin typeface="VNI-Times" pitchFamily="2" charset="0"/>
              </a:rPr>
              <a:t>ôû</a:t>
            </a:r>
            <a:r>
              <a:rPr lang="en-US" sz="2400" dirty="0">
                <a:latin typeface="VNI-Times" pitchFamily="2" charset="0"/>
              </a:rPr>
              <a:t> </a:t>
            </a:r>
            <a:r>
              <a:rPr lang="en-US" sz="2400" dirty="0" err="1">
                <a:latin typeface="VNI-Times" pitchFamily="2" charset="0"/>
              </a:rPr>
              <a:t>aùp</a:t>
            </a:r>
            <a:r>
              <a:rPr lang="en-US" sz="2400" dirty="0">
                <a:latin typeface="VNI-Times" pitchFamily="2" charset="0"/>
              </a:rPr>
              <a:t> </a:t>
            </a:r>
            <a:r>
              <a:rPr lang="en-US" sz="2400" dirty="0" err="1">
                <a:latin typeface="VNI-Times" pitchFamily="2" charset="0"/>
              </a:rPr>
              <a:t>suaát</a:t>
            </a:r>
            <a:r>
              <a:rPr lang="en-US" sz="2400" dirty="0">
                <a:latin typeface="VNI-Times" pitchFamily="2" charset="0"/>
              </a:rPr>
              <a:t> 3 </a:t>
            </a:r>
            <a:r>
              <a:rPr lang="en-US" sz="2400" dirty="0" err="1">
                <a:latin typeface="VNI-Times" pitchFamily="2" charset="0"/>
              </a:rPr>
              <a:t>at,nhieät</a:t>
            </a:r>
            <a:r>
              <a:rPr lang="en-US" sz="2400" dirty="0">
                <a:latin typeface="VNI-Times" pitchFamily="2" charset="0"/>
              </a:rPr>
              <a:t> </a:t>
            </a:r>
            <a:r>
              <a:rPr lang="en-US" sz="2400" dirty="0" err="1">
                <a:latin typeface="VNI-Times" pitchFamily="2" charset="0"/>
              </a:rPr>
              <a:t>ñoä</a:t>
            </a:r>
            <a:r>
              <a:rPr lang="en-US" sz="2400" dirty="0">
                <a:latin typeface="VNI-Times" pitchFamily="2" charset="0"/>
              </a:rPr>
              <a:t> 10 </a:t>
            </a:r>
            <a:r>
              <a:rPr lang="en-US" sz="2400" baseline="30000" dirty="0">
                <a:latin typeface="VNI-Times" pitchFamily="2" charset="0"/>
              </a:rPr>
              <a:t>0</a:t>
            </a:r>
            <a:r>
              <a:rPr lang="en-US" sz="2400" baseline="-25000" dirty="0">
                <a:latin typeface="VNI-Times" pitchFamily="2" charset="0"/>
              </a:rPr>
              <a:t> </a:t>
            </a:r>
            <a:r>
              <a:rPr lang="en-US" sz="2400" dirty="0" err="1">
                <a:latin typeface="VNI-Times" pitchFamily="2" charset="0"/>
              </a:rPr>
              <a:t>C.Ngöôøi</a:t>
            </a:r>
            <a:r>
              <a:rPr lang="en-US" sz="2400" dirty="0">
                <a:latin typeface="VNI-Times" pitchFamily="2" charset="0"/>
              </a:rPr>
              <a:t> </a:t>
            </a:r>
            <a:r>
              <a:rPr lang="en-US" sz="2400" dirty="0" err="1">
                <a:latin typeface="VNI-Times" pitchFamily="2" charset="0"/>
              </a:rPr>
              <a:t>ta</a:t>
            </a:r>
            <a:r>
              <a:rPr lang="en-US" sz="2400" dirty="0">
                <a:latin typeface="VNI-Times" pitchFamily="2" charset="0"/>
              </a:rPr>
              <a:t> </a:t>
            </a:r>
            <a:r>
              <a:rPr lang="en-US" sz="2400" dirty="0" err="1">
                <a:latin typeface="VNI-Times" pitchFamily="2" charset="0"/>
              </a:rPr>
              <a:t>ñoát</a:t>
            </a:r>
            <a:r>
              <a:rPr lang="en-US" sz="2400" dirty="0">
                <a:latin typeface="VNI-Times" pitchFamily="2" charset="0"/>
              </a:rPr>
              <a:t>  </a:t>
            </a:r>
            <a:r>
              <a:rPr lang="en-US" sz="2400" dirty="0" err="1">
                <a:latin typeface="VNI-Times" pitchFamily="2" charset="0"/>
              </a:rPr>
              <a:t>noùng</a:t>
            </a:r>
            <a:r>
              <a:rPr lang="en-US" sz="2400" dirty="0">
                <a:latin typeface="VNI-Times" pitchFamily="2" charset="0"/>
              </a:rPr>
              <a:t> </a:t>
            </a:r>
            <a:r>
              <a:rPr lang="en-US" sz="2400" dirty="0" err="1">
                <a:latin typeface="VNI-Times" pitchFamily="2" charset="0"/>
              </a:rPr>
              <a:t>ñaúng</a:t>
            </a:r>
            <a:r>
              <a:rPr lang="en-US" sz="2400" dirty="0">
                <a:latin typeface="VNI-Times" pitchFamily="2" charset="0"/>
              </a:rPr>
              <a:t>  </a:t>
            </a:r>
            <a:r>
              <a:rPr lang="en-US" sz="2400" dirty="0" err="1">
                <a:latin typeface="VNI-Times" pitchFamily="2" charset="0"/>
              </a:rPr>
              <a:t>aùp</a:t>
            </a:r>
            <a:r>
              <a:rPr lang="en-US" sz="2400" dirty="0">
                <a:latin typeface="VNI-Times" pitchFamily="2" charset="0"/>
              </a:rPr>
              <a:t> </a:t>
            </a:r>
            <a:r>
              <a:rPr lang="en-US" sz="2400" dirty="0" err="1">
                <a:latin typeface="VNI-Times" pitchFamily="2" charset="0"/>
              </a:rPr>
              <a:t>vaø</a:t>
            </a:r>
            <a:r>
              <a:rPr lang="en-US" sz="2400" dirty="0">
                <a:latin typeface="VNI-Times" pitchFamily="2" charset="0"/>
              </a:rPr>
              <a:t> </a:t>
            </a:r>
            <a:r>
              <a:rPr lang="en-US" sz="2400" dirty="0" err="1">
                <a:latin typeface="VNI-Times" pitchFamily="2" charset="0"/>
              </a:rPr>
              <a:t>cho</a:t>
            </a:r>
            <a:r>
              <a:rPr lang="en-US" sz="2400" dirty="0">
                <a:latin typeface="VNI-Times" pitchFamily="2" charset="0"/>
              </a:rPr>
              <a:t> </a:t>
            </a:r>
            <a:r>
              <a:rPr lang="en-US" sz="2400" dirty="0" err="1">
                <a:latin typeface="VNI-Times" pitchFamily="2" charset="0"/>
              </a:rPr>
              <a:t>daõn</a:t>
            </a:r>
            <a:r>
              <a:rPr lang="en-US" sz="2400" dirty="0">
                <a:latin typeface="VNI-Times" pitchFamily="2" charset="0"/>
              </a:rPr>
              <a:t> </a:t>
            </a:r>
            <a:r>
              <a:rPr lang="en-US" sz="2400" dirty="0" err="1">
                <a:latin typeface="VNI-Times" pitchFamily="2" charset="0"/>
              </a:rPr>
              <a:t>nôû</a:t>
            </a:r>
            <a:r>
              <a:rPr lang="en-US" sz="2400" dirty="0">
                <a:latin typeface="VNI-Times" pitchFamily="2" charset="0"/>
              </a:rPr>
              <a:t> </a:t>
            </a:r>
            <a:r>
              <a:rPr lang="en-US" sz="2400" dirty="0" err="1">
                <a:latin typeface="VNI-Times" pitchFamily="2" charset="0"/>
              </a:rPr>
              <a:t>ñeán</a:t>
            </a:r>
            <a:r>
              <a:rPr lang="en-US" sz="2400" dirty="0">
                <a:latin typeface="VNI-Times" pitchFamily="2" charset="0"/>
              </a:rPr>
              <a:t> </a:t>
            </a:r>
            <a:r>
              <a:rPr lang="en-US" sz="2400" dirty="0" err="1">
                <a:latin typeface="VNI-Times" pitchFamily="2" charset="0"/>
              </a:rPr>
              <a:t>theå</a:t>
            </a:r>
            <a:r>
              <a:rPr lang="en-US" sz="2400" dirty="0">
                <a:latin typeface="VNI-Times" pitchFamily="2" charset="0"/>
              </a:rPr>
              <a:t> </a:t>
            </a:r>
            <a:r>
              <a:rPr lang="en-US" sz="2400" dirty="0" err="1">
                <a:latin typeface="VNI-Times" pitchFamily="2" charset="0"/>
              </a:rPr>
              <a:t>tích</a:t>
            </a:r>
            <a:r>
              <a:rPr lang="en-US" sz="2400" dirty="0">
                <a:latin typeface="VNI-Times" pitchFamily="2" charset="0"/>
              </a:rPr>
              <a:t> 10 </a:t>
            </a:r>
            <a:r>
              <a:rPr lang="en-US" sz="2400" dirty="0" err="1">
                <a:latin typeface="VNI-Times" pitchFamily="2" charset="0"/>
              </a:rPr>
              <a:t>lít.Hoûi</a:t>
            </a:r>
            <a:r>
              <a:rPr lang="en-US" sz="2400" dirty="0">
                <a:latin typeface="VNI-Times" pitchFamily="2" charset="0"/>
              </a:rPr>
              <a:t> :       a/ </a:t>
            </a:r>
            <a:r>
              <a:rPr lang="en-US" sz="2400" dirty="0" err="1">
                <a:latin typeface="VNI-Times" pitchFamily="2" charset="0"/>
              </a:rPr>
              <a:t>Nhieät</a:t>
            </a:r>
            <a:r>
              <a:rPr lang="en-US" sz="2400" dirty="0">
                <a:latin typeface="VNI-Times" pitchFamily="2" charset="0"/>
              </a:rPr>
              <a:t> </a:t>
            </a:r>
            <a:r>
              <a:rPr lang="en-US" sz="2400" dirty="0" err="1">
                <a:latin typeface="VNI-Times" pitchFamily="2" charset="0"/>
              </a:rPr>
              <a:t>löôïng</a:t>
            </a:r>
            <a:r>
              <a:rPr lang="en-US" sz="2400" dirty="0">
                <a:latin typeface="VNI-Times" pitchFamily="2" charset="0"/>
              </a:rPr>
              <a:t> </a:t>
            </a:r>
            <a:r>
              <a:rPr lang="en-US" sz="2400" dirty="0" err="1">
                <a:latin typeface="VNI-Times" pitchFamily="2" charset="0"/>
              </a:rPr>
              <a:t>cung</a:t>
            </a:r>
            <a:r>
              <a:rPr lang="en-US" sz="2400" dirty="0">
                <a:latin typeface="VNI-Times" pitchFamily="2" charset="0"/>
              </a:rPr>
              <a:t> </a:t>
            </a:r>
            <a:r>
              <a:rPr lang="en-US" sz="2400" dirty="0" err="1">
                <a:latin typeface="VNI-Times" pitchFamily="2" charset="0"/>
              </a:rPr>
              <a:t>caáp</a:t>
            </a:r>
            <a:r>
              <a:rPr lang="en-US" sz="2400" dirty="0">
                <a:latin typeface="VNI-Times" pitchFamily="2" charset="0"/>
              </a:rPr>
              <a:t> </a:t>
            </a:r>
            <a:r>
              <a:rPr lang="en-US" sz="2400" dirty="0" err="1">
                <a:latin typeface="VNI-Times" pitchFamily="2" charset="0"/>
              </a:rPr>
              <a:t>cho</a:t>
            </a:r>
            <a:r>
              <a:rPr lang="en-US" sz="2400" dirty="0">
                <a:latin typeface="VNI-Times" pitchFamily="2" charset="0"/>
              </a:rPr>
              <a:t> </a:t>
            </a:r>
            <a:r>
              <a:rPr lang="en-US" sz="2400" dirty="0" err="1">
                <a:latin typeface="VNI-Times" pitchFamily="2" charset="0"/>
              </a:rPr>
              <a:t>khoái</a:t>
            </a:r>
            <a:r>
              <a:rPr lang="en-US" sz="2400" dirty="0">
                <a:latin typeface="VNI-Times" pitchFamily="2" charset="0"/>
              </a:rPr>
              <a:t> </a:t>
            </a:r>
            <a:r>
              <a:rPr lang="en-US" sz="2400" dirty="0" err="1">
                <a:latin typeface="VNI-Times" pitchFamily="2" charset="0"/>
              </a:rPr>
              <a:t>khí</a:t>
            </a:r>
            <a:r>
              <a:rPr lang="en-US" sz="2400" dirty="0">
                <a:latin typeface="VNI-Times" pitchFamily="2" charset="0"/>
              </a:rPr>
              <a:t>.                             b/</a:t>
            </a:r>
            <a:r>
              <a:rPr lang="en-US" sz="2400" dirty="0" err="1">
                <a:latin typeface="VNI-Times" pitchFamily="2" charset="0"/>
              </a:rPr>
              <a:t>Ñoä</a:t>
            </a:r>
            <a:r>
              <a:rPr lang="en-US" sz="2400" dirty="0">
                <a:latin typeface="VNI-Times" pitchFamily="2" charset="0"/>
              </a:rPr>
              <a:t> </a:t>
            </a:r>
            <a:r>
              <a:rPr lang="en-US" sz="2400" dirty="0" err="1">
                <a:latin typeface="VNI-Times" pitchFamily="2" charset="0"/>
              </a:rPr>
              <a:t>bieán</a:t>
            </a:r>
            <a:r>
              <a:rPr lang="en-US" sz="2400" dirty="0">
                <a:latin typeface="VNI-Times" pitchFamily="2" charset="0"/>
              </a:rPr>
              <a:t> </a:t>
            </a:r>
            <a:r>
              <a:rPr lang="en-US" sz="2400" dirty="0" err="1">
                <a:latin typeface="VNI-Times" pitchFamily="2" charset="0"/>
              </a:rPr>
              <a:t>thieân</a:t>
            </a:r>
            <a:r>
              <a:rPr lang="en-US" sz="2400" dirty="0">
                <a:latin typeface="VNI-Times" pitchFamily="2" charset="0"/>
              </a:rPr>
              <a:t> </a:t>
            </a:r>
            <a:r>
              <a:rPr lang="en-US" sz="2400" dirty="0" err="1">
                <a:latin typeface="VNI-Times" pitchFamily="2" charset="0"/>
              </a:rPr>
              <a:t>noäi</a:t>
            </a:r>
            <a:r>
              <a:rPr lang="en-US" sz="2400" dirty="0">
                <a:latin typeface="VNI-Times" pitchFamily="2" charset="0"/>
              </a:rPr>
              <a:t> </a:t>
            </a:r>
            <a:r>
              <a:rPr lang="en-US" sz="2400" dirty="0" err="1">
                <a:latin typeface="VNI-Times" pitchFamily="2" charset="0"/>
              </a:rPr>
              <a:t>naêng</a:t>
            </a:r>
            <a:r>
              <a:rPr lang="en-US" sz="2400" dirty="0">
                <a:latin typeface="VNI-Times" pitchFamily="2" charset="0"/>
              </a:rPr>
              <a:t>.                                             c/</a:t>
            </a:r>
            <a:r>
              <a:rPr lang="en-US" sz="2400" dirty="0" err="1">
                <a:latin typeface="VNI-Times" pitchFamily="2" charset="0"/>
              </a:rPr>
              <a:t>Coâng</a:t>
            </a:r>
            <a:r>
              <a:rPr lang="en-US" sz="2400" dirty="0">
                <a:latin typeface="VNI-Times" pitchFamily="2" charset="0"/>
              </a:rPr>
              <a:t> </a:t>
            </a:r>
            <a:r>
              <a:rPr lang="en-US" sz="2400" dirty="0" err="1">
                <a:latin typeface="VNI-Times" pitchFamily="2" charset="0"/>
              </a:rPr>
              <a:t>khoái</a:t>
            </a:r>
            <a:r>
              <a:rPr lang="en-US" sz="2400" dirty="0">
                <a:latin typeface="VNI-Times" pitchFamily="2" charset="0"/>
              </a:rPr>
              <a:t> </a:t>
            </a:r>
            <a:r>
              <a:rPr lang="en-US" sz="2400" dirty="0" err="1">
                <a:latin typeface="VNI-Times" pitchFamily="2" charset="0"/>
              </a:rPr>
              <a:t>khí</a:t>
            </a:r>
            <a:r>
              <a:rPr lang="en-US" sz="2400" dirty="0">
                <a:latin typeface="VNI-Times" pitchFamily="2" charset="0"/>
              </a:rPr>
              <a:t> </a:t>
            </a:r>
            <a:r>
              <a:rPr lang="en-US" sz="2400" dirty="0" err="1">
                <a:latin typeface="VNI-Times" pitchFamily="2" charset="0"/>
              </a:rPr>
              <a:t>sinh</a:t>
            </a:r>
            <a:r>
              <a:rPr lang="en-US" sz="2400" dirty="0">
                <a:latin typeface="VNI-Times" pitchFamily="2" charset="0"/>
              </a:rPr>
              <a:t> </a:t>
            </a:r>
            <a:r>
              <a:rPr lang="en-US" sz="2400" dirty="0" err="1">
                <a:latin typeface="VNI-Times" pitchFamily="2" charset="0"/>
              </a:rPr>
              <a:t>ra</a:t>
            </a:r>
            <a:r>
              <a:rPr lang="en-US" sz="2400" dirty="0">
                <a:latin typeface="VNI-Times" pitchFamily="2" charset="0"/>
              </a:rPr>
              <a:t> </a:t>
            </a:r>
            <a:r>
              <a:rPr lang="en-US" sz="2400" dirty="0" err="1">
                <a:latin typeface="VNI-Times" pitchFamily="2" charset="0"/>
              </a:rPr>
              <a:t>khi</a:t>
            </a:r>
            <a:r>
              <a:rPr lang="en-US" sz="2400" dirty="0">
                <a:latin typeface="VNI-Times" pitchFamily="2" charset="0"/>
              </a:rPr>
              <a:t> </a:t>
            </a:r>
            <a:r>
              <a:rPr lang="en-US" sz="2400" dirty="0" err="1">
                <a:latin typeface="VNI-Times" pitchFamily="2" charset="0"/>
              </a:rPr>
              <a:t>daõn</a:t>
            </a:r>
            <a:r>
              <a:rPr lang="en-US" sz="2400" dirty="0">
                <a:latin typeface="VNI-Times" pitchFamily="2" charset="0"/>
              </a:rPr>
              <a:t> </a:t>
            </a:r>
            <a:r>
              <a:rPr lang="en-US" sz="2400" dirty="0" err="1">
                <a:latin typeface="VNI-Times" pitchFamily="2" charset="0"/>
              </a:rPr>
              <a:t>nôû</a:t>
            </a:r>
            <a:r>
              <a:rPr lang="en-US" sz="2400" dirty="0">
                <a:latin typeface="VNI-Times" pitchFamily="2" charset="0"/>
              </a:rPr>
              <a:t>.</a:t>
            </a:r>
          </a:p>
        </p:txBody>
      </p:sp>
      <p:sp>
        <p:nvSpPr>
          <p:cNvPr id="532485" name="Line 5"/>
          <p:cNvSpPr>
            <a:spLocks noChangeShapeType="1"/>
          </p:cNvSpPr>
          <p:nvPr/>
        </p:nvSpPr>
        <p:spPr bwMode="auto">
          <a:xfrm>
            <a:off x="304800" y="3200400"/>
            <a:ext cx="457200" cy="0"/>
          </a:xfrm>
          <a:prstGeom prst="line">
            <a:avLst/>
          </a:prstGeom>
          <a:noFill/>
          <a:ln w="9525">
            <a:solidFill>
              <a:schemeClr val="tx1"/>
            </a:solidFill>
            <a:round/>
            <a:headEnd/>
            <a:tailEnd type="triangle" w="med" len="med"/>
          </a:ln>
        </p:spPr>
        <p:txBody>
          <a:bodyPr/>
          <a:lstStyle/>
          <a:p>
            <a:endParaRPr lang="en-US"/>
          </a:p>
        </p:txBody>
      </p:sp>
      <p:graphicFrame>
        <p:nvGraphicFramePr>
          <p:cNvPr id="532486" name="Object 6"/>
          <p:cNvGraphicFramePr>
            <a:graphicFrameLocks noGrp="1" noChangeAspect="1"/>
          </p:cNvGraphicFramePr>
          <p:nvPr>
            <p:ph sz="quarter" idx="1"/>
          </p:nvPr>
        </p:nvGraphicFramePr>
        <p:xfrm>
          <a:off x="914400" y="2971800"/>
          <a:ext cx="2133600" cy="441325"/>
        </p:xfrm>
        <a:graphic>
          <a:graphicData uri="http://schemas.openxmlformats.org/presentationml/2006/ole">
            <mc:AlternateContent xmlns:mc="http://schemas.openxmlformats.org/markup-compatibility/2006">
              <mc:Choice xmlns:v="urn:schemas-microsoft-com:vml" Requires="v">
                <p:oleObj name="Equation" r:id="rId2" imgW="1104840" imgH="228600" progId="Equation.DSMT4">
                  <p:embed/>
                </p:oleObj>
              </mc:Choice>
              <mc:Fallback>
                <p:oleObj name="Equation" r:id="rId2" imgW="1104840" imgH="228600" progId="Equation.DSMT4">
                  <p:embed/>
                  <p:pic>
                    <p:nvPicPr>
                      <p:cNvPr id="532486"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971800"/>
                        <a:ext cx="2133600"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488" name="Object 8"/>
          <p:cNvGraphicFramePr>
            <a:graphicFrameLocks noGrp="1" noChangeAspect="1"/>
          </p:cNvGraphicFramePr>
          <p:nvPr>
            <p:ph sz="quarter" idx="2"/>
          </p:nvPr>
        </p:nvGraphicFramePr>
        <p:xfrm>
          <a:off x="3352800" y="3429000"/>
          <a:ext cx="685800" cy="382588"/>
        </p:xfrm>
        <a:graphic>
          <a:graphicData uri="http://schemas.openxmlformats.org/presentationml/2006/ole">
            <mc:AlternateContent xmlns:mc="http://schemas.openxmlformats.org/markup-compatibility/2006">
              <mc:Choice xmlns:v="urn:schemas-microsoft-com:vml" Requires="v">
                <p:oleObj name="Equation" r:id="rId4" imgW="317160" imgH="177480" progId="Equation.DSMT4">
                  <p:embed/>
                </p:oleObj>
              </mc:Choice>
              <mc:Fallback>
                <p:oleObj name="Equation" r:id="rId4" imgW="317160" imgH="177480" progId="Equation.DSMT4">
                  <p:embed/>
                  <p:pic>
                    <p:nvPicPr>
                      <p:cNvPr id="532488"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3429000"/>
                        <a:ext cx="685800" cy="382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491" name="Object 11"/>
          <p:cNvGraphicFramePr>
            <a:graphicFrameLocks noGrp="1" noChangeAspect="1"/>
          </p:cNvGraphicFramePr>
          <p:nvPr>
            <p:ph sz="quarter" idx="3"/>
          </p:nvPr>
        </p:nvGraphicFramePr>
        <p:xfrm>
          <a:off x="831850" y="3429000"/>
          <a:ext cx="2139950" cy="457200"/>
        </p:xfrm>
        <a:graphic>
          <a:graphicData uri="http://schemas.openxmlformats.org/presentationml/2006/ole">
            <mc:AlternateContent xmlns:mc="http://schemas.openxmlformats.org/markup-compatibility/2006">
              <mc:Choice xmlns:v="urn:schemas-microsoft-com:vml" Requires="v">
                <p:oleObj name="Equation" r:id="rId6" imgW="1002960" imgH="203040" progId="Equation.DSMT4">
                  <p:embed/>
                </p:oleObj>
              </mc:Choice>
              <mc:Fallback>
                <p:oleObj name="Equation" r:id="rId6" imgW="1002960" imgH="203040" progId="Equation.DSMT4">
                  <p:embed/>
                  <p:pic>
                    <p:nvPicPr>
                      <p:cNvPr id="532491"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1850" y="3429000"/>
                        <a:ext cx="21399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494" name="Object 14"/>
          <p:cNvGraphicFramePr>
            <a:graphicFrameLocks noGrp="1" noChangeAspect="1"/>
          </p:cNvGraphicFramePr>
          <p:nvPr>
            <p:ph sz="quarter" idx="4"/>
          </p:nvPr>
        </p:nvGraphicFramePr>
        <p:xfrm>
          <a:off x="838200" y="3962400"/>
          <a:ext cx="3281363" cy="447675"/>
        </p:xfrm>
        <a:graphic>
          <a:graphicData uri="http://schemas.openxmlformats.org/presentationml/2006/ole">
            <mc:AlternateContent xmlns:mc="http://schemas.openxmlformats.org/markup-compatibility/2006">
              <mc:Choice xmlns:v="urn:schemas-microsoft-com:vml" Requires="v">
                <p:oleObj name="Equation" r:id="rId8" imgW="1676160" imgH="228600" progId="Equation.DSMT4">
                  <p:embed/>
                </p:oleObj>
              </mc:Choice>
              <mc:Fallback>
                <p:oleObj name="Equation" r:id="rId8" imgW="1676160" imgH="228600" progId="Equation.DSMT4">
                  <p:embed/>
                  <p:pic>
                    <p:nvPicPr>
                      <p:cNvPr id="532494"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8200" y="3962400"/>
                        <a:ext cx="3281363"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497" name="Object 17"/>
          <p:cNvGraphicFramePr>
            <a:graphicFrameLocks noChangeAspect="1"/>
          </p:cNvGraphicFramePr>
          <p:nvPr/>
        </p:nvGraphicFramePr>
        <p:xfrm>
          <a:off x="914400" y="4419600"/>
          <a:ext cx="1752600" cy="338138"/>
        </p:xfrm>
        <a:graphic>
          <a:graphicData uri="http://schemas.openxmlformats.org/presentationml/2006/ole">
            <mc:AlternateContent xmlns:mc="http://schemas.openxmlformats.org/markup-compatibility/2006">
              <mc:Choice xmlns:v="urn:schemas-microsoft-com:vml" Requires="v">
                <p:oleObj name="Equation" r:id="rId10" imgW="1054080" imgH="203040" progId="Equation.DSMT4">
                  <p:embed/>
                </p:oleObj>
              </mc:Choice>
              <mc:Fallback>
                <p:oleObj name="Equation" r:id="rId10" imgW="1054080" imgH="203040" progId="Equation.DSMT4">
                  <p:embed/>
                  <p:pic>
                    <p:nvPicPr>
                      <p:cNvPr id="532497"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14400" y="4419600"/>
                        <a:ext cx="1752600" cy="338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498" name="Object 18"/>
          <p:cNvGraphicFramePr>
            <a:graphicFrameLocks noChangeAspect="1"/>
          </p:cNvGraphicFramePr>
          <p:nvPr/>
        </p:nvGraphicFramePr>
        <p:xfrm>
          <a:off x="2895600" y="4800600"/>
          <a:ext cx="1447800" cy="465138"/>
        </p:xfrm>
        <a:graphic>
          <a:graphicData uri="http://schemas.openxmlformats.org/presentationml/2006/ole">
            <mc:AlternateContent xmlns:mc="http://schemas.openxmlformats.org/markup-compatibility/2006">
              <mc:Choice xmlns:v="urn:schemas-microsoft-com:vml" Requires="v">
                <p:oleObj name="Equation" r:id="rId12" imgW="711000" imgH="228600" progId="Equation.DSMT4">
                  <p:embed/>
                </p:oleObj>
              </mc:Choice>
              <mc:Fallback>
                <p:oleObj name="Equation" r:id="rId12" imgW="711000" imgH="228600" progId="Equation.DSMT4">
                  <p:embed/>
                  <p:pic>
                    <p:nvPicPr>
                      <p:cNvPr id="532498" name="Object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95600" y="4800600"/>
                        <a:ext cx="1447800" cy="465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499" name="Text Box 19"/>
          <p:cNvSpPr txBox="1">
            <a:spLocks noChangeArrowheads="1"/>
          </p:cNvSpPr>
          <p:nvPr/>
        </p:nvSpPr>
        <p:spPr bwMode="auto">
          <a:xfrm>
            <a:off x="838200" y="4724400"/>
            <a:ext cx="1752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Ñaúng aùp</a:t>
            </a:r>
          </a:p>
        </p:txBody>
      </p:sp>
      <p:sp>
        <p:nvSpPr>
          <p:cNvPr id="532500" name="Line 20"/>
          <p:cNvSpPr>
            <a:spLocks noChangeShapeType="1"/>
          </p:cNvSpPr>
          <p:nvPr/>
        </p:nvSpPr>
        <p:spPr bwMode="auto">
          <a:xfrm>
            <a:off x="2209800" y="5029200"/>
            <a:ext cx="609600" cy="0"/>
          </a:xfrm>
          <a:prstGeom prst="line">
            <a:avLst/>
          </a:prstGeom>
          <a:noFill/>
          <a:ln w="9525">
            <a:solidFill>
              <a:schemeClr val="tx1"/>
            </a:solidFill>
            <a:round/>
            <a:headEnd/>
            <a:tailEnd type="triangle" w="med" len="med"/>
          </a:ln>
        </p:spPr>
        <p:txBody>
          <a:bodyPr/>
          <a:lstStyle/>
          <a:p>
            <a:endParaRPr lang="en-US"/>
          </a:p>
        </p:txBody>
      </p:sp>
      <p:sp>
        <p:nvSpPr>
          <p:cNvPr id="532501" name="Line 21"/>
          <p:cNvSpPr>
            <a:spLocks noChangeShapeType="1"/>
          </p:cNvSpPr>
          <p:nvPr/>
        </p:nvSpPr>
        <p:spPr bwMode="auto">
          <a:xfrm>
            <a:off x="4724400" y="3124200"/>
            <a:ext cx="0" cy="2133600"/>
          </a:xfrm>
          <a:prstGeom prst="line">
            <a:avLst/>
          </a:prstGeom>
          <a:noFill/>
          <a:ln w="9525">
            <a:solidFill>
              <a:schemeClr val="tx1"/>
            </a:solidFill>
            <a:round/>
            <a:headEnd/>
            <a:tailEnd/>
          </a:ln>
        </p:spPr>
        <p:txBody>
          <a:bodyPr/>
          <a:lstStyle/>
          <a:p>
            <a:endParaRPr lang="en-US"/>
          </a:p>
        </p:txBody>
      </p:sp>
      <p:graphicFrame>
        <p:nvGraphicFramePr>
          <p:cNvPr id="532502" name="Object 22"/>
          <p:cNvGraphicFramePr>
            <a:graphicFrameLocks noChangeAspect="1"/>
          </p:cNvGraphicFramePr>
          <p:nvPr/>
        </p:nvGraphicFramePr>
        <p:xfrm>
          <a:off x="5257800" y="3200400"/>
          <a:ext cx="762000" cy="420688"/>
        </p:xfrm>
        <a:graphic>
          <a:graphicData uri="http://schemas.openxmlformats.org/presentationml/2006/ole">
            <mc:AlternateContent xmlns:mc="http://schemas.openxmlformats.org/markup-compatibility/2006">
              <mc:Choice xmlns:v="urn:schemas-microsoft-com:vml" Requires="v">
                <p:oleObj name="Equation" r:id="rId14" imgW="368280" imgH="203040" progId="Equation.DSMT4">
                  <p:embed/>
                </p:oleObj>
              </mc:Choice>
              <mc:Fallback>
                <p:oleObj name="Equation" r:id="rId14" imgW="368280" imgH="203040" progId="Equation.DSMT4">
                  <p:embed/>
                  <p:pic>
                    <p:nvPicPr>
                      <p:cNvPr id="532502" name="Object 2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57800" y="3200400"/>
                        <a:ext cx="762000" cy="42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503" name="Object 23"/>
          <p:cNvGraphicFramePr>
            <a:graphicFrameLocks noChangeAspect="1"/>
          </p:cNvGraphicFramePr>
          <p:nvPr/>
        </p:nvGraphicFramePr>
        <p:xfrm>
          <a:off x="5029200" y="3733800"/>
          <a:ext cx="1066800" cy="393700"/>
        </p:xfrm>
        <a:graphic>
          <a:graphicData uri="http://schemas.openxmlformats.org/presentationml/2006/ole">
            <mc:AlternateContent xmlns:mc="http://schemas.openxmlformats.org/markup-compatibility/2006">
              <mc:Choice xmlns:v="urn:schemas-microsoft-com:vml" Requires="v">
                <p:oleObj name="Equation" r:id="rId16" imgW="482400" imgH="177480" progId="Equation.DSMT4">
                  <p:embed/>
                </p:oleObj>
              </mc:Choice>
              <mc:Fallback>
                <p:oleObj name="Equation" r:id="rId16" imgW="482400" imgH="177480" progId="Equation.DSMT4">
                  <p:embed/>
                  <p:pic>
                    <p:nvPicPr>
                      <p:cNvPr id="532503" name="Object 2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029200" y="3733800"/>
                        <a:ext cx="10668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504" name="Object 24"/>
          <p:cNvGraphicFramePr>
            <a:graphicFrameLocks noChangeAspect="1"/>
          </p:cNvGraphicFramePr>
          <p:nvPr/>
        </p:nvGraphicFramePr>
        <p:xfrm>
          <a:off x="5334000" y="4340225"/>
          <a:ext cx="838200" cy="404813"/>
        </p:xfrm>
        <a:graphic>
          <a:graphicData uri="http://schemas.openxmlformats.org/presentationml/2006/ole">
            <mc:AlternateContent xmlns:mc="http://schemas.openxmlformats.org/markup-compatibility/2006">
              <mc:Choice xmlns:v="urn:schemas-microsoft-com:vml" Requires="v">
                <p:oleObj name="Equation" r:id="rId18" imgW="368280" imgH="177480" progId="Equation.DSMT4">
                  <p:embed/>
                </p:oleObj>
              </mc:Choice>
              <mc:Fallback>
                <p:oleObj name="Equation" r:id="rId18" imgW="368280" imgH="177480" progId="Equation.DSMT4">
                  <p:embed/>
                  <p:pic>
                    <p:nvPicPr>
                      <p:cNvPr id="532504" name="Object 2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334000" y="4340225"/>
                        <a:ext cx="838200" cy="40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6928" name="Line 27"/>
          <p:cNvSpPr>
            <a:spLocks noChangeShapeType="1"/>
          </p:cNvSpPr>
          <p:nvPr/>
        </p:nvSpPr>
        <p:spPr bwMode="auto">
          <a:xfrm>
            <a:off x="1447800" y="685800"/>
            <a:ext cx="0" cy="1447800"/>
          </a:xfrm>
          <a:prstGeom prst="line">
            <a:avLst/>
          </a:prstGeom>
          <a:noFill/>
          <a:ln w="9525">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32484"/>
                                        </p:tgtEl>
                                        <p:attrNameLst>
                                          <p:attrName>style.visibility</p:attrName>
                                        </p:attrNameLst>
                                      </p:cBhvr>
                                      <p:to>
                                        <p:strVal val="visible"/>
                                      </p:to>
                                    </p:set>
                                    <p:animEffect transition="in" filter="blinds(horizontal)">
                                      <p:cBhvr>
                                        <p:cTn id="7" dur="500"/>
                                        <p:tgtEl>
                                          <p:spTgt spid="53248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32485"/>
                                        </p:tgtEl>
                                        <p:attrNameLst>
                                          <p:attrName>style.visibility</p:attrName>
                                        </p:attrNameLst>
                                      </p:cBhvr>
                                      <p:to>
                                        <p:strVal val="visible"/>
                                      </p:to>
                                    </p:set>
                                    <p:animEffect transition="in" filter="box(in)">
                                      <p:cBhvr>
                                        <p:cTn id="12" dur="500"/>
                                        <p:tgtEl>
                                          <p:spTgt spid="532485"/>
                                        </p:tgtEl>
                                      </p:cBhvr>
                                    </p:animEffect>
                                  </p:childTnLst>
                                </p:cTn>
                              </p:par>
                              <p:par>
                                <p:cTn id="13" presetID="4" presetClass="entr" presetSubtype="16" fill="hold" nodeType="withEffect">
                                  <p:stCondLst>
                                    <p:cond delay="0"/>
                                  </p:stCondLst>
                                  <p:childTnLst>
                                    <p:set>
                                      <p:cBhvr>
                                        <p:cTn id="14" dur="1" fill="hold">
                                          <p:stCondLst>
                                            <p:cond delay="0"/>
                                          </p:stCondLst>
                                        </p:cTn>
                                        <p:tgtEl>
                                          <p:spTgt spid="532486"/>
                                        </p:tgtEl>
                                        <p:attrNameLst>
                                          <p:attrName>style.visibility</p:attrName>
                                        </p:attrNameLst>
                                      </p:cBhvr>
                                      <p:to>
                                        <p:strVal val="visible"/>
                                      </p:to>
                                    </p:set>
                                    <p:animEffect transition="in" filter="box(in)">
                                      <p:cBhvr>
                                        <p:cTn id="15" dur="500"/>
                                        <p:tgtEl>
                                          <p:spTgt spid="532486"/>
                                        </p:tgtEl>
                                      </p:cBhvr>
                                    </p:animEffect>
                                  </p:childTnLst>
                                </p:cTn>
                              </p:par>
                              <p:par>
                                <p:cTn id="16" presetID="4" presetClass="entr" presetSubtype="16" fill="hold" nodeType="withEffect">
                                  <p:stCondLst>
                                    <p:cond delay="0"/>
                                  </p:stCondLst>
                                  <p:childTnLst>
                                    <p:set>
                                      <p:cBhvr>
                                        <p:cTn id="17" dur="1" fill="hold">
                                          <p:stCondLst>
                                            <p:cond delay="0"/>
                                          </p:stCondLst>
                                        </p:cTn>
                                        <p:tgtEl>
                                          <p:spTgt spid="532491"/>
                                        </p:tgtEl>
                                        <p:attrNameLst>
                                          <p:attrName>style.visibility</p:attrName>
                                        </p:attrNameLst>
                                      </p:cBhvr>
                                      <p:to>
                                        <p:strVal val="visible"/>
                                      </p:to>
                                    </p:set>
                                    <p:animEffect transition="in" filter="box(in)">
                                      <p:cBhvr>
                                        <p:cTn id="18" dur="500"/>
                                        <p:tgtEl>
                                          <p:spTgt spid="532491"/>
                                        </p:tgtEl>
                                      </p:cBhvr>
                                    </p:animEffect>
                                  </p:childTnLst>
                                </p:cTn>
                              </p:par>
                              <p:par>
                                <p:cTn id="19" presetID="4" presetClass="entr" presetSubtype="16" fill="hold" nodeType="withEffect">
                                  <p:stCondLst>
                                    <p:cond delay="0"/>
                                  </p:stCondLst>
                                  <p:childTnLst>
                                    <p:set>
                                      <p:cBhvr>
                                        <p:cTn id="20" dur="1" fill="hold">
                                          <p:stCondLst>
                                            <p:cond delay="0"/>
                                          </p:stCondLst>
                                        </p:cTn>
                                        <p:tgtEl>
                                          <p:spTgt spid="532488"/>
                                        </p:tgtEl>
                                        <p:attrNameLst>
                                          <p:attrName>style.visibility</p:attrName>
                                        </p:attrNameLst>
                                      </p:cBhvr>
                                      <p:to>
                                        <p:strVal val="visible"/>
                                      </p:to>
                                    </p:set>
                                    <p:animEffect transition="in" filter="box(in)">
                                      <p:cBhvr>
                                        <p:cTn id="21" dur="500"/>
                                        <p:tgtEl>
                                          <p:spTgt spid="532488"/>
                                        </p:tgtEl>
                                      </p:cBhvr>
                                    </p:animEffect>
                                  </p:childTnLst>
                                </p:cTn>
                              </p:par>
                              <p:par>
                                <p:cTn id="22" presetID="4" presetClass="entr" presetSubtype="16" fill="hold" nodeType="withEffect">
                                  <p:stCondLst>
                                    <p:cond delay="0"/>
                                  </p:stCondLst>
                                  <p:childTnLst>
                                    <p:set>
                                      <p:cBhvr>
                                        <p:cTn id="23" dur="1" fill="hold">
                                          <p:stCondLst>
                                            <p:cond delay="0"/>
                                          </p:stCondLst>
                                        </p:cTn>
                                        <p:tgtEl>
                                          <p:spTgt spid="532494"/>
                                        </p:tgtEl>
                                        <p:attrNameLst>
                                          <p:attrName>style.visibility</p:attrName>
                                        </p:attrNameLst>
                                      </p:cBhvr>
                                      <p:to>
                                        <p:strVal val="visible"/>
                                      </p:to>
                                    </p:set>
                                    <p:animEffect transition="in" filter="box(in)">
                                      <p:cBhvr>
                                        <p:cTn id="24" dur="500"/>
                                        <p:tgtEl>
                                          <p:spTgt spid="532494"/>
                                        </p:tgtEl>
                                      </p:cBhvr>
                                    </p:animEffect>
                                  </p:childTnLst>
                                </p:cTn>
                              </p:par>
                              <p:par>
                                <p:cTn id="25" presetID="4" presetClass="entr" presetSubtype="16" fill="hold" nodeType="withEffect">
                                  <p:stCondLst>
                                    <p:cond delay="0"/>
                                  </p:stCondLst>
                                  <p:childTnLst>
                                    <p:set>
                                      <p:cBhvr>
                                        <p:cTn id="26" dur="1" fill="hold">
                                          <p:stCondLst>
                                            <p:cond delay="0"/>
                                          </p:stCondLst>
                                        </p:cTn>
                                        <p:tgtEl>
                                          <p:spTgt spid="532497"/>
                                        </p:tgtEl>
                                        <p:attrNameLst>
                                          <p:attrName>style.visibility</p:attrName>
                                        </p:attrNameLst>
                                      </p:cBhvr>
                                      <p:to>
                                        <p:strVal val="visible"/>
                                      </p:to>
                                    </p:set>
                                    <p:animEffect transition="in" filter="box(in)">
                                      <p:cBhvr>
                                        <p:cTn id="27" dur="500"/>
                                        <p:tgtEl>
                                          <p:spTgt spid="532497"/>
                                        </p:tgtEl>
                                      </p:cBhvr>
                                    </p:animEffect>
                                  </p:childTnLst>
                                </p:cTn>
                              </p:par>
                              <p:par>
                                <p:cTn id="28" presetID="4" presetClass="entr" presetSubtype="16" fill="hold" nodeType="withEffect">
                                  <p:stCondLst>
                                    <p:cond delay="0"/>
                                  </p:stCondLst>
                                  <p:childTnLst>
                                    <p:set>
                                      <p:cBhvr>
                                        <p:cTn id="29" dur="1" fill="hold">
                                          <p:stCondLst>
                                            <p:cond delay="0"/>
                                          </p:stCondLst>
                                        </p:cTn>
                                        <p:tgtEl>
                                          <p:spTgt spid="532498"/>
                                        </p:tgtEl>
                                        <p:attrNameLst>
                                          <p:attrName>style.visibility</p:attrName>
                                        </p:attrNameLst>
                                      </p:cBhvr>
                                      <p:to>
                                        <p:strVal val="visible"/>
                                      </p:to>
                                    </p:set>
                                    <p:animEffect transition="in" filter="box(in)">
                                      <p:cBhvr>
                                        <p:cTn id="30" dur="500"/>
                                        <p:tgtEl>
                                          <p:spTgt spid="532498"/>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532499"/>
                                        </p:tgtEl>
                                        <p:attrNameLst>
                                          <p:attrName>style.visibility</p:attrName>
                                        </p:attrNameLst>
                                      </p:cBhvr>
                                      <p:to>
                                        <p:strVal val="visible"/>
                                      </p:to>
                                    </p:set>
                                    <p:animEffect transition="in" filter="box(in)">
                                      <p:cBhvr>
                                        <p:cTn id="33" dur="500"/>
                                        <p:tgtEl>
                                          <p:spTgt spid="532499"/>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532500"/>
                                        </p:tgtEl>
                                        <p:attrNameLst>
                                          <p:attrName>style.visibility</p:attrName>
                                        </p:attrNameLst>
                                      </p:cBhvr>
                                      <p:to>
                                        <p:strVal val="visible"/>
                                      </p:to>
                                    </p:set>
                                    <p:animEffect transition="in" filter="box(in)">
                                      <p:cBhvr>
                                        <p:cTn id="36" dur="500"/>
                                        <p:tgtEl>
                                          <p:spTgt spid="532500"/>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grpId="0" nodeType="clickEffect">
                                  <p:stCondLst>
                                    <p:cond delay="0"/>
                                  </p:stCondLst>
                                  <p:childTnLst>
                                    <p:set>
                                      <p:cBhvr>
                                        <p:cTn id="40" dur="1" fill="hold">
                                          <p:stCondLst>
                                            <p:cond delay="0"/>
                                          </p:stCondLst>
                                        </p:cTn>
                                        <p:tgtEl>
                                          <p:spTgt spid="532501"/>
                                        </p:tgtEl>
                                        <p:attrNameLst>
                                          <p:attrName>style.visibility</p:attrName>
                                        </p:attrNameLst>
                                      </p:cBhvr>
                                      <p:to>
                                        <p:strVal val="visible"/>
                                      </p:to>
                                    </p:set>
                                    <p:animEffect transition="in" filter="circle(in)">
                                      <p:cBhvr>
                                        <p:cTn id="41" dur="2000"/>
                                        <p:tgtEl>
                                          <p:spTgt spid="532501"/>
                                        </p:tgtEl>
                                      </p:cBhvr>
                                    </p:animEffect>
                                  </p:childTnLst>
                                </p:cTn>
                              </p:par>
                              <p:par>
                                <p:cTn id="42" presetID="6" presetClass="entr" presetSubtype="16" fill="hold" nodeType="withEffect">
                                  <p:stCondLst>
                                    <p:cond delay="0"/>
                                  </p:stCondLst>
                                  <p:childTnLst>
                                    <p:set>
                                      <p:cBhvr>
                                        <p:cTn id="43" dur="1" fill="hold">
                                          <p:stCondLst>
                                            <p:cond delay="0"/>
                                          </p:stCondLst>
                                        </p:cTn>
                                        <p:tgtEl>
                                          <p:spTgt spid="532502"/>
                                        </p:tgtEl>
                                        <p:attrNameLst>
                                          <p:attrName>style.visibility</p:attrName>
                                        </p:attrNameLst>
                                      </p:cBhvr>
                                      <p:to>
                                        <p:strVal val="visible"/>
                                      </p:to>
                                    </p:set>
                                    <p:animEffect transition="in" filter="circle(in)">
                                      <p:cBhvr>
                                        <p:cTn id="44" dur="2000"/>
                                        <p:tgtEl>
                                          <p:spTgt spid="532502"/>
                                        </p:tgtEl>
                                      </p:cBhvr>
                                    </p:animEffect>
                                  </p:childTnLst>
                                </p:cTn>
                              </p:par>
                              <p:par>
                                <p:cTn id="45" presetID="6" presetClass="entr" presetSubtype="16" fill="hold" nodeType="withEffect">
                                  <p:stCondLst>
                                    <p:cond delay="0"/>
                                  </p:stCondLst>
                                  <p:childTnLst>
                                    <p:set>
                                      <p:cBhvr>
                                        <p:cTn id="46" dur="1" fill="hold">
                                          <p:stCondLst>
                                            <p:cond delay="0"/>
                                          </p:stCondLst>
                                        </p:cTn>
                                        <p:tgtEl>
                                          <p:spTgt spid="532503"/>
                                        </p:tgtEl>
                                        <p:attrNameLst>
                                          <p:attrName>style.visibility</p:attrName>
                                        </p:attrNameLst>
                                      </p:cBhvr>
                                      <p:to>
                                        <p:strVal val="visible"/>
                                      </p:to>
                                    </p:set>
                                    <p:animEffect transition="in" filter="circle(in)">
                                      <p:cBhvr>
                                        <p:cTn id="47" dur="2000"/>
                                        <p:tgtEl>
                                          <p:spTgt spid="532503"/>
                                        </p:tgtEl>
                                      </p:cBhvr>
                                    </p:animEffect>
                                  </p:childTnLst>
                                </p:cTn>
                              </p:par>
                              <p:par>
                                <p:cTn id="48" presetID="6" presetClass="entr" presetSubtype="16" fill="hold" nodeType="withEffect">
                                  <p:stCondLst>
                                    <p:cond delay="0"/>
                                  </p:stCondLst>
                                  <p:childTnLst>
                                    <p:set>
                                      <p:cBhvr>
                                        <p:cTn id="49" dur="1" fill="hold">
                                          <p:stCondLst>
                                            <p:cond delay="0"/>
                                          </p:stCondLst>
                                        </p:cTn>
                                        <p:tgtEl>
                                          <p:spTgt spid="532504"/>
                                        </p:tgtEl>
                                        <p:attrNameLst>
                                          <p:attrName>style.visibility</p:attrName>
                                        </p:attrNameLst>
                                      </p:cBhvr>
                                      <p:to>
                                        <p:strVal val="visible"/>
                                      </p:to>
                                    </p:set>
                                    <p:animEffect transition="in" filter="circle(in)">
                                      <p:cBhvr>
                                        <p:cTn id="50" dur="2000"/>
                                        <p:tgtEl>
                                          <p:spTgt spid="532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484" grpId="0"/>
      <p:bldP spid="532485" grpId="0" animBg="1"/>
      <p:bldP spid="532499" grpId="0"/>
      <p:bldP spid="532500" grpId="0" animBg="1"/>
      <p:bldP spid="53250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7608" name="Object 8"/>
          <p:cNvGraphicFramePr>
            <a:graphicFrameLocks noGrp="1" noChangeAspect="1"/>
          </p:cNvGraphicFramePr>
          <p:nvPr>
            <p:ph sz="quarter" idx="2"/>
          </p:nvPr>
        </p:nvGraphicFramePr>
        <p:xfrm>
          <a:off x="1295400" y="1447800"/>
          <a:ext cx="4267200" cy="769938"/>
        </p:xfrm>
        <a:graphic>
          <a:graphicData uri="http://schemas.openxmlformats.org/presentationml/2006/ole">
            <mc:AlternateContent xmlns:mc="http://schemas.openxmlformats.org/markup-compatibility/2006">
              <mc:Choice xmlns:v="urn:schemas-microsoft-com:vml" Requires="v">
                <p:oleObj name="Equation" r:id="rId2" imgW="2323800" imgH="419040" progId="Equation.DSMT4">
                  <p:embed/>
                </p:oleObj>
              </mc:Choice>
              <mc:Fallback>
                <p:oleObj name="Equation" r:id="rId2" imgW="2323800" imgH="419040" progId="Equation.DSMT4">
                  <p:embed/>
                  <p:pic>
                    <p:nvPicPr>
                      <p:cNvPr id="537608"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447800"/>
                        <a:ext cx="4267200" cy="769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7615" name="Object 15"/>
          <p:cNvGraphicFramePr>
            <a:graphicFrameLocks noGrp="1" noChangeAspect="1"/>
          </p:cNvGraphicFramePr>
          <p:nvPr>
            <p:ph sz="quarter" idx="3"/>
          </p:nvPr>
        </p:nvGraphicFramePr>
        <p:xfrm>
          <a:off x="228600" y="2667000"/>
          <a:ext cx="4038600" cy="784225"/>
        </p:xfrm>
        <a:graphic>
          <a:graphicData uri="http://schemas.openxmlformats.org/presentationml/2006/ole">
            <mc:AlternateContent xmlns:mc="http://schemas.openxmlformats.org/markup-compatibility/2006">
              <mc:Choice xmlns:v="urn:schemas-microsoft-com:vml" Requires="v">
                <p:oleObj name="Equation" r:id="rId4" imgW="2222280" imgH="431640" progId="Equation.DSMT4">
                  <p:embed/>
                </p:oleObj>
              </mc:Choice>
              <mc:Fallback>
                <p:oleObj name="Equation" r:id="rId4" imgW="2222280" imgH="431640" progId="Equation.DSMT4">
                  <p:embed/>
                  <p:pic>
                    <p:nvPicPr>
                      <p:cNvPr id="537615"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2667000"/>
                        <a:ext cx="4038600" cy="78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7618" name="Object 18"/>
          <p:cNvGraphicFramePr>
            <a:graphicFrameLocks noGrp="1" noChangeAspect="1"/>
          </p:cNvGraphicFramePr>
          <p:nvPr>
            <p:ph sz="quarter" idx="4"/>
          </p:nvPr>
        </p:nvGraphicFramePr>
        <p:xfrm>
          <a:off x="228600" y="3429000"/>
          <a:ext cx="4038600" cy="727075"/>
        </p:xfrm>
        <a:graphic>
          <a:graphicData uri="http://schemas.openxmlformats.org/presentationml/2006/ole">
            <mc:AlternateContent xmlns:mc="http://schemas.openxmlformats.org/markup-compatibility/2006">
              <mc:Choice xmlns:v="urn:schemas-microsoft-com:vml" Requires="v">
                <p:oleObj name="Equation" r:id="rId6" imgW="2400120" imgH="431640" progId="Equation.DSMT4">
                  <p:embed/>
                </p:oleObj>
              </mc:Choice>
              <mc:Fallback>
                <p:oleObj name="Equation" r:id="rId6" imgW="2400120" imgH="431640" progId="Equation.DSMT4">
                  <p:embed/>
                  <p:pic>
                    <p:nvPicPr>
                      <p:cNvPr id="537618"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 y="3429000"/>
                        <a:ext cx="4038600" cy="727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7606" name="Text Box 6"/>
          <p:cNvSpPr txBox="1">
            <a:spLocks noChangeArrowheads="1"/>
          </p:cNvSpPr>
          <p:nvPr/>
        </p:nvSpPr>
        <p:spPr bwMode="auto">
          <a:xfrm>
            <a:off x="609600" y="304800"/>
            <a:ext cx="7620000" cy="457200"/>
          </a:xfrm>
          <a:prstGeom prst="rect">
            <a:avLst/>
          </a:prstGeom>
          <a:noFill/>
          <a:ln w="9525">
            <a:noFill/>
            <a:miter lim="800000"/>
            <a:headEnd/>
            <a:tailEnd/>
          </a:ln>
        </p:spPr>
        <p:txBody>
          <a:bodyPr>
            <a:spAutoFit/>
          </a:bodyPr>
          <a:lstStyle/>
          <a:p>
            <a:pPr algn="l">
              <a:spcBef>
                <a:spcPct val="50000"/>
              </a:spcBef>
            </a:pPr>
            <a:r>
              <a:rPr lang="en-US" sz="2400" u="sng">
                <a:latin typeface="VNI-Times" pitchFamily="2" charset="0"/>
              </a:rPr>
              <a:t>a/Nhieät löôïng cung caáp cho khoái khí</a:t>
            </a:r>
            <a:r>
              <a:rPr lang="en-US" sz="2400">
                <a:latin typeface="VNI-Times" pitchFamily="2" charset="0"/>
              </a:rPr>
              <a:t> :</a:t>
            </a:r>
          </a:p>
        </p:txBody>
      </p:sp>
      <p:sp>
        <p:nvSpPr>
          <p:cNvPr id="537607" name="Text Box 7"/>
          <p:cNvSpPr txBox="1">
            <a:spLocks noChangeArrowheads="1"/>
          </p:cNvSpPr>
          <p:nvPr/>
        </p:nvSpPr>
        <p:spPr bwMode="auto">
          <a:xfrm>
            <a:off x="990600" y="990600"/>
            <a:ext cx="5257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Phöông trình traïng thaùi vôùi m (kg) khí :</a:t>
            </a:r>
          </a:p>
        </p:txBody>
      </p:sp>
      <p:sp>
        <p:nvSpPr>
          <p:cNvPr id="537612" name="Line 12"/>
          <p:cNvSpPr>
            <a:spLocks noChangeShapeType="1"/>
          </p:cNvSpPr>
          <p:nvPr/>
        </p:nvSpPr>
        <p:spPr bwMode="auto">
          <a:xfrm>
            <a:off x="457200" y="1828800"/>
            <a:ext cx="609600" cy="0"/>
          </a:xfrm>
          <a:prstGeom prst="line">
            <a:avLst/>
          </a:prstGeom>
          <a:noFill/>
          <a:ln w="9525">
            <a:solidFill>
              <a:schemeClr val="tx1"/>
            </a:solidFill>
            <a:round/>
            <a:headEnd/>
            <a:tailEnd type="triangle" w="med" len="med"/>
          </a:ln>
        </p:spPr>
        <p:txBody>
          <a:bodyPr/>
          <a:lstStyle/>
          <a:p>
            <a:endParaRPr lang="en-US"/>
          </a:p>
        </p:txBody>
      </p:sp>
      <p:sp>
        <p:nvSpPr>
          <p:cNvPr id="537613" name="Line 13"/>
          <p:cNvSpPr>
            <a:spLocks noChangeShapeType="1"/>
          </p:cNvSpPr>
          <p:nvPr/>
        </p:nvSpPr>
        <p:spPr bwMode="auto">
          <a:xfrm>
            <a:off x="457200" y="2362200"/>
            <a:ext cx="609600" cy="0"/>
          </a:xfrm>
          <a:prstGeom prst="line">
            <a:avLst/>
          </a:prstGeom>
          <a:noFill/>
          <a:ln w="9525">
            <a:solidFill>
              <a:schemeClr val="tx1"/>
            </a:solidFill>
            <a:round/>
            <a:headEnd/>
            <a:tailEnd type="triangle" w="med" len="med"/>
          </a:ln>
        </p:spPr>
        <p:txBody>
          <a:bodyPr/>
          <a:lstStyle/>
          <a:p>
            <a:endParaRPr lang="en-US"/>
          </a:p>
        </p:txBody>
      </p:sp>
      <p:sp>
        <p:nvSpPr>
          <p:cNvPr id="537614" name="Text Box 14"/>
          <p:cNvSpPr txBox="1">
            <a:spLocks noChangeArrowheads="1"/>
          </p:cNvSpPr>
          <p:nvPr/>
        </p:nvSpPr>
        <p:spPr bwMode="auto">
          <a:xfrm>
            <a:off x="1066800" y="2209800"/>
            <a:ext cx="5638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Nhieät löôïng cung caáp cho khoái khí :</a:t>
            </a:r>
          </a:p>
        </p:txBody>
      </p:sp>
      <p:graphicFrame>
        <p:nvGraphicFramePr>
          <p:cNvPr id="537621" name="Object 21"/>
          <p:cNvGraphicFramePr>
            <a:graphicFrameLocks noChangeAspect="1"/>
          </p:cNvGraphicFramePr>
          <p:nvPr/>
        </p:nvGraphicFramePr>
        <p:xfrm>
          <a:off x="4678363" y="3048000"/>
          <a:ext cx="4465637" cy="809625"/>
        </p:xfrm>
        <a:graphic>
          <a:graphicData uri="http://schemas.openxmlformats.org/presentationml/2006/ole">
            <mc:AlternateContent xmlns:mc="http://schemas.openxmlformats.org/markup-compatibility/2006">
              <mc:Choice xmlns:v="urn:schemas-microsoft-com:vml" Requires="v">
                <p:oleObj name="Equation" r:id="rId8" imgW="2311200" imgH="419040" progId="Equation.DSMT4">
                  <p:embed/>
                </p:oleObj>
              </mc:Choice>
              <mc:Fallback>
                <p:oleObj name="Equation" r:id="rId8" imgW="2311200" imgH="419040" progId="Equation.DSMT4">
                  <p:embed/>
                  <p:pic>
                    <p:nvPicPr>
                      <p:cNvPr id="537621" name="Object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78363" y="3048000"/>
                        <a:ext cx="4465637" cy="809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7623" name="Line 23"/>
          <p:cNvSpPr>
            <a:spLocks noChangeShapeType="1"/>
          </p:cNvSpPr>
          <p:nvPr/>
        </p:nvSpPr>
        <p:spPr bwMode="auto">
          <a:xfrm>
            <a:off x="4267200" y="2971800"/>
            <a:ext cx="0" cy="1066800"/>
          </a:xfrm>
          <a:prstGeom prst="line">
            <a:avLst/>
          </a:prstGeom>
          <a:noFill/>
          <a:ln w="9525">
            <a:solidFill>
              <a:schemeClr val="tx1"/>
            </a:solidFill>
            <a:round/>
            <a:headEnd/>
            <a:tailEnd/>
          </a:ln>
        </p:spPr>
        <p:txBody>
          <a:bodyPr/>
          <a:lstStyle/>
          <a:p>
            <a:endParaRPr lang="en-US"/>
          </a:p>
        </p:txBody>
      </p:sp>
      <p:sp>
        <p:nvSpPr>
          <p:cNvPr id="537626" name="Text Box 26"/>
          <p:cNvSpPr txBox="1">
            <a:spLocks noChangeArrowheads="1"/>
          </p:cNvSpPr>
          <p:nvPr/>
        </p:nvSpPr>
        <p:spPr bwMode="auto">
          <a:xfrm>
            <a:off x="533400" y="4114800"/>
            <a:ext cx="4495800" cy="457200"/>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  </a:t>
            </a:r>
            <a:r>
              <a:rPr lang="en-US" sz="2400">
                <a:latin typeface="VNI-Times" pitchFamily="2" charset="0"/>
              </a:rPr>
              <a:t>b/ </a:t>
            </a:r>
            <a:r>
              <a:rPr lang="en-US" sz="2400" u="sng">
                <a:latin typeface="VNI-Times" pitchFamily="2" charset="0"/>
              </a:rPr>
              <a:t>Bieán thieân noäi naêng :</a:t>
            </a:r>
          </a:p>
        </p:txBody>
      </p:sp>
      <p:graphicFrame>
        <p:nvGraphicFramePr>
          <p:cNvPr id="537627" name="Object 27"/>
          <p:cNvGraphicFramePr>
            <a:graphicFrameLocks noGrp="1" noChangeAspect="1"/>
          </p:cNvGraphicFramePr>
          <p:nvPr>
            <p:ph sz="quarter" idx="1"/>
          </p:nvPr>
        </p:nvGraphicFramePr>
        <p:xfrm>
          <a:off x="1119188" y="4579938"/>
          <a:ext cx="7056437" cy="876300"/>
        </p:xfrm>
        <a:graphic>
          <a:graphicData uri="http://schemas.openxmlformats.org/presentationml/2006/ole">
            <mc:AlternateContent xmlns:mc="http://schemas.openxmlformats.org/markup-compatibility/2006">
              <mc:Choice xmlns:v="urn:schemas-microsoft-com:vml" Requires="v">
                <p:oleObj name="Equation" r:id="rId10" imgW="3886200" imgH="482400" progId="Equation.DSMT4">
                  <p:embed/>
                </p:oleObj>
              </mc:Choice>
              <mc:Fallback>
                <p:oleObj name="Equation" r:id="rId10" imgW="3886200" imgH="482400" progId="Equation.DSMT4">
                  <p:embed/>
                  <p:pic>
                    <p:nvPicPr>
                      <p:cNvPr id="537627" name="Object 2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19188" y="4579938"/>
                        <a:ext cx="7056437" cy="87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7630" name="Text Box 30"/>
          <p:cNvSpPr txBox="1">
            <a:spLocks noChangeArrowheads="1"/>
          </p:cNvSpPr>
          <p:nvPr/>
        </p:nvSpPr>
        <p:spPr bwMode="auto">
          <a:xfrm>
            <a:off x="685800" y="5334000"/>
            <a:ext cx="4114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c/ </a:t>
            </a:r>
            <a:r>
              <a:rPr lang="en-US" sz="2400" u="sng">
                <a:latin typeface="VNI-Times" pitchFamily="2" charset="0"/>
              </a:rPr>
              <a:t>Coâng cuûa khoái khí sinh ra</a:t>
            </a:r>
            <a:r>
              <a:rPr lang="en-US" sz="2400">
                <a:latin typeface="VNI-Times" pitchFamily="2" charset="0"/>
              </a:rPr>
              <a:t> :</a:t>
            </a:r>
          </a:p>
        </p:txBody>
      </p:sp>
      <p:sp>
        <p:nvSpPr>
          <p:cNvPr id="537632" name="Text Box 32"/>
          <p:cNvSpPr txBox="1">
            <a:spLocks noChangeArrowheads="1"/>
          </p:cNvSpPr>
          <p:nvPr/>
        </p:nvSpPr>
        <p:spPr bwMode="auto">
          <a:xfrm>
            <a:off x="4648200" y="5410200"/>
            <a:ext cx="35052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Ng/lyù I </a:t>
            </a:r>
            <a:r>
              <a:rPr lang="en-US">
                <a:latin typeface="Times" pitchFamily="18" charset="0"/>
              </a:rPr>
              <a:t>→A = </a:t>
            </a:r>
            <a:r>
              <a:rPr lang="en-US">
                <a:latin typeface="Times" pitchFamily="18" charset="0"/>
                <a:sym typeface="Symbol" pitchFamily="18" charset="2"/>
              </a:rPr>
              <a:t>U - Q</a:t>
            </a:r>
          </a:p>
        </p:txBody>
      </p:sp>
      <p:sp>
        <p:nvSpPr>
          <p:cNvPr id="537633" name="Line 33"/>
          <p:cNvSpPr>
            <a:spLocks noChangeShapeType="1"/>
          </p:cNvSpPr>
          <p:nvPr/>
        </p:nvSpPr>
        <p:spPr bwMode="auto">
          <a:xfrm>
            <a:off x="457200" y="6172200"/>
            <a:ext cx="685800" cy="0"/>
          </a:xfrm>
          <a:prstGeom prst="line">
            <a:avLst/>
          </a:prstGeom>
          <a:noFill/>
          <a:ln w="9525">
            <a:solidFill>
              <a:schemeClr val="tx1"/>
            </a:solidFill>
            <a:round/>
            <a:headEnd/>
            <a:tailEnd type="triangle" w="med" len="med"/>
          </a:ln>
        </p:spPr>
        <p:txBody>
          <a:bodyPr/>
          <a:lstStyle/>
          <a:p>
            <a:endParaRPr lang="en-US"/>
          </a:p>
        </p:txBody>
      </p:sp>
      <p:graphicFrame>
        <p:nvGraphicFramePr>
          <p:cNvPr id="537634" name="Object 34"/>
          <p:cNvGraphicFramePr>
            <a:graphicFrameLocks noChangeAspect="1"/>
          </p:cNvGraphicFramePr>
          <p:nvPr/>
        </p:nvGraphicFramePr>
        <p:xfrm>
          <a:off x="1219200" y="5916613"/>
          <a:ext cx="7061200" cy="560387"/>
        </p:xfrm>
        <a:graphic>
          <a:graphicData uri="http://schemas.openxmlformats.org/presentationml/2006/ole">
            <mc:AlternateContent xmlns:mc="http://schemas.openxmlformats.org/markup-compatibility/2006">
              <mc:Choice xmlns:v="urn:schemas-microsoft-com:vml" Requires="v">
                <p:oleObj name="Equation" r:id="rId12" imgW="3200400" imgH="253800" progId="Equation.DSMT4">
                  <p:embed/>
                </p:oleObj>
              </mc:Choice>
              <mc:Fallback>
                <p:oleObj name="Equation" r:id="rId12" imgW="3200400" imgH="253800" progId="Equation.DSMT4">
                  <p:embed/>
                  <p:pic>
                    <p:nvPicPr>
                      <p:cNvPr id="537634" name="Object 3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19200" y="5916613"/>
                        <a:ext cx="7061200" cy="560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7635" name="Line 35"/>
          <p:cNvSpPr>
            <a:spLocks noChangeShapeType="1"/>
          </p:cNvSpPr>
          <p:nvPr/>
        </p:nvSpPr>
        <p:spPr bwMode="auto">
          <a:xfrm>
            <a:off x="4267200" y="3505200"/>
            <a:ext cx="304800" cy="0"/>
          </a:xfrm>
          <a:prstGeom prst="line">
            <a:avLst/>
          </a:prstGeom>
          <a:noFill/>
          <a:ln w="9525">
            <a:solidFill>
              <a:schemeClr val="tx1"/>
            </a:solidFill>
            <a:round/>
            <a:headEnd/>
            <a:tailEnd type="arrow" w="med" len="med"/>
          </a:ln>
        </p:spPr>
        <p:txBody>
          <a:bodyPr/>
          <a:lstStyle/>
          <a:p>
            <a:endParaRPr lang="en-US"/>
          </a:p>
        </p:txBody>
      </p:sp>
      <p:sp>
        <p:nvSpPr>
          <p:cNvPr id="537636" name="Line 36"/>
          <p:cNvSpPr>
            <a:spLocks noChangeShapeType="1"/>
          </p:cNvSpPr>
          <p:nvPr/>
        </p:nvSpPr>
        <p:spPr bwMode="auto">
          <a:xfrm>
            <a:off x="7772400" y="3657600"/>
            <a:ext cx="1371600" cy="0"/>
          </a:xfrm>
          <a:prstGeom prst="line">
            <a:avLst/>
          </a:prstGeom>
          <a:noFill/>
          <a:ln w="9525">
            <a:solidFill>
              <a:schemeClr val="tx1"/>
            </a:solidFill>
            <a:round/>
            <a:headEnd/>
            <a:tailEnd/>
          </a:ln>
        </p:spPr>
        <p:txBody>
          <a:bodyPr/>
          <a:lstStyle/>
          <a:p>
            <a:endParaRPr lang="en-US"/>
          </a:p>
        </p:txBody>
      </p:sp>
      <p:sp>
        <p:nvSpPr>
          <p:cNvPr id="537637" name="Line 37"/>
          <p:cNvSpPr>
            <a:spLocks noChangeShapeType="1"/>
          </p:cNvSpPr>
          <p:nvPr/>
        </p:nvSpPr>
        <p:spPr bwMode="auto">
          <a:xfrm>
            <a:off x="6705600" y="5181600"/>
            <a:ext cx="1447800" cy="0"/>
          </a:xfrm>
          <a:prstGeom prst="line">
            <a:avLst/>
          </a:prstGeom>
          <a:noFill/>
          <a:ln w="9525">
            <a:solidFill>
              <a:schemeClr val="tx1"/>
            </a:solidFill>
            <a:round/>
            <a:headEnd/>
            <a:tailEnd/>
          </a:ln>
        </p:spPr>
        <p:txBody>
          <a:bodyPr/>
          <a:lstStyle/>
          <a:p>
            <a:endParaRPr lang="en-US"/>
          </a:p>
        </p:txBody>
      </p:sp>
      <p:graphicFrame>
        <p:nvGraphicFramePr>
          <p:cNvPr id="537638" name="Object 38"/>
          <p:cNvGraphicFramePr>
            <a:graphicFrameLocks noChangeAspect="1"/>
          </p:cNvGraphicFramePr>
          <p:nvPr/>
        </p:nvGraphicFramePr>
        <p:xfrm>
          <a:off x="6172200" y="1600200"/>
          <a:ext cx="2971800" cy="374650"/>
        </p:xfrm>
        <a:graphic>
          <a:graphicData uri="http://schemas.openxmlformats.org/presentationml/2006/ole">
            <mc:AlternateContent xmlns:mc="http://schemas.openxmlformats.org/markup-compatibility/2006">
              <mc:Choice xmlns:v="urn:schemas-microsoft-com:vml" Requires="v">
                <p:oleObj name="Equation" r:id="rId14" imgW="1612800" imgH="203040" progId="Equation.DSMT4">
                  <p:embed/>
                </p:oleObj>
              </mc:Choice>
              <mc:Fallback>
                <p:oleObj name="Equation" r:id="rId14" imgW="1612800" imgH="203040" progId="Equation.DSMT4">
                  <p:embed/>
                  <p:pic>
                    <p:nvPicPr>
                      <p:cNvPr id="537638" name="Object 3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72200" y="1600200"/>
                        <a:ext cx="2971800"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7639" name="Line 39"/>
          <p:cNvSpPr>
            <a:spLocks noChangeShapeType="1"/>
          </p:cNvSpPr>
          <p:nvPr/>
        </p:nvSpPr>
        <p:spPr bwMode="auto">
          <a:xfrm>
            <a:off x="5562600" y="1828800"/>
            <a:ext cx="609600" cy="0"/>
          </a:xfrm>
          <a:prstGeom prst="line">
            <a:avLst/>
          </a:prstGeom>
          <a:noFill/>
          <a:ln w="9525">
            <a:solidFill>
              <a:schemeClr val="tx1"/>
            </a:solidFill>
            <a:round/>
            <a:headEnd/>
            <a:tailEnd type="arrow" w="med" len="med"/>
          </a:ln>
        </p:spPr>
        <p:txBody>
          <a:bodyPr/>
          <a:lstStyle/>
          <a:p>
            <a:endParaRPr lang="en-US"/>
          </a:p>
        </p:txBody>
      </p:sp>
      <p:sp>
        <p:nvSpPr>
          <p:cNvPr id="537640" name="Line 40"/>
          <p:cNvSpPr>
            <a:spLocks noChangeShapeType="1"/>
          </p:cNvSpPr>
          <p:nvPr/>
        </p:nvSpPr>
        <p:spPr bwMode="auto">
          <a:xfrm>
            <a:off x="6553200" y="6400800"/>
            <a:ext cx="1676400" cy="0"/>
          </a:xfrm>
          <a:prstGeom prst="line">
            <a:avLst/>
          </a:pr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7606"/>
                                        </p:tgtEl>
                                        <p:attrNameLst>
                                          <p:attrName>style.visibility</p:attrName>
                                        </p:attrNameLst>
                                      </p:cBhvr>
                                      <p:to>
                                        <p:strVal val="visible"/>
                                      </p:to>
                                    </p:set>
                                    <p:animEffect transition="in" filter="blinds(horizontal)">
                                      <p:cBhvr>
                                        <p:cTn id="7" dur="500"/>
                                        <p:tgtEl>
                                          <p:spTgt spid="53760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37607"/>
                                        </p:tgtEl>
                                        <p:attrNameLst>
                                          <p:attrName>style.visibility</p:attrName>
                                        </p:attrNameLst>
                                      </p:cBhvr>
                                      <p:to>
                                        <p:strVal val="visible"/>
                                      </p:to>
                                    </p:set>
                                    <p:animEffect transition="in" filter="checkerboard(across)">
                                      <p:cBhvr>
                                        <p:cTn id="12" dur="500"/>
                                        <p:tgtEl>
                                          <p:spTgt spid="537607"/>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537612"/>
                                        </p:tgtEl>
                                        <p:attrNameLst>
                                          <p:attrName>style.visibility</p:attrName>
                                        </p:attrNameLst>
                                      </p:cBhvr>
                                      <p:to>
                                        <p:strVal val="visible"/>
                                      </p:to>
                                    </p:set>
                                    <p:animEffect transition="in" filter="checkerboard(across)">
                                      <p:cBhvr>
                                        <p:cTn id="15" dur="500"/>
                                        <p:tgtEl>
                                          <p:spTgt spid="537612"/>
                                        </p:tgtEl>
                                      </p:cBhvr>
                                    </p:animEffect>
                                  </p:childTnLst>
                                </p:cTn>
                              </p:par>
                              <p:par>
                                <p:cTn id="16" presetID="5" presetClass="entr" presetSubtype="10" fill="hold" nodeType="withEffect">
                                  <p:stCondLst>
                                    <p:cond delay="0"/>
                                  </p:stCondLst>
                                  <p:childTnLst>
                                    <p:set>
                                      <p:cBhvr>
                                        <p:cTn id="17" dur="1" fill="hold">
                                          <p:stCondLst>
                                            <p:cond delay="0"/>
                                          </p:stCondLst>
                                        </p:cTn>
                                        <p:tgtEl>
                                          <p:spTgt spid="537608"/>
                                        </p:tgtEl>
                                        <p:attrNameLst>
                                          <p:attrName>style.visibility</p:attrName>
                                        </p:attrNameLst>
                                      </p:cBhvr>
                                      <p:to>
                                        <p:strVal val="visible"/>
                                      </p:to>
                                    </p:set>
                                    <p:animEffect transition="in" filter="checkerboard(across)">
                                      <p:cBhvr>
                                        <p:cTn id="18" dur="500"/>
                                        <p:tgtEl>
                                          <p:spTgt spid="53760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37639"/>
                                        </p:tgtEl>
                                        <p:attrNameLst>
                                          <p:attrName>style.visibility</p:attrName>
                                        </p:attrNameLst>
                                      </p:cBhvr>
                                      <p:to>
                                        <p:strVal val="visible"/>
                                      </p:to>
                                    </p:set>
                                    <p:animEffect transition="in" filter="blinds(horizontal)">
                                      <p:cBhvr>
                                        <p:cTn id="23" dur="500"/>
                                        <p:tgtEl>
                                          <p:spTgt spid="537639"/>
                                        </p:tgtEl>
                                      </p:cBhvr>
                                    </p:animEffect>
                                  </p:childTnLst>
                                </p:cTn>
                              </p:par>
                              <p:par>
                                <p:cTn id="24" presetID="3" presetClass="entr" presetSubtype="10" fill="hold" nodeType="withEffect">
                                  <p:stCondLst>
                                    <p:cond delay="0"/>
                                  </p:stCondLst>
                                  <p:childTnLst>
                                    <p:set>
                                      <p:cBhvr>
                                        <p:cTn id="25" dur="1" fill="hold">
                                          <p:stCondLst>
                                            <p:cond delay="0"/>
                                          </p:stCondLst>
                                        </p:cTn>
                                        <p:tgtEl>
                                          <p:spTgt spid="537638"/>
                                        </p:tgtEl>
                                        <p:attrNameLst>
                                          <p:attrName>style.visibility</p:attrName>
                                        </p:attrNameLst>
                                      </p:cBhvr>
                                      <p:to>
                                        <p:strVal val="visible"/>
                                      </p:to>
                                    </p:set>
                                    <p:animEffect transition="in" filter="blinds(horizontal)">
                                      <p:cBhvr>
                                        <p:cTn id="26" dur="500"/>
                                        <p:tgtEl>
                                          <p:spTgt spid="537638"/>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537613"/>
                                        </p:tgtEl>
                                        <p:attrNameLst>
                                          <p:attrName>style.visibility</p:attrName>
                                        </p:attrNameLst>
                                      </p:cBhvr>
                                      <p:to>
                                        <p:strVal val="visible"/>
                                      </p:to>
                                    </p:set>
                                    <p:animEffect transition="in" filter="checkerboard(across)">
                                      <p:cBhvr>
                                        <p:cTn id="31" dur="500"/>
                                        <p:tgtEl>
                                          <p:spTgt spid="537613"/>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537614"/>
                                        </p:tgtEl>
                                        <p:attrNameLst>
                                          <p:attrName>style.visibility</p:attrName>
                                        </p:attrNameLst>
                                      </p:cBhvr>
                                      <p:to>
                                        <p:strVal val="visible"/>
                                      </p:to>
                                    </p:set>
                                    <p:animEffect transition="in" filter="checkerboard(across)">
                                      <p:cBhvr>
                                        <p:cTn id="34" dur="500"/>
                                        <p:tgtEl>
                                          <p:spTgt spid="537614"/>
                                        </p:tgtEl>
                                      </p:cBhvr>
                                    </p:animEffect>
                                  </p:childTnLst>
                                </p:cTn>
                              </p:par>
                              <p:par>
                                <p:cTn id="35" presetID="5" presetClass="entr" presetSubtype="10" fill="hold" nodeType="withEffect">
                                  <p:stCondLst>
                                    <p:cond delay="0"/>
                                  </p:stCondLst>
                                  <p:childTnLst>
                                    <p:set>
                                      <p:cBhvr>
                                        <p:cTn id="36" dur="1" fill="hold">
                                          <p:stCondLst>
                                            <p:cond delay="0"/>
                                          </p:stCondLst>
                                        </p:cTn>
                                        <p:tgtEl>
                                          <p:spTgt spid="537615"/>
                                        </p:tgtEl>
                                        <p:attrNameLst>
                                          <p:attrName>style.visibility</p:attrName>
                                        </p:attrNameLst>
                                      </p:cBhvr>
                                      <p:to>
                                        <p:strVal val="visible"/>
                                      </p:to>
                                    </p:set>
                                    <p:animEffect transition="in" filter="checkerboard(across)">
                                      <p:cBhvr>
                                        <p:cTn id="37" dur="500"/>
                                        <p:tgtEl>
                                          <p:spTgt spid="53761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37618"/>
                                        </p:tgtEl>
                                        <p:attrNameLst>
                                          <p:attrName>style.visibility</p:attrName>
                                        </p:attrNameLst>
                                      </p:cBhvr>
                                      <p:to>
                                        <p:strVal val="visible"/>
                                      </p:to>
                                    </p:set>
                                    <p:animEffect transition="in" filter="blinds(horizontal)">
                                      <p:cBhvr>
                                        <p:cTn id="42" dur="500"/>
                                        <p:tgtEl>
                                          <p:spTgt spid="537618"/>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537623"/>
                                        </p:tgtEl>
                                        <p:attrNameLst>
                                          <p:attrName>style.visibility</p:attrName>
                                        </p:attrNameLst>
                                      </p:cBhvr>
                                      <p:to>
                                        <p:strVal val="visible"/>
                                      </p:to>
                                    </p:set>
                                    <p:animEffect transition="in" filter="blinds(horizontal)">
                                      <p:cBhvr>
                                        <p:cTn id="45" dur="500"/>
                                        <p:tgtEl>
                                          <p:spTgt spid="537623"/>
                                        </p:tgtEl>
                                      </p:cBhvr>
                                    </p:animEffect>
                                  </p:childTnLst>
                                </p:cTn>
                              </p:par>
                              <p:par>
                                <p:cTn id="46" presetID="3" presetClass="entr" presetSubtype="10" fill="hold" nodeType="withEffect">
                                  <p:stCondLst>
                                    <p:cond delay="0"/>
                                  </p:stCondLst>
                                  <p:childTnLst>
                                    <p:set>
                                      <p:cBhvr>
                                        <p:cTn id="47" dur="1" fill="hold">
                                          <p:stCondLst>
                                            <p:cond delay="0"/>
                                          </p:stCondLst>
                                        </p:cTn>
                                        <p:tgtEl>
                                          <p:spTgt spid="537621"/>
                                        </p:tgtEl>
                                        <p:attrNameLst>
                                          <p:attrName>style.visibility</p:attrName>
                                        </p:attrNameLst>
                                      </p:cBhvr>
                                      <p:to>
                                        <p:strVal val="visible"/>
                                      </p:to>
                                    </p:set>
                                    <p:animEffect transition="in" filter="blinds(horizontal)">
                                      <p:cBhvr>
                                        <p:cTn id="48" dur="500"/>
                                        <p:tgtEl>
                                          <p:spTgt spid="537621"/>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537635"/>
                                        </p:tgtEl>
                                        <p:attrNameLst>
                                          <p:attrName>style.visibility</p:attrName>
                                        </p:attrNameLst>
                                      </p:cBhvr>
                                      <p:to>
                                        <p:strVal val="visible"/>
                                      </p:to>
                                    </p:set>
                                    <p:animEffect transition="in" filter="blinds(horizontal)">
                                      <p:cBhvr>
                                        <p:cTn id="53" dur="500"/>
                                        <p:tgtEl>
                                          <p:spTgt spid="537635"/>
                                        </p:tgtEl>
                                      </p:cBhvr>
                                    </p:animEffect>
                                  </p:childTnLst>
                                </p:cTn>
                              </p:par>
                            </p:childTnLst>
                          </p:cTn>
                        </p:par>
                      </p:childTnLst>
                    </p:cTn>
                  </p:par>
                  <p:par>
                    <p:cTn id="54" fill="hold">
                      <p:stCondLst>
                        <p:cond delay="indefinite"/>
                      </p:stCondLst>
                      <p:childTnLst>
                        <p:par>
                          <p:cTn id="55" fill="hold">
                            <p:stCondLst>
                              <p:cond delay="0"/>
                            </p:stCondLst>
                            <p:childTnLst>
                              <p:par>
                                <p:cTn id="56" presetID="6" presetClass="entr" presetSubtype="16" fill="hold" grpId="0" nodeType="clickEffect">
                                  <p:stCondLst>
                                    <p:cond delay="0"/>
                                  </p:stCondLst>
                                  <p:childTnLst>
                                    <p:set>
                                      <p:cBhvr>
                                        <p:cTn id="57" dur="1" fill="hold">
                                          <p:stCondLst>
                                            <p:cond delay="0"/>
                                          </p:stCondLst>
                                        </p:cTn>
                                        <p:tgtEl>
                                          <p:spTgt spid="537626"/>
                                        </p:tgtEl>
                                        <p:attrNameLst>
                                          <p:attrName>style.visibility</p:attrName>
                                        </p:attrNameLst>
                                      </p:cBhvr>
                                      <p:to>
                                        <p:strVal val="visible"/>
                                      </p:to>
                                    </p:set>
                                    <p:animEffect transition="in" filter="circle(in)">
                                      <p:cBhvr>
                                        <p:cTn id="58" dur="2000"/>
                                        <p:tgtEl>
                                          <p:spTgt spid="537626"/>
                                        </p:tgtEl>
                                      </p:cBhvr>
                                    </p:animEffect>
                                  </p:childTnLst>
                                </p:cTn>
                              </p:par>
                              <p:par>
                                <p:cTn id="59" presetID="6" presetClass="entr" presetSubtype="16" fill="hold" nodeType="withEffect">
                                  <p:stCondLst>
                                    <p:cond delay="0"/>
                                  </p:stCondLst>
                                  <p:childTnLst>
                                    <p:set>
                                      <p:cBhvr>
                                        <p:cTn id="60" dur="1" fill="hold">
                                          <p:stCondLst>
                                            <p:cond delay="0"/>
                                          </p:stCondLst>
                                        </p:cTn>
                                        <p:tgtEl>
                                          <p:spTgt spid="537627"/>
                                        </p:tgtEl>
                                        <p:attrNameLst>
                                          <p:attrName>style.visibility</p:attrName>
                                        </p:attrNameLst>
                                      </p:cBhvr>
                                      <p:to>
                                        <p:strVal val="visible"/>
                                      </p:to>
                                    </p:set>
                                    <p:animEffect transition="in" filter="circle(in)">
                                      <p:cBhvr>
                                        <p:cTn id="61" dur="2000"/>
                                        <p:tgtEl>
                                          <p:spTgt spid="537627"/>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537630"/>
                                        </p:tgtEl>
                                        <p:attrNameLst>
                                          <p:attrName>style.visibility</p:attrName>
                                        </p:attrNameLst>
                                      </p:cBhvr>
                                      <p:to>
                                        <p:strVal val="visible"/>
                                      </p:to>
                                    </p:set>
                                    <p:animEffect transition="in" filter="blinds(horizontal)">
                                      <p:cBhvr>
                                        <p:cTn id="66" dur="500"/>
                                        <p:tgtEl>
                                          <p:spTgt spid="537630"/>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537632"/>
                                        </p:tgtEl>
                                        <p:attrNameLst>
                                          <p:attrName>style.visibility</p:attrName>
                                        </p:attrNameLst>
                                      </p:cBhvr>
                                      <p:to>
                                        <p:strVal val="visible"/>
                                      </p:to>
                                    </p:set>
                                    <p:animEffect transition="in" filter="blinds(horizontal)">
                                      <p:cBhvr>
                                        <p:cTn id="69" dur="500"/>
                                        <p:tgtEl>
                                          <p:spTgt spid="537632"/>
                                        </p:tgtEl>
                                      </p:cBhvr>
                                    </p:animEffect>
                                  </p:childTnLst>
                                </p:cTn>
                              </p:par>
                            </p:childTnLst>
                          </p:cTn>
                        </p:par>
                      </p:childTnLst>
                    </p:cTn>
                  </p:par>
                  <p:par>
                    <p:cTn id="70" fill="hold">
                      <p:stCondLst>
                        <p:cond delay="indefinite"/>
                      </p:stCondLst>
                      <p:childTnLst>
                        <p:par>
                          <p:cTn id="71" fill="hold">
                            <p:stCondLst>
                              <p:cond delay="0"/>
                            </p:stCondLst>
                            <p:childTnLst>
                              <p:par>
                                <p:cTn id="72" presetID="5" presetClass="entr" presetSubtype="10" fill="hold" grpId="0" nodeType="clickEffect">
                                  <p:stCondLst>
                                    <p:cond delay="0"/>
                                  </p:stCondLst>
                                  <p:childTnLst>
                                    <p:set>
                                      <p:cBhvr>
                                        <p:cTn id="73" dur="1" fill="hold">
                                          <p:stCondLst>
                                            <p:cond delay="0"/>
                                          </p:stCondLst>
                                        </p:cTn>
                                        <p:tgtEl>
                                          <p:spTgt spid="537633"/>
                                        </p:tgtEl>
                                        <p:attrNameLst>
                                          <p:attrName>style.visibility</p:attrName>
                                        </p:attrNameLst>
                                      </p:cBhvr>
                                      <p:to>
                                        <p:strVal val="visible"/>
                                      </p:to>
                                    </p:set>
                                    <p:animEffect transition="in" filter="checkerboard(across)">
                                      <p:cBhvr>
                                        <p:cTn id="74" dur="500"/>
                                        <p:tgtEl>
                                          <p:spTgt spid="537633"/>
                                        </p:tgtEl>
                                      </p:cBhvr>
                                    </p:animEffect>
                                  </p:childTnLst>
                                </p:cTn>
                              </p:par>
                              <p:par>
                                <p:cTn id="75" presetID="5" presetClass="entr" presetSubtype="10" fill="hold" nodeType="withEffect">
                                  <p:stCondLst>
                                    <p:cond delay="0"/>
                                  </p:stCondLst>
                                  <p:childTnLst>
                                    <p:set>
                                      <p:cBhvr>
                                        <p:cTn id="76" dur="1" fill="hold">
                                          <p:stCondLst>
                                            <p:cond delay="0"/>
                                          </p:stCondLst>
                                        </p:cTn>
                                        <p:tgtEl>
                                          <p:spTgt spid="537634"/>
                                        </p:tgtEl>
                                        <p:attrNameLst>
                                          <p:attrName>style.visibility</p:attrName>
                                        </p:attrNameLst>
                                      </p:cBhvr>
                                      <p:to>
                                        <p:strVal val="visible"/>
                                      </p:to>
                                    </p:set>
                                    <p:animEffect transition="in" filter="checkerboard(across)">
                                      <p:cBhvr>
                                        <p:cTn id="77" dur="500"/>
                                        <p:tgtEl>
                                          <p:spTgt spid="537634"/>
                                        </p:tgtEl>
                                      </p:cBhvr>
                                    </p:animEffect>
                                  </p:childTnLst>
                                </p:cTn>
                              </p:par>
                            </p:childTnLst>
                          </p:cTn>
                        </p:par>
                      </p:childTnLst>
                    </p:cTn>
                  </p:par>
                  <p:par>
                    <p:cTn id="78" fill="hold">
                      <p:stCondLst>
                        <p:cond delay="indefinite"/>
                      </p:stCondLst>
                      <p:childTnLst>
                        <p:par>
                          <p:cTn id="79" fill="hold">
                            <p:stCondLst>
                              <p:cond delay="0"/>
                            </p:stCondLst>
                            <p:childTnLst>
                              <p:par>
                                <p:cTn id="80" presetID="6" presetClass="entr" presetSubtype="16" fill="hold" grpId="0" nodeType="clickEffect">
                                  <p:stCondLst>
                                    <p:cond delay="0"/>
                                  </p:stCondLst>
                                  <p:childTnLst>
                                    <p:set>
                                      <p:cBhvr>
                                        <p:cTn id="81" dur="1" fill="hold">
                                          <p:stCondLst>
                                            <p:cond delay="0"/>
                                          </p:stCondLst>
                                        </p:cTn>
                                        <p:tgtEl>
                                          <p:spTgt spid="537636"/>
                                        </p:tgtEl>
                                        <p:attrNameLst>
                                          <p:attrName>style.visibility</p:attrName>
                                        </p:attrNameLst>
                                      </p:cBhvr>
                                      <p:to>
                                        <p:strVal val="visible"/>
                                      </p:to>
                                    </p:set>
                                    <p:animEffect transition="in" filter="circle(in)">
                                      <p:cBhvr>
                                        <p:cTn id="82" dur="2000"/>
                                        <p:tgtEl>
                                          <p:spTgt spid="537636"/>
                                        </p:tgtEl>
                                      </p:cBhvr>
                                    </p:animEffect>
                                  </p:childTnLst>
                                </p:cTn>
                              </p:par>
                              <p:par>
                                <p:cTn id="83" presetID="6" presetClass="entr" presetSubtype="16" fill="hold" grpId="0" nodeType="withEffect">
                                  <p:stCondLst>
                                    <p:cond delay="0"/>
                                  </p:stCondLst>
                                  <p:childTnLst>
                                    <p:set>
                                      <p:cBhvr>
                                        <p:cTn id="84" dur="1" fill="hold">
                                          <p:stCondLst>
                                            <p:cond delay="0"/>
                                          </p:stCondLst>
                                        </p:cTn>
                                        <p:tgtEl>
                                          <p:spTgt spid="537637"/>
                                        </p:tgtEl>
                                        <p:attrNameLst>
                                          <p:attrName>style.visibility</p:attrName>
                                        </p:attrNameLst>
                                      </p:cBhvr>
                                      <p:to>
                                        <p:strVal val="visible"/>
                                      </p:to>
                                    </p:set>
                                    <p:animEffect transition="in" filter="circle(in)">
                                      <p:cBhvr>
                                        <p:cTn id="85" dur="2000"/>
                                        <p:tgtEl>
                                          <p:spTgt spid="537637"/>
                                        </p:tgtEl>
                                      </p:cBhvr>
                                    </p:animEffect>
                                  </p:childTnLst>
                                </p:cTn>
                              </p:par>
                              <p:par>
                                <p:cTn id="86" presetID="6" presetClass="entr" presetSubtype="16" fill="hold" grpId="0" nodeType="withEffect">
                                  <p:stCondLst>
                                    <p:cond delay="0"/>
                                  </p:stCondLst>
                                  <p:childTnLst>
                                    <p:set>
                                      <p:cBhvr>
                                        <p:cTn id="87" dur="1" fill="hold">
                                          <p:stCondLst>
                                            <p:cond delay="0"/>
                                          </p:stCondLst>
                                        </p:cTn>
                                        <p:tgtEl>
                                          <p:spTgt spid="537640"/>
                                        </p:tgtEl>
                                        <p:attrNameLst>
                                          <p:attrName>style.visibility</p:attrName>
                                        </p:attrNameLst>
                                      </p:cBhvr>
                                      <p:to>
                                        <p:strVal val="visible"/>
                                      </p:to>
                                    </p:set>
                                    <p:animEffect transition="in" filter="circle(in)">
                                      <p:cBhvr>
                                        <p:cTn id="88" dur="2000"/>
                                        <p:tgtEl>
                                          <p:spTgt spid="5376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606" grpId="0"/>
      <p:bldP spid="537607" grpId="0"/>
      <p:bldP spid="537612" grpId="0" animBg="1"/>
      <p:bldP spid="537613" grpId="0" animBg="1"/>
      <p:bldP spid="537614" grpId="0"/>
      <p:bldP spid="537623" grpId="0" animBg="1"/>
      <p:bldP spid="537626" grpId="0"/>
      <p:bldP spid="537630" grpId="0"/>
      <p:bldP spid="537632" grpId="0"/>
      <p:bldP spid="537633" grpId="0" animBg="1"/>
      <p:bldP spid="537635" grpId="0" animBg="1"/>
      <p:bldP spid="537636" grpId="0" animBg="1"/>
      <p:bldP spid="537637" grpId="0" animBg="1"/>
      <p:bldP spid="537639" grpId="0" animBg="1"/>
      <p:bldP spid="53764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4" name="Text Box 4"/>
          <p:cNvSpPr txBox="1">
            <a:spLocks noChangeArrowheads="1"/>
          </p:cNvSpPr>
          <p:nvPr/>
        </p:nvSpPr>
        <p:spPr bwMode="auto">
          <a:xfrm>
            <a:off x="304800" y="304800"/>
            <a:ext cx="2438400" cy="457200"/>
          </a:xfrm>
          <a:prstGeom prst="rect">
            <a:avLst/>
          </a:prstGeom>
          <a:noFill/>
          <a:ln w="9525">
            <a:noFill/>
            <a:miter lim="800000"/>
            <a:headEnd/>
            <a:tailEnd/>
          </a:ln>
        </p:spPr>
        <p:txBody>
          <a:bodyPr>
            <a:spAutoFit/>
          </a:bodyPr>
          <a:lstStyle/>
          <a:p>
            <a:pPr algn="l">
              <a:spcBef>
                <a:spcPct val="50000"/>
              </a:spcBef>
            </a:pPr>
            <a:r>
              <a:rPr lang="en-US" sz="2400" u="sng">
                <a:latin typeface="VNI-Times" pitchFamily="2" charset="0"/>
              </a:rPr>
              <a:t>Ví duï (4.4) :</a:t>
            </a:r>
          </a:p>
        </p:txBody>
      </p:sp>
      <p:sp>
        <p:nvSpPr>
          <p:cNvPr id="542725" name="Text Box 5"/>
          <p:cNvSpPr txBox="1">
            <a:spLocks noChangeArrowheads="1"/>
          </p:cNvSpPr>
          <p:nvPr/>
        </p:nvSpPr>
        <p:spPr bwMode="auto">
          <a:xfrm>
            <a:off x="2133600" y="579438"/>
            <a:ext cx="6248400" cy="1096962"/>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Ngöôøi ta daõn ñoïan nhieät khoâng khí sao cho theå tích khoái khí taêng gaáp ñoâi.Tính nhieät ñoä cuoái cuûa quaù trình.Bieát nhieät ñoä ban ñaàu laø 0</a:t>
            </a:r>
            <a:r>
              <a:rPr lang="en-US" sz="2200" baseline="-25000">
                <a:latin typeface="VNI-Times" pitchFamily="2" charset="0"/>
              </a:rPr>
              <a:t>0 </a:t>
            </a:r>
            <a:r>
              <a:rPr lang="en-US" sz="2200">
                <a:latin typeface="VNI-Times" pitchFamily="2" charset="0"/>
              </a:rPr>
              <a:t>C.</a:t>
            </a:r>
          </a:p>
        </p:txBody>
      </p:sp>
      <p:sp>
        <p:nvSpPr>
          <p:cNvPr id="168973" name="Text Box 6"/>
          <p:cNvSpPr txBox="1">
            <a:spLocks noChangeArrowheads="1"/>
          </p:cNvSpPr>
          <p:nvPr/>
        </p:nvSpPr>
        <p:spPr bwMode="auto">
          <a:xfrm>
            <a:off x="2193925" y="5646738"/>
            <a:ext cx="184150" cy="396875"/>
          </a:xfrm>
          <a:prstGeom prst="rect">
            <a:avLst/>
          </a:prstGeom>
          <a:noFill/>
          <a:ln w="9525">
            <a:noFill/>
            <a:miter lim="800000"/>
            <a:headEnd/>
            <a:tailEnd/>
          </a:ln>
        </p:spPr>
        <p:txBody>
          <a:bodyPr wrap="none">
            <a:spAutoFit/>
          </a:bodyPr>
          <a:lstStyle/>
          <a:p>
            <a:pPr algn="l"/>
            <a:endParaRPr lang="en-US">
              <a:latin typeface="VNI-Times" pitchFamily="2" charset="0"/>
            </a:endParaRPr>
          </a:p>
        </p:txBody>
      </p:sp>
      <p:graphicFrame>
        <p:nvGraphicFramePr>
          <p:cNvPr id="542727" name="Object 7"/>
          <p:cNvGraphicFramePr>
            <a:graphicFrameLocks noGrp="1" noChangeAspect="1"/>
          </p:cNvGraphicFramePr>
          <p:nvPr>
            <p:ph sz="quarter" idx="1"/>
          </p:nvPr>
        </p:nvGraphicFramePr>
        <p:xfrm>
          <a:off x="1143000" y="1816100"/>
          <a:ext cx="1066800" cy="468313"/>
        </p:xfrm>
        <a:graphic>
          <a:graphicData uri="http://schemas.openxmlformats.org/presentationml/2006/ole">
            <mc:AlternateContent xmlns:mc="http://schemas.openxmlformats.org/markup-compatibility/2006">
              <mc:Choice xmlns:v="urn:schemas-microsoft-com:vml" Requires="v">
                <p:oleObj name="Equation" r:id="rId2" imgW="520560" imgH="228600" progId="Equation.DSMT4">
                  <p:embed/>
                </p:oleObj>
              </mc:Choice>
              <mc:Fallback>
                <p:oleObj name="Equation" r:id="rId2" imgW="520560" imgH="228600" progId="Equation.DSMT4">
                  <p:embed/>
                  <p:pic>
                    <p:nvPicPr>
                      <p:cNvPr id="542727"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816100"/>
                        <a:ext cx="1066800"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729" name="Object 9"/>
          <p:cNvGraphicFramePr>
            <a:graphicFrameLocks noGrp="1" noChangeAspect="1"/>
          </p:cNvGraphicFramePr>
          <p:nvPr>
            <p:ph sz="quarter" idx="2"/>
          </p:nvPr>
        </p:nvGraphicFramePr>
        <p:xfrm>
          <a:off x="914400" y="2273300"/>
          <a:ext cx="1524000" cy="508000"/>
        </p:xfrm>
        <a:graphic>
          <a:graphicData uri="http://schemas.openxmlformats.org/presentationml/2006/ole">
            <mc:AlternateContent xmlns:mc="http://schemas.openxmlformats.org/markup-compatibility/2006">
              <mc:Choice xmlns:v="urn:schemas-microsoft-com:vml" Requires="v">
                <p:oleObj name="Equation" r:id="rId4" imgW="723600" imgH="241200" progId="Equation.DSMT4">
                  <p:embed/>
                </p:oleObj>
              </mc:Choice>
              <mc:Fallback>
                <p:oleObj name="Equation" r:id="rId4" imgW="723600" imgH="241200" progId="Equation.DSMT4">
                  <p:embed/>
                  <p:pic>
                    <p:nvPicPr>
                      <p:cNvPr id="542729"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2273300"/>
                        <a:ext cx="15240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732" name="Object 12"/>
          <p:cNvGraphicFramePr>
            <a:graphicFrameLocks noGrp="1" noChangeAspect="1"/>
          </p:cNvGraphicFramePr>
          <p:nvPr>
            <p:ph sz="quarter" idx="3"/>
          </p:nvPr>
        </p:nvGraphicFramePr>
        <p:xfrm>
          <a:off x="2743200" y="1968500"/>
          <a:ext cx="1060450" cy="657225"/>
        </p:xfrm>
        <a:graphic>
          <a:graphicData uri="http://schemas.openxmlformats.org/presentationml/2006/ole">
            <mc:AlternateContent xmlns:mc="http://schemas.openxmlformats.org/markup-compatibility/2006">
              <mc:Choice xmlns:v="urn:schemas-microsoft-com:vml" Requires="v">
                <p:oleObj name="Equation" r:id="rId6" imgW="368280" imgH="228600" progId="Equation.DSMT4">
                  <p:embed/>
                </p:oleObj>
              </mc:Choice>
              <mc:Fallback>
                <p:oleObj name="Equation" r:id="rId6" imgW="368280" imgH="228600" progId="Equation.DSMT4">
                  <p:embed/>
                  <p:pic>
                    <p:nvPicPr>
                      <p:cNvPr id="542732"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3200" y="1968500"/>
                        <a:ext cx="1060450" cy="657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2735" name="Line 15"/>
          <p:cNvSpPr>
            <a:spLocks noChangeShapeType="1"/>
          </p:cNvSpPr>
          <p:nvPr/>
        </p:nvSpPr>
        <p:spPr bwMode="auto">
          <a:xfrm>
            <a:off x="2589213" y="1892300"/>
            <a:ext cx="0" cy="762000"/>
          </a:xfrm>
          <a:prstGeom prst="line">
            <a:avLst/>
          </a:prstGeom>
          <a:noFill/>
          <a:ln w="9525">
            <a:solidFill>
              <a:schemeClr val="tx1"/>
            </a:solidFill>
            <a:round/>
            <a:headEnd/>
            <a:tailEnd/>
          </a:ln>
        </p:spPr>
        <p:txBody>
          <a:bodyPr/>
          <a:lstStyle/>
          <a:p>
            <a:endParaRPr lang="en-US"/>
          </a:p>
        </p:txBody>
      </p:sp>
      <p:sp>
        <p:nvSpPr>
          <p:cNvPr id="542736" name="AutoShape 16"/>
          <p:cNvSpPr>
            <a:spLocks noChangeArrowheads="1"/>
          </p:cNvSpPr>
          <p:nvPr/>
        </p:nvSpPr>
        <p:spPr bwMode="auto">
          <a:xfrm>
            <a:off x="457200" y="2044700"/>
            <a:ext cx="381000" cy="76200"/>
          </a:xfrm>
          <a:prstGeom prst="rightArrow">
            <a:avLst>
              <a:gd name="adj1" fmla="val 50000"/>
              <a:gd name="adj2" fmla="val 125000"/>
            </a:avLst>
          </a:prstGeom>
          <a:solidFill>
            <a:schemeClr val="accent1"/>
          </a:solidFill>
          <a:ln w="9525">
            <a:solidFill>
              <a:schemeClr val="tx1"/>
            </a:solidFill>
            <a:miter lim="800000"/>
            <a:headEnd/>
            <a:tailEnd/>
          </a:ln>
        </p:spPr>
        <p:txBody>
          <a:bodyPr wrap="none" anchor="ctr"/>
          <a:lstStyle/>
          <a:p>
            <a:endParaRPr lang="en-US"/>
          </a:p>
        </p:txBody>
      </p:sp>
      <p:graphicFrame>
        <p:nvGraphicFramePr>
          <p:cNvPr id="542737" name="Object 17"/>
          <p:cNvGraphicFramePr>
            <a:graphicFrameLocks noGrp="1" noChangeAspect="1"/>
          </p:cNvGraphicFramePr>
          <p:nvPr>
            <p:ph sz="quarter" idx="4"/>
          </p:nvPr>
        </p:nvGraphicFramePr>
        <p:xfrm>
          <a:off x="1524000" y="2882900"/>
          <a:ext cx="4495800" cy="554038"/>
        </p:xfrm>
        <a:graphic>
          <a:graphicData uri="http://schemas.openxmlformats.org/presentationml/2006/ole">
            <mc:AlternateContent xmlns:mc="http://schemas.openxmlformats.org/markup-compatibility/2006">
              <mc:Choice xmlns:v="urn:schemas-microsoft-com:vml" Requires="v">
                <p:oleObj name="Equation" r:id="rId8" imgW="1955520" imgH="241200" progId="Equation.DSMT4">
                  <p:embed/>
                </p:oleObj>
              </mc:Choice>
              <mc:Fallback>
                <p:oleObj name="Equation" r:id="rId8" imgW="1955520" imgH="241200" progId="Equation.DSMT4">
                  <p:embed/>
                  <p:pic>
                    <p:nvPicPr>
                      <p:cNvPr id="542737"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24000" y="2882900"/>
                        <a:ext cx="4495800" cy="55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740" name="Object 20"/>
          <p:cNvGraphicFramePr>
            <a:graphicFrameLocks noChangeAspect="1"/>
          </p:cNvGraphicFramePr>
          <p:nvPr/>
        </p:nvGraphicFramePr>
        <p:xfrm>
          <a:off x="4495800" y="3340100"/>
          <a:ext cx="1905000" cy="1073150"/>
        </p:xfrm>
        <a:graphic>
          <a:graphicData uri="http://schemas.openxmlformats.org/presentationml/2006/ole">
            <mc:AlternateContent xmlns:mc="http://schemas.openxmlformats.org/markup-compatibility/2006">
              <mc:Choice xmlns:v="urn:schemas-microsoft-com:vml" Requires="v">
                <p:oleObj name="Equation" r:id="rId10" imgW="901440" imgH="507960" progId="Equation.DSMT4">
                  <p:embed/>
                </p:oleObj>
              </mc:Choice>
              <mc:Fallback>
                <p:oleObj name="Equation" r:id="rId10" imgW="901440" imgH="507960" progId="Equation.DSMT4">
                  <p:embed/>
                  <p:pic>
                    <p:nvPicPr>
                      <p:cNvPr id="542740" name="Object 2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95800" y="3340100"/>
                        <a:ext cx="1905000" cy="1073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741" name="Object 21"/>
          <p:cNvGraphicFramePr>
            <a:graphicFrameLocks noChangeAspect="1"/>
          </p:cNvGraphicFramePr>
          <p:nvPr/>
        </p:nvGraphicFramePr>
        <p:xfrm>
          <a:off x="5562600" y="4406900"/>
          <a:ext cx="1981200" cy="687388"/>
        </p:xfrm>
        <a:graphic>
          <a:graphicData uri="http://schemas.openxmlformats.org/presentationml/2006/ole">
            <mc:AlternateContent xmlns:mc="http://schemas.openxmlformats.org/markup-compatibility/2006">
              <mc:Choice xmlns:v="urn:schemas-microsoft-com:vml" Requires="v">
                <p:oleObj name="Equation" r:id="rId12" imgW="1244520" imgH="431640" progId="Equation.DSMT4">
                  <p:embed/>
                </p:oleObj>
              </mc:Choice>
              <mc:Fallback>
                <p:oleObj name="Equation" r:id="rId12" imgW="1244520" imgH="431640" progId="Equation.DSMT4">
                  <p:embed/>
                  <p:pic>
                    <p:nvPicPr>
                      <p:cNvPr id="542741" name="Object 2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562600" y="4406900"/>
                        <a:ext cx="1981200" cy="687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742" name="Object 22"/>
          <p:cNvGraphicFramePr>
            <a:graphicFrameLocks noChangeAspect="1"/>
          </p:cNvGraphicFramePr>
          <p:nvPr/>
        </p:nvGraphicFramePr>
        <p:xfrm>
          <a:off x="2819400" y="5092700"/>
          <a:ext cx="4114800" cy="952500"/>
        </p:xfrm>
        <a:graphic>
          <a:graphicData uri="http://schemas.openxmlformats.org/presentationml/2006/ole">
            <mc:AlternateContent xmlns:mc="http://schemas.openxmlformats.org/markup-compatibility/2006">
              <mc:Choice xmlns:v="urn:schemas-microsoft-com:vml" Requires="v">
                <p:oleObj name="Equation" r:id="rId14" imgW="2031840" imgH="469800" progId="Equation.DSMT4">
                  <p:embed/>
                </p:oleObj>
              </mc:Choice>
              <mc:Fallback>
                <p:oleObj name="Equation" r:id="rId14" imgW="2031840" imgH="469800" progId="Equation.DSMT4">
                  <p:embed/>
                  <p:pic>
                    <p:nvPicPr>
                      <p:cNvPr id="542742" name="Object 2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19400" y="5092700"/>
                        <a:ext cx="4114800"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743" name="Object 23"/>
          <p:cNvGraphicFramePr>
            <a:graphicFrameLocks noChangeAspect="1"/>
          </p:cNvGraphicFramePr>
          <p:nvPr/>
        </p:nvGraphicFramePr>
        <p:xfrm>
          <a:off x="5257800" y="6007100"/>
          <a:ext cx="2057400" cy="698500"/>
        </p:xfrm>
        <a:graphic>
          <a:graphicData uri="http://schemas.openxmlformats.org/presentationml/2006/ole">
            <mc:AlternateContent xmlns:mc="http://schemas.openxmlformats.org/markup-compatibility/2006">
              <mc:Choice xmlns:v="urn:schemas-microsoft-com:vml" Requires="v">
                <p:oleObj name="Equation" r:id="rId16" imgW="711000" imgH="241200" progId="Equation.DSMT4">
                  <p:embed/>
                </p:oleObj>
              </mc:Choice>
              <mc:Fallback>
                <p:oleObj name="Equation" r:id="rId16" imgW="711000" imgH="241200" progId="Equation.DSMT4">
                  <p:embed/>
                  <p:pic>
                    <p:nvPicPr>
                      <p:cNvPr id="542743" name="Object 2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257800" y="6007100"/>
                        <a:ext cx="2057400" cy="698500"/>
                      </a:xfrm>
                      <a:prstGeom prst="rect">
                        <a:avLst/>
                      </a:prstGeom>
                      <a:solidFill>
                        <a:srgbClr val="C6FDA1"/>
                      </a:solidFill>
                      <a:ln w="9525">
                        <a:solidFill>
                          <a:srgbClr val="C6FDA1"/>
                        </a:solidFill>
                        <a:miter lim="800000"/>
                        <a:headEnd/>
                        <a:tailEnd/>
                      </a:ln>
                    </p:spPr>
                  </p:pic>
                </p:oleObj>
              </mc:Fallback>
            </mc:AlternateContent>
          </a:graphicData>
        </a:graphic>
      </p:graphicFrame>
      <p:sp>
        <p:nvSpPr>
          <p:cNvPr id="542745" name="Text Box 25"/>
          <p:cNvSpPr txBox="1">
            <a:spLocks noChangeArrowheads="1"/>
          </p:cNvSpPr>
          <p:nvPr/>
        </p:nvSpPr>
        <p:spPr bwMode="auto">
          <a:xfrm>
            <a:off x="4343400" y="2044700"/>
            <a:ext cx="30480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Quaù trình ñoïan nhieät</a:t>
            </a:r>
          </a:p>
        </p:txBody>
      </p:sp>
      <p:sp>
        <p:nvSpPr>
          <p:cNvPr id="542746" name="Line 26"/>
          <p:cNvSpPr>
            <a:spLocks noChangeShapeType="1"/>
          </p:cNvSpPr>
          <p:nvPr/>
        </p:nvSpPr>
        <p:spPr bwMode="auto">
          <a:xfrm>
            <a:off x="381000" y="3168650"/>
            <a:ext cx="990600" cy="0"/>
          </a:xfrm>
          <a:prstGeom prst="line">
            <a:avLst/>
          </a:prstGeom>
          <a:noFill/>
          <a:ln w="9525">
            <a:solidFill>
              <a:schemeClr val="tx1"/>
            </a:solidFill>
            <a:round/>
            <a:headEnd/>
            <a:tailEnd type="triangle" w="med" len="med"/>
          </a:ln>
        </p:spPr>
        <p:txBody>
          <a:bodyPr/>
          <a:lstStyle/>
          <a:p>
            <a:endParaRPr lang="en-US"/>
          </a:p>
        </p:txBody>
      </p:sp>
      <p:graphicFrame>
        <p:nvGraphicFramePr>
          <p:cNvPr id="542747" name="Object 27"/>
          <p:cNvGraphicFramePr>
            <a:graphicFrameLocks noChangeAspect="1"/>
          </p:cNvGraphicFramePr>
          <p:nvPr/>
        </p:nvGraphicFramePr>
        <p:xfrm>
          <a:off x="3657600" y="4559300"/>
          <a:ext cx="914400" cy="401638"/>
        </p:xfrm>
        <a:graphic>
          <a:graphicData uri="http://schemas.openxmlformats.org/presentationml/2006/ole">
            <mc:AlternateContent xmlns:mc="http://schemas.openxmlformats.org/markup-compatibility/2006">
              <mc:Choice xmlns:v="urn:schemas-microsoft-com:vml" Requires="v">
                <p:oleObj name="Equation" r:id="rId18" imgW="520560" imgH="228600" progId="Equation.DSMT4">
                  <p:embed/>
                </p:oleObj>
              </mc:Choice>
              <mc:Fallback>
                <p:oleObj name="Equation" r:id="rId18" imgW="520560" imgH="228600" progId="Equation.DSMT4">
                  <p:embed/>
                  <p:pic>
                    <p:nvPicPr>
                      <p:cNvPr id="542747" name="Object 2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657600" y="4559300"/>
                        <a:ext cx="914400"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2748" name="Line 28"/>
          <p:cNvSpPr>
            <a:spLocks noChangeShapeType="1"/>
          </p:cNvSpPr>
          <p:nvPr/>
        </p:nvSpPr>
        <p:spPr bwMode="auto">
          <a:xfrm>
            <a:off x="4953000" y="3263900"/>
            <a:ext cx="0" cy="533400"/>
          </a:xfrm>
          <a:prstGeom prst="line">
            <a:avLst/>
          </a:prstGeom>
          <a:noFill/>
          <a:ln w="28575">
            <a:solidFill>
              <a:srgbClr val="0066FF"/>
            </a:solidFill>
            <a:prstDash val="dash"/>
            <a:round/>
            <a:headEnd/>
            <a:tailEnd type="arrow" w="med" len="med"/>
          </a:ln>
        </p:spPr>
        <p:txBody>
          <a:bodyPr/>
          <a:lstStyle/>
          <a:p>
            <a:endParaRPr lang="en-US"/>
          </a:p>
        </p:txBody>
      </p:sp>
      <p:sp>
        <p:nvSpPr>
          <p:cNvPr id="542749" name="Line 29"/>
          <p:cNvSpPr>
            <a:spLocks noChangeShapeType="1"/>
          </p:cNvSpPr>
          <p:nvPr/>
        </p:nvSpPr>
        <p:spPr bwMode="auto">
          <a:xfrm>
            <a:off x="4953000" y="4025900"/>
            <a:ext cx="0" cy="1447800"/>
          </a:xfrm>
          <a:prstGeom prst="line">
            <a:avLst/>
          </a:prstGeom>
          <a:noFill/>
          <a:ln w="28575">
            <a:solidFill>
              <a:schemeClr val="folHlink"/>
            </a:solidFill>
            <a:prstDash val="dash"/>
            <a:round/>
            <a:headEnd/>
            <a:tailEnd type="arrow" w="med" len="med"/>
          </a:ln>
        </p:spPr>
        <p:txBody>
          <a:bodyPr/>
          <a:lstStyle/>
          <a:p>
            <a:endParaRPr lang="en-US"/>
          </a:p>
        </p:txBody>
      </p:sp>
      <p:sp>
        <p:nvSpPr>
          <p:cNvPr id="168980" name="Line 30"/>
          <p:cNvSpPr>
            <a:spLocks noChangeShapeType="1"/>
          </p:cNvSpPr>
          <p:nvPr/>
        </p:nvSpPr>
        <p:spPr bwMode="auto">
          <a:xfrm>
            <a:off x="2133600" y="685800"/>
            <a:ext cx="0" cy="990600"/>
          </a:xfrm>
          <a:prstGeom prst="line">
            <a:avLst/>
          </a:prstGeom>
          <a:noFill/>
          <a:ln w="9525">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2724"/>
                                        </p:tgtEl>
                                        <p:attrNameLst>
                                          <p:attrName>style.visibility</p:attrName>
                                        </p:attrNameLst>
                                      </p:cBhvr>
                                      <p:to>
                                        <p:strVal val="visible"/>
                                      </p:to>
                                    </p:set>
                                    <p:animEffect transition="in" filter="blinds(horizontal)">
                                      <p:cBhvr>
                                        <p:cTn id="7" dur="500"/>
                                        <p:tgtEl>
                                          <p:spTgt spid="54272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42725"/>
                                        </p:tgtEl>
                                        <p:attrNameLst>
                                          <p:attrName>style.visibility</p:attrName>
                                        </p:attrNameLst>
                                      </p:cBhvr>
                                      <p:to>
                                        <p:strVal val="visible"/>
                                      </p:to>
                                    </p:set>
                                    <p:animEffect transition="in" filter="blinds(horizontal)">
                                      <p:cBhvr>
                                        <p:cTn id="10" dur="500"/>
                                        <p:tgtEl>
                                          <p:spTgt spid="54272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42736"/>
                                        </p:tgtEl>
                                        <p:attrNameLst>
                                          <p:attrName>style.visibility</p:attrName>
                                        </p:attrNameLst>
                                      </p:cBhvr>
                                      <p:to>
                                        <p:strVal val="visible"/>
                                      </p:to>
                                    </p:set>
                                    <p:animEffect transition="in" filter="blinds(horizontal)">
                                      <p:cBhvr>
                                        <p:cTn id="15" dur="500"/>
                                        <p:tgtEl>
                                          <p:spTgt spid="542736"/>
                                        </p:tgtEl>
                                      </p:cBhvr>
                                    </p:animEffect>
                                  </p:childTnLst>
                                </p:cTn>
                              </p:par>
                              <p:par>
                                <p:cTn id="16" presetID="3" presetClass="entr" presetSubtype="10" fill="hold" nodeType="withEffect">
                                  <p:stCondLst>
                                    <p:cond delay="0"/>
                                  </p:stCondLst>
                                  <p:childTnLst>
                                    <p:set>
                                      <p:cBhvr>
                                        <p:cTn id="17" dur="1" fill="hold">
                                          <p:stCondLst>
                                            <p:cond delay="0"/>
                                          </p:stCondLst>
                                        </p:cTn>
                                        <p:tgtEl>
                                          <p:spTgt spid="542727"/>
                                        </p:tgtEl>
                                        <p:attrNameLst>
                                          <p:attrName>style.visibility</p:attrName>
                                        </p:attrNameLst>
                                      </p:cBhvr>
                                      <p:to>
                                        <p:strVal val="visible"/>
                                      </p:to>
                                    </p:set>
                                    <p:animEffect transition="in" filter="blinds(horizontal)">
                                      <p:cBhvr>
                                        <p:cTn id="18" dur="500"/>
                                        <p:tgtEl>
                                          <p:spTgt spid="542727"/>
                                        </p:tgtEl>
                                      </p:cBhvr>
                                    </p:animEffect>
                                  </p:childTnLst>
                                </p:cTn>
                              </p:par>
                              <p:par>
                                <p:cTn id="19" presetID="3" presetClass="entr" presetSubtype="10" fill="hold" nodeType="withEffect">
                                  <p:stCondLst>
                                    <p:cond delay="0"/>
                                  </p:stCondLst>
                                  <p:childTnLst>
                                    <p:set>
                                      <p:cBhvr>
                                        <p:cTn id="20" dur="1" fill="hold">
                                          <p:stCondLst>
                                            <p:cond delay="0"/>
                                          </p:stCondLst>
                                        </p:cTn>
                                        <p:tgtEl>
                                          <p:spTgt spid="542729"/>
                                        </p:tgtEl>
                                        <p:attrNameLst>
                                          <p:attrName>style.visibility</p:attrName>
                                        </p:attrNameLst>
                                      </p:cBhvr>
                                      <p:to>
                                        <p:strVal val="visible"/>
                                      </p:to>
                                    </p:set>
                                    <p:animEffect transition="in" filter="blinds(horizontal)">
                                      <p:cBhvr>
                                        <p:cTn id="21" dur="500"/>
                                        <p:tgtEl>
                                          <p:spTgt spid="542729"/>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542745"/>
                                        </p:tgtEl>
                                        <p:attrNameLst>
                                          <p:attrName>style.visibility</p:attrName>
                                        </p:attrNameLst>
                                      </p:cBhvr>
                                      <p:to>
                                        <p:strVal val="visible"/>
                                      </p:to>
                                    </p:set>
                                    <p:animEffect transition="in" filter="blinds(horizontal)">
                                      <p:cBhvr>
                                        <p:cTn id="26" dur="500"/>
                                        <p:tgtEl>
                                          <p:spTgt spid="542745"/>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542735"/>
                                        </p:tgtEl>
                                        <p:attrNameLst>
                                          <p:attrName>style.visibility</p:attrName>
                                        </p:attrNameLst>
                                      </p:cBhvr>
                                      <p:to>
                                        <p:strVal val="visible"/>
                                      </p:to>
                                    </p:set>
                                    <p:animEffect transition="in" filter="blinds(horizontal)">
                                      <p:cBhvr>
                                        <p:cTn id="31" dur="500"/>
                                        <p:tgtEl>
                                          <p:spTgt spid="542735"/>
                                        </p:tgtEl>
                                      </p:cBhvr>
                                    </p:animEffect>
                                  </p:childTnLst>
                                </p:cTn>
                              </p:par>
                              <p:par>
                                <p:cTn id="32" presetID="3" presetClass="entr" presetSubtype="10" fill="hold" nodeType="withEffect">
                                  <p:stCondLst>
                                    <p:cond delay="0"/>
                                  </p:stCondLst>
                                  <p:childTnLst>
                                    <p:set>
                                      <p:cBhvr>
                                        <p:cTn id="33" dur="1" fill="hold">
                                          <p:stCondLst>
                                            <p:cond delay="0"/>
                                          </p:stCondLst>
                                        </p:cTn>
                                        <p:tgtEl>
                                          <p:spTgt spid="542732"/>
                                        </p:tgtEl>
                                        <p:attrNameLst>
                                          <p:attrName>style.visibility</p:attrName>
                                        </p:attrNameLst>
                                      </p:cBhvr>
                                      <p:to>
                                        <p:strVal val="visible"/>
                                      </p:to>
                                    </p:set>
                                    <p:animEffect transition="in" filter="blinds(horizontal)">
                                      <p:cBhvr>
                                        <p:cTn id="34" dur="500"/>
                                        <p:tgtEl>
                                          <p:spTgt spid="542732"/>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542746"/>
                                        </p:tgtEl>
                                        <p:attrNameLst>
                                          <p:attrName>style.visibility</p:attrName>
                                        </p:attrNameLst>
                                      </p:cBhvr>
                                      <p:to>
                                        <p:strVal val="visible"/>
                                      </p:to>
                                    </p:set>
                                    <p:animEffect transition="in" filter="checkerboard(across)">
                                      <p:cBhvr>
                                        <p:cTn id="39" dur="500"/>
                                        <p:tgtEl>
                                          <p:spTgt spid="542746"/>
                                        </p:tgtEl>
                                      </p:cBhvr>
                                    </p:animEffect>
                                  </p:childTnLst>
                                </p:cTn>
                              </p:par>
                              <p:par>
                                <p:cTn id="40" presetID="5" presetClass="entr" presetSubtype="10" fill="hold" nodeType="withEffect">
                                  <p:stCondLst>
                                    <p:cond delay="0"/>
                                  </p:stCondLst>
                                  <p:childTnLst>
                                    <p:set>
                                      <p:cBhvr>
                                        <p:cTn id="41" dur="1" fill="hold">
                                          <p:stCondLst>
                                            <p:cond delay="0"/>
                                          </p:stCondLst>
                                        </p:cTn>
                                        <p:tgtEl>
                                          <p:spTgt spid="542737"/>
                                        </p:tgtEl>
                                        <p:attrNameLst>
                                          <p:attrName>style.visibility</p:attrName>
                                        </p:attrNameLst>
                                      </p:cBhvr>
                                      <p:to>
                                        <p:strVal val="visible"/>
                                      </p:to>
                                    </p:set>
                                    <p:animEffect transition="in" filter="checkerboard(across)">
                                      <p:cBhvr>
                                        <p:cTn id="42" dur="500"/>
                                        <p:tgtEl>
                                          <p:spTgt spid="542737"/>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542748"/>
                                        </p:tgtEl>
                                        <p:attrNameLst>
                                          <p:attrName>style.visibility</p:attrName>
                                        </p:attrNameLst>
                                      </p:cBhvr>
                                      <p:to>
                                        <p:strVal val="visible"/>
                                      </p:to>
                                    </p:set>
                                    <p:animEffect transition="in" filter="box(in)">
                                      <p:cBhvr>
                                        <p:cTn id="47" dur="500"/>
                                        <p:tgtEl>
                                          <p:spTgt spid="542748"/>
                                        </p:tgtEl>
                                      </p:cBhvr>
                                    </p:animEffect>
                                  </p:childTnLst>
                                </p:cTn>
                              </p:par>
                              <p:par>
                                <p:cTn id="48" presetID="4" presetClass="entr" presetSubtype="16" fill="hold" nodeType="withEffect">
                                  <p:stCondLst>
                                    <p:cond delay="0"/>
                                  </p:stCondLst>
                                  <p:childTnLst>
                                    <p:set>
                                      <p:cBhvr>
                                        <p:cTn id="49" dur="1" fill="hold">
                                          <p:stCondLst>
                                            <p:cond delay="0"/>
                                          </p:stCondLst>
                                        </p:cTn>
                                        <p:tgtEl>
                                          <p:spTgt spid="542740"/>
                                        </p:tgtEl>
                                        <p:attrNameLst>
                                          <p:attrName>style.visibility</p:attrName>
                                        </p:attrNameLst>
                                      </p:cBhvr>
                                      <p:to>
                                        <p:strVal val="visible"/>
                                      </p:to>
                                    </p:set>
                                    <p:animEffect transition="in" filter="box(in)">
                                      <p:cBhvr>
                                        <p:cTn id="50" dur="500"/>
                                        <p:tgtEl>
                                          <p:spTgt spid="542740"/>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542747"/>
                                        </p:tgtEl>
                                        <p:attrNameLst>
                                          <p:attrName>style.visibility</p:attrName>
                                        </p:attrNameLst>
                                      </p:cBhvr>
                                      <p:to>
                                        <p:strVal val="visible"/>
                                      </p:to>
                                    </p:set>
                                    <p:animEffect transition="in" filter="blinds(horizontal)">
                                      <p:cBhvr>
                                        <p:cTn id="55" dur="500"/>
                                        <p:tgtEl>
                                          <p:spTgt spid="542747"/>
                                        </p:tgtEl>
                                      </p:cBhvr>
                                    </p:animEffect>
                                  </p:childTnLst>
                                </p:cTn>
                              </p:par>
                              <p:par>
                                <p:cTn id="56" presetID="3" presetClass="entr" presetSubtype="10" fill="hold" nodeType="withEffect">
                                  <p:stCondLst>
                                    <p:cond delay="0"/>
                                  </p:stCondLst>
                                  <p:childTnLst>
                                    <p:set>
                                      <p:cBhvr>
                                        <p:cTn id="57" dur="1" fill="hold">
                                          <p:stCondLst>
                                            <p:cond delay="0"/>
                                          </p:stCondLst>
                                        </p:cTn>
                                        <p:tgtEl>
                                          <p:spTgt spid="542741"/>
                                        </p:tgtEl>
                                        <p:attrNameLst>
                                          <p:attrName>style.visibility</p:attrName>
                                        </p:attrNameLst>
                                      </p:cBhvr>
                                      <p:to>
                                        <p:strVal val="visible"/>
                                      </p:to>
                                    </p:set>
                                    <p:animEffect transition="in" filter="blinds(horizontal)">
                                      <p:cBhvr>
                                        <p:cTn id="58" dur="500"/>
                                        <p:tgtEl>
                                          <p:spTgt spid="542741"/>
                                        </p:tgtEl>
                                      </p:cBhvr>
                                    </p:animEffect>
                                  </p:childTnLst>
                                </p:cTn>
                              </p:par>
                            </p:childTnLst>
                          </p:cTn>
                        </p:par>
                      </p:childTnLst>
                    </p:cTn>
                  </p:par>
                  <p:par>
                    <p:cTn id="59" fill="hold">
                      <p:stCondLst>
                        <p:cond delay="indefinite"/>
                      </p:stCondLst>
                      <p:childTnLst>
                        <p:par>
                          <p:cTn id="60" fill="hold">
                            <p:stCondLst>
                              <p:cond delay="0"/>
                            </p:stCondLst>
                            <p:childTnLst>
                              <p:par>
                                <p:cTn id="61" presetID="5" presetClass="entr" presetSubtype="10" fill="hold" grpId="0" nodeType="clickEffect">
                                  <p:stCondLst>
                                    <p:cond delay="0"/>
                                  </p:stCondLst>
                                  <p:childTnLst>
                                    <p:set>
                                      <p:cBhvr>
                                        <p:cTn id="62" dur="1" fill="hold">
                                          <p:stCondLst>
                                            <p:cond delay="0"/>
                                          </p:stCondLst>
                                        </p:cTn>
                                        <p:tgtEl>
                                          <p:spTgt spid="542749"/>
                                        </p:tgtEl>
                                        <p:attrNameLst>
                                          <p:attrName>style.visibility</p:attrName>
                                        </p:attrNameLst>
                                      </p:cBhvr>
                                      <p:to>
                                        <p:strVal val="visible"/>
                                      </p:to>
                                    </p:set>
                                    <p:animEffect transition="in" filter="checkerboard(across)">
                                      <p:cBhvr>
                                        <p:cTn id="63" dur="500"/>
                                        <p:tgtEl>
                                          <p:spTgt spid="542749"/>
                                        </p:tgtEl>
                                      </p:cBhvr>
                                    </p:animEffect>
                                  </p:childTnLst>
                                </p:cTn>
                              </p:par>
                              <p:par>
                                <p:cTn id="64" presetID="5" presetClass="entr" presetSubtype="10" fill="hold" nodeType="withEffect">
                                  <p:stCondLst>
                                    <p:cond delay="0"/>
                                  </p:stCondLst>
                                  <p:childTnLst>
                                    <p:set>
                                      <p:cBhvr>
                                        <p:cTn id="65" dur="1" fill="hold">
                                          <p:stCondLst>
                                            <p:cond delay="0"/>
                                          </p:stCondLst>
                                        </p:cTn>
                                        <p:tgtEl>
                                          <p:spTgt spid="542742"/>
                                        </p:tgtEl>
                                        <p:attrNameLst>
                                          <p:attrName>style.visibility</p:attrName>
                                        </p:attrNameLst>
                                      </p:cBhvr>
                                      <p:to>
                                        <p:strVal val="visible"/>
                                      </p:to>
                                    </p:set>
                                    <p:animEffect transition="in" filter="checkerboard(across)">
                                      <p:cBhvr>
                                        <p:cTn id="66" dur="500"/>
                                        <p:tgtEl>
                                          <p:spTgt spid="542742"/>
                                        </p:tgtEl>
                                      </p:cBhvr>
                                    </p:animEffect>
                                  </p:childTnLst>
                                </p:cTn>
                              </p:par>
                            </p:childTnLst>
                          </p:cTn>
                        </p:par>
                      </p:childTnLst>
                    </p:cTn>
                  </p:par>
                  <p:par>
                    <p:cTn id="67" fill="hold">
                      <p:stCondLst>
                        <p:cond delay="indefinite"/>
                      </p:stCondLst>
                      <p:childTnLst>
                        <p:par>
                          <p:cTn id="68" fill="hold">
                            <p:stCondLst>
                              <p:cond delay="0"/>
                            </p:stCondLst>
                            <p:childTnLst>
                              <p:par>
                                <p:cTn id="69" presetID="4" presetClass="entr" presetSubtype="16" fill="hold" nodeType="clickEffect">
                                  <p:stCondLst>
                                    <p:cond delay="0"/>
                                  </p:stCondLst>
                                  <p:childTnLst>
                                    <p:set>
                                      <p:cBhvr>
                                        <p:cTn id="70" dur="1" fill="hold">
                                          <p:stCondLst>
                                            <p:cond delay="0"/>
                                          </p:stCondLst>
                                        </p:cTn>
                                        <p:tgtEl>
                                          <p:spTgt spid="542743"/>
                                        </p:tgtEl>
                                        <p:attrNameLst>
                                          <p:attrName>style.visibility</p:attrName>
                                        </p:attrNameLst>
                                      </p:cBhvr>
                                      <p:to>
                                        <p:strVal val="visible"/>
                                      </p:to>
                                    </p:set>
                                    <p:animEffect transition="in" filter="box(in)">
                                      <p:cBhvr>
                                        <p:cTn id="71" dur="500"/>
                                        <p:tgtEl>
                                          <p:spTgt spid="5427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24" grpId="0"/>
      <p:bldP spid="542725" grpId="0"/>
      <p:bldP spid="542735" grpId="0" animBg="1"/>
      <p:bldP spid="542736" grpId="0" animBg="1"/>
      <p:bldP spid="542745" grpId="0"/>
      <p:bldP spid="542746" grpId="0" animBg="1"/>
      <p:bldP spid="542748" grpId="0" animBg="1"/>
      <p:bldP spid="54274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4" name="Text Box 4"/>
          <p:cNvSpPr txBox="1">
            <a:spLocks noChangeArrowheads="1"/>
          </p:cNvSpPr>
          <p:nvPr/>
        </p:nvSpPr>
        <p:spPr bwMode="auto">
          <a:xfrm>
            <a:off x="228600" y="228600"/>
            <a:ext cx="2057400" cy="457200"/>
          </a:xfrm>
          <a:prstGeom prst="rect">
            <a:avLst/>
          </a:prstGeom>
          <a:noFill/>
          <a:ln w="9525">
            <a:noFill/>
            <a:miter lim="800000"/>
            <a:headEnd/>
            <a:tailEnd/>
          </a:ln>
        </p:spPr>
        <p:txBody>
          <a:bodyPr>
            <a:spAutoFit/>
          </a:bodyPr>
          <a:lstStyle/>
          <a:p>
            <a:pPr algn="l">
              <a:spcBef>
                <a:spcPct val="50000"/>
              </a:spcBef>
            </a:pPr>
            <a:r>
              <a:rPr lang="en-US" sz="2400" u="sng">
                <a:latin typeface="VNI-Times" pitchFamily="2" charset="0"/>
              </a:rPr>
              <a:t>Ví duï (4.5):</a:t>
            </a:r>
          </a:p>
        </p:txBody>
      </p:sp>
      <p:sp>
        <p:nvSpPr>
          <p:cNvPr id="547845" name="Text Box 5"/>
          <p:cNvSpPr txBox="1">
            <a:spLocks noChangeArrowheads="1"/>
          </p:cNvSpPr>
          <p:nvPr/>
        </p:nvSpPr>
        <p:spPr bwMode="auto">
          <a:xfrm>
            <a:off x="1828800" y="519113"/>
            <a:ext cx="7315200" cy="1766887"/>
          </a:xfrm>
          <a:prstGeom prst="rect">
            <a:avLst/>
          </a:prstGeom>
          <a:noFill/>
          <a:ln w="9525">
            <a:noFill/>
            <a:miter lim="800000"/>
            <a:headEnd/>
            <a:tailEnd/>
          </a:ln>
        </p:spPr>
        <p:txBody>
          <a:bodyPr>
            <a:spAutoFit/>
          </a:bodyPr>
          <a:lstStyle/>
          <a:p>
            <a:pPr algn="l">
              <a:spcBef>
                <a:spcPct val="50000"/>
              </a:spcBef>
            </a:pPr>
            <a:r>
              <a:rPr lang="en-US" sz="2200" dirty="0">
                <a:latin typeface="VNI-Times" pitchFamily="2" charset="0"/>
              </a:rPr>
              <a:t>Cho 6,5 g </a:t>
            </a:r>
            <a:r>
              <a:rPr lang="en-US" sz="2200" dirty="0" err="1">
                <a:latin typeface="VNI-Times" pitchFamily="2" charset="0"/>
              </a:rPr>
              <a:t>hidro</a:t>
            </a:r>
            <a:r>
              <a:rPr lang="en-US" sz="2200" dirty="0">
                <a:latin typeface="VNI-Times" pitchFamily="2" charset="0"/>
              </a:rPr>
              <a:t> </a:t>
            </a:r>
            <a:r>
              <a:rPr lang="en-US" sz="2200" dirty="0" err="1">
                <a:latin typeface="VNI-Times" pitchFamily="2" charset="0"/>
              </a:rPr>
              <a:t>ôû</a:t>
            </a:r>
            <a:r>
              <a:rPr lang="en-US" sz="2200" dirty="0">
                <a:latin typeface="VNI-Times" pitchFamily="2" charset="0"/>
              </a:rPr>
              <a:t> </a:t>
            </a:r>
            <a:r>
              <a:rPr lang="en-US" sz="2200" dirty="0" err="1">
                <a:latin typeface="VNI-Times" pitchFamily="2" charset="0"/>
              </a:rPr>
              <a:t>nhieät</a:t>
            </a:r>
            <a:r>
              <a:rPr lang="en-US" sz="2200" dirty="0">
                <a:latin typeface="VNI-Times" pitchFamily="2" charset="0"/>
              </a:rPr>
              <a:t> </a:t>
            </a:r>
            <a:r>
              <a:rPr lang="en-US" sz="2200" dirty="0" err="1">
                <a:latin typeface="VNI-Times" pitchFamily="2" charset="0"/>
              </a:rPr>
              <a:t>ñoä</a:t>
            </a:r>
            <a:r>
              <a:rPr lang="en-US" sz="2200" dirty="0">
                <a:latin typeface="VNI-Times" pitchFamily="2" charset="0"/>
              </a:rPr>
              <a:t> 27 </a:t>
            </a:r>
            <a:r>
              <a:rPr lang="en-US" sz="2200" baseline="30000" dirty="0">
                <a:latin typeface="VNI-Times" pitchFamily="2" charset="0"/>
              </a:rPr>
              <a:t>0</a:t>
            </a:r>
            <a:r>
              <a:rPr lang="en-US" sz="2200" baseline="-25000" dirty="0">
                <a:latin typeface="VNI-Times" pitchFamily="2" charset="0"/>
              </a:rPr>
              <a:t> </a:t>
            </a:r>
            <a:r>
              <a:rPr lang="en-US" sz="2200" dirty="0">
                <a:latin typeface="VNI-Times" pitchFamily="2" charset="0"/>
              </a:rPr>
              <a:t>C .</a:t>
            </a:r>
            <a:r>
              <a:rPr lang="en-US" sz="2200" dirty="0" err="1">
                <a:latin typeface="VNI-Times" pitchFamily="2" charset="0"/>
              </a:rPr>
              <a:t>Nhaän</a:t>
            </a:r>
            <a:r>
              <a:rPr lang="en-US" sz="2200" dirty="0">
                <a:latin typeface="VNI-Times" pitchFamily="2" charset="0"/>
              </a:rPr>
              <a:t> </a:t>
            </a:r>
            <a:r>
              <a:rPr lang="en-US" sz="2200" dirty="0" err="1">
                <a:latin typeface="VNI-Times" pitchFamily="2" charset="0"/>
              </a:rPr>
              <a:t>ñöôïc</a:t>
            </a:r>
            <a:r>
              <a:rPr lang="en-US" sz="2200" dirty="0">
                <a:latin typeface="VNI-Times" pitchFamily="2" charset="0"/>
              </a:rPr>
              <a:t> </a:t>
            </a:r>
            <a:r>
              <a:rPr lang="en-US" sz="2200" dirty="0" err="1">
                <a:latin typeface="VNI-Times" pitchFamily="2" charset="0"/>
              </a:rPr>
              <a:t>nhieät</a:t>
            </a:r>
            <a:r>
              <a:rPr lang="en-US" sz="2200" dirty="0">
                <a:latin typeface="VNI-Times" pitchFamily="2" charset="0"/>
              </a:rPr>
              <a:t> </a:t>
            </a:r>
            <a:r>
              <a:rPr lang="en-US" sz="2200" dirty="0" err="1">
                <a:latin typeface="VNI-Times" pitchFamily="2" charset="0"/>
              </a:rPr>
              <a:t>neân</a:t>
            </a:r>
            <a:r>
              <a:rPr lang="en-US" sz="2200" dirty="0">
                <a:latin typeface="VNI-Times" pitchFamily="2" charset="0"/>
              </a:rPr>
              <a:t> </a:t>
            </a:r>
            <a:r>
              <a:rPr lang="en-US" sz="2200" dirty="0" err="1">
                <a:latin typeface="VNI-Times" pitchFamily="2" charset="0"/>
              </a:rPr>
              <a:t>theå</a:t>
            </a:r>
            <a:r>
              <a:rPr lang="en-US" sz="2200" dirty="0">
                <a:latin typeface="VNI-Times" pitchFamily="2" charset="0"/>
              </a:rPr>
              <a:t> </a:t>
            </a:r>
            <a:r>
              <a:rPr lang="en-US" sz="2200" dirty="0" err="1">
                <a:latin typeface="VNI-Times" pitchFamily="2" charset="0"/>
              </a:rPr>
              <a:t>tích</a:t>
            </a:r>
            <a:r>
              <a:rPr lang="en-US" sz="2200" dirty="0">
                <a:latin typeface="VNI-Times" pitchFamily="2" charset="0"/>
              </a:rPr>
              <a:t> </a:t>
            </a:r>
            <a:r>
              <a:rPr lang="en-US" sz="2200" dirty="0" err="1">
                <a:latin typeface="VNI-Times" pitchFamily="2" charset="0"/>
              </a:rPr>
              <a:t>nôû</a:t>
            </a:r>
            <a:r>
              <a:rPr lang="en-US" sz="2200" dirty="0">
                <a:latin typeface="VNI-Times" pitchFamily="2" charset="0"/>
              </a:rPr>
              <a:t> </a:t>
            </a:r>
            <a:r>
              <a:rPr lang="en-US" sz="2200" dirty="0" err="1">
                <a:latin typeface="VNI-Times" pitchFamily="2" charset="0"/>
              </a:rPr>
              <a:t>gaáp</a:t>
            </a:r>
            <a:r>
              <a:rPr lang="en-US" sz="2200" dirty="0">
                <a:latin typeface="VNI-Times" pitchFamily="2" charset="0"/>
              </a:rPr>
              <a:t> </a:t>
            </a:r>
            <a:r>
              <a:rPr lang="en-US" sz="2200" dirty="0" err="1">
                <a:latin typeface="VNI-Times" pitchFamily="2" charset="0"/>
              </a:rPr>
              <a:t>ñoäi,trong</a:t>
            </a:r>
            <a:r>
              <a:rPr lang="en-US" sz="2200" dirty="0">
                <a:latin typeface="VNI-Times" pitchFamily="2" charset="0"/>
              </a:rPr>
              <a:t> </a:t>
            </a:r>
            <a:r>
              <a:rPr lang="en-US" sz="2200" dirty="0" err="1">
                <a:latin typeface="VNI-Times" pitchFamily="2" charset="0"/>
              </a:rPr>
              <a:t>ñieàu</a:t>
            </a:r>
            <a:r>
              <a:rPr lang="en-US" sz="2200" dirty="0">
                <a:latin typeface="VNI-Times" pitchFamily="2" charset="0"/>
              </a:rPr>
              <a:t> </a:t>
            </a:r>
            <a:r>
              <a:rPr lang="en-US" sz="2200" dirty="0" err="1">
                <a:latin typeface="VNI-Times" pitchFamily="2" charset="0"/>
              </a:rPr>
              <a:t>kieän</a:t>
            </a:r>
            <a:r>
              <a:rPr lang="en-US" sz="2200" dirty="0">
                <a:latin typeface="VNI-Times" pitchFamily="2" charset="0"/>
              </a:rPr>
              <a:t> </a:t>
            </a:r>
            <a:r>
              <a:rPr lang="en-US" sz="2200" dirty="0" err="1">
                <a:latin typeface="VNI-Times" pitchFamily="2" charset="0"/>
              </a:rPr>
              <a:t>aùp</a:t>
            </a:r>
            <a:r>
              <a:rPr lang="en-US" sz="2200" dirty="0">
                <a:latin typeface="VNI-Times" pitchFamily="2" charset="0"/>
              </a:rPr>
              <a:t> </a:t>
            </a:r>
            <a:r>
              <a:rPr lang="en-US" sz="2200" dirty="0" err="1">
                <a:latin typeface="VNI-Times" pitchFamily="2" charset="0"/>
              </a:rPr>
              <a:t>suaát</a:t>
            </a:r>
            <a:r>
              <a:rPr lang="en-US" sz="2200" dirty="0">
                <a:latin typeface="VNI-Times" pitchFamily="2" charset="0"/>
              </a:rPr>
              <a:t> </a:t>
            </a:r>
            <a:r>
              <a:rPr lang="en-US" sz="2200" dirty="0" err="1">
                <a:latin typeface="VNI-Times" pitchFamily="2" charset="0"/>
              </a:rPr>
              <a:t>khoâng</a:t>
            </a:r>
            <a:r>
              <a:rPr lang="en-US" sz="2200" dirty="0">
                <a:latin typeface="VNI-Times" pitchFamily="2" charset="0"/>
              </a:rPr>
              <a:t> </a:t>
            </a:r>
            <a:r>
              <a:rPr lang="en-US" sz="2200" dirty="0" err="1">
                <a:latin typeface="VNI-Times" pitchFamily="2" charset="0"/>
              </a:rPr>
              <a:t>ñoåi.Tính</a:t>
            </a:r>
            <a:r>
              <a:rPr lang="en-US" sz="2200" dirty="0">
                <a:latin typeface="VNI-Times" pitchFamily="2" charset="0"/>
              </a:rPr>
              <a:t> :                                                                          a/ </a:t>
            </a:r>
            <a:r>
              <a:rPr lang="en-US" sz="2200" dirty="0" err="1">
                <a:latin typeface="VNI-Times" pitchFamily="2" charset="0"/>
              </a:rPr>
              <a:t>Coâng</a:t>
            </a:r>
            <a:r>
              <a:rPr lang="en-US" sz="2200" dirty="0">
                <a:latin typeface="VNI-Times" pitchFamily="2" charset="0"/>
              </a:rPr>
              <a:t> </a:t>
            </a:r>
            <a:r>
              <a:rPr lang="en-US" sz="2200" dirty="0" err="1">
                <a:latin typeface="VNI-Times" pitchFamily="2" charset="0"/>
              </a:rPr>
              <a:t>khoái</a:t>
            </a:r>
            <a:r>
              <a:rPr lang="en-US" sz="2200" dirty="0">
                <a:latin typeface="VNI-Times" pitchFamily="2" charset="0"/>
              </a:rPr>
              <a:t> </a:t>
            </a:r>
            <a:r>
              <a:rPr lang="en-US" sz="2200" dirty="0" err="1">
                <a:latin typeface="VNI-Times" pitchFamily="2" charset="0"/>
              </a:rPr>
              <a:t>khí</a:t>
            </a:r>
            <a:r>
              <a:rPr lang="en-US" sz="2200" dirty="0">
                <a:latin typeface="VNI-Times" pitchFamily="2" charset="0"/>
              </a:rPr>
              <a:t> </a:t>
            </a:r>
            <a:r>
              <a:rPr lang="en-US" sz="2200" dirty="0" err="1">
                <a:latin typeface="VNI-Times" pitchFamily="2" charset="0"/>
              </a:rPr>
              <a:t>sinh</a:t>
            </a:r>
            <a:r>
              <a:rPr lang="en-US" sz="2200" dirty="0">
                <a:latin typeface="VNI-Times" pitchFamily="2" charset="0"/>
              </a:rPr>
              <a:t> </a:t>
            </a:r>
            <a:r>
              <a:rPr lang="en-US" sz="2200" dirty="0" err="1">
                <a:latin typeface="VNI-Times" pitchFamily="2" charset="0"/>
              </a:rPr>
              <a:t>ra</a:t>
            </a:r>
            <a:r>
              <a:rPr lang="en-US" sz="2200" dirty="0">
                <a:latin typeface="VNI-Times" pitchFamily="2" charset="0"/>
              </a:rPr>
              <a:t> .                                                          b/ </a:t>
            </a:r>
            <a:r>
              <a:rPr lang="en-US" sz="2200" dirty="0" err="1">
                <a:latin typeface="VNI-Times" pitchFamily="2" charset="0"/>
              </a:rPr>
              <a:t>Ñoä</a:t>
            </a:r>
            <a:r>
              <a:rPr lang="en-US" sz="2200" dirty="0">
                <a:latin typeface="VNI-Times" pitchFamily="2" charset="0"/>
              </a:rPr>
              <a:t> </a:t>
            </a:r>
            <a:r>
              <a:rPr lang="en-US" sz="2200" dirty="0" err="1">
                <a:latin typeface="VNI-Times" pitchFamily="2" charset="0"/>
              </a:rPr>
              <a:t>bieán</a:t>
            </a:r>
            <a:r>
              <a:rPr lang="en-US" sz="2200" dirty="0">
                <a:latin typeface="VNI-Times" pitchFamily="2" charset="0"/>
              </a:rPr>
              <a:t> </a:t>
            </a:r>
            <a:r>
              <a:rPr lang="en-US" sz="2200" dirty="0" err="1">
                <a:latin typeface="VNI-Times" pitchFamily="2" charset="0"/>
              </a:rPr>
              <a:t>thieân</a:t>
            </a:r>
            <a:r>
              <a:rPr lang="en-US" sz="2200" dirty="0">
                <a:latin typeface="VNI-Times" pitchFamily="2" charset="0"/>
              </a:rPr>
              <a:t> </a:t>
            </a:r>
            <a:r>
              <a:rPr lang="en-US" sz="2200" dirty="0" err="1">
                <a:latin typeface="VNI-Times" pitchFamily="2" charset="0"/>
              </a:rPr>
              <a:t>noäi</a:t>
            </a:r>
            <a:r>
              <a:rPr lang="en-US" sz="2200" dirty="0">
                <a:latin typeface="VNI-Times" pitchFamily="2" charset="0"/>
              </a:rPr>
              <a:t> </a:t>
            </a:r>
            <a:r>
              <a:rPr lang="en-US" sz="2200" dirty="0" err="1">
                <a:latin typeface="VNI-Times" pitchFamily="2" charset="0"/>
              </a:rPr>
              <a:t>naêng</a:t>
            </a:r>
            <a:r>
              <a:rPr lang="en-US" sz="2200" dirty="0">
                <a:latin typeface="VNI-Times" pitchFamily="2" charset="0"/>
              </a:rPr>
              <a:t> </a:t>
            </a:r>
            <a:r>
              <a:rPr lang="en-US" sz="2200" dirty="0" err="1">
                <a:latin typeface="VNI-Times" pitchFamily="2" charset="0"/>
              </a:rPr>
              <a:t>cuûa</a:t>
            </a:r>
            <a:r>
              <a:rPr lang="en-US" sz="2200" dirty="0">
                <a:latin typeface="VNI-Times" pitchFamily="2" charset="0"/>
              </a:rPr>
              <a:t> </a:t>
            </a:r>
            <a:r>
              <a:rPr lang="en-US" sz="2200" dirty="0" err="1">
                <a:latin typeface="VNI-Times" pitchFamily="2" charset="0"/>
              </a:rPr>
              <a:t>khoái</a:t>
            </a:r>
            <a:r>
              <a:rPr lang="en-US" sz="2200" dirty="0">
                <a:latin typeface="VNI-Times" pitchFamily="2" charset="0"/>
              </a:rPr>
              <a:t> </a:t>
            </a:r>
            <a:r>
              <a:rPr lang="en-US" sz="2200" dirty="0" err="1">
                <a:latin typeface="VNI-Times" pitchFamily="2" charset="0"/>
              </a:rPr>
              <a:t>khí</a:t>
            </a:r>
            <a:r>
              <a:rPr lang="en-US" sz="2200" dirty="0">
                <a:latin typeface="VNI-Times" pitchFamily="2" charset="0"/>
              </a:rPr>
              <a:t>.                                   c/ </a:t>
            </a:r>
            <a:r>
              <a:rPr lang="en-US" sz="2200" dirty="0" err="1">
                <a:latin typeface="VNI-Times" pitchFamily="2" charset="0"/>
              </a:rPr>
              <a:t>Nhieät</a:t>
            </a:r>
            <a:r>
              <a:rPr lang="en-US" sz="2200" dirty="0">
                <a:latin typeface="VNI-Times" pitchFamily="2" charset="0"/>
              </a:rPr>
              <a:t> </a:t>
            </a:r>
            <a:r>
              <a:rPr lang="en-US" sz="2200" dirty="0" err="1">
                <a:latin typeface="VNI-Times" pitchFamily="2" charset="0"/>
              </a:rPr>
              <a:t>löôïng</a:t>
            </a:r>
            <a:r>
              <a:rPr lang="en-US" sz="2200" dirty="0">
                <a:latin typeface="VNI-Times" pitchFamily="2" charset="0"/>
              </a:rPr>
              <a:t> </a:t>
            </a:r>
            <a:r>
              <a:rPr lang="en-US" sz="2200" dirty="0" err="1">
                <a:latin typeface="VNI-Times" pitchFamily="2" charset="0"/>
              </a:rPr>
              <a:t>ñaõ</a:t>
            </a:r>
            <a:r>
              <a:rPr lang="en-US" sz="2200" dirty="0">
                <a:latin typeface="VNI-Times" pitchFamily="2" charset="0"/>
              </a:rPr>
              <a:t> </a:t>
            </a:r>
            <a:r>
              <a:rPr lang="en-US" sz="2200" dirty="0" err="1">
                <a:latin typeface="VNI-Times" pitchFamily="2" charset="0"/>
              </a:rPr>
              <a:t>cung</a:t>
            </a:r>
            <a:r>
              <a:rPr lang="en-US" sz="2200" dirty="0">
                <a:latin typeface="VNI-Times" pitchFamily="2" charset="0"/>
              </a:rPr>
              <a:t> </a:t>
            </a:r>
            <a:r>
              <a:rPr lang="en-US" sz="2200" dirty="0" err="1">
                <a:latin typeface="VNI-Times" pitchFamily="2" charset="0"/>
              </a:rPr>
              <a:t>caáp</a:t>
            </a:r>
            <a:r>
              <a:rPr lang="en-US" sz="2200" dirty="0">
                <a:latin typeface="VNI-Times" pitchFamily="2" charset="0"/>
              </a:rPr>
              <a:t> </a:t>
            </a:r>
            <a:r>
              <a:rPr lang="en-US" sz="2200" dirty="0" err="1">
                <a:latin typeface="VNI-Times" pitchFamily="2" charset="0"/>
              </a:rPr>
              <a:t>cho</a:t>
            </a:r>
            <a:r>
              <a:rPr lang="en-US" sz="2200" dirty="0">
                <a:latin typeface="VNI-Times" pitchFamily="2" charset="0"/>
              </a:rPr>
              <a:t> </a:t>
            </a:r>
            <a:r>
              <a:rPr lang="en-US" sz="2200" dirty="0" err="1">
                <a:latin typeface="VNI-Times" pitchFamily="2" charset="0"/>
              </a:rPr>
              <a:t>khoái</a:t>
            </a:r>
            <a:r>
              <a:rPr lang="en-US" sz="2200" dirty="0">
                <a:latin typeface="VNI-Times" pitchFamily="2" charset="0"/>
              </a:rPr>
              <a:t> </a:t>
            </a:r>
            <a:r>
              <a:rPr lang="en-US" sz="2200" dirty="0" err="1">
                <a:latin typeface="VNI-Times" pitchFamily="2" charset="0"/>
              </a:rPr>
              <a:t>khí</a:t>
            </a:r>
            <a:r>
              <a:rPr lang="en-US" sz="2200" dirty="0">
                <a:latin typeface="VNI-Times" pitchFamily="2" charset="0"/>
              </a:rPr>
              <a:t> .</a:t>
            </a:r>
          </a:p>
        </p:txBody>
      </p:sp>
      <p:graphicFrame>
        <p:nvGraphicFramePr>
          <p:cNvPr id="547847" name="Object 7"/>
          <p:cNvGraphicFramePr>
            <a:graphicFrameLocks noGrp="1" noChangeAspect="1"/>
          </p:cNvGraphicFramePr>
          <p:nvPr>
            <p:ph sz="quarter" idx="1"/>
          </p:nvPr>
        </p:nvGraphicFramePr>
        <p:xfrm>
          <a:off x="533400" y="2473325"/>
          <a:ext cx="3048000" cy="490538"/>
        </p:xfrm>
        <a:graphic>
          <a:graphicData uri="http://schemas.openxmlformats.org/presentationml/2006/ole">
            <mc:AlternateContent xmlns:mc="http://schemas.openxmlformats.org/markup-compatibility/2006">
              <mc:Choice xmlns:v="urn:schemas-microsoft-com:vml" Requires="v">
                <p:oleObj name="Equation" r:id="rId2" imgW="1422360" imgH="228600" progId="Equation.DSMT4">
                  <p:embed/>
                </p:oleObj>
              </mc:Choice>
              <mc:Fallback>
                <p:oleObj name="Equation" r:id="rId2" imgW="1422360" imgH="228600" progId="Equation.DSMT4">
                  <p:embed/>
                  <p:pic>
                    <p:nvPicPr>
                      <p:cNvPr id="547847"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473325"/>
                        <a:ext cx="3048000" cy="490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7849" name="Object 9"/>
          <p:cNvGraphicFramePr>
            <a:graphicFrameLocks noGrp="1" noChangeAspect="1"/>
          </p:cNvGraphicFramePr>
          <p:nvPr>
            <p:ph sz="quarter" idx="2"/>
          </p:nvPr>
        </p:nvGraphicFramePr>
        <p:xfrm>
          <a:off x="609600" y="3006725"/>
          <a:ext cx="2819400" cy="484188"/>
        </p:xfrm>
        <a:graphic>
          <a:graphicData uri="http://schemas.openxmlformats.org/presentationml/2006/ole">
            <mc:AlternateContent xmlns:mc="http://schemas.openxmlformats.org/markup-compatibility/2006">
              <mc:Choice xmlns:v="urn:schemas-microsoft-com:vml" Requires="v">
                <p:oleObj name="Equation" r:id="rId4" imgW="1333440" imgH="228600" progId="Equation.DSMT4">
                  <p:embed/>
                </p:oleObj>
              </mc:Choice>
              <mc:Fallback>
                <p:oleObj name="Equation" r:id="rId4" imgW="1333440" imgH="228600" progId="Equation.DSMT4">
                  <p:embed/>
                  <p:pic>
                    <p:nvPicPr>
                      <p:cNvPr id="547849"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3006725"/>
                        <a:ext cx="2819400"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7852" name="Object 12"/>
          <p:cNvGraphicFramePr>
            <a:graphicFrameLocks noGrp="1" noChangeAspect="1"/>
          </p:cNvGraphicFramePr>
          <p:nvPr>
            <p:ph sz="quarter" idx="3"/>
          </p:nvPr>
        </p:nvGraphicFramePr>
        <p:xfrm>
          <a:off x="533400" y="3317875"/>
          <a:ext cx="1143000" cy="501650"/>
        </p:xfrm>
        <a:graphic>
          <a:graphicData uri="http://schemas.openxmlformats.org/presentationml/2006/ole">
            <mc:AlternateContent xmlns:mc="http://schemas.openxmlformats.org/markup-compatibility/2006">
              <mc:Choice xmlns:v="urn:schemas-microsoft-com:vml" Requires="v">
                <p:oleObj name="Equation" r:id="rId6" imgW="520560" imgH="228600" progId="Equation.DSMT4">
                  <p:embed/>
                </p:oleObj>
              </mc:Choice>
              <mc:Fallback>
                <p:oleObj name="Equation" r:id="rId6" imgW="520560" imgH="228600" progId="Equation.DSMT4">
                  <p:embed/>
                  <p:pic>
                    <p:nvPicPr>
                      <p:cNvPr id="547852"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3317875"/>
                        <a:ext cx="1143000"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7855" name="Object 15"/>
          <p:cNvGraphicFramePr>
            <a:graphicFrameLocks noGrp="1" noChangeAspect="1"/>
          </p:cNvGraphicFramePr>
          <p:nvPr>
            <p:ph sz="quarter" idx="4"/>
          </p:nvPr>
        </p:nvGraphicFramePr>
        <p:xfrm>
          <a:off x="609600" y="3733800"/>
          <a:ext cx="2044700" cy="447675"/>
        </p:xfrm>
        <a:graphic>
          <a:graphicData uri="http://schemas.openxmlformats.org/presentationml/2006/ole">
            <mc:AlternateContent xmlns:mc="http://schemas.openxmlformats.org/markup-compatibility/2006">
              <mc:Choice xmlns:v="urn:schemas-microsoft-com:vml" Requires="v">
                <p:oleObj name="Equation" r:id="rId8" imgW="927000" imgH="203040" progId="Equation.DSMT4">
                  <p:embed/>
                </p:oleObj>
              </mc:Choice>
              <mc:Fallback>
                <p:oleObj name="Equation" r:id="rId8" imgW="927000" imgH="203040" progId="Equation.DSMT4">
                  <p:embed/>
                  <p:pic>
                    <p:nvPicPr>
                      <p:cNvPr id="547855"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 y="3733800"/>
                        <a:ext cx="2044700"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7858" name="Object 18"/>
          <p:cNvGraphicFramePr>
            <a:graphicFrameLocks noChangeAspect="1"/>
          </p:cNvGraphicFramePr>
          <p:nvPr/>
        </p:nvGraphicFramePr>
        <p:xfrm>
          <a:off x="3962400" y="3273425"/>
          <a:ext cx="2819400" cy="460375"/>
        </p:xfrm>
        <a:graphic>
          <a:graphicData uri="http://schemas.openxmlformats.org/presentationml/2006/ole">
            <mc:AlternateContent xmlns:mc="http://schemas.openxmlformats.org/markup-compatibility/2006">
              <mc:Choice xmlns:v="urn:schemas-microsoft-com:vml" Requires="v">
                <p:oleObj name="Equation" r:id="rId10" imgW="1244520" imgH="203040" progId="Equation.DSMT4">
                  <p:embed/>
                </p:oleObj>
              </mc:Choice>
              <mc:Fallback>
                <p:oleObj name="Equation" r:id="rId10" imgW="1244520" imgH="203040" progId="Equation.DSMT4">
                  <p:embed/>
                  <p:pic>
                    <p:nvPicPr>
                      <p:cNvPr id="547858"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62400" y="3273425"/>
                        <a:ext cx="28194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7859" name="Line 19"/>
          <p:cNvSpPr>
            <a:spLocks noChangeShapeType="1"/>
          </p:cNvSpPr>
          <p:nvPr/>
        </p:nvSpPr>
        <p:spPr bwMode="auto">
          <a:xfrm>
            <a:off x="3733800" y="2743200"/>
            <a:ext cx="0" cy="1371600"/>
          </a:xfrm>
          <a:prstGeom prst="line">
            <a:avLst/>
          </a:prstGeom>
          <a:noFill/>
          <a:ln w="9525">
            <a:solidFill>
              <a:schemeClr val="tx1"/>
            </a:solidFill>
            <a:round/>
            <a:headEnd/>
            <a:tailEnd/>
          </a:ln>
        </p:spPr>
        <p:txBody>
          <a:bodyPr/>
          <a:lstStyle/>
          <a:p>
            <a:endParaRPr lang="en-US"/>
          </a:p>
        </p:txBody>
      </p:sp>
      <p:sp>
        <p:nvSpPr>
          <p:cNvPr id="547860" name="Text Box 20"/>
          <p:cNvSpPr txBox="1">
            <a:spLocks noChangeArrowheads="1"/>
          </p:cNvSpPr>
          <p:nvPr/>
        </p:nvSpPr>
        <p:spPr bwMode="auto">
          <a:xfrm>
            <a:off x="533400" y="4038600"/>
            <a:ext cx="2895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Daõn ñaúng aùp</a:t>
            </a:r>
          </a:p>
        </p:txBody>
      </p:sp>
      <p:sp>
        <p:nvSpPr>
          <p:cNvPr id="547861" name="Line 21"/>
          <p:cNvSpPr>
            <a:spLocks noChangeShapeType="1"/>
          </p:cNvSpPr>
          <p:nvPr/>
        </p:nvSpPr>
        <p:spPr bwMode="auto">
          <a:xfrm>
            <a:off x="1295400" y="4495800"/>
            <a:ext cx="990600" cy="0"/>
          </a:xfrm>
          <a:prstGeom prst="line">
            <a:avLst/>
          </a:prstGeom>
          <a:noFill/>
          <a:ln w="9525">
            <a:solidFill>
              <a:schemeClr val="tx1"/>
            </a:solidFill>
            <a:round/>
            <a:headEnd/>
            <a:tailEnd/>
          </a:ln>
        </p:spPr>
        <p:txBody>
          <a:bodyPr/>
          <a:lstStyle/>
          <a:p>
            <a:endParaRPr lang="en-US"/>
          </a:p>
        </p:txBody>
      </p:sp>
      <p:graphicFrame>
        <p:nvGraphicFramePr>
          <p:cNvPr id="547863" name="Object 23"/>
          <p:cNvGraphicFramePr>
            <a:graphicFrameLocks noChangeAspect="1"/>
          </p:cNvGraphicFramePr>
          <p:nvPr/>
        </p:nvGraphicFramePr>
        <p:xfrm>
          <a:off x="838200" y="4572000"/>
          <a:ext cx="2590800" cy="847725"/>
        </p:xfrm>
        <a:graphic>
          <a:graphicData uri="http://schemas.openxmlformats.org/presentationml/2006/ole">
            <mc:AlternateContent xmlns:mc="http://schemas.openxmlformats.org/markup-compatibility/2006">
              <mc:Choice xmlns:v="urn:schemas-microsoft-com:vml" Requires="v">
                <p:oleObj name="Equation" r:id="rId12" imgW="1320480" imgH="431640" progId="Equation.DSMT4">
                  <p:embed/>
                </p:oleObj>
              </mc:Choice>
              <mc:Fallback>
                <p:oleObj name="Equation" r:id="rId12" imgW="1320480" imgH="431640" progId="Equation.DSMT4">
                  <p:embed/>
                  <p:pic>
                    <p:nvPicPr>
                      <p:cNvPr id="547863" name="Object 2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38200" y="4572000"/>
                        <a:ext cx="2590800" cy="84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7864" name="Object 24"/>
          <p:cNvGraphicFramePr>
            <a:graphicFrameLocks noChangeAspect="1"/>
          </p:cNvGraphicFramePr>
          <p:nvPr/>
        </p:nvGraphicFramePr>
        <p:xfrm>
          <a:off x="4343400" y="4514850"/>
          <a:ext cx="1905000" cy="874713"/>
        </p:xfrm>
        <a:graphic>
          <a:graphicData uri="http://schemas.openxmlformats.org/presentationml/2006/ole">
            <mc:AlternateContent xmlns:mc="http://schemas.openxmlformats.org/markup-compatibility/2006">
              <mc:Choice xmlns:v="urn:schemas-microsoft-com:vml" Requires="v">
                <p:oleObj name="Equation" r:id="rId14" imgW="939600" imgH="431640" progId="Equation.DSMT4">
                  <p:embed/>
                </p:oleObj>
              </mc:Choice>
              <mc:Fallback>
                <p:oleObj name="Equation" r:id="rId14" imgW="939600" imgH="431640" progId="Equation.DSMT4">
                  <p:embed/>
                  <p:pic>
                    <p:nvPicPr>
                      <p:cNvPr id="547864" name="Object 2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43400" y="4514850"/>
                        <a:ext cx="1905000" cy="874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7865" name="Object 25"/>
          <p:cNvGraphicFramePr>
            <a:graphicFrameLocks noChangeAspect="1"/>
          </p:cNvGraphicFramePr>
          <p:nvPr/>
        </p:nvGraphicFramePr>
        <p:xfrm>
          <a:off x="6324600" y="4743450"/>
          <a:ext cx="2514600" cy="457200"/>
        </p:xfrm>
        <a:graphic>
          <a:graphicData uri="http://schemas.openxmlformats.org/presentationml/2006/ole">
            <mc:AlternateContent xmlns:mc="http://schemas.openxmlformats.org/markup-compatibility/2006">
              <mc:Choice xmlns:v="urn:schemas-microsoft-com:vml" Requires="v">
                <p:oleObj name="Equation" r:id="rId16" imgW="1257120" imgH="228600" progId="Equation.DSMT4">
                  <p:embed/>
                </p:oleObj>
              </mc:Choice>
              <mc:Fallback>
                <p:oleObj name="Equation" r:id="rId16" imgW="1257120" imgH="228600" progId="Equation.DSMT4">
                  <p:embed/>
                  <p:pic>
                    <p:nvPicPr>
                      <p:cNvPr id="547865" name="Object 2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324600" y="4743450"/>
                        <a:ext cx="25146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7866" name="Line 26"/>
          <p:cNvSpPr>
            <a:spLocks noChangeShapeType="1"/>
          </p:cNvSpPr>
          <p:nvPr/>
        </p:nvSpPr>
        <p:spPr bwMode="auto">
          <a:xfrm>
            <a:off x="3581400" y="4895850"/>
            <a:ext cx="685800" cy="0"/>
          </a:xfrm>
          <a:prstGeom prst="line">
            <a:avLst/>
          </a:prstGeom>
          <a:noFill/>
          <a:ln w="9525">
            <a:solidFill>
              <a:schemeClr val="tx1"/>
            </a:solidFill>
            <a:round/>
            <a:headEnd/>
            <a:tailEnd type="triangle" w="med" len="med"/>
          </a:ln>
        </p:spPr>
        <p:txBody>
          <a:bodyPr/>
          <a:lstStyle/>
          <a:p>
            <a:endParaRPr lang="en-US"/>
          </a:p>
        </p:txBody>
      </p:sp>
      <p:graphicFrame>
        <p:nvGraphicFramePr>
          <p:cNvPr id="547867" name="Object 27"/>
          <p:cNvGraphicFramePr>
            <a:graphicFrameLocks noChangeAspect="1"/>
          </p:cNvGraphicFramePr>
          <p:nvPr/>
        </p:nvGraphicFramePr>
        <p:xfrm>
          <a:off x="5334000" y="3962400"/>
          <a:ext cx="838200" cy="368300"/>
        </p:xfrm>
        <a:graphic>
          <a:graphicData uri="http://schemas.openxmlformats.org/presentationml/2006/ole">
            <mc:AlternateContent xmlns:mc="http://schemas.openxmlformats.org/markup-compatibility/2006">
              <mc:Choice xmlns:v="urn:schemas-microsoft-com:vml" Requires="v">
                <p:oleObj name="Equation" r:id="rId18" imgW="520560" imgH="228600" progId="Equation.DSMT4">
                  <p:embed/>
                </p:oleObj>
              </mc:Choice>
              <mc:Fallback>
                <p:oleObj name="Equation" r:id="rId18" imgW="520560" imgH="228600" progId="Equation.DSMT4">
                  <p:embed/>
                  <p:pic>
                    <p:nvPicPr>
                      <p:cNvPr id="547867" name="Object 2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334000" y="3962400"/>
                        <a:ext cx="83820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7868" name="Line 28"/>
          <p:cNvSpPr>
            <a:spLocks noChangeShapeType="1"/>
          </p:cNvSpPr>
          <p:nvPr/>
        </p:nvSpPr>
        <p:spPr bwMode="auto">
          <a:xfrm>
            <a:off x="5715000" y="4286250"/>
            <a:ext cx="0" cy="533400"/>
          </a:xfrm>
          <a:prstGeom prst="line">
            <a:avLst/>
          </a:prstGeom>
          <a:noFill/>
          <a:ln w="9525">
            <a:solidFill>
              <a:schemeClr val="tx1"/>
            </a:solidFill>
            <a:prstDash val="dash"/>
            <a:round/>
            <a:headEnd/>
            <a:tailEnd type="arrow" w="med" len="med"/>
          </a:ln>
        </p:spPr>
        <p:txBody>
          <a:bodyPr/>
          <a:lstStyle/>
          <a:p>
            <a:endParaRPr lang="en-US"/>
          </a:p>
        </p:txBody>
      </p:sp>
      <p:graphicFrame>
        <p:nvGraphicFramePr>
          <p:cNvPr id="547869" name="Object 29"/>
          <p:cNvGraphicFramePr>
            <a:graphicFrameLocks noChangeAspect="1"/>
          </p:cNvGraphicFramePr>
          <p:nvPr/>
        </p:nvGraphicFramePr>
        <p:xfrm>
          <a:off x="1524000" y="5410200"/>
          <a:ext cx="7162800" cy="949325"/>
        </p:xfrm>
        <a:graphic>
          <a:graphicData uri="http://schemas.openxmlformats.org/presentationml/2006/ole">
            <mc:AlternateContent xmlns:mc="http://schemas.openxmlformats.org/markup-compatibility/2006">
              <mc:Choice xmlns:v="urn:schemas-microsoft-com:vml" Requires="v">
                <p:oleObj name="Equation" r:id="rId20" imgW="3352680" imgH="444240" progId="Equation.DSMT4">
                  <p:embed/>
                </p:oleObj>
              </mc:Choice>
              <mc:Fallback>
                <p:oleObj name="Equation" r:id="rId20" imgW="3352680" imgH="444240" progId="Equation.DSMT4">
                  <p:embed/>
                  <p:pic>
                    <p:nvPicPr>
                      <p:cNvPr id="547869" name="Object 2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524000" y="5410200"/>
                        <a:ext cx="7162800" cy="949325"/>
                      </a:xfrm>
                      <a:prstGeom prst="rect">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7870" name="Object 30"/>
          <p:cNvGraphicFramePr>
            <a:graphicFrameLocks noChangeAspect="1"/>
          </p:cNvGraphicFramePr>
          <p:nvPr/>
        </p:nvGraphicFramePr>
        <p:xfrm>
          <a:off x="2362200" y="6172200"/>
          <a:ext cx="1600200" cy="695325"/>
        </p:xfrm>
        <a:graphic>
          <a:graphicData uri="http://schemas.openxmlformats.org/presentationml/2006/ole">
            <mc:AlternateContent xmlns:mc="http://schemas.openxmlformats.org/markup-compatibility/2006">
              <mc:Choice xmlns:v="urn:schemas-microsoft-com:vml" Requires="v">
                <p:oleObj name="Equation" r:id="rId22" imgW="965160" imgH="419040" progId="Equation.DSMT4">
                  <p:embed/>
                </p:oleObj>
              </mc:Choice>
              <mc:Fallback>
                <p:oleObj name="Equation" r:id="rId22" imgW="965160" imgH="419040" progId="Equation.DSMT4">
                  <p:embed/>
                  <p:pic>
                    <p:nvPicPr>
                      <p:cNvPr id="547870" name="Object 30"/>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362200" y="6172200"/>
                        <a:ext cx="1600200" cy="695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7871" name="Text Box 31"/>
          <p:cNvSpPr txBox="1">
            <a:spLocks noChangeArrowheads="1"/>
          </p:cNvSpPr>
          <p:nvPr/>
        </p:nvSpPr>
        <p:spPr bwMode="auto">
          <a:xfrm>
            <a:off x="381000" y="6248400"/>
            <a:ext cx="22860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Pt.traïng thaùi:</a:t>
            </a:r>
          </a:p>
        </p:txBody>
      </p:sp>
      <p:sp>
        <p:nvSpPr>
          <p:cNvPr id="547872" name="Line 32"/>
          <p:cNvSpPr>
            <a:spLocks noChangeShapeType="1"/>
          </p:cNvSpPr>
          <p:nvPr/>
        </p:nvSpPr>
        <p:spPr bwMode="auto">
          <a:xfrm flipV="1">
            <a:off x="3048000" y="5791200"/>
            <a:ext cx="0" cy="533400"/>
          </a:xfrm>
          <a:prstGeom prst="line">
            <a:avLst/>
          </a:prstGeom>
          <a:noFill/>
          <a:ln w="9525">
            <a:solidFill>
              <a:schemeClr val="tx1"/>
            </a:solidFill>
            <a:prstDash val="dash"/>
            <a:round/>
            <a:headEnd/>
            <a:tailEnd type="arrow" w="med" len="med"/>
          </a:ln>
        </p:spPr>
        <p:txBody>
          <a:bodyPr/>
          <a:lstStyle/>
          <a:p>
            <a:endParaRPr lang="en-US"/>
          </a:p>
        </p:txBody>
      </p:sp>
      <p:sp>
        <p:nvSpPr>
          <p:cNvPr id="170006" name="Line 33"/>
          <p:cNvSpPr>
            <a:spLocks noChangeShapeType="1"/>
          </p:cNvSpPr>
          <p:nvPr/>
        </p:nvSpPr>
        <p:spPr bwMode="auto">
          <a:xfrm>
            <a:off x="1828800" y="4495800"/>
            <a:ext cx="0" cy="228600"/>
          </a:xfrm>
          <a:prstGeom prst="line">
            <a:avLst/>
          </a:prstGeom>
          <a:noFill/>
          <a:ln w="9525">
            <a:solidFill>
              <a:schemeClr val="tx1"/>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7844"/>
                                        </p:tgtEl>
                                        <p:attrNameLst>
                                          <p:attrName>style.visibility</p:attrName>
                                        </p:attrNameLst>
                                      </p:cBhvr>
                                      <p:to>
                                        <p:strVal val="visible"/>
                                      </p:to>
                                    </p:set>
                                    <p:animEffect transition="in" filter="blinds(horizontal)">
                                      <p:cBhvr>
                                        <p:cTn id="7" dur="500"/>
                                        <p:tgtEl>
                                          <p:spTgt spid="54784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47845"/>
                                        </p:tgtEl>
                                        <p:attrNameLst>
                                          <p:attrName>style.visibility</p:attrName>
                                        </p:attrNameLst>
                                      </p:cBhvr>
                                      <p:to>
                                        <p:strVal val="visible"/>
                                      </p:to>
                                    </p:set>
                                    <p:animEffect transition="in" filter="checkerboard(across)">
                                      <p:cBhvr>
                                        <p:cTn id="10" dur="500"/>
                                        <p:tgtEl>
                                          <p:spTgt spid="547845"/>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547847"/>
                                        </p:tgtEl>
                                        <p:attrNameLst>
                                          <p:attrName>style.visibility</p:attrName>
                                        </p:attrNameLst>
                                      </p:cBhvr>
                                      <p:to>
                                        <p:strVal val="visible"/>
                                      </p:to>
                                    </p:set>
                                    <p:animEffect transition="in" filter="checkerboard(across)">
                                      <p:cBhvr>
                                        <p:cTn id="15" dur="500"/>
                                        <p:tgtEl>
                                          <p:spTgt spid="547847"/>
                                        </p:tgtEl>
                                      </p:cBhvr>
                                    </p:animEffect>
                                  </p:childTnLst>
                                </p:cTn>
                              </p:par>
                              <p:par>
                                <p:cTn id="16" presetID="5" presetClass="entr" presetSubtype="10" fill="hold" nodeType="withEffect">
                                  <p:stCondLst>
                                    <p:cond delay="0"/>
                                  </p:stCondLst>
                                  <p:childTnLst>
                                    <p:set>
                                      <p:cBhvr>
                                        <p:cTn id="17" dur="1" fill="hold">
                                          <p:stCondLst>
                                            <p:cond delay="0"/>
                                          </p:stCondLst>
                                        </p:cTn>
                                        <p:tgtEl>
                                          <p:spTgt spid="547849"/>
                                        </p:tgtEl>
                                        <p:attrNameLst>
                                          <p:attrName>style.visibility</p:attrName>
                                        </p:attrNameLst>
                                      </p:cBhvr>
                                      <p:to>
                                        <p:strVal val="visible"/>
                                      </p:to>
                                    </p:set>
                                    <p:animEffect transition="in" filter="checkerboard(across)">
                                      <p:cBhvr>
                                        <p:cTn id="18" dur="500"/>
                                        <p:tgtEl>
                                          <p:spTgt spid="547849"/>
                                        </p:tgtEl>
                                      </p:cBhvr>
                                    </p:animEffect>
                                  </p:childTnLst>
                                </p:cTn>
                              </p:par>
                              <p:par>
                                <p:cTn id="19" presetID="5" presetClass="entr" presetSubtype="10" fill="hold" nodeType="withEffect">
                                  <p:stCondLst>
                                    <p:cond delay="0"/>
                                  </p:stCondLst>
                                  <p:childTnLst>
                                    <p:set>
                                      <p:cBhvr>
                                        <p:cTn id="20" dur="1" fill="hold">
                                          <p:stCondLst>
                                            <p:cond delay="0"/>
                                          </p:stCondLst>
                                        </p:cTn>
                                        <p:tgtEl>
                                          <p:spTgt spid="547852"/>
                                        </p:tgtEl>
                                        <p:attrNameLst>
                                          <p:attrName>style.visibility</p:attrName>
                                        </p:attrNameLst>
                                      </p:cBhvr>
                                      <p:to>
                                        <p:strVal val="visible"/>
                                      </p:to>
                                    </p:set>
                                    <p:animEffect transition="in" filter="checkerboard(across)">
                                      <p:cBhvr>
                                        <p:cTn id="21" dur="500"/>
                                        <p:tgtEl>
                                          <p:spTgt spid="547852"/>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547860"/>
                                        </p:tgtEl>
                                        <p:attrNameLst>
                                          <p:attrName>style.visibility</p:attrName>
                                        </p:attrNameLst>
                                      </p:cBhvr>
                                      <p:to>
                                        <p:strVal val="visible"/>
                                      </p:to>
                                    </p:set>
                                    <p:animEffect transition="in" filter="checkerboard(across)">
                                      <p:cBhvr>
                                        <p:cTn id="24" dur="500"/>
                                        <p:tgtEl>
                                          <p:spTgt spid="547860"/>
                                        </p:tgtEl>
                                      </p:cBhvr>
                                    </p:animEffect>
                                  </p:childTnLst>
                                </p:cTn>
                              </p:par>
                              <p:par>
                                <p:cTn id="25" presetID="5" presetClass="entr" presetSubtype="10" fill="hold" nodeType="withEffect">
                                  <p:stCondLst>
                                    <p:cond delay="0"/>
                                  </p:stCondLst>
                                  <p:childTnLst>
                                    <p:set>
                                      <p:cBhvr>
                                        <p:cTn id="26" dur="1" fill="hold">
                                          <p:stCondLst>
                                            <p:cond delay="0"/>
                                          </p:stCondLst>
                                        </p:cTn>
                                        <p:tgtEl>
                                          <p:spTgt spid="547855"/>
                                        </p:tgtEl>
                                        <p:attrNameLst>
                                          <p:attrName>style.visibility</p:attrName>
                                        </p:attrNameLst>
                                      </p:cBhvr>
                                      <p:to>
                                        <p:strVal val="visible"/>
                                      </p:to>
                                    </p:set>
                                    <p:animEffect transition="in" filter="checkerboard(across)">
                                      <p:cBhvr>
                                        <p:cTn id="27" dur="500"/>
                                        <p:tgtEl>
                                          <p:spTgt spid="54785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47859"/>
                                        </p:tgtEl>
                                        <p:attrNameLst>
                                          <p:attrName>style.visibility</p:attrName>
                                        </p:attrNameLst>
                                      </p:cBhvr>
                                      <p:to>
                                        <p:strVal val="visible"/>
                                      </p:to>
                                    </p:set>
                                    <p:animEffect transition="in" filter="blinds(horizontal)">
                                      <p:cBhvr>
                                        <p:cTn id="32" dur="500"/>
                                        <p:tgtEl>
                                          <p:spTgt spid="547859"/>
                                        </p:tgtEl>
                                      </p:cBhvr>
                                    </p:animEffect>
                                  </p:childTnLst>
                                </p:cTn>
                              </p:par>
                              <p:par>
                                <p:cTn id="33" presetID="3" presetClass="entr" presetSubtype="10" fill="hold" nodeType="withEffect">
                                  <p:stCondLst>
                                    <p:cond delay="0"/>
                                  </p:stCondLst>
                                  <p:childTnLst>
                                    <p:set>
                                      <p:cBhvr>
                                        <p:cTn id="34" dur="1" fill="hold">
                                          <p:stCondLst>
                                            <p:cond delay="0"/>
                                          </p:stCondLst>
                                        </p:cTn>
                                        <p:tgtEl>
                                          <p:spTgt spid="547858"/>
                                        </p:tgtEl>
                                        <p:attrNameLst>
                                          <p:attrName>style.visibility</p:attrName>
                                        </p:attrNameLst>
                                      </p:cBhvr>
                                      <p:to>
                                        <p:strVal val="visible"/>
                                      </p:to>
                                    </p:set>
                                    <p:animEffect transition="in" filter="blinds(horizontal)">
                                      <p:cBhvr>
                                        <p:cTn id="35" dur="500"/>
                                        <p:tgtEl>
                                          <p:spTgt spid="547858"/>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grpId="0" nodeType="clickEffect">
                                  <p:stCondLst>
                                    <p:cond delay="0"/>
                                  </p:stCondLst>
                                  <p:childTnLst>
                                    <p:set>
                                      <p:cBhvr>
                                        <p:cTn id="39" dur="1" fill="hold">
                                          <p:stCondLst>
                                            <p:cond delay="0"/>
                                          </p:stCondLst>
                                        </p:cTn>
                                        <p:tgtEl>
                                          <p:spTgt spid="547861"/>
                                        </p:tgtEl>
                                        <p:attrNameLst>
                                          <p:attrName>style.visibility</p:attrName>
                                        </p:attrNameLst>
                                      </p:cBhvr>
                                      <p:to>
                                        <p:strVal val="visible"/>
                                      </p:to>
                                    </p:set>
                                    <p:animEffect transition="in" filter="checkerboard(across)">
                                      <p:cBhvr>
                                        <p:cTn id="40" dur="500"/>
                                        <p:tgtEl>
                                          <p:spTgt spid="547861"/>
                                        </p:tgtEl>
                                      </p:cBhvr>
                                    </p:animEffect>
                                  </p:childTnLst>
                                </p:cTn>
                              </p:par>
                              <p:par>
                                <p:cTn id="41" presetID="5" presetClass="entr" presetSubtype="10" fill="hold" nodeType="withEffect">
                                  <p:stCondLst>
                                    <p:cond delay="0"/>
                                  </p:stCondLst>
                                  <p:childTnLst>
                                    <p:set>
                                      <p:cBhvr>
                                        <p:cTn id="42" dur="1" fill="hold">
                                          <p:stCondLst>
                                            <p:cond delay="0"/>
                                          </p:stCondLst>
                                        </p:cTn>
                                        <p:tgtEl>
                                          <p:spTgt spid="547863"/>
                                        </p:tgtEl>
                                        <p:attrNameLst>
                                          <p:attrName>style.visibility</p:attrName>
                                        </p:attrNameLst>
                                      </p:cBhvr>
                                      <p:to>
                                        <p:strVal val="visible"/>
                                      </p:to>
                                    </p:set>
                                    <p:animEffect transition="in" filter="checkerboard(across)">
                                      <p:cBhvr>
                                        <p:cTn id="43" dur="500"/>
                                        <p:tgtEl>
                                          <p:spTgt spid="547863"/>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547866"/>
                                        </p:tgtEl>
                                        <p:attrNameLst>
                                          <p:attrName>style.visibility</p:attrName>
                                        </p:attrNameLst>
                                      </p:cBhvr>
                                      <p:to>
                                        <p:strVal val="visible"/>
                                      </p:to>
                                    </p:set>
                                    <p:animEffect transition="in" filter="blinds(horizontal)">
                                      <p:cBhvr>
                                        <p:cTn id="48" dur="500"/>
                                        <p:tgtEl>
                                          <p:spTgt spid="547866"/>
                                        </p:tgtEl>
                                      </p:cBhvr>
                                    </p:animEffect>
                                  </p:childTnLst>
                                </p:cTn>
                              </p:par>
                              <p:par>
                                <p:cTn id="49" presetID="3" presetClass="entr" presetSubtype="10" fill="hold" nodeType="withEffect">
                                  <p:stCondLst>
                                    <p:cond delay="0"/>
                                  </p:stCondLst>
                                  <p:childTnLst>
                                    <p:set>
                                      <p:cBhvr>
                                        <p:cTn id="50" dur="1" fill="hold">
                                          <p:stCondLst>
                                            <p:cond delay="0"/>
                                          </p:stCondLst>
                                        </p:cTn>
                                        <p:tgtEl>
                                          <p:spTgt spid="547864"/>
                                        </p:tgtEl>
                                        <p:attrNameLst>
                                          <p:attrName>style.visibility</p:attrName>
                                        </p:attrNameLst>
                                      </p:cBhvr>
                                      <p:to>
                                        <p:strVal val="visible"/>
                                      </p:to>
                                    </p:set>
                                    <p:animEffect transition="in" filter="blinds(horizontal)">
                                      <p:cBhvr>
                                        <p:cTn id="51" dur="500"/>
                                        <p:tgtEl>
                                          <p:spTgt spid="547864"/>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547868"/>
                                        </p:tgtEl>
                                        <p:attrNameLst>
                                          <p:attrName>style.visibility</p:attrName>
                                        </p:attrNameLst>
                                      </p:cBhvr>
                                      <p:to>
                                        <p:strVal val="visible"/>
                                      </p:to>
                                    </p:set>
                                    <p:animEffect transition="in" filter="blinds(horizontal)">
                                      <p:cBhvr>
                                        <p:cTn id="56" dur="500"/>
                                        <p:tgtEl>
                                          <p:spTgt spid="547868"/>
                                        </p:tgtEl>
                                      </p:cBhvr>
                                    </p:animEffect>
                                  </p:childTnLst>
                                </p:cTn>
                              </p:par>
                              <p:par>
                                <p:cTn id="57" presetID="3" presetClass="entr" presetSubtype="10" fill="hold" nodeType="withEffect">
                                  <p:stCondLst>
                                    <p:cond delay="0"/>
                                  </p:stCondLst>
                                  <p:childTnLst>
                                    <p:set>
                                      <p:cBhvr>
                                        <p:cTn id="58" dur="1" fill="hold">
                                          <p:stCondLst>
                                            <p:cond delay="0"/>
                                          </p:stCondLst>
                                        </p:cTn>
                                        <p:tgtEl>
                                          <p:spTgt spid="547867"/>
                                        </p:tgtEl>
                                        <p:attrNameLst>
                                          <p:attrName>style.visibility</p:attrName>
                                        </p:attrNameLst>
                                      </p:cBhvr>
                                      <p:to>
                                        <p:strVal val="visible"/>
                                      </p:to>
                                    </p:set>
                                    <p:animEffect transition="in" filter="blinds(horizontal)">
                                      <p:cBhvr>
                                        <p:cTn id="59" dur="500"/>
                                        <p:tgtEl>
                                          <p:spTgt spid="547867"/>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547865"/>
                                        </p:tgtEl>
                                        <p:attrNameLst>
                                          <p:attrName>style.visibility</p:attrName>
                                        </p:attrNameLst>
                                      </p:cBhvr>
                                      <p:to>
                                        <p:strVal val="visible"/>
                                      </p:to>
                                    </p:set>
                                    <p:animEffect transition="in" filter="blinds(horizontal)">
                                      <p:cBhvr>
                                        <p:cTn id="64" dur="500"/>
                                        <p:tgtEl>
                                          <p:spTgt spid="547865"/>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nodeType="clickEffect">
                                  <p:stCondLst>
                                    <p:cond delay="0"/>
                                  </p:stCondLst>
                                  <p:childTnLst>
                                    <p:set>
                                      <p:cBhvr>
                                        <p:cTn id="68" dur="1" fill="hold">
                                          <p:stCondLst>
                                            <p:cond delay="0"/>
                                          </p:stCondLst>
                                        </p:cTn>
                                        <p:tgtEl>
                                          <p:spTgt spid="547869"/>
                                        </p:tgtEl>
                                        <p:attrNameLst>
                                          <p:attrName>style.visibility</p:attrName>
                                        </p:attrNameLst>
                                      </p:cBhvr>
                                      <p:to>
                                        <p:strVal val="visible"/>
                                      </p:to>
                                    </p:set>
                                    <p:animEffect transition="in" filter="blinds(horizontal)">
                                      <p:cBhvr>
                                        <p:cTn id="69" dur="500"/>
                                        <p:tgtEl>
                                          <p:spTgt spid="547869"/>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547871"/>
                                        </p:tgtEl>
                                        <p:attrNameLst>
                                          <p:attrName>style.visibility</p:attrName>
                                        </p:attrNameLst>
                                      </p:cBhvr>
                                      <p:to>
                                        <p:strVal val="visible"/>
                                      </p:to>
                                    </p:set>
                                    <p:animEffect transition="in" filter="blinds(horizontal)">
                                      <p:cBhvr>
                                        <p:cTn id="72" dur="500"/>
                                        <p:tgtEl>
                                          <p:spTgt spid="547871"/>
                                        </p:tgtEl>
                                      </p:cBhvr>
                                    </p:animEffect>
                                  </p:childTnLst>
                                </p:cTn>
                              </p:par>
                              <p:par>
                                <p:cTn id="73" presetID="3" presetClass="entr" presetSubtype="10" fill="hold" nodeType="withEffect">
                                  <p:stCondLst>
                                    <p:cond delay="0"/>
                                  </p:stCondLst>
                                  <p:childTnLst>
                                    <p:set>
                                      <p:cBhvr>
                                        <p:cTn id="74" dur="1" fill="hold">
                                          <p:stCondLst>
                                            <p:cond delay="0"/>
                                          </p:stCondLst>
                                        </p:cTn>
                                        <p:tgtEl>
                                          <p:spTgt spid="547870"/>
                                        </p:tgtEl>
                                        <p:attrNameLst>
                                          <p:attrName>style.visibility</p:attrName>
                                        </p:attrNameLst>
                                      </p:cBhvr>
                                      <p:to>
                                        <p:strVal val="visible"/>
                                      </p:to>
                                    </p:set>
                                    <p:animEffect transition="in" filter="blinds(horizontal)">
                                      <p:cBhvr>
                                        <p:cTn id="75" dur="500"/>
                                        <p:tgtEl>
                                          <p:spTgt spid="547870"/>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547872"/>
                                        </p:tgtEl>
                                        <p:attrNameLst>
                                          <p:attrName>style.visibility</p:attrName>
                                        </p:attrNameLst>
                                      </p:cBhvr>
                                      <p:to>
                                        <p:strVal val="visible"/>
                                      </p:to>
                                    </p:set>
                                    <p:animEffect transition="in" filter="blinds(horizontal)">
                                      <p:cBhvr>
                                        <p:cTn id="78" dur="500"/>
                                        <p:tgtEl>
                                          <p:spTgt spid="5478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44" grpId="0"/>
      <p:bldP spid="547845" grpId="0"/>
      <p:bldP spid="547859" grpId="0" animBg="1"/>
      <p:bldP spid="547860" grpId="0"/>
      <p:bldP spid="547861" grpId="0" animBg="1"/>
      <p:bldP spid="547866" grpId="0" animBg="1"/>
      <p:bldP spid="547868" grpId="0" animBg="1"/>
      <p:bldP spid="547871" grpId="0"/>
      <p:bldP spid="54787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4" name="Text Box 4"/>
          <p:cNvSpPr txBox="1">
            <a:spLocks noChangeArrowheads="1"/>
          </p:cNvSpPr>
          <p:nvPr/>
        </p:nvSpPr>
        <p:spPr bwMode="auto">
          <a:xfrm>
            <a:off x="457200" y="381000"/>
            <a:ext cx="4267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b/ </a:t>
            </a:r>
            <a:r>
              <a:rPr lang="en-US" sz="2400" u="sng">
                <a:latin typeface="VNI-Times" pitchFamily="2" charset="0"/>
              </a:rPr>
              <a:t>Ñoä bieán thieân noäi naêng :</a:t>
            </a:r>
          </a:p>
        </p:txBody>
      </p:sp>
      <p:graphicFrame>
        <p:nvGraphicFramePr>
          <p:cNvPr id="552965" name="Object 5"/>
          <p:cNvGraphicFramePr>
            <a:graphicFrameLocks noGrp="1" noChangeAspect="1"/>
          </p:cNvGraphicFramePr>
          <p:nvPr>
            <p:ph sz="quarter" idx="1"/>
          </p:nvPr>
        </p:nvGraphicFramePr>
        <p:xfrm>
          <a:off x="533400" y="1154113"/>
          <a:ext cx="3810000" cy="827087"/>
        </p:xfrm>
        <a:graphic>
          <a:graphicData uri="http://schemas.openxmlformats.org/presentationml/2006/ole">
            <mc:AlternateContent xmlns:mc="http://schemas.openxmlformats.org/markup-compatibility/2006">
              <mc:Choice xmlns:v="urn:schemas-microsoft-com:vml" Requires="v">
                <p:oleObj name="Equation" r:id="rId2" imgW="1930320" imgH="419040" progId="Equation.DSMT4">
                  <p:embed/>
                </p:oleObj>
              </mc:Choice>
              <mc:Fallback>
                <p:oleObj name="Equation" r:id="rId2" imgW="1930320" imgH="419040" progId="Equation.DSMT4">
                  <p:embed/>
                  <p:pic>
                    <p:nvPicPr>
                      <p:cNvPr id="552965"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154113"/>
                        <a:ext cx="3810000" cy="827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2967" name="Object 7"/>
          <p:cNvGraphicFramePr>
            <a:graphicFrameLocks noGrp="1" noChangeAspect="1"/>
          </p:cNvGraphicFramePr>
          <p:nvPr>
            <p:ph sz="quarter" idx="2"/>
          </p:nvPr>
        </p:nvGraphicFramePr>
        <p:xfrm>
          <a:off x="457200" y="2671763"/>
          <a:ext cx="3733800" cy="908050"/>
        </p:xfrm>
        <a:graphic>
          <a:graphicData uri="http://schemas.openxmlformats.org/presentationml/2006/ole">
            <mc:AlternateContent xmlns:mc="http://schemas.openxmlformats.org/markup-compatibility/2006">
              <mc:Choice xmlns:v="urn:schemas-microsoft-com:vml" Requires="v">
                <p:oleObj name="Equation" r:id="rId4" imgW="1726920" imgH="419040" progId="Equation.DSMT4">
                  <p:embed/>
                </p:oleObj>
              </mc:Choice>
              <mc:Fallback>
                <p:oleObj name="Equation" r:id="rId4" imgW="1726920" imgH="419040" progId="Equation.DSMT4">
                  <p:embed/>
                  <p:pic>
                    <p:nvPicPr>
                      <p:cNvPr id="552967"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671763"/>
                        <a:ext cx="3733800" cy="908050"/>
                      </a:xfrm>
                      <a:prstGeom prst="rect">
                        <a:avLst/>
                      </a:prstGeom>
                      <a:solidFill>
                        <a:srgbClr val="C6FDA1"/>
                      </a:solidFill>
                    </p:spPr>
                  </p:pic>
                </p:oleObj>
              </mc:Fallback>
            </mc:AlternateContent>
          </a:graphicData>
        </a:graphic>
      </p:graphicFrame>
      <p:graphicFrame>
        <p:nvGraphicFramePr>
          <p:cNvPr id="552970" name="Object 10"/>
          <p:cNvGraphicFramePr>
            <a:graphicFrameLocks noGrp="1" noChangeAspect="1"/>
          </p:cNvGraphicFramePr>
          <p:nvPr>
            <p:ph sz="quarter" idx="3"/>
          </p:nvPr>
        </p:nvGraphicFramePr>
        <p:xfrm>
          <a:off x="1371600" y="2133600"/>
          <a:ext cx="984250" cy="431800"/>
        </p:xfrm>
        <a:graphic>
          <a:graphicData uri="http://schemas.openxmlformats.org/presentationml/2006/ole">
            <mc:AlternateContent xmlns:mc="http://schemas.openxmlformats.org/markup-compatibility/2006">
              <mc:Choice xmlns:v="urn:schemas-microsoft-com:vml" Requires="v">
                <p:oleObj name="Equation" r:id="rId6" imgW="520560" imgH="228600" progId="Equation.DSMT4">
                  <p:embed/>
                </p:oleObj>
              </mc:Choice>
              <mc:Fallback>
                <p:oleObj name="Equation" r:id="rId6" imgW="520560" imgH="228600" progId="Equation.DSMT4">
                  <p:embed/>
                  <p:pic>
                    <p:nvPicPr>
                      <p:cNvPr id="55297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1600" y="2133600"/>
                        <a:ext cx="98425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2977" name="Text Box 17"/>
          <p:cNvSpPr txBox="1">
            <a:spLocks noChangeArrowheads="1"/>
          </p:cNvSpPr>
          <p:nvPr/>
        </p:nvSpPr>
        <p:spPr bwMode="auto">
          <a:xfrm>
            <a:off x="533400" y="3810000"/>
            <a:ext cx="5562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c/ </a:t>
            </a:r>
            <a:r>
              <a:rPr lang="en-US" sz="2400" u="sng">
                <a:latin typeface="VNI-Times" pitchFamily="2" charset="0"/>
              </a:rPr>
              <a:t>Nhieät löôïng ñaõ cung caáp cho khoái khí</a:t>
            </a:r>
            <a:r>
              <a:rPr lang="en-US" sz="2400">
                <a:latin typeface="VNI-Times" pitchFamily="2" charset="0"/>
              </a:rPr>
              <a:t> :</a:t>
            </a:r>
            <a:r>
              <a:rPr lang="en-US">
                <a:latin typeface="VNI-Times" pitchFamily="2" charset="0"/>
              </a:rPr>
              <a:t> </a:t>
            </a:r>
          </a:p>
        </p:txBody>
      </p:sp>
      <p:graphicFrame>
        <p:nvGraphicFramePr>
          <p:cNvPr id="552978" name="Object 18"/>
          <p:cNvGraphicFramePr>
            <a:graphicFrameLocks noGrp="1" noChangeAspect="1"/>
          </p:cNvGraphicFramePr>
          <p:nvPr>
            <p:ph sz="quarter" idx="4"/>
            <p:extLst>
              <p:ext uri="{D42A27DB-BD31-4B8C-83A1-F6EECF244321}">
                <p14:modId xmlns:p14="http://schemas.microsoft.com/office/powerpoint/2010/main" val="3654422058"/>
              </p:ext>
            </p:extLst>
          </p:nvPr>
        </p:nvGraphicFramePr>
        <p:xfrm>
          <a:off x="2514600" y="4572000"/>
          <a:ext cx="5257800" cy="546100"/>
        </p:xfrm>
        <a:graphic>
          <a:graphicData uri="http://schemas.openxmlformats.org/presentationml/2006/ole">
            <mc:AlternateContent xmlns:mc="http://schemas.openxmlformats.org/markup-compatibility/2006">
              <mc:Choice xmlns:v="urn:schemas-microsoft-com:vml" Requires="v">
                <p:oleObj name="Equation" r:id="rId8" imgW="2197080" imgH="228600" progId="Equation.DSMT4">
                  <p:embed/>
                </p:oleObj>
              </mc:Choice>
              <mc:Fallback>
                <p:oleObj name="Equation" r:id="rId8" imgW="2197080" imgH="228600" progId="Equation.DSMT4">
                  <p:embed/>
                  <p:pic>
                    <p:nvPicPr>
                      <p:cNvPr id="552978" name="Object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14600" y="4572000"/>
                        <a:ext cx="5257800" cy="546100"/>
                      </a:xfrm>
                      <a:prstGeom prst="rect">
                        <a:avLst/>
                      </a:prstGeom>
                      <a:solidFill>
                        <a:srgbClr val="CCFFFF"/>
                      </a:solidFill>
                    </p:spPr>
                  </p:pic>
                </p:oleObj>
              </mc:Fallback>
            </mc:AlternateContent>
          </a:graphicData>
        </a:graphic>
      </p:graphicFrame>
      <p:sp>
        <p:nvSpPr>
          <p:cNvPr id="552981" name="Text Box 21"/>
          <p:cNvSpPr txBox="1">
            <a:spLocks noChangeArrowheads="1"/>
          </p:cNvSpPr>
          <p:nvPr/>
        </p:nvSpPr>
        <p:spPr bwMode="auto">
          <a:xfrm>
            <a:off x="457200" y="4572000"/>
            <a:ext cx="2133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Ng/lyù I :</a:t>
            </a:r>
          </a:p>
        </p:txBody>
      </p:sp>
      <p:sp>
        <p:nvSpPr>
          <p:cNvPr id="552982" name="Line 22"/>
          <p:cNvSpPr>
            <a:spLocks noChangeShapeType="1"/>
          </p:cNvSpPr>
          <p:nvPr/>
        </p:nvSpPr>
        <p:spPr bwMode="auto">
          <a:xfrm>
            <a:off x="1143000" y="1676400"/>
            <a:ext cx="0" cy="1143000"/>
          </a:xfrm>
          <a:prstGeom prst="line">
            <a:avLst/>
          </a:prstGeom>
          <a:noFill/>
          <a:ln w="28575">
            <a:solidFill>
              <a:srgbClr val="0066FF"/>
            </a:solidFill>
            <a:prstDash val="dash"/>
            <a:round/>
            <a:headEnd/>
            <a:tailEnd type="arrow" w="med" len="med"/>
          </a:ln>
        </p:spPr>
        <p:txBody>
          <a:bodyPr/>
          <a:lstStyle/>
          <a:p>
            <a:endParaRPr lang="en-US"/>
          </a:p>
        </p:txBody>
      </p:sp>
      <p:sp>
        <p:nvSpPr>
          <p:cNvPr id="552983" name="Line 23"/>
          <p:cNvSpPr>
            <a:spLocks noChangeShapeType="1"/>
          </p:cNvSpPr>
          <p:nvPr/>
        </p:nvSpPr>
        <p:spPr bwMode="auto">
          <a:xfrm>
            <a:off x="1752600" y="4876800"/>
            <a:ext cx="457200" cy="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2964">
                                            <p:txEl>
                                              <p:pRg st="0" end="0"/>
                                            </p:txEl>
                                          </p:spTgt>
                                        </p:tgtEl>
                                        <p:attrNameLst>
                                          <p:attrName>style.visibility</p:attrName>
                                        </p:attrNameLst>
                                      </p:cBhvr>
                                      <p:to>
                                        <p:strVal val="visible"/>
                                      </p:to>
                                    </p:set>
                                    <p:animEffect transition="in" filter="blinds(horizontal)">
                                      <p:cBhvr>
                                        <p:cTn id="7" dur="500"/>
                                        <p:tgtEl>
                                          <p:spTgt spid="55296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52965"/>
                                        </p:tgtEl>
                                        <p:attrNameLst>
                                          <p:attrName>style.visibility</p:attrName>
                                        </p:attrNameLst>
                                      </p:cBhvr>
                                      <p:to>
                                        <p:strVal val="visible"/>
                                      </p:to>
                                    </p:set>
                                    <p:animEffect transition="in" filter="blinds(horizontal)">
                                      <p:cBhvr>
                                        <p:cTn id="12" dur="500"/>
                                        <p:tgtEl>
                                          <p:spTgt spid="55296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52970"/>
                                        </p:tgtEl>
                                        <p:attrNameLst>
                                          <p:attrName>style.visibility</p:attrName>
                                        </p:attrNameLst>
                                      </p:cBhvr>
                                      <p:to>
                                        <p:strVal val="visible"/>
                                      </p:to>
                                    </p:set>
                                    <p:animEffect transition="in" filter="checkerboard(across)">
                                      <p:cBhvr>
                                        <p:cTn id="17" dur="500"/>
                                        <p:tgtEl>
                                          <p:spTgt spid="552970"/>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552982"/>
                                        </p:tgtEl>
                                        <p:attrNameLst>
                                          <p:attrName>style.visibility</p:attrName>
                                        </p:attrNameLst>
                                      </p:cBhvr>
                                      <p:to>
                                        <p:strVal val="visible"/>
                                      </p:to>
                                    </p:set>
                                    <p:animEffect transition="in" filter="checkerboard(across)">
                                      <p:cBhvr>
                                        <p:cTn id="20" dur="500"/>
                                        <p:tgtEl>
                                          <p:spTgt spid="552982"/>
                                        </p:tgtEl>
                                      </p:cBhvr>
                                    </p:animEffect>
                                  </p:childTnLst>
                                </p:cTn>
                              </p:par>
                              <p:par>
                                <p:cTn id="21" presetID="5" presetClass="entr" presetSubtype="10" fill="hold" nodeType="withEffect">
                                  <p:stCondLst>
                                    <p:cond delay="0"/>
                                  </p:stCondLst>
                                  <p:childTnLst>
                                    <p:set>
                                      <p:cBhvr>
                                        <p:cTn id="22" dur="1" fill="hold">
                                          <p:stCondLst>
                                            <p:cond delay="0"/>
                                          </p:stCondLst>
                                        </p:cTn>
                                        <p:tgtEl>
                                          <p:spTgt spid="552967"/>
                                        </p:tgtEl>
                                        <p:attrNameLst>
                                          <p:attrName>style.visibility</p:attrName>
                                        </p:attrNameLst>
                                      </p:cBhvr>
                                      <p:to>
                                        <p:strVal val="visible"/>
                                      </p:to>
                                    </p:set>
                                    <p:animEffect transition="in" filter="checkerboard(across)">
                                      <p:cBhvr>
                                        <p:cTn id="23" dur="500"/>
                                        <p:tgtEl>
                                          <p:spTgt spid="55296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552977"/>
                                        </p:tgtEl>
                                        <p:attrNameLst>
                                          <p:attrName>style.visibility</p:attrName>
                                        </p:attrNameLst>
                                      </p:cBhvr>
                                      <p:to>
                                        <p:strVal val="visible"/>
                                      </p:to>
                                    </p:set>
                                    <p:animEffect transition="in" filter="blinds(horizontal)">
                                      <p:cBhvr>
                                        <p:cTn id="28" dur="500"/>
                                        <p:tgtEl>
                                          <p:spTgt spid="552977"/>
                                        </p:tgtEl>
                                      </p:cBhvr>
                                    </p:animEffect>
                                  </p:childTnLst>
                                </p:cTn>
                              </p:par>
                            </p:childTnLst>
                          </p:cTn>
                        </p:par>
                      </p:childTnLst>
                    </p:cTn>
                  </p:par>
                  <p:par>
                    <p:cTn id="29" fill="hold">
                      <p:stCondLst>
                        <p:cond delay="indefinite"/>
                      </p:stCondLst>
                      <p:childTnLst>
                        <p:par>
                          <p:cTn id="30" fill="hold">
                            <p:stCondLst>
                              <p:cond delay="0"/>
                            </p:stCondLst>
                            <p:childTnLst>
                              <p:par>
                                <p:cTn id="31" presetID="8" presetClass="entr" presetSubtype="16" fill="hold" grpId="0" nodeType="clickEffect">
                                  <p:stCondLst>
                                    <p:cond delay="0"/>
                                  </p:stCondLst>
                                  <p:childTnLst>
                                    <p:set>
                                      <p:cBhvr>
                                        <p:cTn id="32" dur="1" fill="hold">
                                          <p:stCondLst>
                                            <p:cond delay="0"/>
                                          </p:stCondLst>
                                        </p:cTn>
                                        <p:tgtEl>
                                          <p:spTgt spid="552983"/>
                                        </p:tgtEl>
                                        <p:attrNameLst>
                                          <p:attrName>style.visibility</p:attrName>
                                        </p:attrNameLst>
                                      </p:cBhvr>
                                      <p:to>
                                        <p:strVal val="visible"/>
                                      </p:to>
                                    </p:set>
                                    <p:animEffect transition="in" filter="diamond(in)">
                                      <p:cBhvr>
                                        <p:cTn id="33" dur="2000"/>
                                        <p:tgtEl>
                                          <p:spTgt spid="552983"/>
                                        </p:tgtEl>
                                      </p:cBhvr>
                                    </p:animEffect>
                                  </p:childTnLst>
                                </p:cTn>
                              </p:par>
                              <p:par>
                                <p:cTn id="34" presetID="8" presetClass="entr" presetSubtype="16" fill="hold" grpId="0" nodeType="withEffect">
                                  <p:stCondLst>
                                    <p:cond delay="0"/>
                                  </p:stCondLst>
                                  <p:childTnLst>
                                    <p:set>
                                      <p:cBhvr>
                                        <p:cTn id="35" dur="1" fill="hold">
                                          <p:stCondLst>
                                            <p:cond delay="0"/>
                                          </p:stCondLst>
                                        </p:cTn>
                                        <p:tgtEl>
                                          <p:spTgt spid="552981"/>
                                        </p:tgtEl>
                                        <p:attrNameLst>
                                          <p:attrName>style.visibility</p:attrName>
                                        </p:attrNameLst>
                                      </p:cBhvr>
                                      <p:to>
                                        <p:strVal val="visible"/>
                                      </p:to>
                                    </p:set>
                                    <p:animEffect transition="in" filter="diamond(in)">
                                      <p:cBhvr>
                                        <p:cTn id="36" dur="2000"/>
                                        <p:tgtEl>
                                          <p:spTgt spid="552981"/>
                                        </p:tgtEl>
                                      </p:cBhvr>
                                    </p:animEffect>
                                  </p:childTnLst>
                                </p:cTn>
                              </p:par>
                              <p:par>
                                <p:cTn id="37" presetID="8" presetClass="entr" presetSubtype="16" fill="hold" nodeType="withEffect">
                                  <p:stCondLst>
                                    <p:cond delay="0"/>
                                  </p:stCondLst>
                                  <p:childTnLst>
                                    <p:set>
                                      <p:cBhvr>
                                        <p:cTn id="38" dur="1" fill="hold">
                                          <p:stCondLst>
                                            <p:cond delay="0"/>
                                          </p:stCondLst>
                                        </p:cTn>
                                        <p:tgtEl>
                                          <p:spTgt spid="552978"/>
                                        </p:tgtEl>
                                        <p:attrNameLst>
                                          <p:attrName>style.visibility</p:attrName>
                                        </p:attrNameLst>
                                      </p:cBhvr>
                                      <p:to>
                                        <p:strVal val="visible"/>
                                      </p:to>
                                    </p:set>
                                    <p:animEffect transition="in" filter="diamond(in)">
                                      <p:cBhvr>
                                        <p:cTn id="39" dur="2000"/>
                                        <p:tgtEl>
                                          <p:spTgt spid="5529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77" grpId="0"/>
      <p:bldP spid="552981" grpId="0"/>
      <p:bldP spid="552982" grpId="0" animBg="1"/>
      <p:bldP spid="55298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1892" name="Picture 4"/>
          <p:cNvPicPr>
            <a:picLocks noGrp="1" noChangeAspect="1" noChangeArrowheads="1"/>
          </p:cNvPicPr>
          <p:nvPr>
            <p:ph/>
          </p:nvPr>
        </p:nvPicPr>
        <p:blipFill>
          <a:blip r:embed="rId2"/>
          <a:srcRect/>
          <a:stretch>
            <a:fillRect/>
          </a:stretch>
        </p:blipFill>
        <p:spPr>
          <a:xfrm>
            <a:off x="0" y="0"/>
            <a:ext cx="5715000" cy="4346575"/>
          </a:xfrm>
          <a:noFill/>
        </p:spPr>
      </p:pic>
      <p:sp>
        <p:nvSpPr>
          <p:cNvPr id="421894" name="Text Box 6"/>
          <p:cNvSpPr txBox="1">
            <a:spLocks noChangeArrowheads="1"/>
          </p:cNvSpPr>
          <p:nvPr/>
        </p:nvSpPr>
        <p:spPr bwMode="auto">
          <a:xfrm>
            <a:off x="5257800" y="1236663"/>
            <a:ext cx="3810000" cy="1735137"/>
          </a:xfrm>
          <a:prstGeom prst="rect">
            <a:avLst/>
          </a:prstGeom>
          <a:noFill/>
          <a:ln w="9525">
            <a:noFill/>
            <a:miter lim="800000"/>
            <a:headEnd/>
            <a:tailEnd/>
          </a:ln>
        </p:spPr>
        <p:txBody>
          <a:bodyPr>
            <a:spAutoFit/>
          </a:bodyPr>
          <a:lstStyle/>
          <a:p>
            <a:pPr algn="l">
              <a:spcBef>
                <a:spcPct val="50000"/>
              </a:spcBef>
            </a:pPr>
            <a:r>
              <a:rPr lang="en-US" sz="2400" u="sng">
                <a:latin typeface="VNI-Times" pitchFamily="2" charset="0"/>
              </a:rPr>
              <a:t>Hình (4.1):</a:t>
            </a:r>
          </a:p>
          <a:p>
            <a:pPr algn="l">
              <a:spcBef>
                <a:spcPct val="50000"/>
              </a:spcBef>
            </a:pPr>
            <a:r>
              <a:rPr lang="en-US" sz="2400">
                <a:latin typeface="VNI-Times" pitchFamily="2" charset="0"/>
              </a:rPr>
              <a:t>Töông quan giöõa aùp suaát vaø nhieät ñoä ñoái vôùi 3 loïai khí khaùc nhau.</a:t>
            </a:r>
          </a:p>
        </p:txBody>
      </p:sp>
      <p:sp>
        <p:nvSpPr>
          <p:cNvPr id="421895" name="AutoShape 7"/>
          <p:cNvSpPr>
            <a:spLocks noChangeArrowheads="1"/>
          </p:cNvSpPr>
          <p:nvPr/>
        </p:nvSpPr>
        <p:spPr bwMode="auto">
          <a:xfrm>
            <a:off x="838200" y="4419600"/>
            <a:ext cx="381000" cy="3048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421896" name="Text Box 8"/>
          <p:cNvSpPr txBox="1">
            <a:spLocks noChangeArrowheads="1"/>
          </p:cNvSpPr>
          <p:nvPr/>
        </p:nvSpPr>
        <p:spPr bwMode="auto">
          <a:xfrm>
            <a:off x="1295400" y="4419600"/>
            <a:ext cx="24384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Nhaän xeùt gì ?</a:t>
            </a:r>
          </a:p>
        </p:txBody>
      </p:sp>
      <p:sp>
        <p:nvSpPr>
          <p:cNvPr id="421897" name="AutoShape 9"/>
          <p:cNvSpPr>
            <a:spLocks noChangeArrowheads="1"/>
          </p:cNvSpPr>
          <p:nvPr/>
        </p:nvSpPr>
        <p:spPr bwMode="auto">
          <a:xfrm>
            <a:off x="1143000" y="5305425"/>
            <a:ext cx="682625" cy="104775"/>
          </a:xfrm>
          <a:prstGeom prst="rightArrow">
            <a:avLst>
              <a:gd name="adj1" fmla="val 50000"/>
              <a:gd name="adj2" fmla="val 162879"/>
            </a:avLst>
          </a:prstGeom>
          <a:solidFill>
            <a:schemeClr val="accent1"/>
          </a:solidFill>
          <a:ln w="9525">
            <a:solidFill>
              <a:schemeClr val="tx1"/>
            </a:solidFill>
            <a:miter lim="800000"/>
            <a:headEnd/>
            <a:tailEnd/>
          </a:ln>
        </p:spPr>
        <p:txBody>
          <a:bodyPr wrap="none" anchor="ctr"/>
          <a:lstStyle/>
          <a:p>
            <a:endParaRPr lang="en-US"/>
          </a:p>
        </p:txBody>
      </p:sp>
      <p:sp>
        <p:nvSpPr>
          <p:cNvPr id="421898" name="Text Box 10"/>
          <p:cNvSpPr txBox="1">
            <a:spLocks noChangeArrowheads="1"/>
          </p:cNvSpPr>
          <p:nvPr/>
        </p:nvSpPr>
        <p:spPr bwMode="auto">
          <a:xfrm>
            <a:off x="1905000" y="5029200"/>
            <a:ext cx="6705600" cy="822325"/>
          </a:xfrm>
          <a:prstGeom prst="rect">
            <a:avLst/>
          </a:prstGeom>
          <a:noFill/>
          <a:ln w="9525">
            <a:noFill/>
            <a:miter lim="800000"/>
            <a:headEnd/>
            <a:tailEnd/>
          </a:ln>
        </p:spPr>
        <p:txBody>
          <a:bodyPr>
            <a:spAutoFit/>
          </a:bodyPr>
          <a:lstStyle/>
          <a:p>
            <a:pPr algn="l">
              <a:spcBef>
                <a:spcPct val="50000"/>
              </a:spcBef>
            </a:pPr>
            <a:r>
              <a:rPr lang="en-US" sz="2400" b="1" i="1">
                <a:latin typeface="VNI-Times" pitchFamily="2" charset="0"/>
              </a:rPr>
              <a:t>Vôùi moïi loïai khí,ñöôøng ngoïai suy P→0 vôùi moïi loïai khí ñeàu gaëp nhau taïi -273,15 </a:t>
            </a:r>
            <a:r>
              <a:rPr lang="en-US" sz="2400" b="1" i="1" baseline="30000">
                <a:latin typeface="VNI-Times" pitchFamily="2" charset="0"/>
              </a:rPr>
              <a:t>0</a:t>
            </a:r>
            <a:r>
              <a:rPr lang="en-US" sz="2400" b="1" i="1">
                <a:latin typeface="VNI-Times" pitchFamily="2" charset="0"/>
              </a:rPr>
              <a:t> 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21892"/>
                                        </p:tgtEl>
                                        <p:attrNameLst>
                                          <p:attrName>style.visibility</p:attrName>
                                        </p:attrNameLst>
                                      </p:cBhvr>
                                      <p:to>
                                        <p:strVal val="visible"/>
                                      </p:to>
                                    </p:set>
                                    <p:animEffect transition="in" filter="circle(in)">
                                      <p:cBhvr>
                                        <p:cTn id="7" dur="2000"/>
                                        <p:tgtEl>
                                          <p:spTgt spid="42189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421894"/>
                                        </p:tgtEl>
                                        <p:attrNameLst>
                                          <p:attrName>style.visibility</p:attrName>
                                        </p:attrNameLst>
                                      </p:cBhvr>
                                      <p:to>
                                        <p:strVal val="visible"/>
                                      </p:to>
                                    </p:set>
                                    <p:animEffect transition="in" filter="circle(in)">
                                      <p:cBhvr>
                                        <p:cTn id="10" dur="2000"/>
                                        <p:tgtEl>
                                          <p:spTgt spid="421894"/>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421895"/>
                                        </p:tgtEl>
                                        <p:attrNameLst>
                                          <p:attrName>style.visibility</p:attrName>
                                        </p:attrNameLst>
                                      </p:cBhvr>
                                      <p:to>
                                        <p:strVal val="visible"/>
                                      </p:to>
                                    </p:set>
                                    <p:animEffect transition="in" filter="checkerboard(across)">
                                      <p:cBhvr>
                                        <p:cTn id="15" dur="500"/>
                                        <p:tgtEl>
                                          <p:spTgt spid="421895"/>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421896"/>
                                        </p:tgtEl>
                                        <p:attrNameLst>
                                          <p:attrName>style.visibility</p:attrName>
                                        </p:attrNameLst>
                                      </p:cBhvr>
                                      <p:to>
                                        <p:strVal val="visible"/>
                                      </p:to>
                                    </p:set>
                                    <p:animEffect transition="in" filter="checkerboard(across)">
                                      <p:cBhvr>
                                        <p:cTn id="18" dur="500"/>
                                        <p:tgtEl>
                                          <p:spTgt spid="421896"/>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421897"/>
                                        </p:tgtEl>
                                        <p:attrNameLst>
                                          <p:attrName>style.visibility</p:attrName>
                                        </p:attrNameLst>
                                      </p:cBhvr>
                                      <p:to>
                                        <p:strVal val="visible"/>
                                      </p:to>
                                    </p:set>
                                    <p:animEffect transition="in" filter="checkerboard(across)">
                                      <p:cBhvr>
                                        <p:cTn id="21" dur="500"/>
                                        <p:tgtEl>
                                          <p:spTgt spid="421897"/>
                                        </p:tgtEl>
                                      </p:cBhvr>
                                    </p:animEffect>
                                  </p:childTnLst>
                                </p:cTn>
                              </p:par>
                            </p:childTnLst>
                          </p:cTn>
                        </p:par>
                      </p:childTnLst>
                    </p:cTn>
                  </p:par>
                  <p:par>
                    <p:cTn id="22" fill="hold">
                      <p:stCondLst>
                        <p:cond delay="indefinite"/>
                      </p:stCondLst>
                      <p:childTnLst>
                        <p:par>
                          <p:cTn id="23" fill="hold">
                            <p:stCondLst>
                              <p:cond delay="0"/>
                            </p:stCondLst>
                            <p:childTnLst>
                              <p:par>
                                <p:cTn id="24" presetID="8" presetClass="entr" presetSubtype="16" fill="hold" grpId="0" nodeType="clickEffect">
                                  <p:stCondLst>
                                    <p:cond delay="0"/>
                                  </p:stCondLst>
                                  <p:childTnLst>
                                    <p:set>
                                      <p:cBhvr>
                                        <p:cTn id="25" dur="1" fill="hold">
                                          <p:stCondLst>
                                            <p:cond delay="0"/>
                                          </p:stCondLst>
                                        </p:cTn>
                                        <p:tgtEl>
                                          <p:spTgt spid="421898"/>
                                        </p:tgtEl>
                                        <p:attrNameLst>
                                          <p:attrName>style.visibility</p:attrName>
                                        </p:attrNameLst>
                                      </p:cBhvr>
                                      <p:to>
                                        <p:strVal val="visible"/>
                                      </p:to>
                                    </p:set>
                                    <p:animEffect transition="in" filter="diamond(in)">
                                      <p:cBhvr>
                                        <p:cTn id="26" dur="2000"/>
                                        <p:tgtEl>
                                          <p:spTgt spid="4218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4" grpId="0"/>
      <p:bldP spid="421895" grpId="0" animBg="1"/>
      <p:bldP spid="421896" grpId="0"/>
      <p:bldP spid="421897" grpId="0" animBg="1"/>
      <p:bldP spid="42189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6" name="Text Box 4"/>
          <p:cNvSpPr txBox="1">
            <a:spLocks noChangeArrowheads="1"/>
          </p:cNvSpPr>
          <p:nvPr/>
        </p:nvSpPr>
        <p:spPr bwMode="auto">
          <a:xfrm>
            <a:off x="75823" y="41701"/>
            <a:ext cx="1600200" cy="830997"/>
          </a:xfrm>
          <a:prstGeom prst="rect">
            <a:avLst/>
          </a:prstGeom>
          <a:noFill/>
          <a:ln w="9525">
            <a:noFill/>
            <a:miter lim="800000"/>
            <a:headEnd/>
            <a:tailEnd/>
          </a:ln>
        </p:spPr>
        <p:txBody>
          <a:bodyPr wrap="square">
            <a:spAutoFit/>
          </a:bodyPr>
          <a:lstStyle/>
          <a:p>
            <a:pPr algn="l">
              <a:spcBef>
                <a:spcPct val="50000"/>
              </a:spcBef>
            </a:pPr>
            <a:r>
              <a:rPr lang="en-US" sz="2400" u="sng" dirty="0" err="1">
                <a:latin typeface="VNI-Times" pitchFamily="2" charset="0"/>
              </a:rPr>
              <a:t>Ví</a:t>
            </a:r>
            <a:r>
              <a:rPr lang="en-US" sz="2400" u="sng" dirty="0">
                <a:latin typeface="VNI-Times" pitchFamily="2" charset="0"/>
              </a:rPr>
              <a:t> </a:t>
            </a:r>
            <a:r>
              <a:rPr lang="en-US" sz="2400" u="sng" dirty="0" err="1">
                <a:latin typeface="VNI-Times" pitchFamily="2" charset="0"/>
              </a:rPr>
              <a:t>duï</a:t>
            </a:r>
            <a:r>
              <a:rPr lang="en-US" sz="2400" u="sng" dirty="0">
                <a:latin typeface="VNI-Times" pitchFamily="2" charset="0"/>
              </a:rPr>
              <a:t> (4.6):</a:t>
            </a:r>
          </a:p>
        </p:txBody>
      </p:sp>
      <p:sp>
        <p:nvSpPr>
          <p:cNvPr id="561157" name="Text Box 5"/>
          <p:cNvSpPr txBox="1">
            <a:spLocks noChangeArrowheads="1"/>
          </p:cNvSpPr>
          <p:nvPr/>
        </p:nvSpPr>
        <p:spPr bwMode="auto">
          <a:xfrm>
            <a:off x="1295400" y="304800"/>
            <a:ext cx="7848600" cy="1954381"/>
          </a:xfrm>
          <a:prstGeom prst="rect">
            <a:avLst/>
          </a:prstGeom>
          <a:noFill/>
          <a:ln w="9525">
            <a:noFill/>
            <a:miter lim="800000"/>
            <a:headEnd/>
            <a:tailEnd/>
          </a:ln>
        </p:spPr>
        <p:txBody>
          <a:bodyPr wrap="square">
            <a:spAutoFit/>
          </a:bodyPr>
          <a:lstStyle/>
          <a:p>
            <a:pPr algn="l">
              <a:spcBef>
                <a:spcPct val="50000"/>
              </a:spcBef>
            </a:pPr>
            <a:r>
              <a:rPr lang="en-US" sz="2200" dirty="0" err="1">
                <a:latin typeface="VNI-Times" pitchFamily="2" charset="0"/>
              </a:rPr>
              <a:t>Moät</a:t>
            </a:r>
            <a:r>
              <a:rPr lang="en-US" sz="2200" dirty="0">
                <a:latin typeface="VNI-Times" pitchFamily="2" charset="0"/>
              </a:rPr>
              <a:t> </a:t>
            </a:r>
            <a:r>
              <a:rPr lang="en-US" sz="2200" dirty="0" err="1">
                <a:latin typeface="VNI-Times" pitchFamily="2" charset="0"/>
              </a:rPr>
              <a:t>bình</a:t>
            </a:r>
            <a:r>
              <a:rPr lang="en-US" sz="2200" dirty="0">
                <a:latin typeface="VNI-Times" pitchFamily="2" charset="0"/>
              </a:rPr>
              <a:t> </a:t>
            </a:r>
            <a:r>
              <a:rPr lang="en-US" sz="2200" dirty="0" err="1">
                <a:latin typeface="VNI-Times" pitchFamily="2" charset="0"/>
              </a:rPr>
              <a:t>khí</a:t>
            </a:r>
            <a:r>
              <a:rPr lang="en-US" sz="2200" dirty="0">
                <a:latin typeface="VNI-Times" pitchFamily="2" charset="0"/>
              </a:rPr>
              <a:t> </a:t>
            </a:r>
            <a:r>
              <a:rPr lang="en-US" sz="2200" dirty="0" err="1">
                <a:latin typeface="VNI-Times" pitchFamily="2" charset="0"/>
              </a:rPr>
              <a:t>chöùa</a:t>
            </a:r>
            <a:r>
              <a:rPr lang="en-US" sz="2200" dirty="0">
                <a:latin typeface="VNI-Times" pitchFamily="2" charset="0"/>
              </a:rPr>
              <a:t> 14 g </a:t>
            </a:r>
            <a:r>
              <a:rPr lang="en-US" sz="2200" dirty="0" err="1">
                <a:latin typeface="VNI-Times" pitchFamily="2" charset="0"/>
              </a:rPr>
              <a:t>khí</a:t>
            </a:r>
            <a:r>
              <a:rPr lang="en-US" sz="2200" dirty="0">
                <a:latin typeface="VNI-Times" pitchFamily="2" charset="0"/>
              </a:rPr>
              <a:t> </a:t>
            </a:r>
            <a:r>
              <a:rPr lang="en-US" sz="2200" dirty="0" err="1">
                <a:latin typeface="VNI-Times" pitchFamily="2" charset="0"/>
              </a:rPr>
              <a:t>nitô</a:t>
            </a:r>
            <a:r>
              <a:rPr lang="en-US" sz="2200" dirty="0">
                <a:latin typeface="VNI-Times" pitchFamily="2" charset="0"/>
              </a:rPr>
              <a:t> </a:t>
            </a:r>
            <a:r>
              <a:rPr lang="en-US" sz="2200" dirty="0" err="1">
                <a:latin typeface="VNI-Times" pitchFamily="2" charset="0"/>
              </a:rPr>
              <a:t>ôû</a:t>
            </a:r>
            <a:r>
              <a:rPr lang="en-US" sz="2200" dirty="0">
                <a:latin typeface="VNI-Times" pitchFamily="2" charset="0"/>
              </a:rPr>
              <a:t> </a:t>
            </a:r>
            <a:r>
              <a:rPr lang="en-US" sz="2200" dirty="0" err="1">
                <a:latin typeface="VNI-Times" pitchFamily="2" charset="0"/>
              </a:rPr>
              <a:t>aùp</a:t>
            </a:r>
            <a:r>
              <a:rPr lang="en-US" sz="2200" dirty="0">
                <a:latin typeface="VNI-Times" pitchFamily="2" charset="0"/>
              </a:rPr>
              <a:t> </a:t>
            </a:r>
            <a:r>
              <a:rPr lang="en-US" sz="2200" dirty="0" err="1">
                <a:latin typeface="VNI-Times" pitchFamily="2" charset="0"/>
              </a:rPr>
              <a:t>suaát</a:t>
            </a:r>
            <a:r>
              <a:rPr lang="en-US" sz="2200" dirty="0">
                <a:latin typeface="VNI-Times" pitchFamily="2" charset="0"/>
              </a:rPr>
              <a:t> 1 at </a:t>
            </a:r>
            <a:r>
              <a:rPr lang="en-US" sz="2200" dirty="0" err="1">
                <a:latin typeface="VNI-Times" pitchFamily="2" charset="0"/>
              </a:rPr>
              <a:t>vaø</a:t>
            </a:r>
            <a:r>
              <a:rPr lang="en-US" sz="2200" dirty="0">
                <a:latin typeface="VNI-Times" pitchFamily="2" charset="0"/>
              </a:rPr>
              <a:t> </a:t>
            </a:r>
            <a:r>
              <a:rPr lang="en-US" sz="2200" dirty="0" err="1">
                <a:latin typeface="VNI-Times" pitchFamily="2" charset="0"/>
              </a:rPr>
              <a:t>nhieät</a:t>
            </a:r>
            <a:r>
              <a:rPr lang="en-US" sz="2200" dirty="0">
                <a:latin typeface="VNI-Times" pitchFamily="2" charset="0"/>
              </a:rPr>
              <a:t> </a:t>
            </a:r>
            <a:r>
              <a:rPr lang="en-US" sz="2200" dirty="0" err="1">
                <a:latin typeface="VNI-Times" pitchFamily="2" charset="0"/>
              </a:rPr>
              <a:t>ñoä</a:t>
            </a:r>
            <a:r>
              <a:rPr lang="en-US" sz="2200" dirty="0">
                <a:latin typeface="VNI-Times" pitchFamily="2" charset="0"/>
              </a:rPr>
              <a:t> 27</a:t>
            </a:r>
            <a:r>
              <a:rPr lang="en-US" sz="2200" baseline="30000" dirty="0">
                <a:latin typeface="VNI-Times" pitchFamily="2" charset="0"/>
              </a:rPr>
              <a:t>0</a:t>
            </a:r>
            <a:r>
              <a:rPr lang="en-US" sz="2200" dirty="0">
                <a:latin typeface="VNI-Times" pitchFamily="2" charset="0"/>
              </a:rPr>
              <a:t>C.Sau </a:t>
            </a:r>
            <a:r>
              <a:rPr lang="en-US" sz="2200" dirty="0" err="1">
                <a:latin typeface="VNI-Times" pitchFamily="2" charset="0"/>
              </a:rPr>
              <a:t>khi</a:t>
            </a:r>
            <a:r>
              <a:rPr lang="en-US" sz="2200" dirty="0">
                <a:latin typeface="VNI-Times" pitchFamily="2" charset="0"/>
              </a:rPr>
              <a:t> </a:t>
            </a:r>
            <a:r>
              <a:rPr lang="en-US" sz="2200" dirty="0" err="1">
                <a:latin typeface="VNI-Times" pitchFamily="2" charset="0"/>
              </a:rPr>
              <a:t>hô</a:t>
            </a:r>
            <a:r>
              <a:rPr lang="en-US" sz="2200" dirty="0">
                <a:latin typeface="VNI-Times" pitchFamily="2" charset="0"/>
              </a:rPr>
              <a:t> </a:t>
            </a:r>
            <a:r>
              <a:rPr lang="en-US" sz="2200" dirty="0" err="1">
                <a:latin typeface="VNI-Times" pitchFamily="2" charset="0"/>
              </a:rPr>
              <a:t>noùng</a:t>
            </a:r>
            <a:r>
              <a:rPr lang="en-US" sz="2200" dirty="0">
                <a:latin typeface="VNI-Times" pitchFamily="2" charset="0"/>
              </a:rPr>
              <a:t> </a:t>
            </a:r>
            <a:r>
              <a:rPr lang="en-US" sz="2200" dirty="0" err="1">
                <a:latin typeface="VNI-Times" pitchFamily="2" charset="0"/>
              </a:rPr>
              <a:t>đẳng</a:t>
            </a:r>
            <a:r>
              <a:rPr lang="en-US" sz="2200" dirty="0">
                <a:latin typeface="VNI-Times" pitchFamily="2" charset="0"/>
              </a:rPr>
              <a:t> </a:t>
            </a:r>
            <a:r>
              <a:rPr lang="en-US" sz="2200" dirty="0" err="1">
                <a:latin typeface="VNI-Times" pitchFamily="2" charset="0"/>
              </a:rPr>
              <a:t>tích,aùp</a:t>
            </a:r>
            <a:r>
              <a:rPr lang="en-US" sz="2200" dirty="0">
                <a:latin typeface="VNI-Times" pitchFamily="2" charset="0"/>
              </a:rPr>
              <a:t> </a:t>
            </a:r>
            <a:r>
              <a:rPr lang="en-US" sz="2200" dirty="0" err="1">
                <a:latin typeface="VNI-Times" pitchFamily="2" charset="0"/>
              </a:rPr>
              <a:t>suaát</a:t>
            </a:r>
            <a:r>
              <a:rPr lang="en-US" sz="2200" dirty="0">
                <a:latin typeface="VNI-Times" pitchFamily="2" charset="0"/>
              </a:rPr>
              <a:t> </a:t>
            </a:r>
            <a:r>
              <a:rPr lang="en-US" sz="2200" dirty="0" err="1">
                <a:latin typeface="VNI-Times" pitchFamily="2" charset="0"/>
              </a:rPr>
              <a:t>trong</a:t>
            </a:r>
            <a:r>
              <a:rPr lang="en-US" sz="2200" dirty="0">
                <a:latin typeface="VNI-Times" pitchFamily="2" charset="0"/>
              </a:rPr>
              <a:t> </a:t>
            </a:r>
            <a:r>
              <a:rPr lang="en-US" sz="2200" dirty="0" err="1">
                <a:latin typeface="VNI-Times" pitchFamily="2" charset="0"/>
              </a:rPr>
              <a:t>bình</a:t>
            </a:r>
            <a:r>
              <a:rPr lang="en-US" sz="2200" dirty="0">
                <a:latin typeface="VNI-Times" pitchFamily="2" charset="0"/>
              </a:rPr>
              <a:t> </a:t>
            </a:r>
            <a:r>
              <a:rPr lang="en-US" sz="2200" dirty="0" err="1">
                <a:latin typeface="VNI-Times" pitchFamily="2" charset="0"/>
              </a:rPr>
              <a:t>leân</a:t>
            </a:r>
            <a:r>
              <a:rPr lang="en-US" sz="2200" dirty="0">
                <a:latin typeface="VNI-Times" pitchFamily="2" charset="0"/>
              </a:rPr>
              <a:t> </a:t>
            </a:r>
            <a:r>
              <a:rPr lang="en-US" sz="2200" dirty="0" err="1">
                <a:latin typeface="VNI-Times" pitchFamily="2" charset="0"/>
              </a:rPr>
              <a:t>ñeán</a:t>
            </a:r>
            <a:r>
              <a:rPr lang="en-US" sz="2200" dirty="0">
                <a:latin typeface="VNI-Times" pitchFamily="2" charset="0"/>
              </a:rPr>
              <a:t> 5 at. </a:t>
            </a:r>
            <a:r>
              <a:rPr lang="en-US" sz="2200" dirty="0" err="1">
                <a:latin typeface="VNI-Times" pitchFamily="2" charset="0"/>
              </a:rPr>
              <a:t>Hoûi</a:t>
            </a:r>
            <a:r>
              <a:rPr lang="en-US" sz="2200" dirty="0">
                <a:latin typeface="VNI-Times" pitchFamily="2" charset="0"/>
              </a:rPr>
              <a:t> :        a/ </a:t>
            </a:r>
            <a:r>
              <a:rPr lang="en-US" sz="2200" dirty="0" err="1">
                <a:latin typeface="VNI-Times" pitchFamily="2" charset="0"/>
              </a:rPr>
              <a:t>Nhieät</a:t>
            </a:r>
            <a:r>
              <a:rPr lang="en-US" sz="2200" dirty="0">
                <a:latin typeface="VNI-Times" pitchFamily="2" charset="0"/>
              </a:rPr>
              <a:t> </a:t>
            </a:r>
            <a:r>
              <a:rPr lang="en-US" sz="2200" dirty="0" err="1">
                <a:latin typeface="VNI-Times" pitchFamily="2" charset="0"/>
              </a:rPr>
              <a:t>ñoä</a:t>
            </a:r>
            <a:r>
              <a:rPr lang="en-US" sz="2200" dirty="0">
                <a:latin typeface="VNI-Times" pitchFamily="2" charset="0"/>
              </a:rPr>
              <a:t> </a:t>
            </a:r>
            <a:r>
              <a:rPr lang="en-US" sz="2200" dirty="0" err="1">
                <a:latin typeface="VNI-Times" pitchFamily="2" charset="0"/>
              </a:rPr>
              <a:t>khoái</a:t>
            </a:r>
            <a:r>
              <a:rPr lang="en-US" sz="2200" dirty="0">
                <a:latin typeface="VNI-Times" pitchFamily="2" charset="0"/>
              </a:rPr>
              <a:t> </a:t>
            </a:r>
            <a:r>
              <a:rPr lang="en-US" sz="2200" dirty="0" err="1">
                <a:latin typeface="VNI-Times" pitchFamily="2" charset="0"/>
              </a:rPr>
              <a:t>khí</a:t>
            </a:r>
            <a:r>
              <a:rPr lang="en-US" sz="2200" dirty="0">
                <a:latin typeface="VNI-Times" pitchFamily="2" charset="0"/>
              </a:rPr>
              <a:t>  </a:t>
            </a:r>
            <a:r>
              <a:rPr lang="en-US" sz="2200" dirty="0" err="1">
                <a:latin typeface="VNI-Times" pitchFamily="2" charset="0"/>
              </a:rPr>
              <a:t>sau</a:t>
            </a:r>
            <a:r>
              <a:rPr lang="en-US" sz="2200" dirty="0">
                <a:latin typeface="VNI-Times" pitchFamily="2" charset="0"/>
              </a:rPr>
              <a:t> </a:t>
            </a:r>
            <a:r>
              <a:rPr lang="en-US" sz="2200" dirty="0" err="1">
                <a:latin typeface="VNI-Times" pitchFamily="2" charset="0"/>
              </a:rPr>
              <a:t>khi</a:t>
            </a:r>
            <a:r>
              <a:rPr lang="en-US" sz="2200" dirty="0">
                <a:latin typeface="VNI-Times" pitchFamily="2" charset="0"/>
              </a:rPr>
              <a:t> </a:t>
            </a:r>
            <a:r>
              <a:rPr lang="en-US" sz="2200" dirty="0" err="1">
                <a:latin typeface="VNI-Times" pitchFamily="2" charset="0"/>
              </a:rPr>
              <a:t>hô</a:t>
            </a:r>
            <a:r>
              <a:rPr lang="en-US" sz="2200" dirty="0">
                <a:latin typeface="VNI-Times" pitchFamily="2" charset="0"/>
              </a:rPr>
              <a:t> </a:t>
            </a:r>
            <a:r>
              <a:rPr lang="en-US" sz="2200" dirty="0" err="1">
                <a:latin typeface="VNI-Times" pitchFamily="2" charset="0"/>
              </a:rPr>
              <a:t>noùng</a:t>
            </a:r>
            <a:r>
              <a:rPr lang="en-US" sz="2200" dirty="0">
                <a:latin typeface="VNI-Times" pitchFamily="2" charset="0"/>
              </a:rPr>
              <a:t>.                                           b/ </a:t>
            </a:r>
            <a:r>
              <a:rPr lang="en-US" sz="2200" dirty="0" err="1">
                <a:latin typeface="VNI-Times" pitchFamily="2" charset="0"/>
              </a:rPr>
              <a:t>Theå</a:t>
            </a:r>
            <a:r>
              <a:rPr lang="en-US" sz="2200" dirty="0">
                <a:latin typeface="VNI-Times" pitchFamily="2" charset="0"/>
              </a:rPr>
              <a:t> </a:t>
            </a:r>
            <a:r>
              <a:rPr lang="en-US" sz="2200" dirty="0" err="1">
                <a:latin typeface="VNI-Times" pitchFamily="2" charset="0"/>
              </a:rPr>
              <a:t>tích</a:t>
            </a:r>
            <a:r>
              <a:rPr lang="en-US" sz="2200" dirty="0">
                <a:latin typeface="VNI-Times" pitchFamily="2" charset="0"/>
              </a:rPr>
              <a:t> </a:t>
            </a:r>
            <a:r>
              <a:rPr lang="en-US" sz="2200" dirty="0" err="1">
                <a:latin typeface="VNI-Times" pitchFamily="2" charset="0"/>
              </a:rPr>
              <a:t>bình</a:t>
            </a:r>
            <a:r>
              <a:rPr lang="en-US" sz="2200" dirty="0">
                <a:latin typeface="VNI-Times" pitchFamily="2" charset="0"/>
              </a:rPr>
              <a:t>.                                                                            </a:t>
            </a:r>
          </a:p>
          <a:p>
            <a:pPr algn="l">
              <a:spcBef>
                <a:spcPct val="50000"/>
              </a:spcBef>
            </a:pPr>
            <a:r>
              <a:rPr lang="en-US" sz="2200" dirty="0">
                <a:latin typeface="VNI-Times" pitchFamily="2" charset="0"/>
              </a:rPr>
              <a:t>  c/ </a:t>
            </a:r>
            <a:r>
              <a:rPr lang="en-US" sz="2200" dirty="0" err="1">
                <a:latin typeface="VNI-Times" pitchFamily="2" charset="0"/>
              </a:rPr>
              <a:t>Ñoä</a:t>
            </a:r>
            <a:r>
              <a:rPr lang="en-US" sz="2200" dirty="0">
                <a:latin typeface="VNI-Times" pitchFamily="2" charset="0"/>
              </a:rPr>
              <a:t> </a:t>
            </a:r>
            <a:r>
              <a:rPr lang="en-US" sz="2200" dirty="0" err="1">
                <a:latin typeface="VNI-Times" pitchFamily="2" charset="0"/>
              </a:rPr>
              <a:t>taêng</a:t>
            </a:r>
            <a:r>
              <a:rPr lang="en-US" sz="2200" dirty="0">
                <a:latin typeface="VNI-Times" pitchFamily="2" charset="0"/>
              </a:rPr>
              <a:t> </a:t>
            </a:r>
            <a:r>
              <a:rPr lang="en-US" sz="2200" dirty="0" err="1">
                <a:latin typeface="VNI-Times" pitchFamily="2" charset="0"/>
              </a:rPr>
              <a:t>noäi</a:t>
            </a:r>
            <a:r>
              <a:rPr lang="en-US" sz="2200" dirty="0">
                <a:latin typeface="VNI-Times" pitchFamily="2" charset="0"/>
              </a:rPr>
              <a:t> </a:t>
            </a:r>
            <a:r>
              <a:rPr lang="en-US" sz="2200" dirty="0" err="1">
                <a:latin typeface="VNI-Times" pitchFamily="2" charset="0"/>
              </a:rPr>
              <a:t>naêng</a:t>
            </a:r>
            <a:r>
              <a:rPr lang="en-US" sz="2200" dirty="0">
                <a:latin typeface="VNI-Times" pitchFamily="2" charset="0"/>
              </a:rPr>
              <a:t>.</a:t>
            </a:r>
          </a:p>
        </p:txBody>
      </p:sp>
      <p:sp>
        <p:nvSpPr>
          <p:cNvPr id="172040" name="AutoShape 8"/>
          <p:cNvSpPr>
            <a:spLocks noChangeArrowheads="1"/>
          </p:cNvSpPr>
          <p:nvPr/>
        </p:nvSpPr>
        <p:spPr bwMode="auto">
          <a:xfrm>
            <a:off x="1295400" y="2667000"/>
            <a:ext cx="533400" cy="152400"/>
          </a:xfrm>
          <a:prstGeom prst="rightArrow">
            <a:avLst>
              <a:gd name="adj1" fmla="val 50000"/>
              <a:gd name="adj2" fmla="val 87500"/>
            </a:avLst>
          </a:prstGeom>
          <a:solidFill>
            <a:schemeClr val="accent1"/>
          </a:solidFill>
          <a:ln w="9525">
            <a:solidFill>
              <a:schemeClr val="tx1"/>
            </a:solidFill>
            <a:miter lim="800000"/>
            <a:headEnd/>
            <a:tailEnd/>
          </a:ln>
        </p:spPr>
        <p:txBody>
          <a:bodyPr wrap="none" anchor="ctr"/>
          <a:lstStyle/>
          <a:p>
            <a:endParaRPr lang="en-US"/>
          </a:p>
        </p:txBody>
      </p:sp>
      <p:sp>
        <p:nvSpPr>
          <p:cNvPr id="561161" name="Text Box 9"/>
          <p:cNvSpPr txBox="1">
            <a:spLocks noChangeArrowheads="1"/>
          </p:cNvSpPr>
          <p:nvPr/>
        </p:nvSpPr>
        <p:spPr bwMode="auto">
          <a:xfrm>
            <a:off x="1147997" y="3098800"/>
            <a:ext cx="3124200" cy="457200"/>
          </a:xfrm>
          <a:prstGeom prst="rect">
            <a:avLst/>
          </a:prstGeom>
          <a:noFill/>
          <a:ln w="9525">
            <a:noFill/>
            <a:miter lim="800000"/>
            <a:headEnd/>
            <a:tailEnd/>
          </a:ln>
        </p:spPr>
        <p:txBody>
          <a:bodyPr>
            <a:spAutoFit/>
          </a:bodyPr>
          <a:lstStyle/>
          <a:p>
            <a:pPr algn="l">
              <a:spcBef>
                <a:spcPct val="50000"/>
              </a:spcBef>
            </a:pPr>
            <a:r>
              <a:rPr lang="en-US" sz="2400" dirty="0" err="1">
                <a:latin typeface="VNI-Times" pitchFamily="2" charset="0"/>
              </a:rPr>
              <a:t>Quaù</a:t>
            </a:r>
            <a:r>
              <a:rPr lang="en-US" sz="2400" dirty="0">
                <a:latin typeface="VNI-Times" pitchFamily="2" charset="0"/>
              </a:rPr>
              <a:t> </a:t>
            </a:r>
            <a:r>
              <a:rPr lang="en-US" sz="2400" dirty="0" err="1">
                <a:latin typeface="VNI-Times" pitchFamily="2" charset="0"/>
              </a:rPr>
              <a:t>trình</a:t>
            </a:r>
            <a:r>
              <a:rPr lang="en-US" sz="2400" dirty="0">
                <a:latin typeface="VNI-Times" pitchFamily="2" charset="0"/>
              </a:rPr>
              <a:t> </a:t>
            </a:r>
            <a:r>
              <a:rPr lang="en-US" sz="2400" dirty="0" err="1">
                <a:latin typeface="VNI-Times" pitchFamily="2" charset="0"/>
              </a:rPr>
              <a:t>ñaúng</a:t>
            </a:r>
            <a:r>
              <a:rPr lang="en-US" sz="2400" dirty="0">
                <a:latin typeface="VNI-Times" pitchFamily="2" charset="0"/>
              </a:rPr>
              <a:t> </a:t>
            </a:r>
            <a:r>
              <a:rPr lang="en-US" sz="2400" dirty="0" err="1">
                <a:latin typeface="VNI-Times" pitchFamily="2" charset="0"/>
              </a:rPr>
              <a:t>tích</a:t>
            </a:r>
            <a:r>
              <a:rPr lang="en-US" sz="2400" dirty="0">
                <a:latin typeface="VNI-Times" pitchFamily="2" charset="0"/>
              </a:rPr>
              <a:t> :</a:t>
            </a:r>
          </a:p>
        </p:txBody>
      </p:sp>
      <p:graphicFrame>
        <p:nvGraphicFramePr>
          <p:cNvPr id="561162" name="Object 10"/>
          <p:cNvGraphicFramePr>
            <a:graphicFrameLocks noGrp="1" noChangeAspect="1"/>
          </p:cNvGraphicFramePr>
          <p:nvPr>
            <p:ph sz="quarter" idx="1"/>
          </p:nvPr>
        </p:nvGraphicFramePr>
        <p:xfrm>
          <a:off x="4267200" y="2946400"/>
          <a:ext cx="1371600" cy="863600"/>
        </p:xfrm>
        <a:graphic>
          <a:graphicData uri="http://schemas.openxmlformats.org/presentationml/2006/ole">
            <mc:AlternateContent xmlns:mc="http://schemas.openxmlformats.org/markup-compatibility/2006">
              <mc:Choice xmlns:v="urn:schemas-microsoft-com:vml" Requires="v">
                <p:oleObj name="Equation" r:id="rId2" imgW="685800" imgH="431640" progId="Equation.DSMT4">
                  <p:embed/>
                </p:oleObj>
              </mc:Choice>
              <mc:Fallback>
                <p:oleObj name="Equation" r:id="rId2" imgW="685800" imgH="431640" progId="Equation.DSMT4">
                  <p:embed/>
                  <p:pic>
                    <p:nvPicPr>
                      <p:cNvPr id="561162" name="Object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2946400"/>
                        <a:ext cx="1371600"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1164" name="Object 12"/>
          <p:cNvGraphicFramePr>
            <a:graphicFrameLocks noGrp="1" noChangeAspect="1"/>
          </p:cNvGraphicFramePr>
          <p:nvPr>
            <p:ph sz="quarter" idx="2"/>
          </p:nvPr>
        </p:nvGraphicFramePr>
        <p:xfrm>
          <a:off x="6210300" y="2870200"/>
          <a:ext cx="2476500" cy="904875"/>
        </p:xfrm>
        <a:graphic>
          <a:graphicData uri="http://schemas.openxmlformats.org/presentationml/2006/ole">
            <mc:AlternateContent xmlns:mc="http://schemas.openxmlformats.org/markup-compatibility/2006">
              <mc:Choice xmlns:v="urn:schemas-microsoft-com:vml" Requires="v">
                <p:oleObj name="Equation" r:id="rId4" imgW="1180800" imgH="431640" progId="Equation.DSMT4">
                  <p:embed/>
                </p:oleObj>
              </mc:Choice>
              <mc:Fallback>
                <p:oleObj name="Equation" r:id="rId4" imgW="1180800" imgH="431640" progId="Equation.DSMT4">
                  <p:embed/>
                  <p:pic>
                    <p:nvPicPr>
                      <p:cNvPr id="561164"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10300" y="2870200"/>
                        <a:ext cx="2476500" cy="904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1168" name="Object 16"/>
          <p:cNvGraphicFramePr>
            <a:graphicFrameLocks noGrp="1" noChangeAspect="1"/>
          </p:cNvGraphicFramePr>
          <p:nvPr>
            <p:ph sz="quarter" idx="3"/>
          </p:nvPr>
        </p:nvGraphicFramePr>
        <p:xfrm>
          <a:off x="4572000" y="4038600"/>
          <a:ext cx="3581400" cy="1036638"/>
        </p:xfrm>
        <a:graphic>
          <a:graphicData uri="http://schemas.openxmlformats.org/presentationml/2006/ole">
            <mc:AlternateContent xmlns:mc="http://schemas.openxmlformats.org/markup-compatibility/2006">
              <mc:Choice xmlns:v="urn:schemas-microsoft-com:vml" Requires="v">
                <p:oleObj name="Equation" r:id="rId6" imgW="1447560" imgH="419040" progId="Equation.DSMT4">
                  <p:embed/>
                </p:oleObj>
              </mc:Choice>
              <mc:Fallback>
                <p:oleObj name="Equation" r:id="rId6" imgW="1447560" imgH="419040" progId="Equation.DSMT4">
                  <p:embed/>
                  <p:pic>
                    <p:nvPicPr>
                      <p:cNvPr id="561168"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4038600"/>
                        <a:ext cx="3581400" cy="1036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2042" name="Text Box 15"/>
          <p:cNvSpPr txBox="1">
            <a:spLocks noChangeArrowheads="1"/>
          </p:cNvSpPr>
          <p:nvPr/>
        </p:nvSpPr>
        <p:spPr bwMode="auto">
          <a:xfrm>
            <a:off x="974725" y="4275138"/>
            <a:ext cx="184150" cy="396875"/>
          </a:xfrm>
          <a:prstGeom prst="rect">
            <a:avLst/>
          </a:prstGeom>
          <a:noFill/>
          <a:ln w="9525">
            <a:noFill/>
            <a:miter lim="800000"/>
            <a:headEnd/>
            <a:tailEnd/>
          </a:ln>
        </p:spPr>
        <p:txBody>
          <a:bodyPr wrap="none">
            <a:spAutoFit/>
          </a:bodyPr>
          <a:lstStyle/>
          <a:p>
            <a:pPr algn="l"/>
            <a:endParaRPr lang="en-US">
              <a:latin typeface="VNI-Times" pitchFamily="2" charset="0"/>
            </a:endParaRPr>
          </a:p>
        </p:txBody>
      </p:sp>
      <p:graphicFrame>
        <p:nvGraphicFramePr>
          <p:cNvPr id="561171" name="Object 19"/>
          <p:cNvGraphicFramePr>
            <a:graphicFrameLocks noGrp="1" noChangeAspect="1"/>
          </p:cNvGraphicFramePr>
          <p:nvPr>
            <p:ph sz="quarter" idx="4"/>
            <p:extLst>
              <p:ext uri="{D42A27DB-BD31-4B8C-83A1-F6EECF244321}">
                <p14:modId xmlns:p14="http://schemas.microsoft.com/office/powerpoint/2010/main" val="3369475801"/>
              </p:ext>
            </p:extLst>
          </p:nvPr>
        </p:nvGraphicFramePr>
        <p:xfrm>
          <a:off x="4038600" y="5334000"/>
          <a:ext cx="4876800" cy="920750"/>
        </p:xfrm>
        <a:graphic>
          <a:graphicData uri="http://schemas.openxmlformats.org/presentationml/2006/ole">
            <mc:AlternateContent xmlns:mc="http://schemas.openxmlformats.org/markup-compatibility/2006">
              <mc:Choice xmlns:v="urn:schemas-microsoft-com:vml" Requires="v">
                <p:oleObj name="Equation" r:id="rId8" imgW="2222280" imgH="419040" progId="Equation.DSMT4">
                  <p:embed/>
                </p:oleObj>
              </mc:Choice>
              <mc:Fallback>
                <p:oleObj name="Equation" r:id="rId8" imgW="2222280" imgH="419040" progId="Equation.DSMT4">
                  <p:embed/>
                  <p:pic>
                    <p:nvPicPr>
                      <p:cNvPr id="561171"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38600" y="5334000"/>
                        <a:ext cx="4876800" cy="920750"/>
                      </a:xfrm>
                      <a:prstGeom prst="rect">
                        <a:avLst/>
                      </a:prstGeom>
                      <a:solidFill>
                        <a:srgbClr val="CCFFFF"/>
                      </a:solidFill>
                    </p:spPr>
                  </p:pic>
                </p:oleObj>
              </mc:Fallback>
            </mc:AlternateContent>
          </a:graphicData>
        </a:graphic>
      </p:graphicFrame>
      <p:sp>
        <p:nvSpPr>
          <p:cNvPr id="561174" name="Line 22"/>
          <p:cNvSpPr>
            <a:spLocks noChangeShapeType="1"/>
          </p:cNvSpPr>
          <p:nvPr/>
        </p:nvSpPr>
        <p:spPr bwMode="auto">
          <a:xfrm>
            <a:off x="5715000" y="3327400"/>
            <a:ext cx="381000" cy="0"/>
          </a:xfrm>
          <a:prstGeom prst="line">
            <a:avLst/>
          </a:prstGeom>
          <a:noFill/>
          <a:ln w="9525">
            <a:solidFill>
              <a:schemeClr val="tx1"/>
            </a:solidFill>
            <a:round/>
            <a:headEnd/>
            <a:tailEnd type="triangle" w="med" len="med"/>
          </a:ln>
        </p:spPr>
        <p:txBody>
          <a:bodyPr/>
          <a:lstStyle/>
          <a:p>
            <a:endParaRPr lang="en-US"/>
          </a:p>
        </p:txBody>
      </p:sp>
      <p:sp>
        <p:nvSpPr>
          <p:cNvPr id="561176" name="Text Box 24"/>
          <p:cNvSpPr txBox="1">
            <a:spLocks noChangeArrowheads="1"/>
          </p:cNvSpPr>
          <p:nvPr/>
        </p:nvSpPr>
        <p:spPr bwMode="auto">
          <a:xfrm>
            <a:off x="2057400" y="2438400"/>
            <a:ext cx="4876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a/ </a:t>
            </a:r>
            <a:r>
              <a:rPr lang="en-US" sz="2400" u="sng">
                <a:latin typeface="VNI-Times" pitchFamily="2" charset="0"/>
              </a:rPr>
              <a:t>Nhieät ñoä sau khi hô noùng</a:t>
            </a:r>
            <a:r>
              <a:rPr lang="en-US" sz="2400">
                <a:latin typeface="VNI-Times" pitchFamily="2" charset="0"/>
              </a:rPr>
              <a:t> :</a:t>
            </a:r>
          </a:p>
        </p:txBody>
      </p:sp>
      <p:sp>
        <p:nvSpPr>
          <p:cNvPr id="561177" name="Text Box 25"/>
          <p:cNvSpPr txBox="1">
            <a:spLocks noChangeArrowheads="1"/>
          </p:cNvSpPr>
          <p:nvPr/>
        </p:nvSpPr>
        <p:spPr bwMode="auto">
          <a:xfrm>
            <a:off x="1219200" y="3810000"/>
            <a:ext cx="3657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b/ </a:t>
            </a:r>
            <a:r>
              <a:rPr lang="en-US" sz="2400" u="sng">
                <a:latin typeface="VNI-Times" pitchFamily="2" charset="0"/>
              </a:rPr>
              <a:t>Theå tích bình</a:t>
            </a:r>
            <a:r>
              <a:rPr lang="en-US" sz="2400">
                <a:latin typeface="VNI-Times" pitchFamily="2" charset="0"/>
              </a:rPr>
              <a:t> :</a:t>
            </a:r>
          </a:p>
        </p:txBody>
      </p:sp>
      <p:sp>
        <p:nvSpPr>
          <p:cNvPr id="561178" name="Text Box 26"/>
          <p:cNvSpPr txBox="1">
            <a:spLocks noChangeArrowheads="1"/>
          </p:cNvSpPr>
          <p:nvPr/>
        </p:nvSpPr>
        <p:spPr bwMode="auto">
          <a:xfrm>
            <a:off x="1143000" y="4343400"/>
            <a:ext cx="24384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Ph/t traïng thaùi </a:t>
            </a:r>
          </a:p>
        </p:txBody>
      </p:sp>
      <p:sp>
        <p:nvSpPr>
          <p:cNvPr id="561179" name="Line 27"/>
          <p:cNvSpPr>
            <a:spLocks noChangeShapeType="1"/>
          </p:cNvSpPr>
          <p:nvPr/>
        </p:nvSpPr>
        <p:spPr bwMode="auto">
          <a:xfrm>
            <a:off x="3276600" y="4572000"/>
            <a:ext cx="990600" cy="0"/>
          </a:xfrm>
          <a:prstGeom prst="line">
            <a:avLst/>
          </a:prstGeom>
          <a:noFill/>
          <a:ln w="9525">
            <a:solidFill>
              <a:schemeClr val="tx1"/>
            </a:solidFill>
            <a:round/>
            <a:headEnd/>
            <a:tailEnd type="triangle" w="med" len="med"/>
          </a:ln>
        </p:spPr>
        <p:txBody>
          <a:bodyPr/>
          <a:lstStyle/>
          <a:p>
            <a:endParaRPr lang="en-US"/>
          </a:p>
        </p:txBody>
      </p:sp>
      <p:sp>
        <p:nvSpPr>
          <p:cNvPr id="561180" name="Text Box 28"/>
          <p:cNvSpPr txBox="1">
            <a:spLocks noChangeArrowheads="1"/>
          </p:cNvSpPr>
          <p:nvPr/>
        </p:nvSpPr>
        <p:spPr bwMode="auto">
          <a:xfrm>
            <a:off x="1104900" y="4800600"/>
            <a:ext cx="3886200" cy="457200"/>
          </a:xfrm>
          <a:prstGeom prst="rect">
            <a:avLst/>
          </a:prstGeom>
          <a:noFill/>
          <a:ln w="9525">
            <a:noFill/>
            <a:miter lim="800000"/>
            <a:headEnd/>
            <a:tailEnd/>
          </a:ln>
        </p:spPr>
        <p:txBody>
          <a:bodyPr>
            <a:spAutoFit/>
          </a:bodyPr>
          <a:lstStyle/>
          <a:p>
            <a:pPr algn="l">
              <a:spcBef>
                <a:spcPct val="50000"/>
              </a:spcBef>
            </a:pPr>
            <a:r>
              <a:rPr lang="en-US" sz="2400" dirty="0">
                <a:latin typeface="VNI-Times" pitchFamily="2" charset="0"/>
              </a:rPr>
              <a:t>c/ </a:t>
            </a:r>
            <a:r>
              <a:rPr lang="en-US" sz="2400" dirty="0" err="1">
                <a:latin typeface="VNI-Times" pitchFamily="2" charset="0"/>
              </a:rPr>
              <a:t>Ñoä</a:t>
            </a:r>
            <a:r>
              <a:rPr lang="en-US" sz="2400" dirty="0">
                <a:latin typeface="VNI-Times" pitchFamily="2" charset="0"/>
              </a:rPr>
              <a:t> </a:t>
            </a:r>
            <a:r>
              <a:rPr lang="en-US" sz="2400" dirty="0" err="1">
                <a:latin typeface="VNI-Times" pitchFamily="2" charset="0"/>
              </a:rPr>
              <a:t>bieán</a:t>
            </a:r>
            <a:r>
              <a:rPr lang="en-US" sz="2400" dirty="0">
                <a:latin typeface="VNI-Times" pitchFamily="2" charset="0"/>
              </a:rPr>
              <a:t> </a:t>
            </a:r>
            <a:r>
              <a:rPr lang="en-US" sz="2400" dirty="0" err="1">
                <a:latin typeface="VNI-Times" pitchFamily="2" charset="0"/>
              </a:rPr>
              <a:t>thieân</a:t>
            </a:r>
            <a:r>
              <a:rPr lang="en-US" sz="2400" dirty="0">
                <a:latin typeface="VNI-Times" pitchFamily="2" charset="0"/>
              </a:rPr>
              <a:t> </a:t>
            </a:r>
            <a:r>
              <a:rPr lang="en-US" sz="2400" dirty="0" err="1">
                <a:latin typeface="VNI-Times" pitchFamily="2" charset="0"/>
              </a:rPr>
              <a:t>noäi</a:t>
            </a:r>
            <a:r>
              <a:rPr lang="en-US" sz="2400" dirty="0">
                <a:latin typeface="VNI-Times" pitchFamily="2" charset="0"/>
              </a:rPr>
              <a:t> </a:t>
            </a:r>
            <a:r>
              <a:rPr lang="en-US" sz="2400" dirty="0" err="1">
                <a:latin typeface="VNI-Times" pitchFamily="2" charset="0"/>
              </a:rPr>
              <a:t>naêng</a:t>
            </a:r>
            <a:r>
              <a:rPr lang="en-US" sz="2400" dirty="0">
                <a:latin typeface="VNI-Times" pitchFamily="2" charset="0"/>
              </a:rPr>
              <a:t> :</a:t>
            </a:r>
          </a:p>
        </p:txBody>
      </p:sp>
      <p:sp>
        <p:nvSpPr>
          <p:cNvPr id="172049" name="Line 29"/>
          <p:cNvSpPr>
            <a:spLocks noChangeShapeType="1"/>
          </p:cNvSpPr>
          <p:nvPr/>
        </p:nvSpPr>
        <p:spPr bwMode="auto">
          <a:xfrm>
            <a:off x="1295400" y="457200"/>
            <a:ext cx="0" cy="1524000"/>
          </a:xfrm>
          <a:prstGeom prst="line">
            <a:avLst/>
          </a:prstGeom>
          <a:noFill/>
          <a:ln w="9525">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1156"/>
                                        </p:tgtEl>
                                        <p:attrNameLst>
                                          <p:attrName>style.visibility</p:attrName>
                                        </p:attrNameLst>
                                      </p:cBhvr>
                                      <p:to>
                                        <p:strVal val="visible"/>
                                      </p:to>
                                    </p:set>
                                    <p:animEffect transition="in" filter="blinds(horizontal)">
                                      <p:cBhvr>
                                        <p:cTn id="7" dur="500"/>
                                        <p:tgtEl>
                                          <p:spTgt spid="56115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61157"/>
                                        </p:tgtEl>
                                        <p:attrNameLst>
                                          <p:attrName>style.visibility</p:attrName>
                                        </p:attrNameLst>
                                      </p:cBhvr>
                                      <p:to>
                                        <p:strVal val="visible"/>
                                      </p:to>
                                    </p:set>
                                    <p:animEffect transition="in" filter="checkerboard(across)">
                                      <p:cBhvr>
                                        <p:cTn id="10" dur="500"/>
                                        <p:tgtEl>
                                          <p:spTgt spid="561157"/>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561176">
                                            <p:txEl>
                                              <p:pRg st="0" end="0"/>
                                            </p:txEl>
                                          </p:spTgt>
                                        </p:tgtEl>
                                        <p:attrNameLst>
                                          <p:attrName>style.visibility</p:attrName>
                                        </p:attrNameLst>
                                      </p:cBhvr>
                                      <p:to>
                                        <p:strVal val="visible"/>
                                      </p:to>
                                    </p:set>
                                    <p:animEffect transition="in" filter="checkerboard(across)">
                                      <p:cBhvr>
                                        <p:cTn id="15" dur="500"/>
                                        <p:tgtEl>
                                          <p:spTgt spid="561176">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61161"/>
                                        </p:tgtEl>
                                        <p:attrNameLst>
                                          <p:attrName>style.visibility</p:attrName>
                                        </p:attrNameLst>
                                      </p:cBhvr>
                                      <p:to>
                                        <p:strVal val="visible"/>
                                      </p:to>
                                    </p:set>
                                    <p:animEffect transition="in" filter="blinds(horizontal)">
                                      <p:cBhvr>
                                        <p:cTn id="20" dur="500"/>
                                        <p:tgtEl>
                                          <p:spTgt spid="561161"/>
                                        </p:tgtEl>
                                      </p:cBhvr>
                                    </p:animEffect>
                                  </p:childTnLst>
                                </p:cTn>
                              </p:par>
                              <p:par>
                                <p:cTn id="21" presetID="3" presetClass="entr" presetSubtype="10" fill="hold" nodeType="withEffect">
                                  <p:stCondLst>
                                    <p:cond delay="0"/>
                                  </p:stCondLst>
                                  <p:childTnLst>
                                    <p:set>
                                      <p:cBhvr>
                                        <p:cTn id="22" dur="1" fill="hold">
                                          <p:stCondLst>
                                            <p:cond delay="0"/>
                                          </p:stCondLst>
                                        </p:cTn>
                                        <p:tgtEl>
                                          <p:spTgt spid="561162"/>
                                        </p:tgtEl>
                                        <p:attrNameLst>
                                          <p:attrName>style.visibility</p:attrName>
                                        </p:attrNameLst>
                                      </p:cBhvr>
                                      <p:to>
                                        <p:strVal val="visible"/>
                                      </p:to>
                                    </p:set>
                                    <p:animEffect transition="in" filter="blinds(horizontal)">
                                      <p:cBhvr>
                                        <p:cTn id="23" dur="500"/>
                                        <p:tgtEl>
                                          <p:spTgt spid="561162"/>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561174"/>
                                        </p:tgtEl>
                                        <p:attrNameLst>
                                          <p:attrName>style.visibility</p:attrName>
                                        </p:attrNameLst>
                                      </p:cBhvr>
                                      <p:to>
                                        <p:strVal val="visible"/>
                                      </p:to>
                                    </p:set>
                                    <p:animEffect transition="in" filter="checkerboard(across)">
                                      <p:cBhvr>
                                        <p:cTn id="28" dur="500"/>
                                        <p:tgtEl>
                                          <p:spTgt spid="561174"/>
                                        </p:tgtEl>
                                      </p:cBhvr>
                                    </p:animEffect>
                                  </p:childTnLst>
                                </p:cTn>
                              </p:par>
                              <p:par>
                                <p:cTn id="29" presetID="5" presetClass="entr" presetSubtype="10" fill="hold" nodeType="withEffect">
                                  <p:stCondLst>
                                    <p:cond delay="0"/>
                                  </p:stCondLst>
                                  <p:childTnLst>
                                    <p:set>
                                      <p:cBhvr>
                                        <p:cTn id="30" dur="1" fill="hold">
                                          <p:stCondLst>
                                            <p:cond delay="0"/>
                                          </p:stCondLst>
                                        </p:cTn>
                                        <p:tgtEl>
                                          <p:spTgt spid="561164"/>
                                        </p:tgtEl>
                                        <p:attrNameLst>
                                          <p:attrName>style.visibility</p:attrName>
                                        </p:attrNameLst>
                                      </p:cBhvr>
                                      <p:to>
                                        <p:strVal val="visible"/>
                                      </p:to>
                                    </p:set>
                                    <p:animEffect transition="in" filter="checkerboard(across)">
                                      <p:cBhvr>
                                        <p:cTn id="31" dur="500"/>
                                        <p:tgtEl>
                                          <p:spTgt spid="561164"/>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561177">
                                            <p:txEl>
                                              <p:pRg st="0" end="0"/>
                                            </p:txEl>
                                          </p:spTgt>
                                        </p:tgtEl>
                                        <p:attrNameLst>
                                          <p:attrName>style.visibility</p:attrName>
                                        </p:attrNameLst>
                                      </p:cBhvr>
                                      <p:to>
                                        <p:strVal val="visible"/>
                                      </p:to>
                                    </p:set>
                                    <p:animEffect transition="in" filter="blinds(horizontal)">
                                      <p:cBhvr>
                                        <p:cTn id="36" dur="500"/>
                                        <p:tgtEl>
                                          <p:spTgt spid="561177">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561178"/>
                                        </p:tgtEl>
                                        <p:attrNameLst>
                                          <p:attrName>style.visibility</p:attrName>
                                        </p:attrNameLst>
                                      </p:cBhvr>
                                      <p:to>
                                        <p:strVal val="visible"/>
                                      </p:to>
                                    </p:set>
                                    <p:animEffect transition="in" filter="blinds(horizontal)">
                                      <p:cBhvr>
                                        <p:cTn id="41" dur="500"/>
                                        <p:tgtEl>
                                          <p:spTgt spid="561178"/>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561179"/>
                                        </p:tgtEl>
                                        <p:attrNameLst>
                                          <p:attrName>style.visibility</p:attrName>
                                        </p:attrNameLst>
                                      </p:cBhvr>
                                      <p:to>
                                        <p:strVal val="visible"/>
                                      </p:to>
                                    </p:set>
                                    <p:animEffect transition="in" filter="blinds(horizontal)">
                                      <p:cBhvr>
                                        <p:cTn id="44" dur="500"/>
                                        <p:tgtEl>
                                          <p:spTgt spid="561179"/>
                                        </p:tgtEl>
                                      </p:cBhvr>
                                    </p:animEffect>
                                  </p:childTnLst>
                                </p:cTn>
                              </p:par>
                              <p:par>
                                <p:cTn id="45" presetID="3" presetClass="entr" presetSubtype="10" fill="hold" nodeType="withEffect">
                                  <p:stCondLst>
                                    <p:cond delay="0"/>
                                  </p:stCondLst>
                                  <p:childTnLst>
                                    <p:set>
                                      <p:cBhvr>
                                        <p:cTn id="46" dur="1" fill="hold">
                                          <p:stCondLst>
                                            <p:cond delay="0"/>
                                          </p:stCondLst>
                                        </p:cTn>
                                        <p:tgtEl>
                                          <p:spTgt spid="561168"/>
                                        </p:tgtEl>
                                        <p:attrNameLst>
                                          <p:attrName>style.visibility</p:attrName>
                                        </p:attrNameLst>
                                      </p:cBhvr>
                                      <p:to>
                                        <p:strVal val="visible"/>
                                      </p:to>
                                    </p:set>
                                    <p:animEffect transition="in" filter="blinds(horizontal)">
                                      <p:cBhvr>
                                        <p:cTn id="47" dur="500"/>
                                        <p:tgtEl>
                                          <p:spTgt spid="561168"/>
                                        </p:tgtEl>
                                      </p:cBhvr>
                                    </p:animEffect>
                                  </p:childTnLst>
                                </p:cTn>
                              </p:par>
                            </p:childTnLst>
                          </p:cTn>
                        </p:par>
                      </p:childTnLst>
                    </p:cTn>
                  </p:par>
                  <p:par>
                    <p:cTn id="48" fill="hold">
                      <p:stCondLst>
                        <p:cond delay="indefinite"/>
                      </p:stCondLst>
                      <p:childTnLst>
                        <p:par>
                          <p:cTn id="49" fill="hold">
                            <p:stCondLst>
                              <p:cond delay="0"/>
                            </p:stCondLst>
                            <p:childTnLst>
                              <p:par>
                                <p:cTn id="50" presetID="8" presetClass="entr" presetSubtype="16" fill="hold" grpId="0" nodeType="clickEffect">
                                  <p:stCondLst>
                                    <p:cond delay="0"/>
                                  </p:stCondLst>
                                  <p:childTnLst>
                                    <p:set>
                                      <p:cBhvr>
                                        <p:cTn id="51" dur="1" fill="hold">
                                          <p:stCondLst>
                                            <p:cond delay="0"/>
                                          </p:stCondLst>
                                        </p:cTn>
                                        <p:tgtEl>
                                          <p:spTgt spid="561180"/>
                                        </p:tgtEl>
                                        <p:attrNameLst>
                                          <p:attrName>style.visibility</p:attrName>
                                        </p:attrNameLst>
                                      </p:cBhvr>
                                      <p:to>
                                        <p:strVal val="visible"/>
                                      </p:to>
                                    </p:set>
                                    <p:animEffect transition="in" filter="diamond(in)">
                                      <p:cBhvr>
                                        <p:cTn id="52" dur="2000"/>
                                        <p:tgtEl>
                                          <p:spTgt spid="561180"/>
                                        </p:tgtEl>
                                      </p:cBhvr>
                                    </p:animEffect>
                                  </p:childTnLst>
                                </p:cTn>
                              </p:par>
                              <p:par>
                                <p:cTn id="53" presetID="8" presetClass="entr" presetSubtype="16" fill="hold" nodeType="withEffect">
                                  <p:stCondLst>
                                    <p:cond delay="0"/>
                                  </p:stCondLst>
                                  <p:childTnLst>
                                    <p:set>
                                      <p:cBhvr>
                                        <p:cTn id="54" dur="1" fill="hold">
                                          <p:stCondLst>
                                            <p:cond delay="0"/>
                                          </p:stCondLst>
                                        </p:cTn>
                                        <p:tgtEl>
                                          <p:spTgt spid="561171"/>
                                        </p:tgtEl>
                                        <p:attrNameLst>
                                          <p:attrName>style.visibility</p:attrName>
                                        </p:attrNameLst>
                                      </p:cBhvr>
                                      <p:to>
                                        <p:strVal val="visible"/>
                                      </p:to>
                                    </p:set>
                                    <p:animEffect transition="in" filter="diamond(in)">
                                      <p:cBhvr>
                                        <p:cTn id="55" dur="2000"/>
                                        <p:tgtEl>
                                          <p:spTgt spid="561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1156" grpId="0"/>
      <p:bldP spid="561157" grpId="0"/>
      <p:bldP spid="561161" grpId="0"/>
      <p:bldP spid="561174" grpId="0" animBg="1"/>
      <p:bldP spid="561178" grpId="0"/>
      <p:bldP spid="561179" grpId="0" animBg="1"/>
      <p:bldP spid="56118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64" name="Text Box 4"/>
          <p:cNvSpPr txBox="1">
            <a:spLocks noChangeArrowheads="1"/>
          </p:cNvSpPr>
          <p:nvPr/>
        </p:nvSpPr>
        <p:spPr bwMode="auto">
          <a:xfrm>
            <a:off x="457200" y="0"/>
            <a:ext cx="2286000" cy="457200"/>
          </a:xfrm>
          <a:prstGeom prst="rect">
            <a:avLst/>
          </a:prstGeom>
          <a:noFill/>
          <a:ln w="9525">
            <a:noFill/>
            <a:miter lim="800000"/>
            <a:headEnd/>
            <a:tailEnd/>
          </a:ln>
        </p:spPr>
        <p:txBody>
          <a:bodyPr>
            <a:spAutoFit/>
          </a:bodyPr>
          <a:lstStyle/>
          <a:p>
            <a:pPr algn="l">
              <a:spcBef>
                <a:spcPct val="50000"/>
              </a:spcBef>
            </a:pPr>
            <a:r>
              <a:rPr lang="en-US" sz="2400" u="sng">
                <a:latin typeface="VNI-Times" pitchFamily="2" charset="0"/>
              </a:rPr>
              <a:t>Ví duï (4.7):</a:t>
            </a:r>
          </a:p>
        </p:txBody>
      </p:sp>
      <p:sp>
        <p:nvSpPr>
          <p:cNvPr id="173065" name="Text Box 5"/>
          <p:cNvSpPr txBox="1">
            <a:spLocks noChangeArrowheads="1"/>
          </p:cNvSpPr>
          <p:nvPr/>
        </p:nvSpPr>
        <p:spPr bwMode="auto">
          <a:xfrm>
            <a:off x="685800" y="655638"/>
            <a:ext cx="8458200" cy="1096962"/>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Ngöôøi ta cung caáp 20,9 J nhieät löôïng cho moät khí lyù töôûng,theâ tích khoái khí nôû ra töø 50,0 ñeán 100cm</a:t>
            </a:r>
            <a:r>
              <a:rPr lang="en-US" sz="2200" baseline="30000">
                <a:latin typeface="VNI-Times" pitchFamily="2" charset="0"/>
              </a:rPr>
              <a:t>3</a:t>
            </a:r>
            <a:r>
              <a:rPr lang="en-US" sz="2200">
                <a:latin typeface="VNI-Times" pitchFamily="2" charset="0"/>
              </a:rPr>
              <a:t> trong khi aùp suaát ñöôïc giöõ khoâng ñoåi ôû 1,00 atm. Noäi naêng cuûa khí bieán thieân bao nhieâu ?</a:t>
            </a:r>
            <a:r>
              <a:rPr lang="en-US" sz="2100">
                <a:latin typeface="VNI-Times" pitchFamily="2" charset="0"/>
              </a:rPr>
              <a:t>                                                                                                                                                            </a:t>
            </a:r>
          </a:p>
        </p:txBody>
      </p:sp>
      <p:sp>
        <p:nvSpPr>
          <p:cNvPr id="173066" name="Text Box 6"/>
          <p:cNvSpPr txBox="1">
            <a:spLocks noChangeArrowheads="1"/>
          </p:cNvSpPr>
          <p:nvPr/>
        </p:nvSpPr>
        <p:spPr bwMode="auto">
          <a:xfrm>
            <a:off x="2514600" y="2590800"/>
            <a:ext cx="2895600" cy="427038"/>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Quaù trình laø ñaúng aùp.</a:t>
            </a:r>
          </a:p>
        </p:txBody>
      </p:sp>
      <p:sp>
        <p:nvSpPr>
          <p:cNvPr id="173067" name="Text Box 7"/>
          <p:cNvSpPr txBox="1">
            <a:spLocks noChangeArrowheads="1"/>
          </p:cNvSpPr>
          <p:nvPr/>
        </p:nvSpPr>
        <p:spPr bwMode="auto">
          <a:xfrm>
            <a:off x="762000" y="3352800"/>
            <a:ext cx="3276600" cy="427038"/>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 Nguyeân lyù I nhieät ñoäng </a:t>
            </a:r>
          </a:p>
        </p:txBody>
      </p:sp>
      <p:graphicFrame>
        <p:nvGraphicFramePr>
          <p:cNvPr id="173058" name="Object 8"/>
          <p:cNvGraphicFramePr>
            <a:graphicFrameLocks noGrp="1" noChangeAspect="1"/>
          </p:cNvGraphicFramePr>
          <p:nvPr>
            <p:ph sz="quarter" idx="1"/>
          </p:nvPr>
        </p:nvGraphicFramePr>
        <p:xfrm>
          <a:off x="4648200" y="3352800"/>
          <a:ext cx="1676400" cy="487363"/>
        </p:xfrm>
        <a:graphic>
          <a:graphicData uri="http://schemas.openxmlformats.org/presentationml/2006/ole">
            <mc:AlternateContent xmlns:mc="http://schemas.openxmlformats.org/markup-compatibility/2006">
              <mc:Choice xmlns:v="urn:schemas-microsoft-com:vml" Requires="v">
                <p:oleObj name="Equation" r:id="rId2" imgW="787320" imgH="228600" progId="Equation.DSMT4">
                  <p:embed/>
                </p:oleObj>
              </mc:Choice>
              <mc:Fallback>
                <p:oleObj name="Equation" r:id="rId2" imgW="787320" imgH="228600" progId="Equation.DSMT4">
                  <p:embed/>
                  <p:pic>
                    <p:nvPicPr>
                      <p:cNvPr id="173058"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3352800"/>
                        <a:ext cx="1676400"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2186" name="Object 10"/>
          <p:cNvGraphicFramePr>
            <a:graphicFrameLocks noGrp="1" noChangeAspect="1"/>
          </p:cNvGraphicFramePr>
          <p:nvPr>
            <p:ph sz="quarter" idx="2"/>
          </p:nvPr>
        </p:nvGraphicFramePr>
        <p:xfrm>
          <a:off x="7086600" y="3386138"/>
          <a:ext cx="1752600" cy="500062"/>
        </p:xfrm>
        <a:graphic>
          <a:graphicData uri="http://schemas.openxmlformats.org/presentationml/2006/ole">
            <mc:AlternateContent xmlns:mc="http://schemas.openxmlformats.org/markup-compatibility/2006">
              <mc:Choice xmlns:v="urn:schemas-microsoft-com:vml" Requires="v">
                <p:oleObj name="Equation" r:id="rId4" imgW="799920" imgH="228600" progId="Equation.DSMT4">
                  <p:embed/>
                </p:oleObj>
              </mc:Choice>
              <mc:Fallback>
                <p:oleObj name="Equation" r:id="rId4" imgW="799920" imgH="228600" progId="Equation.DSMT4">
                  <p:embed/>
                  <p:pic>
                    <p:nvPicPr>
                      <p:cNvPr id="562186"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6600" y="3386138"/>
                        <a:ext cx="1752600"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2189" name="Object 13"/>
          <p:cNvGraphicFramePr>
            <a:graphicFrameLocks noGrp="1" noChangeAspect="1"/>
          </p:cNvGraphicFramePr>
          <p:nvPr>
            <p:ph sz="quarter" idx="3"/>
          </p:nvPr>
        </p:nvGraphicFramePr>
        <p:xfrm>
          <a:off x="2743200" y="4032250"/>
          <a:ext cx="6096000" cy="539750"/>
        </p:xfrm>
        <a:graphic>
          <a:graphicData uri="http://schemas.openxmlformats.org/presentationml/2006/ole">
            <mc:AlternateContent xmlns:mc="http://schemas.openxmlformats.org/markup-compatibility/2006">
              <mc:Choice xmlns:v="urn:schemas-microsoft-com:vml" Requires="v">
                <p:oleObj name="Equation" r:id="rId6" imgW="2869920" imgH="253800" progId="Equation.DSMT4">
                  <p:embed/>
                </p:oleObj>
              </mc:Choice>
              <mc:Fallback>
                <p:oleObj name="Equation" r:id="rId6" imgW="2869920" imgH="253800" progId="Equation.DSMT4">
                  <p:embed/>
                  <p:pic>
                    <p:nvPicPr>
                      <p:cNvPr id="562189"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3200" y="4032250"/>
                        <a:ext cx="6096000"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2192" name="Object 16"/>
          <p:cNvGraphicFramePr>
            <a:graphicFrameLocks noGrp="1" noChangeAspect="1"/>
          </p:cNvGraphicFramePr>
          <p:nvPr>
            <p:ph sz="quarter" idx="4"/>
          </p:nvPr>
        </p:nvGraphicFramePr>
        <p:xfrm>
          <a:off x="2209800" y="4718050"/>
          <a:ext cx="1370013" cy="493713"/>
        </p:xfrm>
        <a:graphic>
          <a:graphicData uri="http://schemas.openxmlformats.org/presentationml/2006/ole">
            <mc:AlternateContent xmlns:mc="http://schemas.openxmlformats.org/markup-compatibility/2006">
              <mc:Choice xmlns:v="urn:schemas-microsoft-com:vml" Requires="v">
                <p:oleObj name="Equation" r:id="rId8" imgW="634680" imgH="228600" progId="Equation.DSMT4">
                  <p:embed/>
                </p:oleObj>
              </mc:Choice>
              <mc:Fallback>
                <p:oleObj name="Equation" r:id="rId8" imgW="634680" imgH="228600" progId="Equation.DSMT4">
                  <p:embed/>
                  <p:pic>
                    <p:nvPicPr>
                      <p:cNvPr id="562192"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9800" y="4718050"/>
                        <a:ext cx="1370013" cy="493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2195" name="Object 19"/>
          <p:cNvGraphicFramePr>
            <a:graphicFrameLocks noChangeAspect="1"/>
          </p:cNvGraphicFramePr>
          <p:nvPr/>
        </p:nvGraphicFramePr>
        <p:xfrm>
          <a:off x="4800600" y="4794250"/>
          <a:ext cx="4191000" cy="463550"/>
        </p:xfrm>
        <a:graphic>
          <a:graphicData uri="http://schemas.openxmlformats.org/presentationml/2006/ole">
            <mc:AlternateContent xmlns:mc="http://schemas.openxmlformats.org/markup-compatibility/2006">
              <mc:Choice xmlns:v="urn:schemas-microsoft-com:vml" Requires="v">
                <p:oleObj name="Equation" r:id="rId10" imgW="2070000" imgH="228600" progId="Equation.DSMT4">
                  <p:embed/>
                </p:oleObj>
              </mc:Choice>
              <mc:Fallback>
                <p:oleObj name="Equation" r:id="rId10" imgW="2070000" imgH="228600" progId="Equation.DSMT4">
                  <p:embed/>
                  <p:pic>
                    <p:nvPicPr>
                      <p:cNvPr id="562195" name="Object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00600" y="4794250"/>
                        <a:ext cx="4191000"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3068" name="AutoShape 20"/>
          <p:cNvSpPr>
            <a:spLocks noChangeArrowheads="1"/>
          </p:cNvSpPr>
          <p:nvPr/>
        </p:nvSpPr>
        <p:spPr bwMode="auto">
          <a:xfrm>
            <a:off x="457200" y="2133600"/>
            <a:ext cx="381000" cy="228600"/>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p>
            <a:endParaRPr lang="en-US"/>
          </a:p>
        </p:txBody>
      </p:sp>
      <p:sp>
        <p:nvSpPr>
          <p:cNvPr id="173069" name="Line 21"/>
          <p:cNvSpPr>
            <a:spLocks noChangeShapeType="1"/>
          </p:cNvSpPr>
          <p:nvPr/>
        </p:nvSpPr>
        <p:spPr bwMode="auto">
          <a:xfrm>
            <a:off x="3886200" y="3581400"/>
            <a:ext cx="685800" cy="0"/>
          </a:xfrm>
          <a:prstGeom prst="line">
            <a:avLst/>
          </a:prstGeom>
          <a:noFill/>
          <a:ln w="9525">
            <a:solidFill>
              <a:schemeClr val="tx1"/>
            </a:solidFill>
            <a:round/>
            <a:headEnd/>
            <a:tailEnd type="triangle" w="med" len="med"/>
          </a:ln>
        </p:spPr>
        <p:txBody>
          <a:bodyPr/>
          <a:lstStyle/>
          <a:p>
            <a:endParaRPr lang="en-US"/>
          </a:p>
        </p:txBody>
      </p:sp>
      <p:sp>
        <p:nvSpPr>
          <p:cNvPr id="173070" name="Line 22"/>
          <p:cNvSpPr>
            <a:spLocks noChangeShapeType="1"/>
          </p:cNvSpPr>
          <p:nvPr/>
        </p:nvSpPr>
        <p:spPr bwMode="auto">
          <a:xfrm>
            <a:off x="6400800" y="3657600"/>
            <a:ext cx="609600" cy="0"/>
          </a:xfrm>
          <a:prstGeom prst="line">
            <a:avLst/>
          </a:prstGeom>
          <a:noFill/>
          <a:ln w="9525">
            <a:solidFill>
              <a:schemeClr val="tx1"/>
            </a:solidFill>
            <a:round/>
            <a:headEnd/>
            <a:tailEnd type="triangle" w="med" len="med"/>
          </a:ln>
        </p:spPr>
        <p:txBody>
          <a:bodyPr/>
          <a:lstStyle/>
          <a:p>
            <a:endParaRPr lang="en-US"/>
          </a:p>
        </p:txBody>
      </p:sp>
      <p:sp>
        <p:nvSpPr>
          <p:cNvPr id="562199" name="Text Box 23"/>
          <p:cNvSpPr txBox="1">
            <a:spLocks noChangeArrowheads="1"/>
          </p:cNvSpPr>
          <p:nvPr/>
        </p:nvSpPr>
        <p:spPr bwMode="auto">
          <a:xfrm>
            <a:off x="838200" y="4044950"/>
            <a:ext cx="1905000" cy="427038"/>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Heä sinh coâng :</a:t>
            </a:r>
          </a:p>
        </p:txBody>
      </p:sp>
      <p:sp>
        <p:nvSpPr>
          <p:cNvPr id="562200" name="Line 24"/>
          <p:cNvSpPr>
            <a:spLocks noChangeShapeType="1"/>
          </p:cNvSpPr>
          <p:nvPr/>
        </p:nvSpPr>
        <p:spPr bwMode="auto">
          <a:xfrm>
            <a:off x="3810000" y="5022850"/>
            <a:ext cx="838200" cy="0"/>
          </a:xfrm>
          <a:prstGeom prst="line">
            <a:avLst/>
          </a:prstGeom>
          <a:noFill/>
          <a:ln w="9525">
            <a:solidFill>
              <a:schemeClr val="tx1"/>
            </a:solidFill>
            <a:round/>
            <a:headEnd/>
            <a:tailEnd type="triangle" w="med" len="med"/>
          </a:ln>
        </p:spPr>
        <p:txBody>
          <a:bodyPr/>
          <a:lstStyle/>
          <a:p>
            <a:endParaRPr lang="en-US"/>
          </a:p>
        </p:txBody>
      </p:sp>
      <p:sp>
        <p:nvSpPr>
          <p:cNvPr id="173073" name="Text Box 29"/>
          <p:cNvSpPr txBox="1">
            <a:spLocks noChangeArrowheads="1"/>
          </p:cNvSpPr>
          <p:nvPr/>
        </p:nvSpPr>
        <p:spPr bwMode="auto">
          <a:xfrm>
            <a:off x="990600" y="2590800"/>
            <a:ext cx="1828800" cy="427038"/>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 </a:t>
            </a:r>
            <a:r>
              <a:rPr lang="en-US" sz="2200" u="sng">
                <a:latin typeface="VNI-Times" pitchFamily="2" charset="0"/>
              </a:rPr>
              <a:t>Tính </a:t>
            </a:r>
            <a:r>
              <a:rPr lang="en-US" sz="2200" u="sng">
                <a:latin typeface="VNI-Times" pitchFamily="2" charset="0"/>
                <a:sym typeface="Symbol" pitchFamily="18" charset="2"/>
              </a:rPr>
              <a:t>U</a:t>
            </a:r>
            <a:r>
              <a:rPr lang="en-US" sz="2200">
                <a:latin typeface="VNI-Times" pitchFamily="2" charset="0"/>
                <a:sym typeface="Symbol" pitchFamily="18" charset="2"/>
              </a:rPr>
              <a:t> :</a:t>
            </a:r>
          </a:p>
        </p:txBody>
      </p:sp>
      <p:sp>
        <p:nvSpPr>
          <p:cNvPr id="173074" name="Text Box 30"/>
          <p:cNvSpPr txBox="1">
            <a:spLocks noChangeArrowheads="1"/>
          </p:cNvSpPr>
          <p:nvPr/>
        </p:nvSpPr>
        <p:spPr bwMode="auto">
          <a:xfrm>
            <a:off x="1066800" y="1981200"/>
            <a:ext cx="3048000" cy="427038"/>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Bieát </a:t>
            </a:r>
            <a:r>
              <a:rPr lang="en-US">
                <a:latin typeface="VNI-Times" pitchFamily="2" charset="0"/>
              </a:rPr>
              <a:t>Q ,V</a:t>
            </a:r>
            <a:r>
              <a:rPr lang="en-US" baseline="-25000">
                <a:latin typeface="VNI-Times" pitchFamily="2" charset="0"/>
              </a:rPr>
              <a:t>1</a:t>
            </a:r>
            <a:r>
              <a:rPr lang="en-US">
                <a:latin typeface="VNI-Times" pitchFamily="2" charset="0"/>
                <a:sym typeface="Symbol" pitchFamily="18" charset="2"/>
              </a:rPr>
              <a:t>V</a:t>
            </a:r>
            <a:r>
              <a:rPr lang="en-US" baseline="-25000">
                <a:latin typeface="VNI-Times" pitchFamily="2" charset="0"/>
                <a:sym typeface="Symbol" pitchFamily="18" charset="2"/>
              </a:rPr>
              <a:t>2</a:t>
            </a:r>
            <a:r>
              <a:rPr lang="en-US">
                <a:latin typeface="VNI-Times" pitchFamily="2" charset="0"/>
                <a:sym typeface="Symbol" pitchFamily="18" charset="2"/>
              </a:rPr>
              <a:t> ,(m/µ);</a:t>
            </a:r>
          </a:p>
        </p:txBody>
      </p:sp>
      <p:sp>
        <p:nvSpPr>
          <p:cNvPr id="562210" name="AutoShape 34"/>
          <p:cNvSpPr>
            <a:spLocks noChangeArrowheads="1"/>
          </p:cNvSpPr>
          <p:nvPr/>
        </p:nvSpPr>
        <p:spPr bwMode="auto">
          <a:xfrm>
            <a:off x="685800" y="5716588"/>
            <a:ext cx="304800" cy="3048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562211" name="Text Box 35"/>
          <p:cNvSpPr txBox="1">
            <a:spLocks noChangeArrowheads="1"/>
          </p:cNvSpPr>
          <p:nvPr/>
        </p:nvSpPr>
        <p:spPr bwMode="auto">
          <a:xfrm>
            <a:off x="1219200" y="5792788"/>
            <a:ext cx="3962400" cy="427037"/>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 Tìm tyû soá (Heä soá Poatxong):</a:t>
            </a:r>
          </a:p>
        </p:txBody>
      </p:sp>
      <p:graphicFrame>
        <p:nvGraphicFramePr>
          <p:cNvPr id="562212" name="Object 36"/>
          <p:cNvGraphicFramePr>
            <a:graphicFrameLocks noChangeAspect="1"/>
          </p:cNvGraphicFramePr>
          <p:nvPr/>
        </p:nvGraphicFramePr>
        <p:xfrm>
          <a:off x="5257800" y="5640388"/>
          <a:ext cx="1600200" cy="989012"/>
        </p:xfrm>
        <a:graphic>
          <a:graphicData uri="http://schemas.openxmlformats.org/presentationml/2006/ole">
            <mc:AlternateContent xmlns:mc="http://schemas.openxmlformats.org/markup-compatibility/2006">
              <mc:Choice xmlns:v="urn:schemas-microsoft-com:vml" Requires="v">
                <p:oleObj name="Equation" r:id="rId12" imgW="698400" imgH="431640" progId="Equation.DSMT4">
                  <p:embed/>
                </p:oleObj>
              </mc:Choice>
              <mc:Fallback>
                <p:oleObj name="Equation" r:id="rId12" imgW="698400" imgH="431640" progId="Equation.DSMT4">
                  <p:embed/>
                  <p:pic>
                    <p:nvPicPr>
                      <p:cNvPr id="562212" name="Object 3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57800" y="5640388"/>
                        <a:ext cx="1600200" cy="989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3077" name="Line 37"/>
          <p:cNvSpPr>
            <a:spLocks noChangeShapeType="1"/>
          </p:cNvSpPr>
          <p:nvPr/>
        </p:nvSpPr>
        <p:spPr bwMode="auto">
          <a:xfrm>
            <a:off x="609600" y="609600"/>
            <a:ext cx="0" cy="914400"/>
          </a:xfrm>
          <a:prstGeom prst="line">
            <a:avLst/>
          </a:pr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62186"/>
                                        </p:tgtEl>
                                        <p:attrNameLst>
                                          <p:attrName>style.visibility</p:attrName>
                                        </p:attrNameLst>
                                      </p:cBhvr>
                                      <p:to>
                                        <p:strVal val="visible"/>
                                      </p:to>
                                    </p:set>
                                    <p:animEffect transition="in" filter="blinds(horizontal)">
                                      <p:cBhvr>
                                        <p:cTn id="7" dur="500"/>
                                        <p:tgtEl>
                                          <p:spTgt spid="56218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62199"/>
                                        </p:tgtEl>
                                        <p:attrNameLst>
                                          <p:attrName>style.visibility</p:attrName>
                                        </p:attrNameLst>
                                      </p:cBhvr>
                                      <p:to>
                                        <p:strVal val="visible"/>
                                      </p:to>
                                    </p:set>
                                    <p:animEffect transition="in" filter="blinds(horizontal)">
                                      <p:cBhvr>
                                        <p:cTn id="12" dur="500"/>
                                        <p:tgtEl>
                                          <p:spTgt spid="562199"/>
                                        </p:tgtEl>
                                      </p:cBhvr>
                                    </p:animEffect>
                                  </p:childTnLst>
                                </p:cTn>
                              </p:par>
                              <p:par>
                                <p:cTn id="13" presetID="3" presetClass="entr" presetSubtype="10" fill="hold" nodeType="withEffect">
                                  <p:stCondLst>
                                    <p:cond delay="0"/>
                                  </p:stCondLst>
                                  <p:childTnLst>
                                    <p:set>
                                      <p:cBhvr>
                                        <p:cTn id="14" dur="1" fill="hold">
                                          <p:stCondLst>
                                            <p:cond delay="0"/>
                                          </p:stCondLst>
                                        </p:cTn>
                                        <p:tgtEl>
                                          <p:spTgt spid="562189"/>
                                        </p:tgtEl>
                                        <p:attrNameLst>
                                          <p:attrName>style.visibility</p:attrName>
                                        </p:attrNameLst>
                                      </p:cBhvr>
                                      <p:to>
                                        <p:strVal val="visible"/>
                                      </p:to>
                                    </p:set>
                                    <p:animEffect transition="in" filter="blinds(horizontal)">
                                      <p:cBhvr>
                                        <p:cTn id="15" dur="500"/>
                                        <p:tgtEl>
                                          <p:spTgt spid="56218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62192"/>
                                        </p:tgtEl>
                                        <p:attrNameLst>
                                          <p:attrName>style.visibility</p:attrName>
                                        </p:attrNameLst>
                                      </p:cBhvr>
                                      <p:to>
                                        <p:strVal val="visible"/>
                                      </p:to>
                                    </p:set>
                                    <p:animEffect transition="in" filter="blinds(horizontal)">
                                      <p:cBhvr>
                                        <p:cTn id="20" dur="500"/>
                                        <p:tgtEl>
                                          <p:spTgt spid="562192"/>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562200"/>
                                        </p:tgtEl>
                                        <p:attrNameLst>
                                          <p:attrName>style.visibility</p:attrName>
                                        </p:attrNameLst>
                                      </p:cBhvr>
                                      <p:to>
                                        <p:strVal val="visible"/>
                                      </p:to>
                                    </p:set>
                                    <p:animEffect transition="in" filter="blinds(horizontal)">
                                      <p:cBhvr>
                                        <p:cTn id="23" dur="500"/>
                                        <p:tgtEl>
                                          <p:spTgt spid="562200"/>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562195"/>
                                        </p:tgtEl>
                                        <p:attrNameLst>
                                          <p:attrName>style.visibility</p:attrName>
                                        </p:attrNameLst>
                                      </p:cBhvr>
                                      <p:to>
                                        <p:strVal val="visible"/>
                                      </p:to>
                                    </p:set>
                                    <p:animEffect transition="in" filter="blinds(horizontal)">
                                      <p:cBhvr>
                                        <p:cTn id="28" dur="500"/>
                                        <p:tgtEl>
                                          <p:spTgt spid="562195"/>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562210"/>
                                        </p:tgtEl>
                                        <p:attrNameLst>
                                          <p:attrName>style.visibility</p:attrName>
                                        </p:attrNameLst>
                                      </p:cBhvr>
                                      <p:to>
                                        <p:strVal val="visible"/>
                                      </p:to>
                                    </p:set>
                                    <p:animEffect transition="in" filter="blinds(horizontal)">
                                      <p:cBhvr>
                                        <p:cTn id="33" dur="500"/>
                                        <p:tgtEl>
                                          <p:spTgt spid="562210"/>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562211"/>
                                        </p:tgtEl>
                                        <p:attrNameLst>
                                          <p:attrName>style.visibility</p:attrName>
                                        </p:attrNameLst>
                                      </p:cBhvr>
                                      <p:to>
                                        <p:strVal val="visible"/>
                                      </p:to>
                                    </p:set>
                                    <p:animEffect transition="in" filter="blinds(horizontal)">
                                      <p:cBhvr>
                                        <p:cTn id="36" dur="500"/>
                                        <p:tgtEl>
                                          <p:spTgt spid="562211"/>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562212"/>
                                        </p:tgtEl>
                                        <p:attrNameLst>
                                          <p:attrName>style.visibility</p:attrName>
                                        </p:attrNameLst>
                                      </p:cBhvr>
                                      <p:to>
                                        <p:strVal val="visible"/>
                                      </p:to>
                                    </p:set>
                                    <p:animEffect transition="in" filter="blinds(horizontal)">
                                      <p:cBhvr>
                                        <p:cTn id="41" dur="500"/>
                                        <p:tgtEl>
                                          <p:spTgt spid="562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99" grpId="0"/>
      <p:bldP spid="562200" grpId="0" animBg="1"/>
      <p:bldP spid="562210" grpId="0" animBg="1"/>
      <p:bldP spid="56221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5783" name="Object 7"/>
          <p:cNvGraphicFramePr>
            <a:graphicFrameLocks noChangeAspect="1"/>
          </p:cNvGraphicFramePr>
          <p:nvPr/>
        </p:nvGraphicFramePr>
        <p:xfrm>
          <a:off x="457200" y="2209800"/>
          <a:ext cx="3019425" cy="889000"/>
        </p:xfrm>
        <a:graphic>
          <a:graphicData uri="http://schemas.openxmlformats.org/presentationml/2006/ole">
            <mc:AlternateContent xmlns:mc="http://schemas.openxmlformats.org/markup-compatibility/2006">
              <mc:Choice xmlns:v="urn:schemas-microsoft-com:vml" Requires="v">
                <p:oleObj name="Equation" r:id="rId2" imgW="1422360" imgH="419040" progId="Equation.DSMT4">
                  <p:embed/>
                </p:oleObj>
              </mc:Choice>
              <mc:Fallback>
                <p:oleObj name="Equation" r:id="rId2" imgW="1422360" imgH="419040" progId="Equation.DSMT4">
                  <p:embed/>
                  <p:pic>
                    <p:nvPicPr>
                      <p:cNvPr id="715783"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09800"/>
                        <a:ext cx="3019425" cy="889000"/>
                      </a:xfrm>
                      <a:prstGeom prst="rect">
                        <a:avLst/>
                      </a:prstGeom>
                      <a:solidFill>
                        <a:srgbClr val="FFFF99"/>
                      </a:solidFill>
                    </p:spPr>
                  </p:pic>
                </p:oleObj>
              </mc:Fallback>
            </mc:AlternateContent>
          </a:graphicData>
        </a:graphic>
      </p:graphicFrame>
      <p:graphicFrame>
        <p:nvGraphicFramePr>
          <p:cNvPr id="174083" name="Object 9"/>
          <p:cNvGraphicFramePr>
            <a:graphicFrameLocks noChangeAspect="1"/>
          </p:cNvGraphicFramePr>
          <p:nvPr/>
        </p:nvGraphicFramePr>
        <p:xfrm>
          <a:off x="381000" y="200025"/>
          <a:ext cx="3886200" cy="915988"/>
        </p:xfrm>
        <a:graphic>
          <a:graphicData uri="http://schemas.openxmlformats.org/presentationml/2006/ole">
            <mc:AlternateContent xmlns:mc="http://schemas.openxmlformats.org/markup-compatibility/2006">
              <mc:Choice xmlns:v="urn:schemas-microsoft-com:vml" Requires="v">
                <p:oleObj name="Equation" r:id="rId4" imgW="1777680" imgH="419040" progId="Equation.DSMT4">
                  <p:embed/>
                </p:oleObj>
              </mc:Choice>
              <mc:Fallback>
                <p:oleObj name="Equation" r:id="rId4" imgW="1777680" imgH="419040" progId="Equation.DSMT4">
                  <p:embed/>
                  <p:pic>
                    <p:nvPicPr>
                      <p:cNvPr id="174083"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200025"/>
                        <a:ext cx="3886200" cy="915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5786" name="Object 10"/>
          <p:cNvGraphicFramePr>
            <a:graphicFrameLocks noChangeAspect="1"/>
          </p:cNvGraphicFramePr>
          <p:nvPr/>
        </p:nvGraphicFramePr>
        <p:xfrm>
          <a:off x="4348163" y="228600"/>
          <a:ext cx="2890837" cy="866775"/>
        </p:xfrm>
        <a:graphic>
          <a:graphicData uri="http://schemas.openxmlformats.org/presentationml/2006/ole">
            <mc:AlternateContent xmlns:mc="http://schemas.openxmlformats.org/markup-compatibility/2006">
              <mc:Choice xmlns:v="urn:schemas-microsoft-com:vml" Requires="v">
                <p:oleObj name="Equation" r:id="rId6" imgW="1396800" imgH="419040" progId="Equation.DSMT4">
                  <p:embed/>
                </p:oleObj>
              </mc:Choice>
              <mc:Fallback>
                <p:oleObj name="Equation" r:id="rId6" imgW="1396800" imgH="419040" progId="Equation.DSMT4">
                  <p:embed/>
                  <p:pic>
                    <p:nvPicPr>
                      <p:cNvPr id="715786"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8163" y="228600"/>
                        <a:ext cx="2890837" cy="866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5788" name="Object 12"/>
          <p:cNvGraphicFramePr>
            <a:graphicFrameLocks noGrp="1" noChangeAspect="1"/>
          </p:cNvGraphicFramePr>
          <p:nvPr>
            <p:ph sz="quarter" idx="1"/>
          </p:nvPr>
        </p:nvGraphicFramePr>
        <p:xfrm>
          <a:off x="1447800" y="1333500"/>
          <a:ext cx="3200400" cy="952500"/>
        </p:xfrm>
        <a:graphic>
          <a:graphicData uri="http://schemas.openxmlformats.org/presentationml/2006/ole">
            <mc:AlternateContent xmlns:mc="http://schemas.openxmlformats.org/markup-compatibility/2006">
              <mc:Choice xmlns:v="urn:schemas-microsoft-com:vml" Requires="v">
                <p:oleObj name="Equation" r:id="rId8" imgW="1663560" imgH="495000" progId="Equation.DSMT4">
                  <p:embed/>
                </p:oleObj>
              </mc:Choice>
              <mc:Fallback>
                <p:oleObj name="Equation" r:id="rId8" imgW="1663560" imgH="495000" progId="Equation.DSMT4">
                  <p:embed/>
                  <p:pic>
                    <p:nvPicPr>
                      <p:cNvPr id="715788"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47800" y="1333500"/>
                        <a:ext cx="3200400"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5798" name="Object 22"/>
          <p:cNvGraphicFramePr>
            <a:graphicFrameLocks noGrp="1" noChangeAspect="1"/>
          </p:cNvGraphicFramePr>
          <p:nvPr>
            <p:ph sz="quarter" idx="2"/>
          </p:nvPr>
        </p:nvGraphicFramePr>
        <p:xfrm>
          <a:off x="4267200" y="3200400"/>
          <a:ext cx="3886200" cy="1268413"/>
        </p:xfrm>
        <a:graphic>
          <a:graphicData uri="http://schemas.openxmlformats.org/presentationml/2006/ole">
            <mc:AlternateContent xmlns:mc="http://schemas.openxmlformats.org/markup-compatibility/2006">
              <mc:Choice xmlns:v="urn:schemas-microsoft-com:vml" Requires="v">
                <p:oleObj name="Equation" r:id="rId10" imgW="1904760" imgH="622080" progId="Equation.DSMT4">
                  <p:embed/>
                </p:oleObj>
              </mc:Choice>
              <mc:Fallback>
                <p:oleObj name="Equation" r:id="rId10" imgW="1904760" imgH="622080" progId="Equation.DSMT4">
                  <p:embed/>
                  <p:pic>
                    <p:nvPicPr>
                      <p:cNvPr id="715798" name="Object 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67200" y="3200400"/>
                        <a:ext cx="3886200" cy="1268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5790" name="Text Box 14"/>
          <p:cNvSpPr txBox="1">
            <a:spLocks noChangeArrowheads="1"/>
          </p:cNvSpPr>
          <p:nvPr/>
        </p:nvSpPr>
        <p:spPr bwMode="auto">
          <a:xfrm>
            <a:off x="0" y="1524000"/>
            <a:ext cx="1828800" cy="427038"/>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Ñaúng tích :</a:t>
            </a:r>
          </a:p>
        </p:txBody>
      </p:sp>
      <p:sp>
        <p:nvSpPr>
          <p:cNvPr id="715792" name="Line 16"/>
          <p:cNvSpPr>
            <a:spLocks noChangeShapeType="1"/>
          </p:cNvSpPr>
          <p:nvPr/>
        </p:nvSpPr>
        <p:spPr bwMode="auto">
          <a:xfrm>
            <a:off x="2133600" y="838200"/>
            <a:ext cx="0" cy="457200"/>
          </a:xfrm>
          <a:prstGeom prst="line">
            <a:avLst/>
          </a:prstGeom>
          <a:noFill/>
          <a:ln w="9525">
            <a:solidFill>
              <a:schemeClr val="tx1"/>
            </a:solidFill>
            <a:round/>
            <a:headEnd type="arrow" w="med" len="med"/>
            <a:tailEnd/>
          </a:ln>
        </p:spPr>
        <p:txBody>
          <a:bodyPr/>
          <a:lstStyle/>
          <a:p>
            <a:endParaRPr lang="en-US"/>
          </a:p>
        </p:txBody>
      </p:sp>
      <p:sp>
        <p:nvSpPr>
          <p:cNvPr id="715793" name="Line 17"/>
          <p:cNvSpPr>
            <a:spLocks noChangeShapeType="1"/>
          </p:cNvSpPr>
          <p:nvPr/>
        </p:nvSpPr>
        <p:spPr bwMode="auto">
          <a:xfrm>
            <a:off x="2133600" y="1295400"/>
            <a:ext cx="2133600" cy="0"/>
          </a:xfrm>
          <a:prstGeom prst="line">
            <a:avLst/>
          </a:prstGeom>
          <a:noFill/>
          <a:ln w="9525">
            <a:solidFill>
              <a:schemeClr val="tx1"/>
            </a:solidFill>
            <a:round/>
            <a:headEnd/>
            <a:tailEnd/>
          </a:ln>
        </p:spPr>
        <p:txBody>
          <a:bodyPr/>
          <a:lstStyle/>
          <a:p>
            <a:endParaRPr lang="en-US"/>
          </a:p>
        </p:txBody>
      </p:sp>
      <p:sp>
        <p:nvSpPr>
          <p:cNvPr id="715794" name="Line 18"/>
          <p:cNvSpPr>
            <a:spLocks noChangeShapeType="1"/>
          </p:cNvSpPr>
          <p:nvPr/>
        </p:nvSpPr>
        <p:spPr bwMode="auto">
          <a:xfrm>
            <a:off x="4267200" y="1295400"/>
            <a:ext cx="0" cy="381000"/>
          </a:xfrm>
          <a:prstGeom prst="line">
            <a:avLst/>
          </a:prstGeom>
          <a:noFill/>
          <a:ln w="9525">
            <a:solidFill>
              <a:schemeClr val="tx1"/>
            </a:solidFill>
            <a:round/>
            <a:headEnd/>
            <a:tailEnd/>
          </a:ln>
        </p:spPr>
        <p:txBody>
          <a:bodyPr/>
          <a:lstStyle/>
          <a:p>
            <a:endParaRPr lang="en-US"/>
          </a:p>
        </p:txBody>
      </p:sp>
      <p:sp>
        <p:nvSpPr>
          <p:cNvPr id="715796" name="Line 20"/>
          <p:cNvSpPr>
            <a:spLocks noChangeShapeType="1"/>
          </p:cNvSpPr>
          <p:nvPr/>
        </p:nvSpPr>
        <p:spPr bwMode="auto">
          <a:xfrm>
            <a:off x="2286000" y="3124200"/>
            <a:ext cx="4800600" cy="0"/>
          </a:xfrm>
          <a:prstGeom prst="line">
            <a:avLst/>
          </a:prstGeom>
          <a:noFill/>
          <a:ln w="9525">
            <a:solidFill>
              <a:schemeClr val="tx1"/>
            </a:solidFill>
            <a:round/>
            <a:headEnd/>
            <a:tailEnd/>
          </a:ln>
        </p:spPr>
        <p:txBody>
          <a:bodyPr/>
          <a:lstStyle/>
          <a:p>
            <a:endParaRPr lang="en-US"/>
          </a:p>
        </p:txBody>
      </p:sp>
      <p:sp>
        <p:nvSpPr>
          <p:cNvPr id="715797" name="Line 21"/>
          <p:cNvSpPr>
            <a:spLocks noChangeShapeType="1"/>
          </p:cNvSpPr>
          <p:nvPr/>
        </p:nvSpPr>
        <p:spPr bwMode="auto">
          <a:xfrm>
            <a:off x="4572000" y="3124200"/>
            <a:ext cx="0" cy="3048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5786"/>
                                        </p:tgtEl>
                                        <p:attrNameLst>
                                          <p:attrName>style.visibility</p:attrName>
                                        </p:attrNameLst>
                                      </p:cBhvr>
                                      <p:to>
                                        <p:strVal val="visible"/>
                                      </p:to>
                                    </p:set>
                                    <p:animEffect transition="in" filter="blinds(horizontal)">
                                      <p:cBhvr>
                                        <p:cTn id="7" dur="500"/>
                                        <p:tgtEl>
                                          <p:spTgt spid="71578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5790"/>
                                        </p:tgtEl>
                                        <p:attrNameLst>
                                          <p:attrName>style.visibility</p:attrName>
                                        </p:attrNameLst>
                                      </p:cBhvr>
                                      <p:to>
                                        <p:strVal val="visible"/>
                                      </p:to>
                                    </p:set>
                                    <p:animEffect transition="in" filter="blinds(horizontal)">
                                      <p:cBhvr>
                                        <p:cTn id="12" dur="500"/>
                                        <p:tgtEl>
                                          <p:spTgt spid="715790"/>
                                        </p:tgtEl>
                                      </p:cBhvr>
                                    </p:animEffect>
                                  </p:childTnLst>
                                </p:cTn>
                              </p:par>
                              <p:par>
                                <p:cTn id="13" presetID="3" presetClass="entr" presetSubtype="10" fill="hold" nodeType="withEffect">
                                  <p:stCondLst>
                                    <p:cond delay="0"/>
                                  </p:stCondLst>
                                  <p:childTnLst>
                                    <p:set>
                                      <p:cBhvr>
                                        <p:cTn id="14" dur="1" fill="hold">
                                          <p:stCondLst>
                                            <p:cond delay="0"/>
                                          </p:stCondLst>
                                        </p:cTn>
                                        <p:tgtEl>
                                          <p:spTgt spid="715788"/>
                                        </p:tgtEl>
                                        <p:attrNameLst>
                                          <p:attrName>style.visibility</p:attrName>
                                        </p:attrNameLst>
                                      </p:cBhvr>
                                      <p:to>
                                        <p:strVal val="visible"/>
                                      </p:to>
                                    </p:set>
                                    <p:animEffect transition="in" filter="blinds(horizontal)">
                                      <p:cBhvr>
                                        <p:cTn id="15" dur="500"/>
                                        <p:tgtEl>
                                          <p:spTgt spid="71578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15793"/>
                                        </p:tgtEl>
                                        <p:attrNameLst>
                                          <p:attrName>style.visibility</p:attrName>
                                        </p:attrNameLst>
                                      </p:cBhvr>
                                      <p:to>
                                        <p:strVal val="visible"/>
                                      </p:to>
                                    </p:set>
                                    <p:animEffect transition="in" filter="blinds(horizontal)">
                                      <p:cBhvr>
                                        <p:cTn id="18" dur="500"/>
                                        <p:tgtEl>
                                          <p:spTgt spid="715793"/>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715792"/>
                                        </p:tgtEl>
                                        <p:attrNameLst>
                                          <p:attrName>style.visibility</p:attrName>
                                        </p:attrNameLst>
                                      </p:cBhvr>
                                      <p:to>
                                        <p:strVal val="visible"/>
                                      </p:to>
                                    </p:set>
                                    <p:animEffect transition="in" filter="blinds(horizontal)">
                                      <p:cBhvr>
                                        <p:cTn id="21" dur="500"/>
                                        <p:tgtEl>
                                          <p:spTgt spid="715792"/>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715794"/>
                                        </p:tgtEl>
                                        <p:attrNameLst>
                                          <p:attrName>style.visibility</p:attrName>
                                        </p:attrNameLst>
                                      </p:cBhvr>
                                      <p:to>
                                        <p:strVal val="visible"/>
                                      </p:to>
                                    </p:set>
                                    <p:animEffect transition="in" filter="blinds(horizontal)">
                                      <p:cBhvr>
                                        <p:cTn id="24" dur="500"/>
                                        <p:tgtEl>
                                          <p:spTgt spid="715794"/>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715783"/>
                                        </p:tgtEl>
                                        <p:attrNameLst>
                                          <p:attrName>style.visibility</p:attrName>
                                        </p:attrNameLst>
                                      </p:cBhvr>
                                      <p:to>
                                        <p:strVal val="visible"/>
                                      </p:to>
                                    </p:set>
                                    <p:animEffect transition="in" filter="blinds(horizontal)">
                                      <p:cBhvr>
                                        <p:cTn id="29" dur="500"/>
                                        <p:tgtEl>
                                          <p:spTgt spid="715783"/>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715796"/>
                                        </p:tgtEl>
                                        <p:attrNameLst>
                                          <p:attrName>style.visibility</p:attrName>
                                        </p:attrNameLst>
                                      </p:cBhvr>
                                      <p:to>
                                        <p:strVal val="visible"/>
                                      </p:to>
                                    </p:set>
                                    <p:animEffect transition="in" filter="blinds(horizontal)">
                                      <p:cBhvr>
                                        <p:cTn id="32" dur="500"/>
                                        <p:tgtEl>
                                          <p:spTgt spid="715796"/>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715797"/>
                                        </p:tgtEl>
                                        <p:attrNameLst>
                                          <p:attrName>style.visibility</p:attrName>
                                        </p:attrNameLst>
                                      </p:cBhvr>
                                      <p:to>
                                        <p:strVal val="visible"/>
                                      </p:to>
                                    </p:set>
                                    <p:animEffect transition="in" filter="blinds(horizontal)">
                                      <p:cBhvr>
                                        <p:cTn id="35" dur="500"/>
                                        <p:tgtEl>
                                          <p:spTgt spid="715797"/>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715798"/>
                                        </p:tgtEl>
                                        <p:attrNameLst>
                                          <p:attrName>style.visibility</p:attrName>
                                        </p:attrNameLst>
                                      </p:cBhvr>
                                      <p:to>
                                        <p:strVal val="visible"/>
                                      </p:to>
                                    </p:set>
                                    <p:animEffect transition="in" filter="blinds(horizontal)">
                                      <p:cBhvr>
                                        <p:cTn id="40" dur="500"/>
                                        <p:tgtEl>
                                          <p:spTgt spid="7157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5790" grpId="0"/>
      <p:bldP spid="715792" grpId="0" animBg="1"/>
      <p:bldP spid="715793" grpId="0" animBg="1"/>
      <p:bldP spid="715794" grpId="0" animBg="1"/>
      <p:bldP spid="715796" grpId="0" animBg="1"/>
      <p:bldP spid="71579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15" name="Text Box 4"/>
          <p:cNvSpPr txBox="1">
            <a:spLocks noChangeArrowheads="1"/>
          </p:cNvSpPr>
          <p:nvPr/>
        </p:nvSpPr>
        <p:spPr bwMode="auto">
          <a:xfrm>
            <a:off x="152400" y="152400"/>
            <a:ext cx="2438400" cy="427038"/>
          </a:xfrm>
          <a:prstGeom prst="rect">
            <a:avLst/>
          </a:prstGeom>
          <a:noFill/>
          <a:ln w="9525">
            <a:noFill/>
            <a:miter lim="800000"/>
            <a:headEnd/>
            <a:tailEnd/>
          </a:ln>
        </p:spPr>
        <p:txBody>
          <a:bodyPr>
            <a:spAutoFit/>
          </a:bodyPr>
          <a:lstStyle/>
          <a:p>
            <a:pPr algn="l">
              <a:spcBef>
                <a:spcPct val="50000"/>
              </a:spcBef>
            </a:pPr>
            <a:r>
              <a:rPr lang="en-US" sz="2200" u="sng">
                <a:latin typeface="VNI-Times" pitchFamily="2" charset="0"/>
              </a:rPr>
              <a:t>Ví duï (4.8 ):</a:t>
            </a:r>
          </a:p>
        </p:txBody>
      </p:sp>
      <p:sp>
        <p:nvSpPr>
          <p:cNvPr id="175116" name="Text Box 5"/>
          <p:cNvSpPr txBox="1">
            <a:spLocks noChangeArrowheads="1"/>
          </p:cNvSpPr>
          <p:nvPr/>
        </p:nvSpPr>
        <p:spPr bwMode="auto">
          <a:xfrm>
            <a:off x="838200" y="533400"/>
            <a:ext cx="8305800" cy="1766888"/>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a/ Moät lít khí coù </a:t>
            </a:r>
            <a:r>
              <a:rPr lang="en-US" sz="2200">
                <a:latin typeface="VNI-Times" pitchFamily="2" charset="0"/>
                <a:sym typeface="Symbol" pitchFamily="18" charset="2"/>
              </a:rPr>
              <a:t> =1,3 ôû nhieät ñoä 273 K vaø aùp suaát 1 atm.Noù ñöôïc neùn töùc thôøi tôùi nöûa theå tích ban ñaàu.                                                     a/ Tìm aùp suaát vaø nhieät ñoä cuoái cuûa khoái khí .                                       b/ Khí ñöôïc laøm laïnh ñaúng aùp trôû laïi nhieät ñoä 273 K.Theå tích cuoái cuûa noù baèng bao nhieâu ?</a:t>
            </a:r>
          </a:p>
        </p:txBody>
      </p:sp>
      <p:graphicFrame>
        <p:nvGraphicFramePr>
          <p:cNvPr id="720902" name="Object 6"/>
          <p:cNvGraphicFramePr>
            <a:graphicFrameLocks noGrp="1" noChangeAspect="1"/>
          </p:cNvGraphicFramePr>
          <p:nvPr>
            <p:ph sz="quarter" idx="1"/>
          </p:nvPr>
        </p:nvGraphicFramePr>
        <p:xfrm>
          <a:off x="1524000" y="2887663"/>
          <a:ext cx="1524000" cy="482600"/>
        </p:xfrm>
        <a:graphic>
          <a:graphicData uri="http://schemas.openxmlformats.org/presentationml/2006/ole">
            <mc:AlternateContent xmlns:mc="http://schemas.openxmlformats.org/markup-compatibility/2006">
              <mc:Choice xmlns:v="urn:schemas-microsoft-com:vml" Requires="v">
                <p:oleObj name="Equation" r:id="rId2" imgW="761760" imgH="241200" progId="Equation.DSMT4">
                  <p:embed/>
                </p:oleObj>
              </mc:Choice>
              <mc:Fallback>
                <p:oleObj name="Equation" r:id="rId2" imgW="761760" imgH="241200" progId="Equation.DSMT4">
                  <p:embed/>
                  <p:pic>
                    <p:nvPicPr>
                      <p:cNvPr id="720902"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887663"/>
                        <a:ext cx="15240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0904" name="Object 8"/>
          <p:cNvGraphicFramePr>
            <a:graphicFrameLocks noGrp="1" noChangeAspect="1"/>
          </p:cNvGraphicFramePr>
          <p:nvPr>
            <p:ph sz="quarter" idx="2"/>
          </p:nvPr>
        </p:nvGraphicFramePr>
        <p:xfrm>
          <a:off x="4343400" y="2590800"/>
          <a:ext cx="2819400" cy="1073150"/>
        </p:xfrm>
        <a:graphic>
          <a:graphicData uri="http://schemas.openxmlformats.org/presentationml/2006/ole">
            <mc:AlternateContent xmlns:mc="http://schemas.openxmlformats.org/markup-compatibility/2006">
              <mc:Choice xmlns:v="urn:schemas-microsoft-com:vml" Requires="v">
                <p:oleObj name="Equation" r:id="rId4" imgW="1333440" imgH="507960" progId="Equation.DSMT4">
                  <p:embed/>
                </p:oleObj>
              </mc:Choice>
              <mc:Fallback>
                <p:oleObj name="Equation" r:id="rId4" imgW="1333440" imgH="507960" progId="Equation.DSMT4">
                  <p:embed/>
                  <p:pic>
                    <p:nvPicPr>
                      <p:cNvPr id="720904"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400" y="2590800"/>
                        <a:ext cx="2819400" cy="1073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0907" name="Object 11"/>
          <p:cNvGraphicFramePr>
            <a:graphicFrameLocks noGrp="1" noChangeAspect="1"/>
          </p:cNvGraphicFramePr>
          <p:nvPr>
            <p:ph sz="quarter" idx="3"/>
          </p:nvPr>
        </p:nvGraphicFramePr>
        <p:xfrm>
          <a:off x="6477000" y="3370263"/>
          <a:ext cx="1066800" cy="407987"/>
        </p:xfrm>
        <a:graphic>
          <a:graphicData uri="http://schemas.openxmlformats.org/presentationml/2006/ole">
            <mc:AlternateContent xmlns:mc="http://schemas.openxmlformats.org/markup-compatibility/2006">
              <mc:Choice xmlns:v="urn:schemas-microsoft-com:vml" Requires="v">
                <p:oleObj name="Equation" r:id="rId6" imgW="596880" imgH="228600" progId="Equation.DSMT4">
                  <p:embed/>
                </p:oleObj>
              </mc:Choice>
              <mc:Fallback>
                <p:oleObj name="Equation" r:id="rId6" imgW="596880" imgH="228600" progId="Equation.DSMT4">
                  <p:embed/>
                  <p:pic>
                    <p:nvPicPr>
                      <p:cNvPr id="720907"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77000" y="3370263"/>
                        <a:ext cx="1066800" cy="407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0910" name="Object 14"/>
          <p:cNvGraphicFramePr>
            <a:graphicFrameLocks noGrp="1" noChangeAspect="1"/>
          </p:cNvGraphicFramePr>
          <p:nvPr>
            <p:ph sz="quarter" idx="4"/>
          </p:nvPr>
        </p:nvGraphicFramePr>
        <p:xfrm>
          <a:off x="5791200" y="3827463"/>
          <a:ext cx="1744663" cy="469900"/>
        </p:xfrm>
        <a:graphic>
          <a:graphicData uri="http://schemas.openxmlformats.org/presentationml/2006/ole">
            <mc:AlternateContent xmlns:mc="http://schemas.openxmlformats.org/markup-compatibility/2006">
              <mc:Choice xmlns:v="urn:schemas-microsoft-com:vml" Requires="v">
                <p:oleObj name="Equation" r:id="rId8" imgW="850680" imgH="228600" progId="Equation.DSMT4">
                  <p:embed/>
                </p:oleObj>
              </mc:Choice>
              <mc:Fallback>
                <p:oleObj name="Equation" r:id="rId8" imgW="850680" imgH="228600" progId="Equation.DSMT4">
                  <p:embed/>
                  <p:pic>
                    <p:nvPicPr>
                      <p:cNvPr id="72091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91200" y="3827463"/>
                        <a:ext cx="1744663"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0913" name="Object 17"/>
          <p:cNvGraphicFramePr>
            <a:graphicFrameLocks noChangeAspect="1"/>
          </p:cNvGraphicFramePr>
          <p:nvPr/>
        </p:nvGraphicFramePr>
        <p:xfrm>
          <a:off x="1600200" y="3370263"/>
          <a:ext cx="1447800" cy="849312"/>
        </p:xfrm>
        <a:graphic>
          <a:graphicData uri="http://schemas.openxmlformats.org/presentationml/2006/ole">
            <mc:AlternateContent xmlns:mc="http://schemas.openxmlformats.org/markup-compatibility/2006">
              <mc:Choice xmlns:v="urn:schemas-microsoft-com:vml" Requires="v">
                <p:oleObj name="Equation" r:id="rId10" imgW="736560" imgH="431640" progId="Equation.DSMT4">
                  <p:embed/>
                </p:oleObj>
              </mc:Choice>
              <mc:Fallback>
                <p:oleObj name="Equation" r:id="rId10" imgW="736560" imgH="431640" progId="Equation.DSMT4">
                  <p:embed/>
                  <p:pic>
                    <p:nvPicPr>
                      <p:cNvPr id="720913"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00200" y="3370263"/>
                        <a:ext cx="1447800" cy="849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0914" name="Object 18"/>
          <p:cNvGraphicFramePr>
            <a:graphicFrameLocks noChangeAspect="1"/>
          </p:cNvGraphicFramePr>
          <p:nvPr/>
        </p:nvGraphicFramePr>
        <p:xfrm>
          <a:off x="1143000" y="4208463"/>
          <a:ext cx="3124200" cy="915987"/>
        </p:xfrm>
        <a:graphic>
          <a:graphicData uri="http://schemas.openxmlformats.org/presentationml/2006/ole">
            <mc:AlternateContent xmlns:mc="http://schemas.openxmlformats.org/markup-compatibility/2006">
              <mc:Choice xmlns:v="urn:schemas-microsoft-com:vml" Requires="v">
                <p:oleObj name="Equation" r:id="rId12" imgW="1473120" imgH="431640" progId="Equation.DSMT4">
                  <p:embed/>
                </p:oleObj>
              </mc:Choice>
              <mc:Fallback>
                <p:oleObj name="Equation" r:id="rId12" imgW="1473120" imgH="431640" progId="Equation.DSMT4">
                  <p:embed/>
                  <p:pic>
                    <p:nvPicPr>
                      <p:cNvPr id="720914" name="Object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43000" y="4208463"/>
                        <a:ext cx="3124200" cy="915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0915" name="Object 19"/>
          <p:cNvGraphicFramePr>
            <a:graphicFrameLocks noChangeAspect="1"/>
          </p:cNvGraphicFramePr>
          <p:nvPr/>
        </p:nvGraphicFramePr>
        <p:xfrm>
          <a:off x="5334000" y="4360863"/>
          <a:ext cx="3505200" cy="496887"/>
        </p:xfrm>
        <a:graphic>
          <a:graphicData uri="http://schemas.openxmlformats.org/presentationml/2006/ole">
            <mc:AlternateContent xmlns:mc="http://schemas.openxmlformats.org/markup-compatibility/2006">
              <mc:Choice xmlns:v="urn:schemas-microsoft-com:vml" Requires="v">
                <p:oleObj name="Equation" r:id="rId14" imgW="1612800" imgH="228600" progId="Equation.DSMT4">
                  <p:embed/>
                </p:oleObj>
              </mc:Choice>
              <mc:Fallback>
                <p:oleObj name="Equation" r:id="rId14" imgW="1612800" imgH="228600" progId="Equation.DSMT4">
                  <p:embed/>
                  <p:pic>
                    <p:nvPicPr>
                      <p:cNvPr id="720915" name="Object 1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34000" y="4360863"/>
                        <a:ext cx="3505200" cy="496887"/>
                      </a:xfrm>
                      <a:prstGeom prst="rect">
                        <a:avLst/>
                      </a:prstGeom>
                      <a:noFill/>
                      <a:ln w="9525">
                        <a:solidFill>
                          <a:srgbClr val="339933"/>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5117" name="AutoShape 20"/>
          <p:cNvSpPr>
            <a:spLocks noChangeArrowheads="1"/>
          </p:cNvSpPr>
          <p:nvPr/>
        </p:nvSpPr>
        <p:spPr bwMode="auto">
          <a:xfrm>
            <a:off x="381000" y="2590800"/>
            <a:ext cx="381000" cy="228600"/>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p>
            <a:endParaRPr lang="en-US"/>
          </a:p>
        </p:txBody>
      </p:sp>
      <p:sp>
        <p:nvSpPr>
          <p:cNvPr id="175118" name="Text Box 21"/>
          <p:cNvSpPr txBox="1">
            <a:spLocks noChangeArrowheads="1"/>
          </p:cNvSpPr>
          <p:nvPr/>
        </p:nvSpPr>
        <p:spPr bwMode="auto">
          <a:xfrm>
            <a:off x="990600" y="2438400"/>
            <a:ext cx="533400" cy="427038"/>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a/</a:t>
            </a:r>
          </a:p>
        </p:txBody>
      </p:sp>
      <p:sp>
        <p:nvSpPr>
          <p:cNvPr id="175119" name="Text Box 23"/>
          <p:cNvSpPr txBox="1">
            <a:spLocks noChangeArrowheads="1"/>
          </p:cNvSpPr>
          <p:nvPr/>
        </p:nvSpPr>
        <p:spPr bwMode="auto">
          <a:xfrm>
            <a:off x="1524000" y="2438400"/>
            <a:ext cx="4876800" cy="427038"/>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Neùn töùc thôøi </a:t>
            </a:r>
            <a:r>
              <a:rPr lang="en-US" sz="2200">
                <a:latin typeface="VNI-Times" pitchFamily="2" charset="0"/>
                <a:sym typeface="Symbol" pitchFamily="18" charset="2"/>
              </a:rPr>
              <a:t> Quaù trình ñoaïn nhieät</a:t>
            </a:r>
          </a:p>
        </p:txBody>
      </p:sp>
      <p:sp>
        <p:nvSpPr>
          <p:cNvPr id="720920" name="Line 24"/>
          <p:cNvSpPr>
            <a:spLocks noChangeShapeType="1"/>
          </p:cNvSpPr>
          <p:nvPr/>
        </p:nvSpPr>
        <p:spPr bwMode="auto">
          <a:xfrm>
            <a:off x="3276600" y="3141663"/>
            <a:ext cx="762000" cy="0"/>
          </a:xfrm>
          <a:prstGeom prst="line">
            <a:avLst/>
          </a:prstGeom>
          <a:noFill/>
          <a:ln w="9525">
            <a:solidFill>
              <a:schemeClr val="tx1"/>
            </a:solidFill>
            <a:round/>
            <a:headEnd/>
            <a:tailEnd type="triangle" w="med" len="med"/>
          </a:ln>
        </p:spPr>
        <p:txBody>
          <a:bodyPr/>
          <a:lstStyle/>
          <a:p>
            <a:endParaRPr lang="en-US"/>
          </a:p>
        </p:txBody>
      </p:sp>
      <p:sp>
        <p:nvSpPr>
          <p:cNvPr id="720923" name="Line 27"/>
          <p:cNvSpPr>
            <a:spLocks noChangeShapeType="1"/>
          </p:cNvSpPr>
          <p:nvPr/>
        </p:nvSpPr>
        <p:spPr bwMode="auto">
          <a:xfrm>
            <a:off x="6248400" y="3217863"/>
            <a:ext cx="0" cy="685800"/>
          </a:xfrm>
          <a:prstGeom prst="line">
            <a:avLst/>
          </a:prstGeom>
          <a:noFill/>
          <a:ln w="9525">
            <a:solidFill>
              <a:schemeClr val="tx1"/>
            </a:solidFill>
            <a:round/>
            <a:headEnd/>
            <a:tailEnd type="arrow" w="med" len="med"/>
          </a:ln>
        </p:spPr>
        <p:txBody>
          <a:bodyPr/>
          <a:lstStyle/>
          <a:p>
            <a:endParaRPr lang="en-US"/>
          </a:p>
        </p:txBody>
      </p:sp>
      <p:sp>
        <p:nvSpPr>
          <p:cNvPr id="720924" name="Line 28"/>
          <p:cNvSpPr>
            <a:spLocks noChangeShapeType="1"/>
          </p:cNvSpPr>
          <p:nvPr/>
        </p:nvSpPr>
        <p:spPr bwMode="auto">
          <a:xfrm>
            <a:off x="4495800" y="4589463"/>
            <a:ext cx="685800" cy="0"/>
          </a:xfrm>
          <a:prstGeom prst="line">
            <a:avLst/>
          </a:prstGeom>
          <a:noFill/>
          <a:ln w="9525">
            <a:solidFill>
              <a:schemeClr val="tx1"/>
            </a:solidFill>
            <a:round/>
            <a:headEnd/>
            <a:tailEnd type="triangle" w="med" len="med"/>
          </a:ln>
        </p:spPr>
        <p:txBody>
          <a:bodyPr/>
          <a:lstStyle/>
          <a:p>
            <a:endParaRPr lang="en-US"/>
          </a:p>
        </p:txBody>
      </p:sp>
      <p:sp>
        <p:nvSpPr>
          <p:cNvPr id="720925" name="Text Box 29"/>
          <p:cNvSpPr txBox="1">
            <a:spLocks noChangeArrowheads="1"/>
          </p:cNvSpPr>
          <p:nvPr/>
        </p:nvSpPr>
        <p:spPr bwMode="auto">
          <a:xfrm>
            <a:off x="914400" y="5029200"/>
            <a:ext cx="6324600" cy="427038"/>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b/ Laøm laïnh ñaúng aùp ñeán 273 K :</a:t>
            </a:r>
          </a:p>
        </p:txBody>
      </p:sp>
      <p:graphicFrame>
        <p:nvGraphicFramePr>
          <p:cNvPr id="720926" name="Object 30"/>
          <p:cNvGraphicFramePr>
            <a:graphicFrameLocks noChangeAspect="1"/>
          </p:cNvGraphicFramePr>
          <p:nvPr/>
        </p:nvGraphicFramePr>
        <p:xfrm>
          <a:off x="3886200" y="5638800"/>
          <a:ext cx="3810000" cy="904875"/>
        </p:xfrm>
        <a:graphic>
          <a:graphicData uri="http://schemas.openxmlformats.org/presentationml/2006/ole">
            <mc:AlternateContent xmlns:mc="http://schemas.openxmlformats.org/markup-compatibility/2006">
              <mc:Choice xmlns:v="urn:schemas-microsoft-com:vml" Requires="v">
                <p:oleObj name="Equation" r:id="rId16" imgW="1815840" imgH="431640" progId="Equation.DSMT4">
                  <p:embed/>
                </p:oleObj>
              </mc:Choice>
              <mc:Fallback>
                <p:oleObj name="Equation" r:id="rId16" imgW="1815840" imgH="431640" progId="Equation.DSMT4">
                  <p:embed/>
                  <p:pic>
                    <p:nvPicPr>
                      <p:cNvPr id="720926" name="Object 3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886200" y="5638800"/>
                        <a:ext cx="3810000" cy="904875"/>
                      </a:xfrm>
                      <a:prstGeom prst="rect">
                        <a:avLst/>
                      </a:prstGeom>
                      <a:noFill/>
                      <a:ln w="9525">
                        <a:solidFill>
                          <a:srgbClr val="0066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0927" name="Object 31"/>
          <p:cNvGraphicFramePr>
            <a:graphicFrameLocks noChangeAspect="1"/>
          </p:cNvGraphicFramePr>
          <p:nvPr/>
        </p:nvGraphicFramePr>
        <p:xfrm>
          <a:off x="1600200" y="5562600"/>
          <a:ext cx="1066800" cy="906463"/>
        </p:xfrm>
        <a:graphic>
          <a:graphicData uri="http://schemas.openxmlformats.org/presentationml/2006/ole">
            <mc:AlternateContent xmlns:mc="http://schemas.openxmlformats.org/markup-compatibility/2006">
              <mc:Choice xmlns:v="urn:schemas-microsoft-com:vml" Requires="v">
                <p:oleObj name="Equation" r:id="rId18" imgW="507960" imgH="431640" progId="Equation.DSMT4">
                  <p:embed/>
                </p:oleObj>
              </mc:Choice>
              <mc:Fallback>
                <p:oleObj name="Equation" r:id="rId18" imgW="507960" imgH="431640" progId="Equation.DSMT4">
                  <p:embed/>
                  <p:pic>
                    <p:nvPicPr>
                      <p:cNvPr id="720927" name="Object 3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600200" y="5562600"/>
                        <a:ext cx="1066800" cy="906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0928" name="Line 32"/>
          <p:cNvSpPr>
            <a:spLocks noChangeShapeType="1"/>
          </p:cNvSpPr>
          <p:nvPr/>
        </p:nvSpPr>
        <p:spPr bwMode="auto">
          <a:xfrm>
            <a:off x="2819400" y="6019800"/>
            <a:ext cx="762000" cy="0"/>
          </a:xfrm>
          <a:prstGeom prst="line">
            <a:avLst/>
          </a:prstGeom>
          <a:noFill/>
          <a:ln w="9525">
            <a:solidFill>
              <a:schemeClr val="tx1"/>
            </a:solidFill>
            <a:round/>
            <a:headEnd/>
            <a:tailEnd type="triangle" w="med" len="med"/>
          </a:ln>
        </p:spPr>
        <p:txBody>
          <a:bodyPr/>
          <a:lstStyle/>
          <a:p>
            <a:endParaRPr lang="en-US"/>
          </a:p>
        </p:txBody>
      </p:sp>
      <p:sp>
        <p:nvSpPr>
          <p:cNvPr id="175125" name="Line 33"/>
          <p:cNvSpPr>
            <a:spLocks noChangeShapeType="1"/>
          </p:cNvSpPr>
          <p:nvPr/>
        </p:nvSpPr>
        <p:spPr bwMode="auto">
          <a:xfrm>
            <a:off x="685800" y="685800"/>
            <a:ext cx="0" cy="1600200"/>
          </a:xfrm>
          <a:prstGeom prst="line">
            <a:avLst/>
          </a:pr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20902"/>
                                        </p:tgtEl>
                                        <p:attrNameLst>
                                          <p:attrName>style.visibility</p:attrName>
                                        </p:attrNameLst>
                                      </p:cBhvr>
                                      <p:to>
                                        <p:strVal val="visible"/>
                                      </p:to>
                                    </p:set>
                                    <p:animEffect transition="in" filter="blinds(horizontal)">
                                      <p:cBhvr>
                                        <p:cTn id="7" dur="500"/>
                                        <p:tgtEl>
                                          <p:spTgt spid="72090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20920"/>
                                        </p:tgtEl>
                                        <p:attrNameLst>
                                          <p:attrName>style.visibility</p:attrName>
                                        </p:attrNameLst>
                                      </p:cBhvr>
                                      <p:to>
                                        <p:strVal val="visible"/>
                                      </p:to>
                                    </p:set>
                                    <p:animEffect transition="in" filter="blinds(horizontal)">
                                      <p:cBhvr>
                                        <p:cTn id="10" dur="500"/>
                                        <p:tgtEl>
                                          <p:spTgt spid="720920"/>
                                        </p:tgtEl>
                                      </p:cBhvr>
                                    </p:animEffect>
                                  </p:childTnLst>
                                </p:cTn>
                              </p:par>
                              <p:par>
                                <p:cTn id="11" presetID="3" presetClass="entr" presetSubtype="10" fill="hold" nodeType="withEffect">
                                  <p:stCondLst>
                                    <p:cond delay="0"/>
                                  </p:stCondLst>
                                  <p:childTnLst>
                                    <p:set>
                                      <p:cBhvr>
                                        <p:cTn id="12" dur="1" fill="hold">
                                          <p:stCondLst>
                                            <p:cond delay="0"/>
                                          </p:stCondLst>
                                        </p:cTn>
                                        <p:tgtEl>
                                          <p:spTgt spid="720904"/>
                                        </p:tgtEl>
                                        <p:attrNameLst>
                                          <p:attrName>style.visibility</p:attrName>
                                        </p:attrNameLst>
                                      </p:cBhvr>
                                      <p:to>
                                        <p:strVal val="visible"/>
                                      </p:to>
                                    </p:set>
                                    <p:animEffect transition="in" filter="blinds(horizontal)">
                                      <p:cBhvr>
                                        <p:cTn id="13" dur="500"/>
                                        <p:tgtEl>
                                          <p:spTgt spid="720904"/>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20923"/>
                                        </p:tgtEl>
                                        <p:attrNameLst>
                                          <p:attrName>style.visibility</p:attrName>
                                        </p:attrNameLst>
                                      </p:cBhvr>
                                      <p:to>
                                        <p:strVal val="visible"/>
                                      </p:to>
                                    </p:set>
                                    <p:animEffect transition="in" filter="blinds(horizontal)">
                                      <p:cBhvr>
                                        <p:cTn id="18" dur="500"/>
                                        <p:tgtEl>
                                          <p:spTgt spid="720923"/>
                                        </p:tgtEl>
                                      </p:cBhvr>
                                    </p:animEffect>
                                  </p:childTnLst>
                                </p:cTn>
                              </p:par>
                              <p:par>
                                <p:cTn id="19" presetID="3" presetClass="entr" presetSubtype="10" fill="hold" nodeType="withEffect">
                                  <p:stCondLst>
                                    <p:cond delay="0"/>
                                  </p:stCondLst>
                                  <p:childTnLst>
                                    <p:set>
                                      <p:cBhvr>
                                        <p:cTn id="20" dur="1" fill="hold">
                                          <p:stCondLst>
                                            <p:cond delay="0"/>
                                          </p:stCondLst>
                                        </p:cTn>
                                        <p:tgtEl>
                                          <p:spTgt spid="720907"/>
                                        </p:tgtEl>
                                        <p:attrNameLst>
                                          <p:attrName>style.visibility</p:attrName>
                                        </p:attrNameLst>
                                      </p:cBhvr>
                                      <p:to>
                                        <p:strVal val="visible"/>
                                      </p:to>
                                    </p:set>
                                    <p:animEffect transition="in" filter="blinds(horizontal)">
                                      <p:cBhvr>
                                        <p:cTn id="21" dur="500"/>
                                        <p:tgtEl>
                                          <p:spTgt spid="720907"/>
                                        </p:tgtEl>
                                      </p:cBhvr>
                                    </p:animEffect>
                                  </p:childTnLst>
                                </p:cTn>
                              </p:par>
                              <p:par>
                                <p:cTn id="22" presetID="3" presetClass="entr" presetSubtype="10" fill="hold" nodeType="withEffect">
                                  <p:stCondLst>
                                    <p:cond delay="0"/>
                                  </p:stCondLst>
                                  <p:childTnLst>
                                    <p:set>
                                      <p:cBhvr>
                                        <p:cTn id="23" dur="1" fill="hold">
                                          <p:stCondLst>
                                            <p:cond delay="0"/>
                                          </p:stCondLst>
                                        </p:cTn>
                                        <p:tgtEl>
                                          <p:spTgt spid="720910"/>
                                        </p:tgtEl>
                                        <p:attrNameLst>
                                          <p:attrName>style.visibility</p:attrName>
                                        </p:attrNameLst>
                                      </p:cBhvr>
                                      <p:to>
                                        <p:strVal val="visible"/>
                                      </p:to>
                                    </p:set>
                                    <p:animEffect transition="in" filter="blinds(horizontal)">
                                      <p:cBhvr>
                                        <p:cTn id="24" dur="500"/>
                                        <p:tgtEl>
                                          <p:spTgt spid="720910"/>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720913"/>
                                        </p:tgtEl>
                                        <p:attrNameLst>
                                          <p:attrName>style.visibility</p:attrName>
                                        </p:attrNameLst>
                                      </p:cBhvr>
                                      <p:to>
                                        <p:strVal val="visible"/>
                                      </p:to>
                                    </p:set>
                                    <p:animEffect transition="in" filter="blinds(horizontal)">
                                      <p:cBhvr>
                                        <p:cTn id="29" dur="500"/>
                                        <p:tgtEl>
                                          <p:spTgt spid="720913"/>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720914"/>
                                        </p:tgtEl>
                                        <p:attrNameLst>
                                          <p:attrName>style.visibility</p:attrName>
                                        </p:attrNameLst>
                                      </p:cBhvr>
                                      <p:to>
                                        <p:strVal val="visible"/>
                                      </p:to>
                                    </p:set>
                                    <p:animEffect transition="in" filter="blinds(horizontal)">
                                      <p:cBhvr>
                                        <p:cTn id="34" dur="500"/>
                                        <p:tgtEl>
                                          <p:spTgt spid="720914"/>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720924"/>
                                        </p:tgtEl>
                                        <p:attrNameLst>
                                          <p:attrName>style.visibility</p:attrName>
                                        </p:attrNameLst>
                                      </p:cBhvr>
                                      <p:to>
                                        <p:strVal val="visible"/>
                                      </p:to>
                                    </p:set>
                                    <p:animEffect transition="in" filter="blinds(horizontal)">
                                      <p:cBhvr>
                                        <p:cTn id="37" dur="500"/>
                                        <p:tgtEl>
                                          <p:spTgt spid="720924"/>
                                        </p:tgtEl>
                                      </p:cBhvr>
                                    </p:animEffect>
                                  </p:childTnLst>
                                </p:cTn>
                              </p:par>
                              <p:par>
                                <p:cTn id="38" presetID="3" presetClass="entr" presetSubtype="10" fill="hold" nodeType="withEffect">
                                  <p:stCondLst>
                                    <p:cond delay="0"/>
                                  </p:stCondLst>
                                  <p:childTnLst>
                                    <p:set>
                                      <p:cBhvr>
                                        <p:cTn id="39" dur="1" fill="hold">
                                          <p:stCondLst>
                                            <p:cond delay="0"/>
                                          </p:stCondLst>
                                        </p:cTn>
                                        <p:tgtEl>
                                          <p:spTgt spid="720915"/>
                                        </p:tgtEl>
                                        <p:attrNameLst>
                                          <p:attrName>style.visibility</p:attrName>
                                        </p:attrNameLst>
                                      </p:cBhvr>
                                      <p:to>
                                        <p:strVal val="visible"/>
                                      </p:to>
                                    </p:set>
                                    <p:animEffect transition="in" filter="blinds(horizontal)">
                                      <p:cBhvr>
                                        <p:cTn id="40" dur="500"/>
                                        <p:tgtEl>
                                          <p:spTgt spid="720915"/>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720925"/>
                                        </p:tgtEl>
                                        <p:attrNameLst>
                                          <p:attrName>style.visibility</p:attrName>
                                        </p:attrNameLst>
                                      </p:cBhvr>
                                      <p:to>
                                        <p:strVal val="visible"/>
                                      </p:to>
                                    </p:set>
                                    <p:animEffect transition="in" filter="blinds(horizontal)">
                                      <p:cBhvr>
                                        <p:cTn id="45" dur="500"/>
                                        <p:tgtEl>
                                          <p:spTgt spid="720925"/>
                                        </p:tgtEl>
                                      </p:cBhvr>
                                    </p:animEffect>
                                  </p:childTnLst>
                                </p:cTn>
                              </p:par>
                              <p:par>
                                <p:cTn id="46" presetID="3" presetClass="entr" presetSubtype="10" fill="hold" nodeType="withEffect">
                                  <p:stCondLst>
                                    <p:cond delay="0"/>
                                  </p:stCondLst>
                                  <p:childTnLst>
                                    <p:set>
                                      <p:cBhvr>
                                        <p:cTn id="47" dur="1" fill="hold">
                                          <p:stCondLst>
                                            <p:cond delay="0"/>
                                          </p:stCondLst>
                                        </p:cTn>
                                        <p:tgtEl>
                                          <p:spTgt spid="720927"/>
                                        </p:tgtEl>
                                        <p:attrNameLst>
                                          <p:attrName>style.visibility</p:attrName>
                                        </p:attrNameLst>
                                      </p:cBhvr>
                                      <p:to>
                                        <p:strVal val="visible"/>
                                      </p:to>
                                    </p:set>
                                    <p:animEffect transition="in" filter="blinds(horizontal)">
                                      <p:cBhvr>
                                        <p:cTn id="48" dur="500"/>
                                        <p:tgtEl>
                                          <p:spTgt spid="720927"/>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720928"/>
                                        </p:tgtEl>
                                        <p:attrNameLst>
                                          <p:attrName>style.visibility</p:attrName>
                                        </p:attrNameLst>
                                      </p:cBhvr>
                                      <p:to>
                                        <p:strVal val="visible"/>
                                      </p:to>
                                    </p:set>
                                    <p:animEffect transition="in" filter="blinds(horizontal)">
                                      <p:cBhvr>
                                        <p:cTn id="51" dur="500"/>
                                        <p:tgtEl>
                                          <p:spTgt spid="720928"/>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720926"/>
                                        </p:tgtEl>
                                        <p:attrNameLst>
                                          <p:attrName>style.visibility</p:attrName>
                                        </p:attrNameLst>
                                      </p:cBhvr>
                                      <p:to>
                                        <p:strVal val="visible"/>
                                      </p:to>
                                    </p:set>
                                    <p:animEffect transition="in" filter="blinds(horizontal)">
                                      <p:cBhvr>
                                        <p:cTn id="56" dur="500"/>
                                        <p:tgtEl>
                                          <p:spTgt spid="7209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920" grpId="0" animBg="1"/>
      <p:bldP spid="720923" grpId="0" animBg="1"/>
      <p:bldP spid="720924" grpId="0" animBg="1"/>
      <p:bldP spid="720925" grpId="0"/>
      <p:bldP spid="72092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1447800"/>
            <a:ext cx="8229600" cy="3200400"/>
          </a:xfrm>
        </p:spPr>
        <p:txBody>
          <a:bodyPr>
            <a:noAutofit/>
          </a:bodyPr>
          <a:lstStyle/>
          <a:p>
            <a:r>
              <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NGUYÊN LÝ THỨ 2 NHIỆT ĐỘNG LỰC HỌC</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152400"/>
            <a:ext cx="8229600" cy="715962"/>
          </a:xfrm>
        </p:spPr>
        <p:txBody>
          <a:bodyPr>
            <a:normAutofit fontScale="90000"/>
          </a:bodyPr>
          <a:lstStyle/>
          <a:p>
            <a:r>
              <a:rPr lang="en-US" sz="3600" b="1" dirty="0">
                <a:solidFill>
                  <a:srgbClr val="008000"/>
                </a:solidFill>
              </a:rPr>
              <a:t>NHỮNG HẠN CHẾ CỦA NGUYÊN LÝ I</a:t>
            </a:r>
          </a:p>
        </p:txBody>
      </p:sp>
      <p:sp>
        <p:nvSpPr>
          <p:cNvPr id="7" name="TextBox 6"/>
          <p:cNvSpPr txBox="1"/>
          <p:nvPr/>
        </p:nvSpPr>
        <p:spPr>
          <a:xfrm>
            <a:off x="76200" y="990600"/>
            <a:ext cx="9067800" cy="5693866"/>
          </a:xfrm>
          <a:prstGeom prst="rect">
            <a:avLst/>
          </a:prstGeom>
          <a:noFill/>
        </p:spPr>
        <p:txBody>
          <a:bodyPr wrap="square" rtlCol="0">
            <a:spAutoFit/>
          </a:bodyPr>
          <a:lstStyle/>
          <a:p>
            <a:pPr algn="just">
              <a:buClr>
                <a:srgbClr val="FF0000"/>
              </a:buClr>
              <a:buFont typeface="Wingdings" pitchFamily="2" charset="2"/>
              <a:buChar char="v"/>
            </a:pPr>
            <a:r>
              <a:rPr lang="en-US" sz="2800" dirty="0" err="1">
                <a:solidFill>
                  <a:srgbClr val="FF0000"/>
                </a:solidFill>
                <a:latin typeface="Times New Roman" pitchFamily="18" charset="0"/>
                <a:cs typeface="Times New Roman" pitchFamily="18" charset="0"/>
              </a:rPr>
              <a:t>Không</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xác</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định</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chiều</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truyền</a:t>
            </a:r>
            <a:r>
              <a:rPr lang="en-US" sz="2800" dirty="0">
                <a:solidFill>
                  <a:srgbClr val="FF0000"/>
                </a:solidFill>
                <a:latin typeface="Times New Roman" pitchFamily="18" charset="0"/>
                <a:cs typeface="Times New Roman" pitchFamily="18" charset="0"/>
              </a:rPr>
              <a:t> </a:t>
            </a:r>
            <a:r>
              <a:rPr lang="en-US" sz="2800" dirty="0" err="1">
                <a:solidFill>
                  <a:srgbClr val="0070C0"/>
                </a:solidFill>
                <a:latin typeface="Times New Roman" pitchFamily="18" charset="0"/>
                <a:cs typeface="Times New Roman" pitchFamily="18" charset="0"/>
              </a:rPr>
              <a:t>tự</a:t>
            </a:r>
            <a:r>
              <a:rPr lang="en-US" sz="2800" dirty="0">
                <a:solidFill>
                  <a:srgbClr val="0070C0"/>
                </a:solidFill>
                <a:latin typeface="Times New Roman" pitchFamily="18" charset="0"/>
                <a:cs typeface="Times New Roman" pitchFamily="18" charset="0"/>
              </a:rPr>
              <a:t> </a:t>
            </a:r>
            <a:r>
              <a:rPr lang="en-US" sz="2800" dirty="0" err="1">
                <a:solidFill>
                  <a:srgbClr val="0070C0"/>
                </a:solidFill>
                <a:latin typeface="Times New Roman" pitchFamily="18" charset="0"/>
                <a:cs typeface="Times New Roman" pitchFamily="18" charset="0"/>
              </a:rPr>
              <a:t>nhiên</a:t>
            </a:r>
            <a:r>
              <a:rPr lang="en-US" sz="2800" dirty="0">
                <a:solidFill>
                  <a:srgbClr val="0070C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của</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nhiệt</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lượng</a:t>
            </a:r>
            <a:r>
              <a:rPr lang="en-US" sz="2800" dirty="0">
                <a:solidFill>
                  <a:srgbClr val="FF0000"/>
                </a:solidFill>
                <a:latin typeface="Times New Roman" pitchFamily="18" charset="0"/>
                <a:cs typeface="Times New Roman" pitchFamily="18" charset="0"/>
              </a:rPr>
              <a:t> </a:t>
            </a:r>
          </a:p>
          <a:p>
            <a:pPr algn="just"/>
            <a:r>
              <a:rPr lang="en-US" sz="2800" dirty="0" err="1">
                <a:latin typeface="Times New Roman" pitchFamily="18" charset="0"/>
                <a:cs typeface="Times New Roman" pitchFamily="18" charset="0"/>
              </a:rPr>
              <a:t>Nhiệt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truyền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tự</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nhiên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từ</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vật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nóng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hơn</a:t>
            </a:r>
            <a:r>
              <a:rPr lang="en-US" sz="2800" dirty="0">
                <a:latin typeface="Times New Roman" pitchFamily="18" charset="0"/>
                <a:cs typeface="Times New Roman" pitchFamily="18" charset="0"/>
              </a:rPr>
              <a:t> sang </a:t>
            </a:r>
            <a:r>
              <a:rPr lang="en-US" sz="2800" dirty="0" err="1">
                <a:latin typeface="Times New Roman" pitchFamily="18" charset="0"/>
                <a:cs typeface="Times New Roman" pitchFamily="18" charset="0"/>
              </a:rPr>
              <a:t>vật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lạnh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hơn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Không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có</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quá</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trình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tự</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nhiên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ngược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lại</a:t>
            </a:r>
            <a:r>
              <a:rPr lang="en-US" sz="2800" dirty="0">
                <a:latin typeface="Times New Roman" pitchFamily="18" charset="0"/>
                <a:cs typeface="Times New Roman" pitchFamily="18" charset="0"/>
              </a:rPr>
              <a:t>.</a:t>
            </a:r>
          </a:p>
          <a:p>
            <a:pPr algn="just">
              <a:buClr>
                <a:srgbClr val="FF0000"/>
              </a:buClr>
              <a:buFont typeface="Wingdings" pitchFamily="2" charset="2"/>
              <a:buChar char="v"/>
            </a:pPr>
            <a:r>
              <a:rPr lang="en-US" sz="2800" dirty="0" err="1">
                <a:solidFill>
                  <a:srgbClr val="FF0000"/>
                </a:solidFill>
                <a:latin typeface="Times New Roman" pitchFamily="18" charset="0"/>
                <a:cs typeface="Times New Roman" pitchFamily="18" charset="0"/>
              </a:rPr>
              <a:t>Không</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xác</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định</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chiều</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chuyển</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hoá</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tự</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nhiên</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của</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năng</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lượng</a:t>
            </a:r>
            <a:r>
              <a:rPr lang="en-US" sz="2800" dirty="0">
                <a:latin typeface="Times New Roman" pitchFamily="18" charset="0"/>
                <a:cs typeface="Times New Roman" pitchFamily="18" charset="0"/>
              </a:rPr>
              <a:t>:</a:t>
            </a:r>
          </a:p>
          <a:p>
            <a:pPr algn="just">
              <a:buClr>
                <a:srgbClr val="FF0000"/>
              </a:buClr>
            </a:pPr>
            <a:r>
              <a:rPr lang="en-US" sz="2800" dirty="0" err="1">
                <a:latin typeface="Times New Roman" pitchFamily="18" charset="0"/>
                <a:cs typeface="Times New Roman" pitchFamily="18" charset="0"/>
              </a:rPr>
              <a:t>Thế</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năng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tự</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nhiên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chuyển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hoá</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thành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động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năng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rồi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thành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nhiệt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năng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toả</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ra</a:t>
            </a:r>
            <a:r>
              <a:rPr lang="en-US" sz="2800" dirty="0">
                <a:latin typeface="Times New Roman" pitchFamily="18" charset="0"/>
                <a:cs typeface="Times New Roman" pitchFamily="18" charset="0"/>
              </a:rPr>
              <a:t>.</a:t>
            </a:r>
          </a:p>
          <a:p>
            <a:pPr algn="just"/>
            <a:r>
              <a:rPr lang="en-US" sz="2800" dirty="0" err="1">
                <a:latin typeface="Times New Roman" pitchFamily="18" charset="0"/>
                <a:cs typeface="Times New Roman" pitchFamily="18" charset="0"/>
              </a:rPr>
              <a:t>Không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có</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quá</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trình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tự</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nhiên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ngược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lại</a:t>
            </a:r>
            <a:endParaRPr lang="en-US" sz="2800" dirty="0">
              <a:latin typeface="Times New Roman" pitchFamily="18" charset="0"/>
              <a:cs typeface="Times New Roman" pitchFamily="18" charset="0"/>
            </a:endParaRPr>
          </a:p>
          <a:p>
            <a:pPr algn="just"/>
            <a:r>
              <a:rPr lang="en-US" sz="2800" dirty="0" err="1">
                <a:latin typeface="Times New Roman" pitchFamily="18" charset="0"/>
                <a:cs typeface="Times New Roman" pitchFamily="18" charset="0"/>
              </a:rPr>
              <a:t>Nhiệt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năng</a:t>
            </a:r>
            <a:r>
              <a:rPr lang="en-US" sz="2800" dirty="0">
                <a:latin typeface="Times New Roman" pitchFamily="18" charset="0"/>
                <a:cs typeface="Times New Roman" pitchFamily="18" charset="0"/>
              </a:rPr>
              <a:t> </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động</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năng</a:t>
            </a:r>
            <a:r>
              <a:rPr lang="en-US" sz="2800" dirty="0">
                <a:latin typeface="Times New Roman" pitchFamily="18" charset="0"/>
                <a:cs typeface="Times New Roman" pitchFamily="18" charset="0"/>
                <a:sym typeface="Wingdings" pitchFamily="2" charset="2"/>
              </a:rPr>
              <a:t>  </a:t>
            </a:r>
            <a:r>
              <a:rPr lang="en-US" sz="2800" dirty="0" err="1">
                <a:latin typeface="Times New Roman" pitchFamily="18" charset="0"/>
                <a:cs typeface="Times New Roman" pitchFamily="18" charset="0"/>
                <a:sym typeface="Wingdings" pitchFamily="2" charset="2"/>
              </a:rPr>
              <a:t>thế</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năng</a:t>
            </a:r>
            <a:endParaRPr lang="en-US" sz="2800" dirty="0">
              <a:latin typeface="Times New Roman" pitchFamily="18" charset="0"/>
              <a:cs typeface="Times New Roman" pitchFamily="18" charset="0"/>
              <a:sym typeface="Wingdings" pitchFamily="2" charset="2"/>
            </a:endParaRPr>
          </a:p>
          <a:p>
            <a:pPr algn="just"/>
            <a:r>
              <a:rPr lang="en-US" sz="2800" dirty="0" err="1">
                <a:latin typeface="Times New Roman" pitchFamily="18" charset="0"/>
                <a:cs typeface="Times New Roman" pitchFamily="18" charset="0"/>
                <a:sym typeface="Wingdings" pitchFamily="2" charset="2"/>
              </a:rPr>
              <a:t>Tuy</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nhiên</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các</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quá</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trình</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ngược</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lại</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đều</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thoả</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mãn</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nguyên</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lý</a:t>
            </a:r>
            <a:r>
              <a:rPr lang="en-US" sz="2800" dirty="0">
                <a:latin typeface="Times New Roman" pitchFamily="18" charset="0"/>
                <a:cs typeface="Times New Roman" pitchFamily="18" charset="0"/>
                <a:sym typeface="Wingdings" pitchFamily="2" charset="2"/>
              </a:rPr>
              <a:t> I NĐLH</a:t>
            </a:r>
          </a:p>
          <a:p>
            <a:pPr algn="just">
              <a:buClr>
                <a:srgbClr val="FF0000"/>
              </a:buClr>
              <a:buFont typeface="Wingdings" pitchFamily="2" charset="2"/>
              <a:buChar char="v"/>
            </a:pPr>
            <a:r>
              <a:rPr lang="en-US" sz="2800" dirty="0" err="1">
                <a:solidFill>
                  <a:srgbClr val="0000FF"/>
                </a:solidFill>
                <a:latin typeface="Times New Roman" pitchFamily="18" charset="0"/>
                <a:cs typeface="Times New Roman" pitchFamily="18" charset="0"/>
                <a:sym typeface="Wingdings" pitchFamily="2" charset="2"/>
              </a:rPr>
              <a:t>Không</a:t>
            </a:r>
            <a:r>
              <a:rPr lang="en-US" sz="2800" dirty="0">
                <a:solidFill>
                  <a:srgbClr val="0000FF"/>
                </a:solidFill>
                <a:latin typeface="Times New Roman" pitchFamily="18" charset="0"/>
                <a:cs typeface="Times New Roman" pitchFamily="18" charset="0"/>
                <a:sym typeface="Wingdings" pitchFamily="2" charset="2"/>
              </a:rPr>
              <a:t> </a:t>
            </a:r>
            <a:r>
              <a:rPr lang="en-US" sz="2800" dirty="0" err="1">
                <a:solidFill>
                  <a:srgbClr val="0000FF"/>
                </a:solidFill>
                <a:latin typeface="Times New Roman" pitchFamily="18" charset="0"/>
                <a:cs typeface="Times New Roman" pitchFamily="18" charset="0"/>
                <a:sym typeface="Wingdings" pitchFamily="2" charset="2"/>
              </a:rPr>
              <a:t>đánh</a:t>
            </a:r>
            <a:r>
              <a:rPr lang="en-US" sz="2800" dirty="0">
                <a:solidFill>
                  <a:srgbClr val="0000FF"/>
                </a:solidFill>
                <a:latin typeface="Times New Roman" pitchFamily="18" charset="0"/>
                <a:cs typeface="Times New Roman" pitchFamily="18" charset="0"/>
                <a:sym typeface="Wingdings" pitchFamily="2" charset="2"/>
              </a:rPr>
              <a:t> </a:t>
            </a:r>
            <a:r>
              <a:rPr lang="en-US" sz="2800" dirty="0" err="1">
                <a:solidFill>
                  <a:srgbClr val="0000FF"/>
                </a:solidFill>
                <a:latin typeface="Times New Roman" pitchFamily="18" charset="0"/>
                <a:cs typeface="Times New Roman" pitchFamily="18" charset="0"/>
                <a:sym typeface="Wingdings" pitchFamily="2" charset="2"/>
              </a:rPr>
              <a:t>giá</a:t>
            </a:r>
            <a:r>
              <a:rPr lang="en-US" sz="2800" dirty="0">
                <a:solidFill>
                  <a:srgbClr val="0000FF"/>
                </a:solidFill>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được</a:t>
            </a:r>
            <a:r>
              <a:rPr lang="en-US" sz="2800" dirty="0">
                <a:latin typeface="Times New Roman" pitchFamily="18" charset="0"/>
                <a:cs typeface="Times New Roman" pitchFamily="18" charset="0"/>
                <a:sym typeface="Wingdings" pitchFamily="2" charset="2"/>
              </a:rPr>
              <a:t> </a:t>
            </a:r>
            <a:r>
              <a:rPr lang="en-US" sz="2800" dirty="0" err="1">
                <a:solidFill>
                  <a:srgbClr val="FF0000"/>
                </a:solidFill>
                <a:latin typeface="Times New Roman" pitchFamily="18" charset="0"/>
                <a:cs typeface="Times New Roman" pitchFamily="18" charset="0"/>
                <a:sym typeface="Wingdings" pitchFamily="2" charset="2"/>
              </a:rPr>
              <a:t>chất</a:t>
            </a:r>
            <a:r>
              <a:rPr lang="en-US" sz="2800" dirty="0">
                <a:solidFill>
                  <a:srgbClr val="FF0000"/>
                </a:solidFill>
                <a:latin typeface="Times New Roman" pitchFamily="18" charset="0"/>
                <a:cs typeface="Times New Roman" pitchFamily="18" charset="0"/>
                <a:sym typeface="Wingdings" pitchFamily="2" charset="2"/>
              </a:rPr>
              <a:t> </a:t>
            </a:r>
            <a:r>
              <a:rPr lang="en-US" sz="2800" dirty="0" err="1">
                <a:solidFill>
                  <a:srgbClr val="FF0000"/>
                </a:solidFill>
                <a:latin typeface="Times New Roman" pitchFamily="18" charset="0"/>
                <a:cs typeface="Times New Roman" pitchFamily="18" charset="0"/>
                <a:sym typeface="Wingdings" pitchFamily="2" charset="2"/>
              </a:rPr>
              <a:t>lượng</a:t>
            </a:r>
            <a:r>
              <a:rPr lang="en-US" sz="2800" dirty="0">
                <a:solidFill>
                  <a:srgbClr val="FF0000"/>
                </a:solidFill>
                <a:latin typeface="Times New Roman" pitchFamily="18" charset="0"/>
                <a:cs typeface="Times New Roman" pitchFamily="18" charset="0"/>
                <a:sym typeface="Wingdings" pitchFamily="2" charset="2"/>
              </a:rPr>
              <a:t> </a:t>
            </a:r>
            <a:r>
              <a:rPr lang="en-US" sz="2800" dirty="0" err="1">
                <a:solidFill>
                  <a:srgbClr val="FF0000"/>
                </a:solidFill>
                <a:latin typeface="Times New Roman" pitchFamily="18" charset="0"/>
                <a:cs typeface="Times New Roman" pitchFamily="18" charset="0"/>
                <a:sym typeface="Wingdings" pitchFamily="2" charset="2"/>
              </a:rPr>
              <a:t>nhiệt</a:t>
            </a:r>
            <a:endParaRPr lang="en-US" sz="2800" dirty="0">
              <a:solidFill>
                <a:srgbClr val="FF0000"/>
              </a:solidFill>
              <a:latin typeface="Times New Roman" pitchFamily="18" charset="0"/>
              <a:cs typeface="Times New Roman" pitchFamily="18" charset="0"/>
              <a:sym typeface="Wingdings" pitchFamily="2" charset="2"/>
            </a:endParaRPr>
          </a:p>
          <a:p>
            <a:pPr algn="just">
              <a:buClr>
                <a:srgbClr val="FF0000"/>
              </a:buClr>
              <a:buFont typeface="Wingdings" pitchFamily="2" charset="2"/>
              <a:buChar char="v"/>
            </a:pPr>
            <a:endParaRPr lang="en-US" sz="2800" dirty="0">
              <a:latin typeface="Times New Roman" pitchFamily="18" charset="0"/>
              <a:cs typeface="Times New Roman" pitchFamily="18" charset="0"/>
              <a:sym typeface="Wingdings" pitchFamily="2" charset="2"/>
            </a:endParaRPr>
          </a:p>
          <a:p>
            <a:pPr algn="just">
              <a:buClr>
                <a:srgbClr val="FF0000"/>
              </a:buClr>
              <a:buFont typeface="Wingdings" pitchFamily="2" charset="2"/>
              <a:buChar char="v"/>
            </a:pPr>
            <a:r>
              <a:rPr lang="en-US" sz="2800" dirty="0" err="1">
                <a:solidFill>
                  <a:srgbClr val="0000FF"/>
                </a:solidFill>
                <a:latin typeface="Times New Roman" pitchFamily="18" charset="0"/>
                <a:cs typeface="Times New Roman" pitchFamily="18" charset="0"/>
                <a:sym typeface="Wingdings" pitchFamily="2" charset="2"/>
              </a:rPr>
              <a:t>Không</a:t>
            </a:r>
            <a:r>
              <a:rPr lang="en-US" sz="2800" dirty="0">
                <a:solidFill>
                  <a:srgbClr val="0000FF"/>
                </a:solidFill>
                <a:latin typeface="Times New Roman" pitchFamily="18" charset="0"/>
                <a:cs typeface="Times New Roman" pitchFamily="18" charset="0"/>
                <a:sym typeface="Wingdings" pitchFamily="2" charset="2"/>
              </a:rPr>
              <a:t> </a:t>
            </a:r>
            <a:r>
              <a:rPr lang="en-US" sz="2800" dirty="0" err="1">
                <a:solidFill>
                  <a:srgbClr val="0000FF"/>
                </a:solidFill>
                <a:latin typeface="Times New Roman" pitchFamily="18" charset="0"/>
                <a:cs typeface="Times New Roman" pitchFamily="18" charset="0"/>
                <a:sym typeface="Wingdings" pitchFamily="2" charset="2"/>
              </a:rPr>
              <a:t>phân</a:t>
            </a:r>
            <a:r>
              <a:rPr lang="en-US" sz="2800" dirty="0">
                <a:solidFill>
                  <a:srgbClr val="0000FF"/>
                </a:solidFill>
                <a:latin typeface="Times New Roman" pitchFamily="18" charset="0"/>
                <a:cs typeface="Times New Roman" pitchFamily="18" charset="0"/>
                <a:sym typeface="Wingdings" pitchFamily="2" charset="2"/>
              </a:rPr>
              <a:t> </a:t>
            </a:r>
            <a:r>
              <a:rPr lang="en-US" sz="2800" dirty="0" err="1">
                <a:solidFill>
                  <a:srgbClr val="0000FF"/>
                </a:solidFill>
                <a:latin typeface="Times New Roman" pitchFamily="18" charset="0"/>
                <a:cs typeface="Times New Roman" pitchFamily="18" charset="0"/>
                <a:sym typeface="Wingdings" pitchFamily="2" charset="2"/>
              </a:rPr>
              <a:t>biệt</a:t>
            </a:r>
            <a:r>
              <a:rPr lang="en-US" sz="2800" dirty="0">
                <a:solidFill>
                  <a:srgbClr val="0000FF"/>
                </a:solidFill>
                <a:latin typeface="Times New Roman" pitchFamily="18" charset="0"/>
                <a:cs typeface="Times New Roman" pitchFamily="18" charset="0"/>
                <a:sym typeface="Wingdings" pitchFamily="2" charset="2"/>
              </a:rPr>
              <a:t> </a:t>
            </a:r>
            <a:r>
              <a:rPr lang="en-US" sz="2800" dirty="0" err="1">
                <a:solidFill>
                  <a:srgbClr val="FF0000"/>
                </a:solidFill>
                <a:latin typeface="Times New Roman" pitchFamily="18" charset="0"/>
                <a:cs typeface="Times New Roman" pitchFamily="18" charset="0"/>
                <a:sym typeface="Wingdings" pitchFamily="2" charset="2"/>
              </a:rPr>
              <a:t>khác</a:t>
            </a:r>
            <a:r>
              <a:rPr lang="en-US" sz="2800" dirty="0">
                <a:solidFill>
                  <a:srgbClr val="FF0000"/>
                </a:solidFill>
                <a:latin typeface="Times New Roman" pitchFamily="18" charset="0"/>
                <a:cs typeface="Times New Roman" pitchFamily="18" charset="0"/>
                <a:sym typeface="Wingdings" pitchFamily="2" charset="2"/>
              </a:rPr>
              <a:t> </a:t>
            </a:r>
            <a:r>
              <a:rPr lang="en-US" sz="2800" dirty="0" err="1">
                <a:solidFill>
                  <a:srgbClr val="FF0000"/>
                </a:solidFill>
                <a:latin typeface="Times New Roman" pitchFamily="18" charset="0"/>
                <a:cs typeface="Times New Roman" pitchFamily="18" charset="0"/>
                <a:sym typeface="Wingdings" pitchFamily="2" charset="2"/>
              </a:rPr>
              <a:t>nhau</a:t>
            </a:r>
            <a:r>
              <a:rPr lang="en-US" sz="2800" dirty="0">
                <a:solidFill>
                  <a:srgbClr val="FF0000"/>
                </a:solidFill>
                <a:latin typeface="Times New Roman" pitchFamily="18" charset="0"/>
                <a:cs typeface="Times New Roman" pitchFamily="18" charset="0"/>
                <a:sym typeface="Wingdings" pitchFamily="2" charset="2"/>
              </a:rPr>
              <a:t> </a:t>
            </a:r>
            <a:r>
              <a:rPr lang="en-US" sz="2800" dirty="0" err="1">
                <a:solidFill>
                  <a:srgbClr val="FF0000"/>
                </a:solidFill>
                <a:latin typeface="Times New Roman" pitchFamily="18" charset="0"/>
                <a:cs typeface="Times New Roman" pitchFamily="18" charset="0"/>
                <a:sym typeface="Wingdings" pitchFamily="2" charset="2"/>
              </a:rPr>
              <a:t>giữa</a:t>
            </a:r>
            <a:r>
              <a:rPr lang="en-US" sz="2800" dirty="0">
                <a:solidFill>
                  <a:srgbClr val="FF0000"/>
                </a:solidFill>
                <a:latin typeface="Times New Roman" pitchFamily="18" charset="0"/>
                <a:cs typeface="Times New Roman" pitchFamily="18" charset="0"/>
                <a:sym typeface="Wingdings" pitchFamily="2" charset="2"/>
              </a:rPr>
              <a:t> </a:t>
            </a:r>
            <a:r>
              <a:rPr lang="en-US" sz="2800" dirty="0" err="1">
                <a:solidFill>
                  <a:srgbClr val="FF0000"/>
                </a:solidFill>
                <a:latin typeface="Times New Roman" pitchFamily="18" charset="0"/>
                <a:cs typeface="Times New Roman" pitchFamily="18" charset="0"/>
                <a:sym typeface="Wingdings" pitchFamily="2" charset="2"/>
              </a:rPr>
              <a:t>công</a:t>
            </a:r>
            <a:r>
              <a:rPr lang="en-US" sz="2800" dirty="0">
                <a:solidFill>
                  <a:srgbClr val="FF0000"/>
                </a:solidFill>
                <a:latin typeface="Times New Roman" pitchFamily="18" charset="0"/>
                <a:cs typeface="Times New Roman" pitchFamily="18" charset="0"/>
                <a:sym typeface="Wingdings" pitchFamily="2" charset="2"/>
              </a:rPr>
              <a:t> </a:t>
            </a:r>
            <a:r>
              <a:rPr lang="en-US" sz="2800" dirty="0" err="1">
                <a:solidFill>
                  <a:srgbClr val="FF0000"/>
                </a:solidFill>
                <a:latin typeface="Times New Roman" pitchFamily="18" charset="0"/>
                <a:cs typeface="Times New Roman" pitchFamily="18" charset="0"/>
                <a:sym typeface="Wingdings" pitchFamily="2" charset="2"/>
              </a:rPr>
              <a:t>và</a:t>
            </a:r>
            <a:r>
              <a:rPr lang="en-US" sz="2800" dirty="0">
                <a:solidFill>
                  <a:srgbClr val="FF0000"/>
                </a:solidFill>
                <a:latin typeface="Times New Roman" pitchFamily="18" charset="0"/>
                <a:cs typeface="Times New Roman" pitchFamily="18" charset="0"/>
                <a:sym typeface="Wingdings" pitchFamily="2" charset="2"/>
              </a:rPr>
              <a:t> </a:t>
            </a:r>
            <a:r>
              <a:rPr lang="en-US" sz="2800" dirty="0" err="1">
                <a:solidFill>
                  <a:srgbClr val="FF0000"/>
                </a:solidFill>
                <a:latin typeface="Times New Roman" pitchFamily="18" charset="0"/>
                <a:cs typeface="Times New Roman" pitchFamily="18" charset="0"/>
                <a:sym typeface="Wingdings" pitchFamily="2" charset="2"/>
              </a:rPr>
              <a:t>nhiệt</a:t>
            </a:r>
            <a:endParaRPr lang="en-US" sz="2800" dirty="0">
              <a:solidFill>
                <a:srgbClr val="FF0000"/>
              </a:solidFill>
              <a:latin typeface="Times New Roman" pitchFamily="18" charset="0"/>
              <a:cs typeface="Times New Roman"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76200"/>
            <a:ext cx="8229600" cy="1143000"/>
          </a:xfrm>
        </p:spPr>
        <p:txBody>
          <a:bodyPr>
            <a:noAutofit/>
          </a:bodyPr>
          <a:lstStyle/>
          <a:p>
            <a:r>
              <a:rPr lang="en-US" sz="3200" b="1" dirty="0">
                <a:solidFill>
                  <a:srgbClr val="008000"/>
                </a:solidFill>
              </a:rPr>
              <a:t>QUÁ TRÌNH THUẬN NGHỊCH VÀ QUÁ TRÌNH KHÔNG THUẬN NGHỊCH</a:t>
            </a:r>
          </a:p>
        </p:txBody>
      </p:sp>
      <p:sp>
        <p:nvSpPr>
          <p:cNvPr id="7" name="TextBox 6"/>
          <p:cNvSpPr txBox="1"/>
          <p:nvPr/>
        </p:nvSpPr>
        <p:spPr>
          <a:xfrm>
            <a:off x="-1251" y="1295400"/>
            <a:ext cx="8678525" cy="5262979"/>
          </a:xfrm>
          <a:prstGeom prst="rect">
            <a:avLst/>
          </a:prstGeom>
          <a:noFill/>
        </p:spPr>
        <p:txBody>
          <a:bodyPr wrap="square" rtlCol="0">
            <a:spAutoFit/>
          </a:bodyPr>
          <a:lstStyle/>
          <a:p>
            <a:r>
              <a:rPr lang="en-US" sz="2800" b="1" dirty="0" err="1">
                <a:solidFill>
                  <a:srgbClr val="0000FF"/>
                </a:solidFill>
                <a:latin typeface="Times New Roman" pitchFamily="18" charset="0"/>
                <a:cs typeface="Times New Roman" pitchFamily="18" charset="0"/>
              </a:rPr>
              <a:t>Định</a:t>
            </a:r>
            <a:r>
              <a:rPr lang="en-US" sz="2800" b="1" dirty="0">
                <a:solidFill>
                  <a:srgbClr val="0000FF"/>
                </a:solidFill>
                <a:latin typeface="Times New Roman" pitchFamily="18" charset="0"/>
                <a:cs typeface="Times New Roman" pitchFamily="18" charset="0"/>
              </a:rPr>
              <a:t> </a:t>
            </a:r>
            <a:r>
              <a:rPr lang="en-US" sz="2800" b="1" dirty="0" err="1">
                <a:solidFill>
                  <a:srgbClr val="0000FF"/>
                </a:solidFill>
                <a:latin typeface="Times New Roman" pitchFamily="18" charset="0"/>
                <a:cs typeface="Times New Roman" pitchFamily="18" charset="0"/>
              </a:rPr>
              <a:t>nghĩa</a:t>
            </a:r>
            <a:r>
              <a:rPr lang="en-US" sz="2800" b="1" dirty="0">
                <a:solidFill>
                  <a:srgbClr val="0000FF"/>
                </a:solidFill>
                <a:latin typeface="Times New Roman" pitchFamily="18" charset="0"/>
                <a:cs typeface="Times New Roman" pitchFamily="18" charset="0"/>
              </a:rPr>
              <a:t>:</a:t>
            </a:r>
          </a:p>
          <a:p>
            <a:pPr marL="514350" indent="-514350">
              <a:buFont typeface="+mj-lt"/>
              <a:buAutoNum type="alphaLcParenR"/>
            </a:pPr>
            <a:r>
              <a:rPr lang="en-US" sz="2800" dirty="0" err="1">
                <a:latin typeface="Times New Roman" pitchFamily="18" charset="0"/>
                <a:cs typeface="Times New Roman" pitchFamily="18" charset="0"/>
              </a:rPr>
              <a:t>Quá</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trình</a:t>
            </a:r>
            <a:r>
              <a:rPr lang="en-US" sz="2800" dirty="0">
                <a:latin typeface="Times New Roman" pitchFamily="18" charset="0"/>
                <a:cs typeface="Times New Roman" pitchFamily="18" charset="0"/>
              </a:rPr>
              <a:t> </a:t>
            </a:r>
            <a:r>
              <a:rPr lang="en-US" sz="2800" dirty="0">
                <a:solidFill>
                  <a:srgbClr val="FF0000"/>
                </a:solidFill>
                <a:latin typeface="Times New Roman" pitchFamily="18" charset="0"/>
                <a:cs typeface="Times New Roman" pitchFamily="18" charset="0"/>
              </a:rPr>
              <a:t>A</a:t>
            </a:r>
            <a:r>
              <a:rPr lang="en-US" sz="2800" dirty="0">
                <a:solidFill>
                  <a:srgbClr val="FF0000"/>
                </a:solidFill>
                <a:latin typeface="Times New Roman" pitchFamily="18" charset="0"/>
                <a:cs typeface="Times New Roman" pitchFamily="18" charset="0"/>
                <a:sym typeface="Wingdings" pitchFamily="2" charset="2"/>
              </a:rPr>
              <a:t> B A </a:t>
            </a:r>
            <a:r>
              <a:rPr lang="en-US" sz="2800" dirty="0" err="1">
                <a:solidFill>
                  <a:srgbClr val="FF0000"/>
                </a:solidFill>
                <a:latin typeface="Times New Roman" pitchFamily="18" charset="0"/>
                <a:cs typeface="Times New Roman" pitchFamily="18" charset="0"/>
                <a:sym typeface="Wingdings" pitchFamily="2" charset="2"/>
              </a:rPr>
              <a:t>là</a:t>
            </a:r>
            <a:r>
              <a:rPr lang="en-US" sz="2800" dirty="0">
                <a:solidFill>
                  <a:srgbClr val="FF0000"/>
                </a:solidFill>
                <a:latin typeface="Times New Roman" pitchFamily="18" charset="0"/>
                <a:cs typeface="Times New Roman" pitchFamily="18" charset="0"/>
                <a:sym typeface="Wingdings" pitchFamily="2" charset="2"/>
              </a:rPr>
              <a:t> </a:t>
            </a:r>
            <a:r>
              <a:rPr lang="en-US" sz="2800" dirty="0" err="1">
                <a:solidFill>
                  <a:srgbClr val="FF0000"/>
                </a:solidFill>
                <a:latin typeface="Times New Roman" pitchFamily="18" charset="0"/>
                <a:cs typeface="Times New Roman" pitchFamily="18" charset="0"/>
                <a:sym typeface="Wingdings" pitchFamily="2" charset="2"/>
              </a:rPr>
              <a:t>thuận</a:t>
            </a:r>
            <a:r>
              <a:rPr lang="en-US" sz="2800" dirty="0">
                <a:solidFill>
                  <a:srgbClr val="FF0000"/>
                </a:solidFill>
                <a:latin typeface="Times New Roman" pitchFamily="18" charset="0"/>
                <a:cs typeface="Times New Roman" pitchFamily="18" charset="0"/>
                <a:sym typeface="Wingdings" pitchFamily="2" charset="2"/>
              </a:rPr>
              <a:t> </a:t>
            </a:r>
            <a:r>
              <a:rPr lang="en-US" sz="2800" dirty="0" err="1">
                <a:solidFill>
                  <a:srgbClr val="FF0000"/>
                </a:solidFill>
                <a:latin typeface="Times New Roman" pitchFamily="18" charset="0"/>
                <a:cs typeface="Times New Roman" pitchFamily="18" charset="0"/>
                <a:sym typeface="Wingdings" pitchFamily="2" charset="2"/>
              </a:rPr>
              <a:t>nghịch</a:t>
            </a:r>
            <a:r>
              <a:rPr lang="en-US" sz="2800" dirty="0">
                <a:solidFill>
                  <a:srgbClr val="FF0000"/>
                </a:solidFill>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nếu</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quá</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trình</a:t>
            </a:r>
            <a:r>
              <a:rPr lang="en-US" sz="2800" dirty="0">
                <a:latin typeface="Times New Roman" pitchFamily="18" charset="0"/>
                <a:cs typeface="Times New Roman" pitchFamily="18" charset="0"/>
                <a:sym typeface="Wingdings" pitchFamily="2" charset="2"/>
              </a:rPr>
              <a:t> </a:t>
            </a:r>
            <a:r>
              <a:rPr lang="en-US" sz="2800" dirty="0" err="1">
                <a:solidFill>
                  <a:srgbClr val="FF0000"/>
                </a:solidFill>
                <a:latin typeface="Times New Roman" pitchFamily="18" charset="0"/>
                <a:cs typeface="Times New Roman" pitchFamily="18" charset="0"/>
                <a:sym typeface="Wingdings" pitchFamily="2" charset="2"/>
              </a:rPr>
              <a:t>ngược</a:t>
            </a:r>
            <a:r>
              <a:rPr lang="en-US" sz="2800" dirty="0">
                <a:solidFill>
                  <a:srgbClr val="FF0000"/>
                </a:solidFill>
                <a:latin typeface="Times New Roman" pitchFamily="18" charset="0"/>
                <a:cs typeface="Times New Roman" pitchFamily="18" charset="0"/>
                <a:sym typeface="Wingdings" pitchFamily="2" charset="2"/>
              </a:rPr>
              <a:t> BA </a:t>
            </a:r>
            <a:r>
              <a:rPr lang="en-US" sz="2800" dirty="0" err="1">
                <a:latin typeface="Times New Roman" pitchFamily="18" charset="0"/>
                <a:cs typeface="Times New Roman" pitchFamily="18" charset="0"/>
                <a:sym typeface="Wingdings" pitchFamily="2" charset="2"/>
              </a:rPr>
              <a:t>hệ</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cũng</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đi</a:t>
            </a:r>
            <a:r>
              <a:rPr lang="en-US" sz="2800" dirty="0">
                <a:latin typeface="Times New Roman" pitchFamily="18" charset="0"/>
                <a:cs typeface="Times New Roman" pitchFamily="18" charset="0"/>
                <a:sym typeface="Wingdings" pitchFamily="2" charset="2"/>
              </a:rPr>
              <a:t> qua </a:t>
            </a:r>
            <a:r>
              <a:rPr lang="en-US" sz="2800" dirty="0" err="1">
                <a:latin typeface="Times New Roman" pitchFamily="18" charset="0"/>
                <a:cs typeface="Times New Roman" pitchFamily="18" charset="0"/>
                <a:sym typeface="Wingdings" pitchFamily="2" charset="2"/>
              </a:rPr>
              <a:t>các</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trạng</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thái</a:t>
            </a:r>
            <a:r>
              <a:rPr lang="en-US" sz="2800" dirty="0">
                <a:latin typeface="Times New Roman" pitchFamily="18" charset="0"/>
                <a:cs typeface="Times New Roman" pitchFamily="18" charset="0"/>
                <a:sym typeface="Wingdings" pitchFamily="2" charset="2"/>
              </a:rPr>
              <a:t> </a:t>
            </a:r>
            <a:r>
              <a:rPr lang="en-US" sz="2800" dirty="0" err="1">
                <a:solidFill>
                  <a:srgbClr val="FF0000"/>
                </a:solidFill>
                <a:latin typeface="Times New Roman" pitchFamily="18" charset="0"/>
                <a:cs typeface="Times New Roman" pitchFamily="18" charset="0"/>
                <a:sym typeface="Wingdings" pitchFamily="2" charset="2"/>
              </a:rPr>
              <a:t>trung</a:t>
            </a:r>
            <a:r>
              <a:rPr lang="en-US" sz="2800" dirty="0">
                <a:solidFill>
                  <a:srgbClr val="FF0000"/>
                </a:solidFill>
                <a:latin typeface="Times New Roman" pitchFamily="18" charset="0"/>
                <a:cs typeface="Times New Roman" pitchFamily="18" charset="0"/>
                <a:sym typeface="Wingdings" pitchFamily="2" charset="2"/>
              </a:rPr>
              <a:t> </a:t>
            </a:r>
            <a:r>
              <a:rPr lang="en-US" sz="2800" dirty="0" err="1">
                <a:solidFill>
                  <a:srgbClr val="FF0000"/>
                </a:solidFill>
                <a:latin typeface="Times New Roman" pitchFamily="18" charset="0"/>
                <a:cs typeface="Times New Roman" pitchFamily="18" charset="0"/>
                <a:sym typeface="Wingdings" pitchFamily="2" charset="2"/>
              </a:rPr>
              <a:t>gian</a:t>
            </a:r>
            <a:r>
              <a:rPr lang="en-US" sz="2800" dirty="0">
                <a:solidFill>
                  <a:srgbClr val="FF0000"/>
                </a:solidFill>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như</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trong</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quá</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trình</a:t>
            </a:r>
            <a:r>
              <a:rPr lang="en-US" sz="2800" dirty="0">
                <a:latin typeface="Times New Roman" pitchFamily="18" charset="0"/>
                <a:cs typeface="Times New Roman" pitchFamily="18" charset="0"/>
                <a:sym typeface="Wingdings" pitchFamily="2" charset="2"/>
              </a:rPr>
              <a:t> </a:t>
            </a:r>
            <a:r>
              <a:rPr lang="en-US" sz="2800" dirty="0" err="1">
                <a:solidFill>
                  <a:srgbClr val="FF0000"/>
                </a:solidFill>
                <a:latin typeface="Times New Roman" pitchFamily="18" charset="0"/>
                <a:cs typeface="Times New Roman" pitchFamily="18" charset="0"/>
                <a:sym typeface="Wingdings" pitchFamily="2" charset="2"/>
              </a:rPr>
              <a:t>thuận</a:t>
            </a:r>
            <a:r>
              <a:rPr lang="en-US" sz="2800" dirty="0">
                <a:solidFill>
                  <a:srgbClr val="FF0000"/>
                </a:solidFill>
                <a:latin typeface="Times New Roman" pitchFamily="18" charset="0"/>
                <a:cs typeface="Times New Roman" pitchFamily="18" charset="0"/>
                <a:sym typeface="Wingdings" pitchFamily="2" charset="2"/>
              </a:rPr>
              <a:t> AB</a:t>
            </a:r>
          </a:p>
          <a:p>
            <a:r>
              <a:rPr lang="en-US" sz="2800" b="1" i="1" u="sng" dirty="0" err="1">
                <a:solidFill>
                  <a:srgbClr val="002060"/>
                </a:solidFill>
                <a:latin typeface="Times New Roman" pitchFamily="18" charset="0"/>
                <a:cs typeface="Times New Roman" pitchFamily="18" charset="0"/>
                <a:sym typeface="Wingdings" pitchFamily="2" charset="2"/>
              </a:rPr>
              <a:t>Suy</a:t>
            </a:r>
            <a:r>
              <a:rPr lang="en-US" sz="2800" b="1" i="1" u="sng" dirty="0">
                <a:solidFill>
                  <a:srgbClr val="002060"/>
                </a:solidFill>
                <a:latin typeface="Times New Roman" pitchFamily="18" charset="0"/>
                <a:cs typeface="Times New Roman" pitchFamily="18" charset="0"/>
                <a:sym typeface="Wingdings" pitchFamily="2" charset="2"/>
              </a:rPr>
              <a:t> </a:t>
            </a:r>
            <a:r>
              <a:rPr lang="en-US" sz="2800" b="1" i="1" u="sng" dirty="0" err="1">
                <a:solidFill>
                  <a:srgbClr val="002060"/>
                </a:solidFill>
                <a:latin typeface="Times New Roman" pitchFamily="18" charset="0"/>
                <a:cs typeface="Times New Roman" pitchFamily="18" charset="0"/>
                <a:sym typeface="Wingdings" pitchFamily="2" charset="2"/>
              </a:rPr>
              <a:t>ra</a:t>
            </a:r>
            <a:r>
              <a:rPr lang="en-US" sz="2800" b="1" i="1" u="sng" dirty="0">
                <a:solidFill>
                  <a:srgbClr val="002060"/>
                </a:solidFill>
                <a:latin typeface="Times New Roman" pitchFamily="18" charset="0"/>
                <a:cs typeface="Times New Roman" pitchFamily="18" charset="0"/>
                <a:sym typeface="Wingdings" pitchFamily="2" charset="2"/>
              </a:rPr>
              <a:t> :</a:t>
            </a:r>
          </a:p>
          <a:p>
            <a:endParaRPr lang="en-US" sz="2800" dirty="0">
              <a:solidFill>
                <a:srgbClr val="002060"/>
              </a:solidFill>
              <a:latin typeface="Times New Roman" pitchFamily="18" charset="0"/>
              <a:cs typeface="Times New Roman" pitchFamily="18" charset="0"/>
              <a:sym typeface="Wingdings" pitchFamily="2" charset="2"/>
            </a:endParaRPr>
          </a:p>
          <a:p>
            <a:pPr>
              <a:buFont typeface="Wingdings" pitchFamily="2" charset="2"/>
              <a:buChar char="§"/>
            </a:pP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hệ</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chỉ</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có</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thể</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trở</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về</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trạng</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thái</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cân</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bằng</a:t>
            </a:r>
            <a:r>
              <a:rPr lang="en-US" sz="2800" dirty="0">
                <a:latin typeface="Times New Roman" pitchFamily="18" charset="0"/>
                <a:cs typeface="Times New Roman" pitchFamily="18" charset="0"/>
                <a:sym typeface="Wingdings" pitchFamily="2" charset="2"/>
              </a:rPr>
              <a:t>  QT </a:t>
            </a:r>
            <a:r>
              <a:rPr lang="en-US" sz="2800" dirty="0" err="1">
                <a:latin typeface="Times New Roman" pitchFamily="18" charset="0"/>
                <a:cs typeface="Times New Roman" pitchFamily="18" charset="0"/>
                <a:sym typeface="Wingdings" pitchFamily="2" charset="2"/>
              </a:rPr>
              <a:t>thuận</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nghịch</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là</a:t>
            </a:r>
            <a:r>
              <a:rPr lang="en-US" sz="2800" dirty="0">
                <a:latin typeface="Times New Roman" pitchFamily="18" charset="0"/>
                <a:cs typeface="Times New Roman" pitchFamily="18" charset="0"/>
                <a:sym typeface="Wingdings" pitchFamily="2" charset="2"/>
              </a:rPr>
              <a:t> QT </a:t>
            </a:r>
            <a:r>
              <a:rPr lang="en-US" sz="2800" dirty="0" err="1">
                <a:latin typeface="Times New Roman" pitchFamily="18" charset="0"/>
                <a:cs typeface="Times New Roman" pitchFamily="18" charset="0"/>
                <a:sym typeface="Wingdings" pitchFamily="2" charset="2"/>
              </a:rPr>
              <a:t>cân</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bằng</a:t>
            </a:r>
            <a:r>
              <a:rPr lang="en-US" sz="2800" dirty="0">
                <a:latin typeface="Times New Roman" pitchFamily="18" charset="0"/>
                <a:cs typeface="Times New Roman" pitchFamily="18" charset="0"/>
                <a:sym typeface="Wingdings" pitchFamily="2" charset="2"/>
              </a:rPr>
              <a:t> =&gt; A</a:t>
            </a:r>
            <a:r>
              <a:rPr lang="en-US" sz="2800" baseline="30000" dirty="0">
                <a:latin typeface="Times New Roman" pitchFamily="18" charset="0"/>
                <a:cs typeface="Times New Roman" pitchFamily="18" charset="0"/>
                <a:sym typeface="Wingdings" pitchFamily="2" charset="2"/>
              </a:rPr>
              <a:t>’</a:t>
            </a:r>
            <a:r>
              <a:rPr lang="en-US" sz="2800" baseline="-25000" dirty="0">
                <a:latin typeface="Times New Roman" pitchFamily="18" charset="0"/>
                <a:cs typeface="Times New Roman" pitchFamily="18" charset="0"/>
                <a:sym typeface="Wingdings" pitchFamily="2" charset="2"/>
              </a:rPr>
              <a:t> </a:t>
            </a:r>
            <a:r>
              <a:rPr lang="en-US" sz="2800" baseline="-25000" dirty="0" err="1">
                <a:latin typeface="Times New Roman" pitchFamily="18" charset="0"/>
                <a:cs typeface="Times New Roman" pitchFamily="18" charset="0"/>
                <a:sym typeface="Wingdings" pitchFamily="2" charset="2"/>
              </a:rPr>
              <a:t>thuận</a:t>
            </a:r>
            <a:r>
              <a:rPr lang="en-US" sz="2800" baseline="-25000" dirty="0">
                <a:latin typeface="Times New Roman" pitchFamily="18" charset="0"/>
                <a:cs typeface="Times New Roman" pitchFamily="18" charset="0"/>
                <a:sym typeface="Wingdings" pitchFamily="2" charset="2"/>
              </a:rPr>
              <a:t> </a:t>
            </a:r>
            <a:r>
              <a:rPr lang="en-US" sz="2800" dirty="0">
                <a:latin typeface="Times New Roman" pitchFamily="18" charset="0"/>
                <a:cs typeface="Times New Roman" pitchFamily="18" charset="0"/>
                <a:sym typeface="Wingdings" pitchFamily="2" charset="2"/>
              </a:rPr>
              <a:t> = A</a:t>
            </a:r>
            <a:r>
              <a:rPr lang="en-US" sz="2800" baseline="30000" dirty="0">
                <a:latin typeface="Times New Roman" pitchFamily="18" charset="0"/>
                <a:cs typeface="Times New Roman" pitchFamily="18" charset="0"/>
                <a:sym typeface="Wingdings" pitchFamily="2" charset="2"/>
              </a:rPr>
              <a:t>’</a:t>
            </a:r>
            <a:r>
              <a:rPr lang="en-US" sz="2800" baseline="-25000" dirty="0">
                <a:latin typeface="Times New Roman" pitchFamily="18" charset="0"/>
                <a:cs typeface="Times New Roman" pitchFamily="18" charset="0"/>
                <a:sym typeface="Wingdings" pitchFamily="2" charset="2"/>
              </a:rPr>
              <a:t> </a:t>
            </a:r>
            <a:r>
              <a:rPr lang="en-US" sz="2800" baseline="-25000" dirty="0" err="1">
                <a:latin typeface="Times New Roman" pitchFamily="18" charset="0"/>
                <a:cs typeface="Times New Roman" pitchFamily="18" charset="0"/>
                <a:sym typeface="Wingdings" pitchFamily="2" charset="2"/>
              </a:rPr>
              <a:t>nghịch</a:t>
            </a:r>
            <a:r>
              <a:rPr lang="en-US" sz="2800" baseline="-25000" dirty="0">
                <a:latin typeface="Times New Roman" pitchFamily="18" charset="0"/>
                <a:cs typeface="Times New Roman" pitchFamily="18" charset="0"/>
                <a:sym typeface="Wingdings" pitchFamily="2" charset="2"/>
              </a:rPr>
              <a:t>   </a:t>
            </a:r>
            <a:r>
              <a:rPr lang="en-US" sz="2800" dirty="0">
                <a:latin typeface="Times New Roman" pitchFamily="18" charset="0"/>
                <a:cs typeface="Times New Roman" pitchFamily="18" charset="0"/>
                <a:sym typeface="Wingdings" pitchFamily="2" charset="2"/>
              </a:rPr>
              <a:t> ;</a:t>
            </a:r>
          </a:p>
          <a:p>
            <a:r>
              <a:rPr lang="en-US" sz="2800" dirty="0">
                <a:latin typeface="Times New Roman" pitchFamily="18" charset="0"/>
                <a:cs typeface="Times New Roman" pitchFamily="18" charset="0"/>
                <a:sym typeface="Wingdings" pitchFamily="2" charset="2"/>
              </a:rPr>
              <a:t>                                         </a:t>
            </a:r>
          </a:p>
          <a:p>
            <a:r>
              <a:rPr lang="en-US" sz="2800" dirty="0">
                <a:latin typeface="Times New Roman" pitchFamily="18" charset="0"/>
                <a:cs typeface="Times New Roman" pitchFamily="18" charset="0"/>
                <a:sym typeface="Wingdings" pitchFamily="2" charset="2"/>
              </a:rPr>
              <a:t>                                          Q</a:t>
            </a:r>
            <a:r>
              <a:rPr lang="en-US" sz="2800" baseline="30000" dirty="0">
                <a:latin typeface="Times New Roman" pitchFamily="18" charset="0"/>
                <a:cs typeface="Times New Roman" pitchFamily="18" charset="0"/>
                <a:sym typeface="Wingdings" pitchFamily="2" charset="2"/>
              </a:rPr>
              <a:t>’</a:t>
            </a:r>
            <a:r>
              <a:rPr lang="en-US" sz="2800" baseline="-25000" dirty="0">
                <a:latin typeface="Times New Roman" pitchFamily="18" charset="0"/>
                <a:cs typeface="Times New Roman" pitchFamily="18" charset="0"/>
                <a:sym typeface="Wingdings" pitchFamily="2" charset="2"/>
              </a:rPr>
              <a:t> </a:t>
            </a:r>
            <a:r>
              <a:rPr lang="en-US" sz="2800" baseline="-25000" dirty="0" err="1">
                <a:latin typeface="Times New Roman" pitchFamily="18" charset="0"/>
                <a:cs typeface="Times New Roman" pitchFamily="18" charset="0"/>
                <a:sym typeface="Wingdings" pitchFamily="2" charset="2"/>
              </a:rPr>
              <a:t>thuận</a:t>
            </a:r>
            <a:r>
              <a:rPr lang="en-US" sz="2800" baseline="-25000" dirty="0">
                <a:latin typeface="Times New Roman" pitchFamily="18" charset="0"/>
                <a:cs typeface="Times New Roman" pitchFamily="18" charset="0"/>
                <a:sym typeface="Wingdings" pitchFamily="2" charset="2"/>
              </a:rPr>
              <a:t>  </a:t>
            </a:r>
            <a:r>
              <a:rPr lang="en-US" sz="2800" dirty="0">
                <a:latin typeface="Times New Roman" pitchFamily="18" charset="0"/>
                <a:cs typeface="Times New Roman" pitchFamily="18" charset="0"/>
                <a:sym typeface="Wingdings" pitchFamily="2" charset="2"/>
              </a:rPr>
              <a:t> = Q</a:t>
            </a:r>
            <a:r>
              <a:rPr lang="en-US" sz="2800" baseline="30000" dirty="0">
                <a:latin typeface="Times New Roman" pitchFamily="18" charset="0"/>
                <a:cs typeface="Times New Roman" pitchFamily="18" charset="0"/>
                <a:sym typeface="Wingdings" pitchFamily="2" charset="2"/>
              </a:rPr>
              <a:t>’</a:t>
            </a:r>
            <a:r>
              <a:rPr lang="en-US" sz="2800" baseline="-25000" dirty="0">
                <a:latin typeface="Times New Roman" pitchFamily="18" charset="0"/>
                <a:cs typeface="Times New Roman" pitchFamily="18" charset="0"/>
                <a:sym typeface="Wingdings" pitchFamily="2" charset="2"/>
              </a:rPr>
              <a:t> </a:t>
            </a:r>
            <a:r>
              <a:rPr lang="en-US" sz="2800" baseline="-25000" dirty="0" err="1">
                <a:latin typeface="Times New Roman" pitchFamily="18" charset="0"/>
                <a:cs typeface="Times New Roman" pitchFamily="18" charset="0"/>
                <a:sym typeface="Wingdings" pitchFamily="2" charset="2"/>
              </a:rPr>
              <a:t>nghịch</a:t>
            </a:r>
            <a:r>
              <a:rPr lang="en-US" sz="2800" baseline="-25000" dirty="0">
                <a:latin typeface="Times New Roman" pitchFamily="18" charset="0"/>
                <a:cs typeface="Times New Roman" pitchFamily="18" charset="0"/>
                <a:sym typeface="Wingdings" pitchFamily="2" charset="2"/>
              </a:rPr>
              <a:t> </a:t>
            </a:r>
          </a:p>
          <a:p>
            <a:pPr>
              <a:buFont typeface="Wingdings" pitchFamily="2" charset="2"/>
              <a:buChar char="§"/>
            </a:pPr>
            <a:r>
              <a:rPr lang="en-US" sz="2800" baseline="-25000" dirty="0">
                <a:latin typeface="Times New Roman" pitchFamily="18" charset="0"/>
                <a:cs typeface="Times New Roman" pitchFamily="18" charset="0"/>
                <a:sym typeface="Wingdings" pitchFamily="2" charset="2"/>
              </a:rPr>
              <a:t> </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Hệ</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trở</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về</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trạng</a:t>
            </a:r>
            <a:r>
              <a:rPr lang="en-US" sz="2800" dirty="0">
                <a:latin typeface="Times New Roman" pitchFamily="18" charset="0"/>
                <a:cs typeface="Times New Roman" pitchFamily="18" charset="0"/>
                <a:sym typeface="Wingdings" pitchFamily="2" charset="2"/>
              </a:rPr>
              <a:t> </a:t>
            </a:r>
            <a:r>
              <a:rPr lang="en-US" sz="2800" dirty="0" err="1">
                <a:latin typeface="Times New Roman" pitchFamily="18" charset="0"/>
                <a:cs typeface="Times New Roman" pitchFamily="18" charset="0"/>
                <a:sym typeface="Wingdings" pitchFamily="2" charset="2"/>
              </a:rPr>
              <a:t>thái</a:t>
            </a:r>
            <a:r>
              <a:rPr lang="en-US" sz="2800" dirty="0">
                <a:latin typeface="Times New Roman" pitchFamily="18" charset="0"/>
                <a:cs typeface="Times New Roman" pitchFamily="18" charset="0"/>
                <a:sym typeface="Wingdings" pitchFamily="2" charset="2"/>
              </a:rPr>
              <a:t> ban </a:t>
            </a:r>
            <a:r>
              <a:rPr lang="en-US" sz="2800" dirty="0" err="1">
                <a:latin typeface="Times New Roman" pitchFamily="18" charset="0"/>
                <a:cs typeface="Times New Roman" pitchFamily="18" charset="0"/>
                <a:sym typeface="Wingdings" pitchFamily="2" charset="2"/>
              </a:rPr>
              <a:t>đầu</a:t>
            </a:r>
            <a:r>
              <a:rPr lang="en-US" sz="2800" dirty="0">
                <a:solidFill>
                  <a:srgbClr val="0000FF"/>
                </a:solidFill>
                <a:latin typeface="Times New Roman" pitchFamily="18" charset="0"/>
                <a:cs typeface="Times New Roman" pitchFamily="18" charset="0"/>
                <a:sym typeface="Wingdings" pitchFamily="2" charset="2"/>
              </a:rPr>
              <a:t>, </a:t>
            </a:r>
            <a:r>
              <a:rPr lang="en-US" sz="2800" dirty="0" err="1">
                <a:solidFill>
                  <a:srgbClr val="0000FF"/>
                </a:solidFill>
                <a:latin typeface="Times New Roman" pitchFamily="18" charset="0"/>
                <a:cs typeface="Times New Roman" pitchFamily="18" charset="0"/>
                <a:sym typeface="Wingdings" pitchFamily="2" charset="2"/>
              </a:rPr>
              <a:t>môi</a:t>
            </a:r>
            <a:r>
              <a:rPr lang="en-US" sz="2800" dirty="0">
                <a:solidFill>
                  <a:srgbClr val="0000FF"/>
                </a:solidFill>
                <a:latin typeface="Times New Roman" pitchFamily="18" charset="0"/>
                <a:cs typeface="Times New Roman" pitchFamily="18" charset="0"/>
                <a:sym typeface="Wingdings" pitchFamily="2" charset="2"/>
              </a:rPr>
              <a:t> </a:t>
            </a:r>
            <a:r>
              <a:rPr lang="en-US" sz="2800" dirty="0" err="1">
                <a:solidFill>
                  <a:srgbClr val="0000FF"/>
                </a:solidFill>
                <a:latin typeface="Times New Roman" pitchFamily="18" charset="0"/>
                <a:cs typeface="Times New Roman" pitchFamily="18" charset="0"/>
                <a:sym typeface="Wingdings" pitchFamily="2" charset="2"/>
              </a:rPr>
              <a:t>trường</a:t>
            </a:r>
            <a:r>
              <a:rPr lang="en-US" sz="2800" dirty="0">
                <a:solidFill>
                  <a:srgbClr val="0000FF"/>
                </a:solidFill>
                <a:latin typeface="Times New Roman" pitchFamily="18" charset="0"/>
                <a:cs typeface="Times New Roman" pitchFamily="18" charset="0"/>
                <a:sym typeface="Wingdings" pitchFamily="2" charset="2"/>
              </a:rPr>
              <a:t> </a:t>
            </a:r>
            <a:r>
              <a:rPr lang="en-US" sz="2800" dirty="0" err="1">
                <a:solidFill>
                  <a:srgbClr val="0000FF"/>
                </a:solidFill>
                <a:latin typeface="Times New Roman" pitchFamily="18" charset="0"/>
                <a:cs typeface="Times New Roman" pitchFamily="18" charset="0"/>
                <a:sym typeface="Wingdings" pitchFamily="2" charset="2"/>
              </a:rPr>
              <a:t>xung</a:t>
            </a:r>
            <a:r>
              <a:rPr lang="en-US" sz="2800" dirty="0">
                <a:solidFill>
                  <a:srgbClr val="0000FF"/>
                </a:solidFill>
                <a:latin typeface="Times New Roman" pitchFamily="18" charset="0"/>
                <a:cs typeface="Times New Roman" pitchFamily="18" charset="0"/>
                <a:sym typeface="Wingdings" pitchFamily="2" charset="2"/>
              </a:rPr>
              <a:t> </a:t>
            </a:r>
            <a:r>
              <a:rPr lang="en-US" sz="2800" dirty="0" err="1">
                <a:solidFill>
                  <a:srgbClr val="0000FF"/>
                </a:solidFill>
                <a:latin typeface="Times New Roman" pitchFamily="18" charset="0"/>
                <a:cs typeface="Times New Roman" pitchFamily="18" charset="0"/>
                <a:sym typeface="Wingdings" pitchFamily="2" charset="2"/>
              </a:rPr>
              <a:t>quanh</a:t>
            </a:r>
            <a:r>
              <a:rPr lang="en-US" sz="2800" dirty="0">
                <a:solidFill>
                  <a:srgbClr val="0000FF"/>
                </a:solidFill>
                <a:latin typeface="Times New Roman" pitchFamily="18" charset="0"/>
                <a:cs typeface="Times New Roman" pitchFamily="18" charset="0"/>
                <a:sym typeface="Wingdings" pitchFamily="2" charset="2"/>
              </a:rPr>
              <a:t> </a:t>
            </a:r>
            <a:r>
              <a:rPr lang="en-US" sz="2800" dirty="0" err="1">
                <a:solidFill>
                  <a:srgbClr val="0000FF"/>
                </a:solidFill>
                <a:latin typeface="Times New Roman" pitchFamily="18" charset="0"/>
                <a:cs typeface="Times New Roman" pitchFamily="18" charset="0"/>
                <a:sym typeface="Wingdings" pitchFamily="2" charset="2"/>
              </a:rPr>
              <a:t>không</a:t>
            </a:r>
            <a:r>
              <a:rPr lang="en-US" sz="2800" dirty="0">
                <a:solidFill>
                  <a:srgbClr val="0000FF"/>
                </a:solidFill>
                <a:latin typeface="Times New Roman" pitchFamily="18" charset="0"/>
                <a:cs typeface="Times New Roman" pitchFamily="18" charset="0"/>
                <a:sym typeface="Wingdings" pitchFamily="2" charset="2"/>
              </a:rPr>
              <a:t> </a:t>
            </a:r>
            <a:r>
              <a:rPr lang="en-US" sz="2800" dirty="0" err="1">
                <a:solidFill>
                  <a:srgbClr val="0000FF"/>
                </a:solidFill>
                <a:latin typeface="Times New Roman" pitchFamily="18" charset="0"/>
                <a:cs typeface="Times New Roman" pitchFamily="18" charset="0"/>
                <a:sym typeface="Wingdings" pitchFamily="2" charset="2"/>
              </a:rPr>
              <a:t>biến</a:t>
            </a:r>
            <a:r>
              <a:rPr lang="en-US" sz="2800" dirty="0">
                <a:solidFill>
                  <a:srgbClr val="0000FF"/>
                </a:solidFill>
                <a:latin typeface="Times New Roman" pitchFamily="18" charset="0"/>
                <a:cs typeface="Times New Roman" pitchFamily="18" charset="0"/>
                <a:sym typeface="Wingdings" pitchFamily="2" charset="2"/>
              </a:rPr>
              <a:t> </a:t>
            </a:r>
            <a:r>
              <a:rPr lang="en-US" sz="2800" dirty="0" err="1">
                <a:solidFill>
                  <a:srgbClr val="0000FF"/>
                </a:solidFill>
                <a:latin typeface="Times New Roman" pitchFamily="18" charset="0"/>
                <a:cs typeface="Times New Roman" pitchFamily="18" charset="0"/>
                <a:sym typeface="Wingdings" pitchFamily="2" charset="2"/>
              </a:rPr>
              <a:t>đổi</a:t>
            </a:r>
            <a:endParaRPr lang="en-US" sz="2800" baseline="-25000" dirty="0">
              <a:solidFill>
                <a:srgbClr val="0000FF"/>
              </a:solidFill>
              <a:latin typeface="Times New Roman" pitchFamily="18" charset="0"/>
              <a:cs typeface="Times New Roman" pitchFamily="18" charset="0"/>
            </a:endParaRPr>
          </a:p>
        </p:txBody>
      </p:sp>
      <p:pic>
        <p:nvPicPr>
          <p:cNvPr id="165890" name="Picture 2"/>
          <p:cNvPicPr>
            <a:picLocks noChangeAspect="1" noChangeArrowheads="1"/>
          </p:cNvPicPr>
          <p:nvPr/>
        </p:nvPicPr>
        <p:blipFill>
          <a:blip r:embed="rId2"/>
          <a:srcRect/>
          <a:stretch>
            <a:fillRect/>
          </a:stretch>
        </p:blipFill>
        <p:spPr bwMode="auto">
          <a:xfrm>
            <a:off x="6553200" y="1371600"/>
            <a:ext cx="2124075" cy="1628775"/>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
            <a:ext cx="8229600" cy="2666999"/>
          </a:xfrm>
        </p:spPr>
        <p:txBody>
          <a:bodyPr/>
          <a:lstStyle/>
          <a:p>
            <a:pPr marL="514350" indent="-514350">
              <a:buFont typeface="+mj-lt"/>
              <a:buAutoNum type="alphaLcPeriod" startAt="2"/>
            </a:pPr>
            <a:r>
              <a:rPr lang="en-US" dirty="0" err="1">
                <a:solidFill>
                  <a:srgbClr val="FF0000"/>
                </a:solidFill>
              </a:rPr>
              <a:t>Quá</a:t>
            </a:r>
            <a:r>
              <a:rPr lang="en-US" dirty="0">
                <a:solidFill>
                  <a:srgbClr val="FF0000"/>
                </a:solidFill>
              </a:rPr>
              <a:t> </a:t>
            </a:r>
            <a:r>
              <a:rPr lang="en-US" dirty="0" err="1">
                <a:solidFill>
                  <a:srgbClr val="FF0000"/>
                </a:solidFill>
              </a:rPr>
              <a:t>trình</a:t>
            </a:r>
            <a:r>
              <a:rPr lang="en-US" dirty="0">
                <a:solidFill>
                  <a:srgbClr val="FF0000"/>
                </a:solidFill>
              </a:rPr>
              <a:t> </a:t>
            </a:r>
            <a:r>
              <a:rPr lang="en-US" dirty="0" err="1">
                <a:solidFill>
                  <a:srgbClr val="FF0000"/>
                </a:solidFill>
              </a:rPr>
              <a:t>không</a:t>
            </a:r>
            <a:r>
              <a:rPr lang="en-US" dirty="0">
                <a:solidFill>
                  <a:srgbClr val="FF0000"/>
                </a:solidFill>
              </a:rPr>
              <a:t> </a:t>
            </a:r>
            <a:r>
              <a:rPr lang="en-US" dirty="0" err="1">
                <a:solidFill>
                  <a:srgbClr val="FF0000"/>
                </a:solidFill>
              </a:rPr>
              <a:t>thuận</a:t>
            </a:r>
            <a:r>
              <a:rPr lang="en-US" dirty="0">
                <a:solidFill>
                  <a:srgbClr val="FF0000"/>
                </a:solidFill>
              </a:rPr>
              <a:t> </a:t>
            </a:r>
            <a:r>
              <a:rPr lang="en-US" dirty="0" err="1">
                <a:solidFill>
                  <a:srgbClr val="FF0000"/>
                </a:solidFill>
              </a:rPr>
              <a:t>nghịch</a:t>
            </a:r>
            <a:r>
              <a:rPr lang="en-US" dirty="0"/>
              <a:t>: </a:t>
            </a:r>
            <a:r>
              <a:rPr lang="en-US" dirty="0" err="1"/>
              <a:t>Sau</a:t>
            </a:r>
            <a:r>
              <a:rPr lang="en-US" dirty="0"/>
              <a:t> </a:t>
            </a:r>
            <a:r>
              <a:rPr lang="en-US" dirty="0" err="1"/>
              <a:t>khi</a:t>
            </a:r>
            <a:r>
              <a:rPr lang="en-US" dirty="0"/>
              <a:t> </a:t>
            </a:r>
            <a:r>
              <a:rPr lang="en-US" dirty="0" err="1"/>
              <a:t>thực</a:t>
            </a:r>
            <a:r>
              <a:rPr lang="en-US" dirty="0"/>
              <a:t> </a:t>
            </a:r>
            <a:r>
              <a:rPr lang="en-US" dirty="0" err="1"/>
              <a:t>hiện</a:t>
            </a:r>
            <a:r>
              <a:rPr lang="en-US" dirty="0"/>
              <a:t> QT </a:t>
            </a:r>
            <a:r>
              <a:rPr lang="en-US" dirty="0" err="1"/>
              <a:t>thuận</a:t>
            </a:r>
            <a:r>
              <a:rPr lang="en-US" dirty="0"/>
              <a:t> </a:t>
            </a:r>
            <a:r>
              <a:rPr lang="en-US" dirty="0" err="1"/>
              <a:t>và</a:t>
            </a:r>
            <a:r>
              <a:rPr lang="en-US" dirty="0"/>
              <a:t> QT </a:t>
            </a:r>
            <a:r>
              <a:rPr lang="en-US" dirty="0" err="1"/>
              <a:t>nghịch</a:t>
            </a:r>
            <a:r>
              <a:rPr lang="en-US" dirty="0"/>
              <a:t> </a:t>
            </a:r>
            <a:r>
              <a:rPr lang="en-US" dirty="0" err="1"/>
              <a:t>đưa</a:t>
            </a:r>
            <a:r>
              <a:rPr lang="en-US" dirty="0"/>
              <a:t> </a:t>
            </a:r>
            <a:r>
              <a:rPr lang="en-US" dirty="0" err="1"/>
              <a:t>hệ</a:t>
            </a:r>
            <a:r>
              <a:rPr lang="en-US" dirty="0"/>
              <a:t> </a:t>
            </a:r>
            <a:r>
              <a:rPr lang="en-US" dirty="0" err="1"/>
              <a:t>về</a:t>
            </a:r>
            <a:r>
              <a:rPr lang="en-US" dirty="0"/>
              <a:t> </a:t>
            </a:r>
            <a:r>
              <a:rPr lang="en-US" dirty="0" err="1"/>
              <a:t>trạng</a:t>
            </a:r>
            <a:r>
              <a:rPr lang="en-US" dirty="0"/>
              <a:t> </a:t>
            </a:r>
            <a:r>
              <a:rPr lang="en-US" dirty="0" err="1"/>
              <a:t>thái</a:t>
            </a:r>
            <a:r>
              <a:rPr lang="en-US" dirty="0"/>
              <a:t> ban </a:t>
            </a:r>
            <a:r>
              <a:rPr lang="en-US" dirty="0" err="1"/>
              <a:t>đầu</a:t>
            </a:r>
            <a:r>
              <a:rPr lang="en-US" dirty="0"/>
              <a:t> </a:t>
            </a:r>
            <a:r>
              <a:rPr lang="en-US" dirty="0" err="1"/>
              <a:t>thì</a:t>
            </a:r>
            <a:r>
              <a:rPr lang="en-US" dirty="0"/>
              <a:t> </a:t>
            </a:r>
            <a:r>
              <a:rPr lang="en-US" dirty="0" err="1">
                <a:solidFill>
                  <a:srgbClr val="0000FF"/>
                </a:solidFill>
              </a:rPr>
              <a:t>môi</a:t>
            </a:r>
            <a:r>
              <a:rPr lang="en-US" dirty="0">
                <a:solidFill>
                  <a:srgbClr val="0000FF"/>
                </a:solidFill>
              </a:rPr>
              <a:t> </a:t>
            </a:r>
            <a:r>
              <a:rPr lang="en-US" dirty="0" err="1">
                <a:solidFill>
                  <a:srgbClr val="0000FF"/>
                </a:solidFill>
              </a:rPr>
              <a:t>trường</a:t>
            </a:r>
            <a:r>
              <a:rPr lang="en-US" dirty="0">
                <a:solidFill>
                  <a:srgbClr val="0000FF"/>
                </a:solidFill>
              </a:rPr>
              <a:t> </a:t>
            </a:r>
            <a:r>
              <a:rPr lang="en-US" dirty="0" err="1">
                <a:solidFill>
                  <a:srgbClr val="0000FF"/>
                </a:solidFill>
              </a:rPr>
              <a:t>xung</a:t>
            </a:r>
            <a:r>
              <a:rPr lang="en-US" dirty="0">
                <a:solidFill>
                  <a:srgbClr val="0000FF"/>
                </a:solidFill>
              </a:rPr>
              <a:t> </a:t>
            </a:r>
            <a:r>
              <a:rPr lang="en-US" dirty="0" err="1">
                <a:solidFill>
                  <a:srgbClr val="0000FF"/>
                </a:solidFill>
              </a:rPr>
              <a:t>quanh</a:t>
            </a:r>
            <a:r>
              <a:rPr lang="en-US" dirty="0">
                <a:solidFill>
                  <a:srgbClr val="0000FF"/>
                </a:solidFill>
              </a:rPr>
              <a:t> </a:t>
            </a:r>
            <a:r>
              <a:rPr lang="en-US" dirty="0" err="1">
                <a:solidFill>
                  <a:srgbClr val="0000FF"/>
                </a:solidFill>
              </a:rPr>
              <a:t>biến</a:t>
            </a:r>
            <a:r>
              <a:rPr lang="en-US" dirty="0">
                <a:solidFill>
                  <a:srgbClr val="0000FF"/>
                </a:solidFill>
              </a:rPr>
              <a:t> </a:t>
            </a:r>
            <a:r>
              <a:rPr lang="en-US" dirty="0" err="1">
                <a:solidFill>
                  <a:srgbClr val="0000FF"/>
                </a:solidFill>
              </a:rPr>
              <a:t>đổi</a:t>
            </a:r>
            <a:r>
              <a:rPr lang="en-US" dirty="0">
                <a:solidFill>
                  <a:srgbClr val="0000FF"/>
                </a:solidFill>
              </a:rPr>
              <a:t>.</a:t>
            </a:r>
          </a:p>
          <a:p>
            <a:pPr marL="514350" indent="-514350">
              <a:buNone/>
            </a:pPr>
            <a:r>
              <a:rPr lang="en-US" b="1" dirty="0">
                <a:solidFill>
                  <a:srgbClr val="0000FF"/>
                </a:solidFill>
              </a:rPr>
              <a:t>THÍ DỤ</a:t>
            </a:r>
          </a:p>
        </p:txBody>
      </p:sp>
      <p:pic>
        <p:nvPicPr>
          <p:cNvPr id="166915" name="Picture 3"/>
          <p:cNvPicPr>
            <a:picLocks noChangeAspect="1" noChangeArrowheads="1"/>
          </p:cNvPicPr>
          <p:nvPr/>
        </p:nvPicPr>
        <p:blipFill>
          <a:blip r:embed="rId2"/>
          <a:srcRect/>
          <a:stretch>
            <a:fillRect/>
          </a:stretch>
        </p:blipFill>
        <p:spPr bwMode="auto">
          <a:xfrm>
            <a:off x="438150" y="2667000"/>
            <a:ext cx="8267700" cy="4076700"/>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7938" name="Picture 2"/>
          <p:cNvPicPr>
            <a:picLocks noChangeAspect="1" noChangeArrowheads="1"/>
          </p:cNvPicPr>
          <p:nvPr/>
        </p:nvPicPr>
        <p:blipFill>
          <a:blip r:embed="rId2"/>
          <a:srcRect/>
          <a:stretch>
            <a:fillRect/>
          </a:stretch>
        </p:blipFill>
        <p:spPr bwMode="auto">
          <a:xfrm>
            <a:off x="352425" y="704850"/>
            <a:ext cx="8439150" cy="5448300"/>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b="1" dirty="0">
                <a:solidFill>
                  <a:srgbClr val="FF0000"/>
                </a:solidFill>
              </a:rPr>
              <a:t>PHÁT BIỂU NGUYÊN LÝ THỨ II NĐL </a:t>
            </a:r>
          </a:p>
        </p:txBody>
      </p:sp>
      <p:pic>
        <p:nvPicPr>
          <p:cNvPr id="169986" name="Picture 2"/>
          <p:cNvPicPr>
            <a:picLocks noChangeAspect="1" noChangeArrowheads="1"/>
          </p:cNvPicPr>
          <p:nvPr/>
        </p:nvPicPr>
        <p:blipFill>
          <a:blip r:embed="rId2"/>
          <a:srcRect/>
          <a:stretch>
            <a:fillRect/>
          </a:stretch>
        </p:blipFill>
        <p:spPr bwMode="auto">
          <a:xfrm>
            <a:off x="228600" y="838200"/>
            <a:ext cx="8667750" cy="4972050"/>
          </a:xfrm>
          <a:prstGeom prst="rect">
            <a:avLst/>
          </a:prstGeom>
          <a:noFill/>
          <a:ln w="9525">
            <a:noFill/>
            <a:miter lim="800000"/>
            <a:headEnd/>
            <a:tailEnd/>
          </a:ln>
          <a:effectLst/>
        </p:spPr>
      </p:pic>
      <p:sp>
        <p:nvSpPr>
          <p:cNvPr id="4" name="Line 10"/>
          <p:cNvSpPr>
            <a:spLocks noChangeShapeType="1"/>
          </p:cNvSpPr>
          <p:nvPr/>
        </p:nvSpPr>
        <p:spPr bwMode="auto">
          <a:xfrm>
            <a:off x="-85725" y="61722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000"/>
          </a:p>
        </p:txBody>
      </p:sp>
      <p:sp>
        <p:nvSpPr>
          <p:cNvPr id="5" name="Text Box 11"/>
          <p:cNvSpPr txBox="1">
            <a:spLocks noChangeArrowheads="1"/>
          </p:cNvSpPr>
          <p:nvPr/>
        </p:nvSpPr>
        <p:spPr bwMode="auto">
          <a:xfrm>
            <a:off x="600074" y="5943600"/>
            <a:ext cx="8296275" cy="954107"/>
          </a:xfrm>
          <a:prstGeom prst="rect">
            <a:avLst/>
          </a:prstGeom>
          <a:solidFill>
            <a:srgbClr val="FFFF00"/>
          </a:solidFill>
          <a:ln>
            <a:noFill/>
          </a:ln>
        </p:spPr>
        <p:txBody>
          <a:bodyPr wrap="squar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0"/>
              </a:spcBef>
              <a:spcAft>
                <a:spcPct val="0"/>
              </a:spcAft>
              <a:defRPr sz="2000">
                <a:solidFill>
                  <a:schemeClr val="tx1"/>
                </a:solidFill>
                <a:latin typeface="Times New Roman" pitchFamily="18" charset="0"/>
              </a:defRPr>
            </a:lvl6pPr>
            <a:lvl7pPr marL="2971800" indent="-228600" algn="ctr" eaLnBrk="0" fontAlgn="base" hangingPunct="0">
              <a:spcBef>
                <a:spcPct val="0"/>
              </a:spcBef>
              <a:spcAft>
                <a:spcPct val="0"/>
              </a:spcAft>
              <a:defRPr sz="2000">
                <a:solidFill>
                  <a:schemeClr val="tx1"/>
                </a:solidFill>
                <a:latin typeface="Times New Roman" pitchFamily="18" charset="0"/>
              </a:defRPr>
            </a:lvl7pPr>
            <a:lvl8pPr marL="3429000" indent="-228600" algn="ctr" eaLnBrk="0" fontAlgn="base" hangingPunct="0">
              <a:spcBef>
                <a:spcPct val="0"/>
              </a:spcBef>
              <a:spcAft>
                <a:spcPct val="0"/>
              </a:spcAft>
              <a:defRPr sz="2000">
                <a:solidFill>
                  <a:schemeClr val="tx1"/>
                </a:solidFill>
                <a:latin typeface="Times New Roman" pitchFamily="18" charset="0"/>
              </a:defRPr>
            </a:lvl8pPr>
            <a:lvl9pPr marL="3886200" indent="-228600" algn="ctr" eaLnBrk="0" fontAlgn="base" hangingPunct="0">
              <a:spcBef>
                <a:spcPct val="0"/>
              </a:spcBef>
              <a:spcAft>
                <a:spcPct val="0"/>
              </a:spcAft>
              <a:defRPr sz="2000">
                <a:solidFill>
                  <a:schemeClr val="tx1"/>
                </a:solidFill>
                <a:latin typeface="Times New Roman" pitchFamily="18" charset="0"/>
              </a:defRPr>
            </a:lvl9pPr>
          </a:lstStyle>
          <a:p>
            <a:pPr algn="l" eaLnBrk="1" hangingPunct="1">
              <a:spcBef>
                <a:spcPct val="50000"/>
              </a:spcBef>
            </a:pPr>
            <a:r>
              <a:rPr lang="en-US" sz="2800" dirty="0" err="1">
                <a:latin typeface="VNI-Times" pitchFamily="2" charset="0"/>
              </a:rPr>
              <a:t>Ñeå</a:t>
            </a:r>
            <a:r>
              <a:rPr lang="en-US" sz="2800" dirty="0">
                <a:latin typeface="VNI-Times" pitchFamily="2" charset="0"/>
              </a:rPr>
              <a:t> </a:t>
            </a:r>
            <a:r>
              <a:rPr lang="en-US" sz="2800" dirty="0" err="1">
                <a:latin typeface="VNI-Times" pitchFamily="2" charset="0"/>
              </a:rPr>
              <a:t>ñoäng</a:t>
            </a:r>
            <a:r>
              <a:rPr lang="en-US" sz="2800" dirty="0">
                <a:latin typeface="VNI-Times" pitchFamily="2" charset="0"/>
              </a:rPr>
              <a:t> </a:t>
            </a:r>
            <a:r>
              <a:rPr lang="en-US" sz="2800" dirty="0" err="1">
                <a:latin typeface="VNI-Times" pitchFamily="2" charset="0"/>
              </a:rPr>
              <a:t>cô</a:t>
            </a:r>
            <a:r>
              <a:rPr lang="en-US" sz="2800" dirty="0">
                <a:latin typeface="VNI-Times" pitchFamily="2" charset="0"/>
              </a:rPr>
              <a:t> </a:t>
            </a:r>
            <a:r>
              <a:rPr lang="en-US" sz="2800" dirty="0" err="1">
                <a:latin typeface="VNI-Times" pitchFamily="2" charset="0"/>
              </a:rPr>
              <a:t>nhieät</a:t>
            </a:r>
            <a:r>
              <a:rPr lang="en-US" sz="2800" dirty="0">
                <a:latin typeface="VNI-Times" pitchFamily="2" charset="0"/>
              </a:rPr>
              <a:t> </a:t>
            </a:r>
            <a:r>
              <a:rPr lang="en-US" sz="2800" dirty="0" err="1">
                <a:latin typeface="VNI-Times" pitchFamily="2" charset="0"/>
              </a:rPr>
              <a:t>laøm</a:t>
            </a:r>
            <a:r>
              <a:rPr lang="en-US" sz="2800" dirty="0">
                <a:latin typeface="VNI-Times" pitchFamily="2" charset="0"/>
              </a:rPr>
              <a:t> </a:t>
            </a:r>
            <a:r>
              <a:rPr lang="en-US" sz="2800" dirty="0" err="1">
                <a:latin typeface="VNI-Times" pitchFamily="2" charset="0"/>
              </a:rPr>
              <a:t>vieäc,caàn</a:t>
            </a:r>
            <a:r>
              <a:rPr lang="en-US" sz="2800" dirty="0">
                <a:latin typeface="VNI-Times" pitchFamily="2" charset="0"/>
              </a:rPr>
              <a:t> </a:t>
            </a:r>
            <a:r>
              <a:rPr lang="en-US" sz="2800" dirty="0" err="1">
                <a:latin typeface="VNI-Times" pitchFamily="2" charset="0"/>
              </a:rPr>
              <a:t>khoâng</a:t>
            </a:r>
            <a:r>
              <a:rPr lang="en-US" sz="2800" dirty="0">
                <a:latin typeface="VNI-Times" pitchFamily="2" charset="0"/>
              </a:rPr>
              <a:t> </a:t>
            </a:r>
            <a:r>
              <a:rPr lang="en-US" sz="2800" dirty="0" err="1">
                <a:latin typeface="VNI-Times" pitchFamily="2" charset="0"/>
              </a:rPr>
              <a:t>phaûi</a:t>
            </a:r>
            <a:r>
              <a:rPr lang="en-US" sz="2800" dirty="0">
                <a:latin typeface="VNI-Times" pitchFamily="2" charset="0"/>
              </a:rPr>
              <a:t> </a:t>
            </a:r>
            <a:r>
              <a:rPr lang="en-US" sz="2800" dirty="0" err="1">
                <a:latin typeface="VNI-Times" pitchFamily="2" charset="0"/>
              </a:rPr>
              <a:t>moät,maø</a:t>
            </a:r>
            <a:r>
              <a:rPr lang="en-US" sz="2800" dirty="0">
                <a:latin typeface="VNI-Times" pitchFamily="2" charset="0"/>
              </a:rPr>
              <a:t> </a:t>
            </a:r>
            <a:r>
              <a:rPr lang="en-US" sz="2800" dirty="0" err="1">
                <a:latin typeface="VNI-Times" pitchFamily="2" charset="0"/>
              </a:rPr>
              <a:t>laø</a:t>
            </a:r>
            <a:r>
              <a:rPr lang="en-US" sz="2800" dirty="0">
                <a:latin typeface="VNI-Times" pitchFamily="2" charset="0"/>
              </a:rPr>
              <a:t> </a:t>
            </a:r>
            <a:r>
              <a:rPr lang="en-US" sz="2800" dirty="0" err="1">
                <a:latin typeface="VNI-Times" pitchFamily="2" charset="0"/>
              </a:rPr>
              <a:t>hai</a:t>
            </a:r>
            <a:r>
              <a:rPr lang="en-US" sz="2800" dirty="0">
                <a:latin typeface="VNI-Times" pitchFamily="2" charset="0"/>
              </a:rPr>
              <a:t> </a:t>
            </a:r>
            <a:r>
              <a:rPr lang="en-US" sz="2800" dirty="0" err="1">
                <a:latin typeface="VNI-Times" pitchFamily="2" charset="0"/>
              </a:rPr>
              <a:t>nguoàn</a:t>
            </a:r>
            <a:r>
              <a:rPr lang="en-US" sz="2800" dirty="0">
                <a:latin typeface="VNI-Times" pitchFamily="2" charset="0"/>
              </a:rPr>
              <a:t> </a:t>
            </a:r>
            <a:r>
              <a:rPr lang="en-US" sz="2800" dirty="0" err="1">
                <a:latin typeface="VNI-Times" pitchFamily="2" charset="0"/>
              </a:rPr>
              <a:t>nhieät</a:t>
            </a:r>
            <a:r>
              <a:rPr lang="en-US" sz="2800" dirty="0">
                <a:latin typeface="VNI-Times" pitchFamily="2"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1000" y="990600"/>
            <a:ext cx="1981200" cy="523220"/>
          </a:xfrm>
          <a:prstGeom prst="rect">
            <a:avLst/>
          </a:prstGeom>
          <a:noFill/>
        </p:spPr>
        <p:txBody>
          <a:bodyPr wrap="square" rtlCol="0">
            <a:spAutoFit/>
          </a:bodyPr>
          <a:lstStyle/>
          <a:p>
            <a:r>
              <a:rPr lang="en-US" sz="2800" b="1" dirty="0">
                <a:latin typeface="Times New Roman" pitchFamily="18" charset="0"/>
                <a:cs typeface="Times New Roman" pitchFamily="18" charset="0"/>
              </a:rPr>
              <a:t>c/ </a:t>
            </a:r>
            <a:r>
              <a:rPr lang="en-US" sz="2800" b="1" dirty="0" err="1">
                <a:solidFill>
                  <a:srgbClr val="FF0000"/>
                </a:solidFill>
                <a:latin typeface="Times New Roman" pitchFamily="18" charset="0"/>
                <a:cs typeface="Times New Roman" pitchFamily="18" charset="0"/>
              </a:rPr>
              <a:t>Thể</a:t>
            </a:r>
            <a:r>
              <a:rPr lang="en-US" sz="2800" b="1" dirty="0">
                <a:solidFill>
                  <a:srgbClr val="FF0000"/>
                </a:solidFill>
                <a:latin typeface="Times New Roman" pitchFamily="18" charset="0"/>
                <a:cs typeface="Times New Roman" pitchFamily="18" charset="0"/>
              </a:rPr>
              <a:t> </a:t>
            </a:r>
            <a:r>
              <a:rPr lang="en-US" sz="2800" b="1" dirty="0" err="1">
                <a:solidFill>
                  <a:srgbClr val="FF0000"/>
                </a:solidFill>
                <a:latin typeface="Times New Roman" pitchFamily="18" charset="0"/>
                <a:cs typeface="Times New Roman" pitchFamily="18" charset="0"/>
              </a:rPr>
              <a:t>tích</a:t>
            </a:r>
            <a:r>
              <a:rPr lang="en-US" sz="2800" b="1" dirty="0">
                <a:solidFill>
                  <a:srgbClr val="FF0000"/>
                </a:solidFill>
                <a:latin typeface="Times New Roman" pitchFamily="18" charset="0"/>
                <a:cs typeface="Times New Roman" pitchFamily="18" charset="0"/>
              </a:rPr>
              <a:t> </a:t>
            </a:r>
          </a:p>
        </p:txBody>
      </p:sp>
      <p:sp>
        <p:nvSpPr>
          <p:cNvPr id="8" name="TextBox 7"/>
          <p:cNvSpPr txBox="1"/>
          <p:nvPr/>
        </p:nvSpPr>
        <p:spPr>
          <a:xfrm>
            <a:off x="762000" y="1600200"/>
            <a:ext cx="8382000" cy="2215991"/>
          </a:xfrm>
          <a:prstGeom prst="rect">
            <a:avLst/>
          </a:prstGeom>
          <a:noFill/>
        </p:spPr>
        <p:txBody>
          <a:bodyPr wrap="square" rtlCol="0">
            <a:spAutoFit/>
          </a:bodyPr>
          <a:lstStyle/>
          <a:p>
            <a:r>
              <a:rPr lang="en-US" dirty="0">
                <a:latin typeface="Times New Roman" pitchFamily="18" charset="0"/>
                <a:cs typeface="Times New Roman" pitchFamily="18" charset="0"/>
              </a:rPr>
              <a:t>-</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miền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không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gian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phân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tử</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chuyển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động</a:t>
            </a: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pPr>
              <a:buFontTx/>
              <a:buChar char="-"/>
            </a:pPr>
            <a:r>
              <a:rPr lang="en-US" sz="2400" dirty="0" err="1">
                <a:latin typeface="Times New Roman" pitchFamily="18" charset="0"/>
                <a:cs typeface="Times New Roman" pitchFamily="18" charset="0"/>
              </a:rPr>
              <a:t>Đối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với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khí</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lý</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tưởng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thể</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tích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bình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chứa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thể</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tích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khối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khí</a:t>
            </a:r>
            <a:r>
              <a:rPr lang="en-US" sz="2400" dirty="0">
                <a:latin typeface="Times New Roman" pitchFamily="18" charset="0"/>
                <a:cs typeface="Times New Roman" pitchFamily="18" charset="0"/>
              </a:rPr>
              <a:t>.</a:t>
            </a:r>
          </a:p>
          <a:p>
            <a:pPr>
              <a:buFontTx/>
              <a:buChar char="-"/>
            </a:pPr>
            <a:endParaRPr lang="en-US" sz="2400" dirty="0">
              <a:latin typeface="Times New Roman" pitchFamily="18" charset="0"/>
              <a:cs typeface="Times New Roman" pitchFamily="18" charset="0"/>
            </a:endParaRPr>
          </a:p>
          <a:p>
            <a:pPr>
              <a:buFontTx/>
              <a:buChar char="-"/>
            </a:pPr>
            <a:r>
              <a:rPr lang="en-US" sz="2400" dirty="0" err="1">
                <a:latin typeface="Times New Roman" pitchFamily="18" charset="0"/>
                <a:cs typeface="Times New Roman" pitchFamily="18" charset="0"/>
              </a:rPr>
              <a:t>Hệ</a:t>
            </a:r>
            <a:r>
              <a:rPr lang="en-US" sz="2400" dirty="0">
                <a:latin typeface="Times New Roman" pitchFamily="18" charset="0"/>
                <a:cs typeface="Times New Roman" pitchFamily="18" charset="0"/>
              </a:rPr>
              <a:t> SI, </a:t>
            </a:r>
            <a:r>
              <a:rPr lang="en-US" sz="2400" dirty="0" err="1">
                <a:latin typeface="Times New Roman" pitchFamily="18" charset="0"/>
                <a:cs typeface="Times New Roman" pitchFamily="18" charset="0"/>
              </a:rPr>
              <a:t>đơn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vị</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V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m</a:t>
            </a:r>
            <a:r>
              <a:rPr lang="en-US" sz="2400" baseline="30000" dirty="0">
                <a:latin typeface="Times New Roman" pitchFamily="18" charset="0"/>
                <a:cs typeface="Times New Roman" pitchFamily="18" charset="0"/>
              </a:rPr>
              <a:t>3</a:t>
            </a:r>
            <a:endParaRPr lang="en-US" sz="2400" dirty="0">
              <a:latin typeface="Times New Roman" pitchFamily="18" charset="0"/>
              <a:cs typeface="Times New Roman" pitchFamily="18" charset="0"/>
            </a:endParaRPr>
          </a:p>
          <a:p>
            <a:r>
              <a:rPr lang="en-US" dirty="0">
                <a:latin typeface="Times New Roman" pitchFamily="18" charset="0"/>
                <a:cs typeface="Times New Roman" pitchFamily="18" charset="0"/>
              </a:rPr>
              <a: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2"/>
          </a:xfrm>
        </p:spPr>
        <p:txBody>
          <a:bodyPr>
            <a:normAutofit fontScale="90000"/>
          </a:bodyPr>
          <a:lstStyle/>
          <a:p>
            <a:r>
              <a:rPr lang="en-US" sz="3600" b="1" dirty="0">
                <a:solidFill>
                  <a:srgbClr val="008000"/>
                </a:solidFill>
              </a:rPr>
              <a:t>ĐỘNG CƠ NHIỆT</a:t>
            </a:r>
          </a:p>
        </p:txBody>
      </p:sp>
      <p:sp>
        <p:nvSpPr>
          <p:cNvPr id="3" name="Content Placeholder 2"/>
          <p:cNvSpPr>
            <a:spLocks noGrp="1"/>
          </p:cNvSpPr>
          <p:nvPr>
            <p:ph idx="1"/>
          </p:nvPr>
        </p:nvSpPr>
        <p:spPr>
          <a:xfrm>
            <a:off x="0" y="533400"/>
            <a:ext cx="6324600" cy="4419600"/>
          </a:xfrm>
        </p:spPr>
        <p:txBody>
          <a:bodyPr>
            <a:normAutofit/>
          </a:bodyPr>
          <a:lstStyle/>
          <a:p>
            <a:pPr>
              <a:buNone/>
            </a:pPr>
            <a:r>
              <a:rPr lang="en-US" dirty="0"/>
              <a:t>1/ </a:t>
            </a:r>
            <a:r>
              <a:rPr lang="en-US" dirty="0" err="1">
                <a:solidFill>
                  <a:srgbClr val="FF0000"/>
                </a:solidFill>
              </a:rPr>
              <a:t>Nguyên</a:t>
            </a:r>
            <a:r>
              <a:rPr lang="en-US" dirty="0">
                <a:solidFill>
                  <a:srgbClr val="FF0000"/>
                </a:solidFill>
              </a:rPr>
              <a:t> </a:t>
            </a:r>
            <a:r>
              <a:rPr lang="en-US" dirty="0" err="1">
                <a:solidFill>
                  <a:srgbClr val="FF0000"/>
                </a:solidFill>
              </a:rPr>
              <a:t>tắc</a:t>
            </a:r>
            <a:r>
              <a:rPr lang="en-US" dirty="0"/>
              <a:t>: </a:t>
            </a:r>
            <a:r>
              <a:rPr lang="en-US" dirty="0" err="1"/>
              <a:t>Động</a:t>
            </a:r>
            <a:r>
              <a:rPr lang="en-US" dirty="0"/>
              <a:t> </a:t>
            </a:r>
            <a:r>
              <a:rPr lang="en-US" dirty="0" err="1"/>
              <a:t>cơ</a:t>
            </a:r>
            <a:r>
              <a:rPr lang="en-US" dirty="0"/>
              <a:t> </a:t>
            </a:r>
            <a:r>
              <a:rPr lang="en-US" dirty="0" err="1"/>
              <a:t>nhiệt</a:t>
            </a:r>
            <a:r>
              <a:rPr lang="en-US" dirty="0"/>
              <a:t> </a:t>
            </a:r>
            <a:r>
              <a:rPr lang="en-US" dirty="0" err="1"/>
              <a:t>là</a:t>
            </a:r>
            <a:r>
              <a:rPr lang="en-US" dirty="0"/>
              <a:t> </a:t>
            </a:r>
            <a:r>
              <a:rPr lang="en-US" dirty="0" err="1"/>
              <a:t>thiết</a:t>
            </a:r>
            <a:r>
              <a:rPr lang="en-US" dirty="0"/>
              <a:t> </a:t>
            </a:r>
            <a:r>
              <a:rPr lang="en-US" dirty="0" err="1"/>
              <a:t>bị</a:t>
            </a:r>
            <a:r>
              <a:rPr lang="en-US" dirty="0"/>
              <a:t> </a:t>
            </a:r>
            <a:r>
              <a:rPr lang="en-US" dirty="0" err="1"/>
              <a:t>biến</a:t>
            </a:r>
            <a:r>
              <a:rPr lang="en-US" dirty="0"/>
              <a:t> </a:t>
            </a:r>
            <a:r>
              <a:rPr lang="en-US" dirty="0" err="1"/>
              <a:t>đổi</a:t>
            </a:r>
            <a:r>
              <a:rPr lang="en-US" dirty="0"/>
              <a:t> </a:t>
            </a:r>
            <a:r>
              <a:rPr lang="en-US" dirty="0" err="1"/>
              <a:t>nhiệt</a:t>
            </a:r>
            <a:r>
              <a:rPr lang="en-US" dirty="0"/>
              <a:t> </a:t>
            </a:r>
            <a:r>
              <a:rPr lang="en-US" dirty="0" err="1"/>
              <a:t>lượng</a:t>
            </a:r>
            <a:r>
              <a:rPr lang="en-US" dirty="0"/>
              <a:t> (Q) </a:t>
            </a:r>
            <a:r>
              <a:rPr lang="en-US" dirty="0" err="1"/>
              <a:t>thành</a:t>
            </a:r>
            <a:r>
              <a:rPr lang="en-US" dirty="0"/>
              <a:t> </a:t>
            </a:r>
            <a:r>
              <a:rPr lang="en-US" dirty="0" err="1"/>
              <a:t>công</a:t>
            </a:r>
            <a:r>
              <a:rPr lang="en-US" dirty="0"/>
              <a:t> A( </a:t>
            </a:r>
            <a:r>
              <a:rPr lang="en-US" dirty="0" err="1"/>
              <a:t>vd</a:t>
            </a:r>
            <a:r>
              <a:rPr lang="en-US" dirty="0"/>
              <a:t>: ĐC </a:t>
            </a:r>
            <a:r>
              <a:rPr lang="en-US" dirty="0" err="1"/>
              <a:t>hơi</a:t>
            </a:r>
            <a:r>
              <a:rPr lang="en-US" dirty="0"/>
              <a:t> </a:t>
            </a:r>
            <a:r>
              <a:rPr lang="en-US" dirty="0" err="1"/>
              <a:t>nước</a:t>
            </a:r>
            <a:r>
              <a:rPr lang="en-US" dirty="0"/>
              <a:t>, ĐC </a:t>
            </a:r>
            <a:r>
              <a:rPr lang="en-US" dirty="0" err="1"/>
              <a:t>đốt</a:t>
            </a:r>
            <a:r>
              <a:rPr lang="en-US" dirty="0"/>
              <a:t> </a:t>
            </a:r>
            <a:r>
              <a:rPr lang="en-US" dirty="0" err="1"/>
              <a:t>trong</a:t>
            </a:r>
            <a:r>
              <a:rPr lang="en-US" dirty="0"/>
              <a:t>)</a:t>
            </a:r>
          </a:p>
          <a:p>
            <a:pPr>
              <a:buNone/>
            </a:pPr>
            <a:r>
              <a:rPr lang="en-US" dirty="0" err="1">
                <a:solidFill>
                  <a:srgbClr val="FF0000"/>
                </a:solidFill>
              </a:rPr>
              <a:t>Tác</a:t>
            </a:r>
            <a:r>
              <a:rPr lang="en-US" dirty="0">
                <a:solidFill>
                  <a:srgbClr val="FF0000"/>
                </a:solidFill>
              </a:rPr>
              <a:t> </a:t>
            </a:r>
            <a:r>
              <a:rPr lang="en-US" dirty="0" err="1">
                <a:solidFill>
                  <a:srgbClr val="FF0000"/>
                </a:solidFill>
              </a:rPr>
              <a:t>nhân</a:t>
            </a:r>
            <a:r>
              <a:rPr lang="en-US" dirty="0"/>
              <a:t>: </a:t>
            </a:r>
            <a:r>
              <a:rPr lang="en-US" dirty="0" err="1"/>
              <a:t>Chất</a:t>
            </a:r>
            <a:r>
              <a:rPr lang="en-US" dirty="0"/>
              <a:t> </a:t>
            </a:r>
            <a:r>
              <a:rPr lang="en-US" dirty="0" err="1"/>
              <a:t>vận</a:t>
            </a:r>
            <a:r>
              <a:rPr lang="en-US" dirty="0"/>
              <a:t> </a:t>
            </a:r>
            <a:r>
              <a:rPr lang="en-US" dirty="0" err="1"/>
              <a:t>chuyển</a:t>
            </a:r>
            <a:r>
              <a:rPr lang="en-US" dirty="0"/>
              <a:t> ( </a:t>
            </a:r>
            <a:r>
              <a:rPr lang="en-US" dirty="0" err="1"/>
              <a:t>khí</a:t>
            </a:r>
            <a:r>
              <a:rPr lang="en-US" dirty="0"/>
              <a:t>, </a:t>
            </a:r>
          </a:p>
          <a:p>
            <a:pPr>
              <a:buNone/>
            </a:pPr>
            <a:r>
              <a:rPr lang="en-US" dirty="0" err="1"/>
              <a:t>hơi</a:t>
            </a:r>
            <a:r>
              <a:rPr lang="en-US" dirty="0"/>
              <a:t> </a:t>
            </a:r>
            <a:r>
              <a:rPr lang="en-US" dirty="0" err="1"/>
              <a:t>nước</a:t>
            </a:r>
            <a:r>
              <a:rPr lang="en-US" dirty="0"/>
              <a:t>, </a:t>
            </a:r>
            <a:r>
              <a:rPr lang="en-US" dirty="0" err="1"/>
              <a:t>xăng</a:t>
            </a:r>
            <a:r>
              <a:rPr lang="en-US" dirty="0"/>
              <a:t>,..) </a:t>
            </a:r>
            <a:r>
              <a:rPr lang="en-US" dirty="0" err="1"/>
              <a:t>biến</a:t>
            </a:r>
            <a:r>
              <a:rPr lang="en-US" dirty="0"/>
              <a:t> </a:t>
            </a:r>
            <a:r>
              <a:rPr lang="en-US" dirty="0" err="1"/>
              <a:t>nhiệt</a:t>
            </a:r>
            <a:r>
              <a:rPr lang="en-US" dirty="0"/>
              <a:t> </a:t>
            </a:r>
            <a:r>
              <a:rPr lang="en-US" dirty="0" err="1"/>
              <a:t>thành</a:t>
            </a:r>
            <a:r>
              <a:rPr lang="en-US" dirty="0"/>
              <a:t> </a:t>
            </a:r>
            <a:r>
              <a:rPr lang="en-US" dirty="0" err="1"/>
              <a:t>công</a:t>
            </a:r>
            <a:r>
              <a:rPr lang="en-US" dirty="0"/>
              <a:t>: </a:t>
            </a:r>
            <a:r>
              <a:rPr lang="en-US" dirty="0" err="1">
                <a:solidFill>
                  <a:srgbClr val="0000FF"/>
                </a:solidFill>
              </a:rPr>
              <a:t>Tuần</a:t>
            </a:r>
            <a:r>
              <a:rPr lang="en-US" dirty="0">
                <a:solidFill>
                  <a:srgbClr val="0000FF"/>
                </a:solidFill>
              </a:rPr>
              <a:t> </a:t>
            </a:r>
            <a:r>
              <a:rPr lang="en-US" dirty="0" err="1">
                <a:solidFill>
                  <a:srgbClr val="0000FF"/>
                </a:solidFill>
              </a:rPr>
              <a:t>hoàn</a:t>
            </a:r>
            <a:endParaRPr lang="en-US" dirty="0">
              <a:solidFill>
                <a:srgbClr val="0000FF"/>
              </a:solidFill>
            </a:endParaRPr>
          </a:p>
        </p:txBody>
      </p:sp>
      <p:pic>
        <p:nvPicPr>
          <p:cNvPr id="168962" name="Picture 2"/>
          <p:cNvPicPr>
            <a:picLocks noChangeAspect="1" noChangeArrowheads="1"/>
          </p:cNvPicPr>
          <p:nvPr/>
        </p:nvPicPr>
        <p:blipFill>
          <a:blip r:embed="rId2"/>
          <a:srcRect/>
          <a:stretch>
            <a:fillRect/>
          </a:stretch>
        </p:blipFill>
        <p:spPr bwMode="auto">
          <a:xfrm>
            <a:off x="6000750" y="990600"/>
            <a:ext cx="3143250" cy="2533650"/>
          </a:xfrm>
          <a:prstGeom prst="rect">
            <a:avLst/>
          </a:prstGeom>
          <a:noFill/>
          <a:ln w="9525">
            <a:noFill/>
            <a:miter lim="800000"/>
            <a:headEnd/>
            <a:tailEnd/>
          </a:ln>
          <a:effectLst/>
        </p:spPr>
      </p:pic>
      <p:sp>
        <p:nvSpPr>
          <p:cNvPr id="24" name="Line 18"/>
          <p:cNvSpPr>
            <a:spLocks noChangeShapeType="1"/>
          </p:cNvSpPr>
          <p:nvPr/>
        </p:nvSpPr>
        <p:spPr bwMode="auto">
          <a:xfrm>
            <a:off x="2362200" y="5550098"/>
            <a:ext cx="0" cy="457200"/>
          </a:xfrm>
          <a:prstGeom prst="line">
            <a:avLst/>
          </a:prstGeom>
          <a:noFill/>
          <a:ln w="38100">
            <a:solidFill>
              <a:srgbClr val="00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21"/>
          <p:cNvSpPr>
            <a:spLocks noChangeShapeType="1"/>
          </p:cNvSpPr>
          <p:nvPr/>
        </p:nvSpPr>
        <p:spPr bwMode="auto">
          <a:xfrm>
            <a:off x="4648200" y="6007298"/>
            <a:ext cx="990600"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6" name="Group 25"/>
          <p:cNvGrpSpPr/>
          <p:nvPr/>
        </p:nvGrpSpPr>
        <p:grpSpPr>
          <a:xfrm>
            <a:off x="609600" y="4483298"/>
            <a:ext cx="5943600" cy="1828800"/>
            <a:chOff x="0" y="4800600"/>
            <a:chExt cx="5943600" cy="1828800"/>
          </a:xfrm>
          <a:solidFill>
            <a:srgbClr val="00FF99"/>
          </a:solidFill>
        </p:grpSpPr>
        <p:sp>
          <p:nvSpPr>
            <p:cNvPr id="27" name="Oval 12"/>
            <p:cNvSpPr>
              <a:spLocks noChangeArrowheads="1"/>
            </p:cNvSpPr>
            <p:nvPr/>
          </p:nvSpPr>
          <p:spPr bwMode="auto">
            <a:xfrm>
              <a:off x="990600" y="5105400"/>
              <a:ext cx="914400" cy="744141"/>
            </a:xfrm>
            <a:prstGeom prst="ellipse">
              <a:avLst/>
            </a:prstGeom>
            <a:grpFill/>
            <a:ln w="9525">
              <a:solidFill>
                <a:schemeClr val="tx1"/>
              </a:solidFill>
              <a:round/>
              <a:headEnd/>
              <a:tailEnd/>
            </a:ln>
          </p:spPr>
          <p:txBody>
            <a:bodyPr wrap="none" anchor="ctr"/>
            <a:lstStyle/>
            <a:p>
              <a:endParaRPr lang="en-US"/>
            </a:p>
          </p:txBody>
        </p:sp>
        <p:sp>
          <p:nvSpPr>
            <p:cNvPr id="28" name="Rectangle 13"/>
            <p:cNvSpPr>
              <a:spLocks noChangeArrowheads="1"/>
            </p:cNvSpPr>
            <p:nvPr/>
          </p:nvSpPr>
          <p:spPr bwMode="auto">
            <a:xfrm>
              <a:off x="4267200" y="5181600"/>
              <a:ext cx="914400" cy="595313"/>
            </a:xfrm>
            <a:prstGeom prst="rect">
              <a:avLst/>
            </a:prstGeom>
            <a:grpFill/>
            <a:ln w="9525">
              <a:solidFill>
                <a:schemeClr val="tx1"/>
              </a:solidFill>
              <a:miter lim="800000"/>
              <a:headEnd/>
              <a:tailEnd/>
            </a:ln>
          </p:spPr>
          <p:txBody>
            <a:bodyPr wrap="none" anchor="ctr"/>
            <a:lstStyle/>
            <a:p>
              <a:endParaRPr lang="en-US"/>
            </a:p>
          </p:txBody>
        </p:sp>
        <p:sp>
          <p:nvSpPr>
            <p:cNvPr id="29" name="Text Box 14"/>
            <p:cNvSpPr txBox="1">
              <a:spLocks noChangeArrowheads="1"/>
            </p:cNvSpPr>
            <p:nvPr/>
          </p:nvSpPr>
          <p:spPr bwMode="auto">
            <a:xfrm>
              <a:off x="1219200" y="5257800"/>
              <a:ext cx="381000" cy="396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0"/>
                </a:spcBef>
                <a:spcAft>
                  <a:spcPct val="0"/>
                </a:spcAft>
                <a:defRPr sz="2000">
                  <a:solidFill>
                    <a:schemeClr val="tx1"/>
                  </a:solidFill>
                  <a:latin typeface="Times New Roman" pitchFamily="18" charset="0"/>
                </a:defRPr>
              </a:lvl6pPr>
              <a:lvl7pPr marL="2971800" indent="-228600" algn="ctr" eaLnBrk="0" fontAlgn="base" hangingPunct="0">
                <a:spcBef>
                  <a:spcPct val="0"/>
                </a:spcBef>
                <a:spcAft>
                  <a:spcPct val="0"/>
                </a:spcAft>
                <a:defRPr sz="2000">
                  <a:solidFill>
                    <a:schemeClr val="tx1"/>
                  </a:solidFill>
                  <a:latin typeface="Times New Roman" pitchFamily="18" charset="0"/>
                </a:defRPr>
              </a:lvl7pPr>
              <a:lvl8pPr marL="3429000" indent="-228600" algn="ctr" eaLnBrk="0" fontAlgn="base" hangingPunct="0">
                <a:spcBef>
                  <a:spcPct val="0"/>
                </a:spcBef>
                <a:spcAft>
                  <a:spcPct val="0"/>
                </a:spcAft>
                <a:defRPr sz="2000">
                  <a:solidFill>
                    <a:schemeClr val="tx1"/>
                  </a:solidFill>
                  <a:latin typeface="Times New Roman" pitchFamily="18" charset="0"/>
                </a:defRPr>
              </a:lvl8pPr>
              <a:lvl9pPr marL="3886200" indent="-228600" algn="ctr" eaLnBrk="0" fontAlgn="base" hangingPunct="0">
                <a:spcBef>
                  <a:spcPct val="0"/>
                </a:spcBef>
                <a:spcAft>
                  <a:spcPct val="0"/>
                </a:spcAft>
                <a:defRPr sz="2000">
                  <a:solidFill>
                    <a:schemeClr val="tx1"/>
                  </a:solidFill>
                  <a:latin typeface="Times New Roman" pitchFamily="18" charset="0"/>
                </a:defRPr>
              </a:lvl9pPr>
            </a:lstStyle>
            <a:p>
              <a:pPr algn="l" eaLnBrk="1" hangingPunct="1">
                <a:spcBef>
                  <a:spcPct val="50000"/>
                </a:spcBef>
              </a:pPr>
              <a:r>
                <a:rPr lang="en-US">
                  <a:latin typeface="VNI-Times" pitchFamily="2" charset="0"/>
                </a:rPr>
                <a:t>A</a:t>
              </a:r>
            </a:p>
          </p:txBody>
        </p:sp>
        <p:sp>
          <p:nvSpPr>
            <p:cNvPr id="30" name="Text Box 15"/>
            <p:cNvSpPr txBox="1">
              <a:spLocks noChangeArrowheads="1"/>
            </p:cNvSpPr>
            <p:nvPr/>
          </p:nvSpPr>
          <p:spPr bwMode="auto">
            <a:xfrm>
              <a:off x="4572000" y="5334000"/>
              <a:ext cx="457200" cy="396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0"/>
                </a:spcBef>
                <a:spcAft>
                  <a:spcPct val="0"/>
                </a:spcAft>
                <a:defRPr sz="2000">
                  <a:solidFill>
                    <a:schemeClr val="tx1"/>
                  </a:solidFill>
                  <a:latin typeface="Times New Roman" pitchFamily="18" charset="0"/>
                </a:defRPr>
              </a:lvl6pPr>
              <a:lvl7pPr marL="2971800" indent="-228600" algn="ctr" eaLnBrk="0" fontAlgn="base" hangingPunct="0">
                <a:spcBef>
                  <a:spcPct val="0"/>
                </a:spcBef>
                <a:spcAft>
                  <a:spcPct val="0"/>
                </a:spcAft>
                <a:defRPr sz="2000">
                  <a:solidFill>
                    <a:schemeClr val="tx1"/>
                  </a:solidFill>
                  <a:latin typeface="Times New Roman" pitchFamily="18" charset="0"/>
                </a:defRPr>
              </a:lvl7pPr>
              <a:lvl8pPr marL="3429000" indent="-228600" algn="ctr" eaLnBrk="0" fontAlgn="base" hangingPunct="0">
                <a:spcBef>
                  <a:spcPct val="0"/>
                </a:spcBef>
                <a:spcAft>
                  <a:spcPct val="0"/>
                </a:spcAft>
                <a:defRPr sz="2000">
                  <a:solidFill>
                    <a:schemeClr val="tx1"/>
                  </a:solidFill>
                  <a:latin typeface="Times New Roman" pitchFamily="18" charset="0"/>
                </a:defRPr>
              </a:lvl8pPr>
              <a:lvl9pPr marL="3886200" indent="-228600" algn="ctr" eaLnBrk="0" fontAlgn="base" hangingPunct="0">
                <a:spcBef>
                  <a:spcPct val="0"/>
                </a:spcBef>
                <a:spcAft>
                  <a:spcPct val="0"/>
                </a:spcAft>
                <a:defRPr sz="2000">
                  <a:solidFill>
                    <a:schemeClr val="tx1"/>
                  </a:solidFill>
                  <a:latin typeface="Times New Roman" pitchFamily="18" charset="0"/>
                </a:defRPr>
              </a:lvl9pPr>
            </a:lstStyle>
            <a:p>
              <a:pPr algn="l" eaLnBrk="1" hangingPunct="1">
                <a:spcBef>
                  <a:spcPct val="50000"/>
                </a:spcBef>
              </a:pPr>
              <a:r>
                <a:rPr lang="en-US">
                  <a:latin typeface="VNI-Times" pitchFamily="2" charset="0"/>
                </a:rPr>
                <a:t>B</a:t>
              </a:r>
            </a:p>
          </p:txBody>
        </p:sp>
        <p:sp>
          <p:nvSpPr>
            <p:cNvPr id="31" name="Text Box 16"/>
            <p:cNvSpPr txBox="1">
              <a:spLocks noChangeArrowheads="1"/>
            </p:cNvSpPr>
            <p:nvPr/>
          </p:nvSpPr>
          <p:spPr bwMode="auto">
            <a:xfrm>
              <a:off x="2209800" y="6019800"/>
              <a:ext cx="1447800" cy="466725"/>
            </a:xfrm>
            <a:prstGeom prst="rect">
              <a:avLst/>
            </a:prstGeom>
            <a:grpFill/>
            <a:ln w="9525">
              <a:solidFill>
                <a:schemeClr val="accent2"/>
              </a:solidFill>
              <a:miter lim="800000"/>
              <a:headEnd/>
              <a:tailEnd/>
            </a:ln>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0"/>
                </a:spcBef>
                <a:spcAft>
                  <a:spcPct val="0"/>
                </a:spcAft>
                <a:defRPr sz="2000">
                  <a:solidFill>
                    <a:schemeClr val="tx1"/>
                  </a:solidFill>
                  <a:latin typeface="Times New Roman" pitchFamily="18" charset="0"/>
                </a:defRPr>
              </a:lvl6pPr>
              <a:lvl7pPr marL="2971800" indent="-228600" algn="ctr" eaLnBrk="0" fontAlgn="base" hangingPunct="0">
                <a:spcBef>
                  <a:spcPct val="0"/>
                </a:spcBef>
                <a:spcAft>
                  <a:spcPct val="0"/>
                </a:spcAft>
                <a:defRPr sz="2000">
                  <a:solidFill>
                    <a:schemeClr val="tx1"/>
                  </a:solidFill>
                  <a:latin typeface="Times New Roman" pitchFamily="18" charset="0"/>
                </a:defRPr>
              </a:lvl7pPr>
              <a:lvl8pPr marL="3429000" indent="-228600" algn="ctr" eaLnBrk="0" fontAlgn="base" hangingPunct="0">
                <a:spcBef>
                  <a:spcPct val="0"/>
                </a:spcBef>
                <a:spcAft>
                  <a:spcPct val="0"/>
                </a:spcAft>
                <a:defRPr sz="2000">
                  <a:solidFill>
                    <a:schemeClr val="tx1"/>
                  </a:solidFill>
                  <a:latin typeface="Times New Roman" pitchFamily="18" charset="0"/>
                </a:defRPr>
              </a:lvl8pPr>
              <a:lvl9pPr marL="3886200" indent="-228600" algn="ctr" eaLnBrk="0" fontAlgn="base" hangingPunct="0">
                <a:spcBef>
                  <a:spcPct val="0"/>
                </a:spcBef>
                <a:spcAft>
                  <a:spcPct val="0"/>
                </a:spcAft>
                <a:defRPr sz="2000">
                  <a:solidFill>
                    <a:schemeClr val="tx1"/>
                  </a:solidFill>
                  <a:latin typeface="Times New Roman" pitchFamily="18" charset="0"/>
                </a:defRPr>
              </a:lvl9pPr>
            </a:lstStyle>
            <a:p>
              <a:pPr algn="l" eaLnBrk="1" hangingPunct="1">
                <a:spcBef>
                  <a:spcPct val="50000"/>
                </a:spcBef>
              </a:pPr>
              <a:r>
                <a:rPr lang="en-US" sz="2400">
                  <a:latin typeface="VNI-Times" pitchFamily="2" charset="0"/>
                </a:rPr>
                <a:t>Ñoäng cô</a:t>
              </a:r>
            </a:p>
          </p:txBody>
        </p:sp>
        <p:sp>
          <p:nvSpPr>
            <p:cNvPr id="32" name="Line 19"/>
            <p:cNvSpPr>
              <a:spLocks noChangeShapeType="1"/>
            </p:cNvSpPr>
            <p:nvPr/>
          </p:nvSpPr>
          <p:spPr bwMode="auto">
            <a:xfrm>
              <a:off x="1371600" y="6324600"/>
              <a:ext cx="838200" cy="0"/>
            </a:xfrm>
            <a:prstGeom prst="line">
              <a:avLst/>
            </a:prstGeom>
            <a:grpFill/>
            <a:ln w="28575">
              <a:solidFill>
                <a:srgbClr val="0066FF"/>
              </a:solidFill>
              <a:round/>
              <a:headEnd/>
              <a:tailEnd type="arrow" w="med" len="med"/>
            </a:ln>
          </p:spPr>
          <p:txBody>
            <a:bodyPr/>
            <a:lstStyle/>
            <a:p>
              <a:endParaRPr lang="en-US"/>
            </a:p>
          </p:txBody>
        </p:sp>
        <p:sp>
          <p:nvSpPr>
            <p:cNvPr id="33" name="Text Box 20"/>
            <p:cNvSpPr txBox="1">
              <a:spLocks noChangeArrowheads="1"/>
            </p:cNvSpPr>
            <p:nvPr/>
          </p:nvSpPr>
          <p:spPr bwMode="auto">
            <a:xfrm>
              <a:off x="0" y="6172200"/>
              <a:ext cx="1600200" cy="4572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0"/>
                </a:spcBef>
                <a:spcAft>
                  <a:spcPct val="0"/>
                </a:spcAft>
                <a:defRPr sz="2000">
                  <a:solidFill>
                    <a:schemeClr val="tx1"/>
                  </a:solidFill>
                  <a:latin typeface="Times New Roman" pitchFamily="18" charset="0"/>
                </a:defRPr>
              </a:lvl6pPr>
              <a:lvl7pPr marL="2971800" indent="-228600" algn="ctr" eaLnBrk="0" fontAlgn="base" hangingPunct="0">
                <a:spcBef>
                  <a:spcPct val="0"/>
                </a:spcBef>
                <a:spcAft>
                  <a:spcPct val="0"/>
                </a:spcAft>
                <a:defRPr sz="2000">
                  <a:solidFill>
                    <a:schemeClr val="tx1"/>
                  </a:solidFill>
                  <a:latin typeface="Times New Roman" pitchFamily="18" charset="0"/>
                </a:defRPr>
              </a:lvl7pPr>
              <a:lvl8pPr marL="3429000" indent="-228600" algn="ctr" eaLnBrk="0" fontAlgn="base" hangingPunct="0">
                <a:spcBef>
                  <a:spcPct val="0"/>
                </a:spcBef>
                <a:spcAft>
                  <a:spcPct val="0"/>
                </a:spcAft>
                <a:defRPr sz="2000">
                  <a:solidFill>
                    <a:schemeClr val="tx1"/>
                  </a:solidFill>
                  <a:latin typeface="Times New Roman" pitchFamily="18" charset="0"/>
                </a:defRPr>
              </a:lvl8pPr>
              <a:lvl9pPr marL="3886200" indent="-228600" algn="ctr" eaLnBrk="0" fontAlgn="base" hangingPunct="0">
                <a:spcBef>
                  <a:spcPct val="0"/>
                </a:spcBef>
                <a:spcAft>
                  <a:spcPct val="0"/>
                </a:spcAft>
                <a:defRPr sz="2000">
                  <a:solidFill>
                    <a:schemeClr val="tx1"/>
                  </a:solidFill>
                  <a:latin typeface="Times New Roman" pitchFamily="18" charset="0"/>
                </a:defRPr>
              </a:lvl9pPr>
            </a:lstStyle>
            <a:p>
              <a:pPr algn="l" eaLnBrk="1" hangingPunct="1">
                <a:spcBef>
                  <a:spcPct val="50000"/>
                </a:spcBef>
              </a:pPr>
              <a:r>
                <a:rPr lang="en-US" sz="2400">
                  <a:latin typeface="VNI-Times" pitchFamily="2" charset="0"/>
                </a:rPr>
                <a:t>Nhaän Q</a:t>
              </a:r>
              <a:r>
                <a:rPr lang="en-US" sz="2400" baseline="-25000">
                  <a:latin typeface="VNI-Times" pitchFamily="2" charset="0"/>
                </a:rPr>
                <a:t>1</a:t>
              </a:r>
              <a:endParaRPr lang="en-US" sz="2400">
                <a:latin typeface="VNI-Times" pitchFamily="2" charset="0"/>
              </a:endParaRPr>
            </a:p>
          </p:txBody>
        </p:sp>
        <p:sp>
          <p:nvSpPr>
            <p:cNvPr id="34" name="Line 22"/>
            <p:cNvSpPr>
              <a:spLocks noChangeShapeType="1"/>
            </p:cNvSpPr>
            <p:nvPr/>
          </p:nvSpPr>
          <p:spPr bwMode="auto">
            <a:xfrm flipV="1">
              <a:off x="4648200" y="5791200"/>
              <a:ext cx="0" cy="520898"/>
            </a:xfrm>
            <a:prstGeom prst="line">
              <a:avLst/>
            </a:prstGeom>
            <a:grpFill/>
            <a:ln w="38100">
              <a:solidFill>
                <a:schemeClr val="folHlink"/>
              </a:solidFill>
              <a:round/>
              <a:headEnd/>
              <a:tailEnd type="arrow" w="med" len="med"/>
            </a:ln>
          </p:spPr>
          <p:txBody>
            <a:bodyPr/>
            <a:lstStyle/>
            <a:p>
              <a:endParaRPr lang="en-US"/>
            </a:p>
          </p:txBody>
        </p:sp>
        <p:sp>
          <p:nvSpPr>
            <p:cNvPr id="35" name="Text Box 23"/>
            <p:cNvSpPr txBox="1">
              <a:spLocks noChangeArrowheads="1"/>
            </p:cNvSpPr>
            <p:nvPr/>
          </p:nvSpPr>
          <p:spPr bwMode="auto">
            <a:xfrm>
              <a:off x="4800600" y="6096000"/>
              <a:ext cx="1143000" cy="4572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0"/>
                </a:spcBef>
                <a:spcAft>
                  <a:spcPct val="0"/>
                </a:spcAft>
                <a:defRPr sz="2000">
                  <a:solidFill>
                    <a:schemeClr val="tx1"/>
                  </a:solidFill>
                  <a:latin typeface="Times New Roman" pitchFamily="18" charset="0"/>
                </a:defRPr>
              </a:lvl6pPr>
              <a:lvl7pPr marL="2971800" indent="-228600" algn="ctr" eaLnBrk="0" fontAlgn="base" hangingPunct="0">
                <a:spcBef>
                  <a:spcPct val="0"/>
                </a:spcBef>
                <a:spcAft>
                  <a:spcPct val="0"/>
                </a:spcAft>
                <a:defRPr sz="2000">
                  <a:solidFill>
                    <a:schemeClr val="tx1"/>
                  </a:solidFill>
                  <a:latin typeface="Times New Roman" pitchFamily="18" charset="0"/>
                </a:defRPr>
              </a:lvl7pPr>
              <a:lvl8pPr marL="3429000" indent="-228600" algn="ctr" eaLnBrk="0" fontAlgn="base" hangingPunct="0">
                <a:spcBef>
                  <a:spcPct val="0"/>
                </a:spcBef>
                <a:spcAft>
                  <a:spcPct val="0"/>
                </a:spcAft>
                <a:defRPr sz="2000">
                  <a:solidFill>
                    <a:schemeClr val="tx1"/>
                  </a:solidFill>
                  <a:latin typeface="Times New Roman" pitchFamily="18" charset="0"/>
                </a:defRPr>
              </a:lvl8pPr>
              <a:lvl9pPr marL="3886200" indent="-228600" algn="ctr" eaLnBrk="0" fontAlgn="base" hangingPunct="0">
                <a:spcBef>
                  <a:spcPct val="0"/>
                </a:spcBef>
                <a:spcAft>
                  <a:spcPct val="0"/>
                </a:spcAft>
                <a:defRPr sz="2000">
                  <a:solidFill>
                    <a:schemeClr val="tx1"/>
                  </a:solidFill>
                  <a:latin typeface="Times New Roman" pitchFamily="18" charset="0"/>
                </a:defRPr>
              </a:lvl9pPr>
            </a:lstStyle>
            <a:p>
              <a:pPr algn="l" eaLnBrk="1" hangingPunct="1">
                <a:spcBef>
                  <a:spcPct val="50000"/>
                </a:spcBef>
              </a:pPr>
              <a:r>
                <a:rPr lang="en-US" sz="2400">
                  <a:latin typeface="VNI-Times" pitchFamily="2" charset="0"/>
                </a:rPr>
                <a:t>Nhaû Q</a:t>
              </a:r>
              <a:r>
                <a:rPr lang="en-US" sz="2400" baseline="-25000">
                  <a:latin typeface="VNI-Times" pitchFamily="2" charset="0"/>
                </a:rPr>
                <a:t>2</a:t>
              </a:r>
              <a:endParaRPr lang="en-US" sz="2400">
                <a:latin typeface="VNI-Times" pitchFamily="2" charset="0"/>
              </a:endParaRPr>
            </a:p>
          </p:txBody>
        </p:sp>
        <p:sp>
          <p:nvSpPr>
            <p:cNvPr id="36" name="Text Box 25"/>
            <p:cNvSpPr txBox="1">
              <a:spLocks noChangeArrowheads="1"/>
            </p:cNvSpPr>
            <p:nvPr/>
          </p:nvSpPr>
          <p:spPr bwMode="auto">
            <a:xfrm>
              <a:off x="1981200" y="5257800"/>
              <a:ext cx="1143000" cy="4572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0"/>
                </a:spcBef>
                <a:spcAft>
                  <a:spcPct val="0"/>
                </a:spcAft>
                <a:defRPr sz="2000">
                  <a:solidFill>
                    <a:schemeClr val="tx1"/>
                  </a:solidFill>
                  <a:latin typeface="Times New Roman" pitchFamily="18" charset="0"/>
                </a:defRPr>
              </a:lvl6pPr>
              <a:lvl7pPr marL="2971800" indent="-228600" algn="ctr" eaLnBrk="0" fontAlgn="base" hangingPunct="0">
                <a:spcBef>
                  <a:spcPct val="0"/>
                </a:spcBef>
                <a:spcAft>
                  <a:spcPct val="0"/>
                </a:spcAft>
                <a:defRPr sz="2000">
                  <a:solidFill>
                    <a:schemeClr val="tx1"/>
                  </a:solidFill>
                  <a:latin typeface="Times New Roman" pitchFamily="18" charset="0"/>
                </a:defRPr>
              </a:lvl7pPr>
              <a:lvl8pPr marL="3429000" indent="-228600" algn="ctr" eaLnBrk="0" fontAlgn="base" hangingPunct="0">
                <a:spcBef>
                  <a:spcPct val="0"/>
                </a:spcBef>
                <a:spcAft>
                  <a:spcPct val="0"/>
                </a:spcAft>
                <a:defRPr sz="2000">
                  <a:solidFill>
                    <a:schemeClr val="tx1"/>
                  </a:solidFill>
                  <a:latin typeface="Times New Roman" pitchFamily="18" charset="0"/>
                </a:defRPr>
              </a:lvl8pPr>
              <a:lvl9pPr marL="3886200" indent="-228600" algn="ctr" eaLnBrk="0" fontAlgn="base" hangingPunct="0">
                <a:spcBef>
                  <a:spcPct val="0"/>
                </a:spcBef>
                <a:spcAft>
                  <a:spcPct val="0"/>
                </a:spcAft>
                <a:defRPr sz="2000">
                  <a:solidFill>
                    <a:schemeClr val="tx1"/>
                  </a:solidFill>
                  <a:latin typeface="Times New Roman" pitchFamily="18" charset="0"/>
                </a:defRPr>
              </a:lvl9pPr>
            </a:lstStyle>
            <a:p>
              <a:pPr algn="l" eaLnBrk="1" hangingPunct="1">
                <a:spcBef>
                  <a:spcPct val="50000"/>
                </a:spcBef>
              </a:pPr>
              <a:r>
                <a:rPr lang="en-US" sz="2400">
                  <a:latin typeface="VNI-Times" pitchFamily="2" charset="0"/>
                </a:rPr>
                <a:t>Noùng</a:t>
              </a:r>
            </a:p>
          </p:txBody>
        </p:sp>
        <p:sp>
          <p:nvSpPr>
            <p:cNvPr id="37" name="Text Box 26"/>
            <p:cNvSpPr txBox="1">
              <a:spLocks noChangeArrowheads="1"/>
            </p:cNvSpPr>
            <p:nvPr/>
          </p:nvSpPr>
          <p:spPr bwMode="auto">
            <a:xfrm>
              <a:off x="4267200" y="4800600"/>
              <a:ext cx="914400" cy="4572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0"/>
                </a:spcBef>
                <a:spcAft>
                  <a:spcPct val="0"/>
                </a:spcAft>
                <a:defRPr sz="2000">
                  <a:solidFill>
                    <a:schemeClr val="tx1"/>
                  </a:solidFill>
                  <a:latin typeface="Times New Roman" pitchFamily="18" charset="0"/>
                </a:defRPr>
              </a:lvl6pPr>
              <a:lvl7pPr marL="2971800" indent="-228600" algn="ctr" eaLnBrk="0" fontAlgn="base" hangingPunct="0">
                <a:spcBef>
                  <a:spcPct val="0"/>
                </a:spcBef>
                <a:spcAft>
                  <a:spcPct val="0"/>
                </a:spcAft>
                <a:defRPr sz="2000">
                  <a:solidFill>
                    <a:schemeClr val="tx1"/>
                  </a:solidFill>
                  <a:latin typeface="Times New Roman" pitchFamily="18" charset="0"/>
                </a:defRPr>
              </a:lvl7pPr>
              <a:lvl8pPr marL="3429000" indent="-228600" algn="ctr" eaLnBrk="0" fontAlgn="base" hangingPunct="0">
                <a:spcBef>
                  <a:spcPct val="0"/>
                </a:spcBef>
                <a:spcAft>
                  <a:spcPct val="0"/>
                </a:spcAft>
                <a:defRPr sz="2000">
                  <a:solidFill>
                    <a:schemeClr val="tx1"/>
                  </a:solidFill>
                  <a:latin typeface="Times New Roman" pitchFamily="18" charset="0"/>
                </a:defRPr>
              </a:lvl8pPr>
              <a:lvl9pPr marL="3886200" indent="-228600" algn="ctr" eaLnBrk="0" fontAlgn="base" hangingPunct="0">
                <a:spcBef>
                  <a:spcPct val="0"/>
                </a:spcBef>
                <a:spcAft>
                  <a:spcPct val="0"/>
                </a:spcAft>
                <a:defRPr sz="2000">
                  <a:solidFill>
                    <a:schemeClr val="tx1"/>
                  </a:solidFill>
                  <a:latin typeface="Times New Roman" pitchFamily="18" charset="0"/>
                </a:defRPr>
              </a:lvl9pPr>
            </a:lstStyle>
            <a:p>
              <a:pPr algn="l" eaLnBrk="1" hangingPunct="1">
                <a:spcBef>
                  <a:spcPct val="50000"/>
                </a:spcBef>
              </a:pPr>
              <a:r>
                <a:rPr lang="en-US" sz="2400">
                  <a:latin typeface="VNI-Times" pitchFamily="2" charset="0"/>
                </a:rPr>
                <a:t>Laïnh</a:t>
              </a:r>
            </a:p>
          </p:txBody>
        </p:sp>
        <p:graphicFrame>
          <p:nvGraphicFramePr>
            <p:cNvPr id="38" name="Object 27"/>
            <p:cNvGraphicFramePr>
              <a:graphicFrameLocks noGrp="1" noChangeAspect="1"/>
            </p:cNvGraphicFramePr>
            <p:nvPr>
              <p:ph sz="half" idx="1"/>
              <p:extLst>
                <p:ext uri="{D42A27DB-BD31-4B8C-83A1-F6EECF244321}">
                  <p14:modId xmlns:p14="http://schemas.microsoft.com/office/powerpoint/2010/main" val="63237462"/>
                </p:ext>
              </p:extLst>
            </p:nvPr>
          </p:nvGraphicFramePr>
          <p:xfrm>
            <a:off x="304800" y="5257800"/>
            <a:ext cx="609600" cy="396875"/>
          </p:xfrm>
          <a:graphic>
            <a:graphicData uri="http://schemas.openxmlformats.org/presentationml/2006/ole">
              <mc:AlternateContent xmlns:mc="http://schemas.openxmlformats.org/markup-compatibility/2006">
                <mc:Choice xmlns:v="urn:schemas-microsoft-com:vml" Requires="v">
                  <p:oleObj name="Equation" r:id="rId3" imgW="342720" imgH="228600" progId="Equation.DSMT4">
                    <p:embed/>
                  </p:oleObj>
                </mc:Choice>
                <mc:Fallback>
                  <p:oleObj name="Equation" r:id="rId3" imgW="342720" imgH="228600" progId="Equation.DSMT4">
                    <p:embed/>
                    <p:pic>
                      <p:nvPicPr>
                        <p:cNvPr id="38"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5257800"/>
                          <a:ext cx="609600" cy="396875"/>
                        </a:xfrm>
                        <a:prstGeom prst="rect">
                          <a:avLst/>
                        </a:prstGeom>
                        <a:noFill/>
                        <a:ln>
                          <a:noFill/>
                        </a:ln>
                        <a:effectLst/>
                      </p:spPr>
                    </p:pic>
                  </p:oleObj>
                </mc:Fallback>
              </mc:AlternateContent>
            </a:graphicData>
          </a:graphic>
        </p:graphicFrame>
        <p:graphicFrame>
          <p:nvGraphicFramePr>
            <p:cNvPr id="39" name="Object 29"/>
            <p:cNvGraphicFramePr>
              <a:graphicFrameLocks noGrp="1" noChangeAspect="1"/>
            </p:cNvGraphicFramePr>
            <p:nvPr>
              <p:ph sz="quarter" idx="2"/>
              <p:extLst>
                <p:ext uri="{D42A27DB-BD31-4B8C-83A1-F6EECF244321}">
                  <p14:modId xmlns:p14="http://schemas.microsoft.com/office/powerpoint/2010/main" val="3393301366"/>
                </p:ext>
              </p:extLst>
            </p:nvPr>
          </p:nvGraphicFramePr>
          <p:xfrm>
            <a:off x="5257800" y="5257800"/>
            <a:ext cx="685800" cy="415479"/>
          </p:xfrm>
          <a:graphic>
            <a:graphicData uri="http://schemas.openxmlformats.org/presentationml/2006/ole">
              <mc:AlternateContent xmlns:mc="http://schemas.openxmlformats.org/markup-compatibility/2006">
                <mc:Choice xmlns:v="urn:schemas-microsoft-com:vml" Requires="v">
                  <p:oleObj name="Equation" r:id="rId5" imgW="368280" imgH="228600" progId="Equation.DSMT4">
                    <p:embed/>
                  </p:oleObj>
                </mc:Choice>
                <mc:Fallback>
                  <p:oleObj name="Equation" r:id="rId5" imgW="368280" imgH="228600" progId="Equation.DSMT4">
                    <p:embed/>
                    <p:pic>
                      <p:nvPicPr>
                        <p:cNvPr id="39" name="Object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7800" y="5257800"/>
                          <a:ext cx="685800" cy="415479"/>
                        </a:xfrm>
                        <a:prstGeom prst="rect">
                          <a:avLst/>
                        </a:prstGeom>
                        <a:noFill/>
                        <a:ln>
                          <a:noFill/>
                        </a:ln>
                        <a:effectLst/>
                      </p:spPr>
                    </p:pic>
                  </p:oleObj>
                </mc:Fallback>
              </mc:AlternateContent>
            </a:graphicData>
          </a:graphic>
        </p:graphicFrame>
      </p:grpSp>
      <p:graphicFrame>
        <p:nvGraphicFramePr>
          <p:cNvPr id="40" name="Object 32"/>
          <p:cNvGraphicFramePr>
            <a:graphicFrameLocks noChangeAspect="1"/>
          </p:cNvGraphicFramePr>
          <p:nvPr>
            <p:extLst>
              <p:ext uri="{D42A27DB-BD31-4B8C-83A1-F6EECF244321}">
                <p14:modId xmlns:p14="http://schemas.microsoft.com/office/powerpoint/2010/main" val="142463146"/>
              </p:ext>
            </p:extLst>
          </p:nvPr>
        </p:nvGraphicFramePr>
        <p:xfrm>
          <a:off x="6834552" y="4448685"/>
          <a:ext cx="1487487" cy="495300"/>
        </p:xfrm>
        <a:graphic>
          <a:graphicData uri="http://schemas.openxmlformats.org/presentationml/2006/ole">
            <mc:AlternateContent xmlns:mc="http://schemas.openxmlformats.org/markup-compatibility/2006">
              <mc:Choice xmlns:v="urn:schemas-microsoft-com:vml" Requires="v">
                <p:oleObj name="Equation" r:id="rId7" imgW="685800" imgH="228600" progId="Equation.DSMT4">
                  <p:embed/>
                </p:oleObj>
              </mc:Choice>
              <mc:Fallback>
                <p:oleObj name="Equation" r:id="rId7" imgW="685800" imgH="228600" progId="Equation.DSMT4">
                  <p:embed/>
                  <p:pic>
                    <p:nvPicPr>
                      <p:cNvPr id="40" name="Object 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34552" y="4448685"/>
                        <a:ext cx="1487487"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 name="Text Box 35"/>
          <p:cNvSpPr txBox="1">
            <a:spLocks noChangeArrowheads="1"/>
          </p:cNvSpPr>
          <p:nvPr/>
        </p:nvSpPr>
        <p:spPr bwMode="auto">
          <a:xfrm>
            <a:off x="6950439" y="4982085"/>
            <a:ext cx="22098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0"/>
              </a:spcBef>
              <a:spcAft>
                <a:spcPct val="0"/>
              </a:spcAft>
              <a:defRPr sz="2000">
                <a:solidFill>
                  <a:schemeClr val="tx1"/>
                </a:solidFill>
                <a:latin typeface="Times New Roman" pitchFamily="18" charset="0"/>
              </a:defRPr>
            </a:lvl6pPr>
            <a:lvl7pPr marL="2971800" indent="-228600" algn="ctr" eaLnBrk="0" fontAlgn="base" hangingPunct="0">
              <a:spcBef>
                <a:spcPct val="0"/>
              </a:spcBef>
              <a:spcAft>
                <a:spcPct val="0"/>
              </a:spcAft>
              <a:defRPr sz="2000">
                <a:solidFill>
                  <a:schemeClr val="tx1"/>
                </a:solidFill>
                <a:latin typeface="Times New Roman" pitchFamily="18" charset="0"/>
              </a:defRPr>
            </a:lvl7pPr>
            <a:lvl8pPr marL="3429000" indent="-228600" algn="ctr" eaLnBrk="0" fontAlgn="base" hangingPunct="0">
              <a:spcBef>
                <a:spcPct val="0"/>
              </a:spcBef>
              <a:spcAft>
                <a:spcPct val="0"/>
              </a:spcAft>
              <a:defRPr sz="2000">
                <a:solidFill>
                  <a:schemeClr val="tx1"/>
                </a:solidFill>
                <a:latin typeface="Times New Roman" pitchFamily="18" charset="0"/>
              </a:defRPr>
            </a:lvl8pPr>
            <a:lvl9pPr marL="3886200" indent="-228600" algn="ctr" eaLnBrk="0" fontAlgn="base" hangingPunct="0">
              <a:spcBef>
                <a:spcPct val="0"/>
              </a:spcBef>
              <a:spcAft>
                <a:spcPct val="0"/>
              </a:spcAft>
              <a:defRPr sz="2000">
                <a:solidFill>
                  <a:schemeClr val="tx1"/>
                </a:solidFill>
                <a:latin typeface="Times New Roman" pitchFamily="18" charset="0"/>
              </a:defRPr>
            </a:lvl9pPr>
          </a:lstStyle>
          <a:p>
            <a:pPr algn="l" eaLnBrk="1" hangingPunct="1">
              <a:spcBef>
                <a:spcPct val="50000"/>
              </a:spcBef>
            </a:pPr>
            <a:r>
              <a:rPr lang="en-US">
                <a:latin typeface="VNI-Times" pitchFamily="2" charset="0"/>
              </a:rPr>
              <a:t>Trong ñoäng cô:Taùc nhaân(hôi nöôùc,khí chaùy…) bieán nhieät thaønh coâng.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ox(in)">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circle(in)">
                                      <p:cBhvr>
                                        <p:cTn id="12" dur="20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blinds(horizontal)">
                                      <p:cBhvr>
                                        <p:cTn id="17" dur="500"/>
                                        <p:tgtEl>
                                          <p:spTgt spid="40"/>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41">
                                            <p:txEl>
                                              <p:pRg st="0" end="0"/>
                                            </p:txEl>
                                          </p:spTgt>
                                        </p:tgtEl>
                                        <p:attrNameLst>
                                          <p:attrName>style.visibility</p:attrName>
                                        </p:attrNameLst>
                                      </p:cBhvr>
                                      <p:to>
                                        <p:strVal val="visible"/>
                                      </p:to>
                                    </p:set>
                                    <p:animEffect transition="in" filter="circle(in)">
                                      <p:cBhvr>
                                        <p:cTn id="22" dur="2000"/>
                                        <p:tgtEl>
                                          <p:spTgt spid="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4" name="Text Box 4"/>
          <p:cNvSpPr txBox="1">
            <a:spLocks noChangeArrowheads="1"/>
          </p:cNvSpPr>
          <p:nvPr/>
        </p:nvSpPr>
        <p:spPr bwMode="auto">
          <a:xfrm>
            <a:off x="457200" y="342196"/>
            <a:ext cx="5029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0"/>
              </a:spcBef>
              <a:spcAft>
                <a:spcPct val="0"/>
              </a:spcAft>
              <a:defRPr sz="2000">
                <a:solidFill>
                  <a:schemeClr val="tx1"/>
                </a:solidFill>
                <a:latin typeface="Times New Roman" pitchFamily="18" charset="0"/>
              </a:defRPr>
            </a:lvl6pPr>
            <a:lvl7pPr marL="2971800" indent="-228600" algn="ctr" eaLnBrk="0" fontAlgn="base" hangingPunct="0">
              <a:spcBef>
                <a:spcPct val="0"/>
              </a:spcBef>
              <a:spcAft>
                <a:spcPct val="0"/>
              </a:spcAft>
              <a:defRPr sz="2000">
                <a:solidFill>
                  <a:schemeClr val="tx1"/>
                </a:solidFill>
                <a:latin typeface="Times New Roman" pitchFamily="18" charset="0"/>
              </a:defRPr>
            </a:lvl7pPr>
            <a:lvl8pPr marL="3429000" indent="-228600" algn="ctr" eaLnBrk="0" fontAlgn="base" hangingPunct="0">
              <a:spcBef>
                <a:spcPct val="0"/>
              </a:spcBef>
              <a:spcAft>
                <a:spcPct val="0"/>
              </a:spcAft>
              <a:defRPr sz="2000">
                <a:solidFill>
                  <a:schemeClr val="tx1"/>
                </a:solidFill>
                <a:latin typeface="Times New Roman" pitchFamily="18" charset="0"/>
              </a:defRPr>
            </a:lvl8pPr>
            <a:lvl9pPr marL="3886200" indent="-228600" algn="ctr" eaLnBrk="0" fontAlgn="base" hangingPunct="0">
              <a:spcBef>
                <a:spcPct val="0"/>
              </a:spcBef>
              <a:spcAft>
                <a:spcPct val="0"/>
              </a:spcAft>
              <a:defRPr sz="2000">
                <a:solidFill>
                  <a:schemeClr val="tx1"/>
                </a:solidFill>
                <a:latin typeface="Times New Roman" pitchFamily="18" charset="0"/>
              </a:defRPr>
            </a:lvl9pPr>
          </a:lstStyle>
          <a:p>
            <a:pPr algn="l" eaLnBrk="1" hangingPunct="1">
              <a:spcBef>
                <a:spcPct val="50000"/>
              </a:spcBef>
            </a:pPr>
            <a:r>
              <a:rPr lang="en-US" sz="3200" u="sng" dirty="0" err="1">
                <a:solidFill>
                  <a:srgbClr val="FF0000"/>
                </a:solidFill>
                <a:latin typeface="VNI-Times" pitchFamily="2" charset="0"/>
              </a:rPr>
              <a:t>Hieäu</a:t>
            </a:r>
            <a:r>
              <a:rPr lang="en-US" sz="3200" u="sng" dirty="0">
                <a:solidFill>
                  <a:srgbClr val="FF0000"/>
                </a:solidFill>
                <a:latin typeface="VNI-Times" pitchFamily="2" charset="0"/>
              </a:rPr>
              <a:t> </a:t>
            </a:r>
            <a:r>
              <a:rPr lang="en-US" sz="3200" u="sng" dirty="0" err="1">
                <a:solidFill>
                  <a:srgbClr val="FF0000"/>
                </a:solidFill>
                <a:latin typeface="VNI-Times" pitchFamily="2" charset="0"/>
              </a:rPr>
              <a:t>suaát</a:t>
            </a:r>
            <a:r>
              <a:rPr lang="en-US" sz="3200" u="sng" dirty="0">
                <a:solidFill>
                  <a:srgbClr val="FF0000"/>
                </a:solidFill>
                <a:latin typeface="VNI-Times" pitchFamily="2" charset="0"/>
              </a:rPr>
              <a:t> </a:t>
            </a:r>
            <a:r>
              <a:rPr lang="en-US" sz="3200" u="sng" dirty="0" err="1">
                <a:solidFill>
                  <a:srgbClr val="FF0000"/>
                </a:solidFill>
                <a:latin typeface="VNI-Times" pitchFamily="2" charset="0"/>
              </a:rPr>
              <a:t>cuûa</a:t>
            </a:r>
            <a:r>
              <a:rPr lang="en-US" sz="3200" u="sng" dirty="0">
                <a:solidFill>
                  <a:srgbClr val="FF0000"/>
                </a:solidFill>
                <a:latin typeface="VNI-Times" pitchFamily="2" charset="0"/>
              </a:rPr>
              <a:t> </a:t>
            </a:r>
            <a:r>
              <a:rPr lang="en-US" sz="3200" u="sng" dirty="0" err="1">
                <a:solidFill>
                  <a:srgbClr val="FF0000"/>
                </a:solidFill>
                <a:latin typeface="VNI-Times" pitchFamily="2" charset="0"/>
              </a:rPr>
              <a:t>ñoäng</a:t>
            </a:r>
            <a:r>
              <a:rPr lang="en-US" sz="3200" u="sng" dirty="0">
                <a:solidFill>
                  <a:srgbClr val="FF0000"/>
                </a:solidFill>
                <a:latin typeface="VNI-Times" pitchFamily="2" charset="0"/>
              </a:rPr>
              <a:t> </a:t>
            </a:r>
            <a:r>
              <a:rPr lang="en-US" sz="3200" u="sng" dirty="0" err="1">
                <a:solidFill>
                  <a:srgbClr val="FF0000"/>
                </a:solidFill>
                <a:latin typeface="VNI-Times" pitchFamily="2" charset="0"/>
              </a:rPr>
              <a:t>cô</a:t>
            </a:r>
            <a:r>
              <a:rPr lang="en-US" sz="3200" dirty="0">
                <a:solidFill>
                  <a:srgbClr val="FF0000"/>
                </a:solidFill>
                <a:latin typeface="VNI-Times" pitchFamily="2" charset="0"/>
              </a:rPr>
              <a:t> :</a:t>
            </a:r>
          </a:p>
        </p:txBody>
      </p:sp>
      <p:graphicFrame>
        <p:nvGraphicFramePr>
          <p:cNvPr id="506885" name="Object 5"/>
          <p:cNvGraphicFramePr>
            <a:graphicFrameLocks noGrp="1" noChangeAspect="1"/>
          </p:cNvGraphicFramePr>
          <p:nvPr>
            <p:ph sz="quarter" idx="1"/>
          </p:nvPr>
        </p:nvGraphicFramePr>
        <p:xfrm>
          <a:off x="457200" y="1477963"/>
          <a:ext cx="774700" cy="503237"/>
        </p:xfrm>
        <a:graphic>
          <a:graphicData uri="http://schemas.openxmlformats.org/presentationml/2006/ole">
            <mc:AlternateContent xmlns:mc="http://schemas.openxmlformats.org/markup-compatibility/2006">
              <mc:Choice xmlns:v="urn:schemas-microsoft-com:vml" Requires="v">
                <p:oleObj name="Equation" r:id="rId2" imgW="253800" imgH="164880" progId="Equation.DSMT4">
                  <p:embed/>
                </p:oleObj>
              </mc:Choice>
              <mc:Fallback>
                <p:oleObj name="Equation" r:id="rId2" imgW="253800" imgH="164880" progId="Equation.DSMT4">
                  <p:embed/>
                  <p:pic>
                    <p:nvPicPr>
                      <p:cNvPr id="506885"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477963"/>
                        <a:ext cx="774700" cy="503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6890" name="Object 10"/>
          <p:cNvGraphicFramePr>
            <a:graphicFrameLocks noGrp="1" noChangeAspect="1"/>
          </p:cNvGraphicFramePr>
          <p:nvPr>
            <p:ph sz="quarter" idx="2"/>
          </p:nvPr>
        </p:nvGraphicFramePr>
        <p:xfrm>
          <a:off x="4876800" y="1168400"/>
          <a:ext cx="696913" cy="965200"/>
        </p:xfrm>
        <a:graphic>
          <a:graphicData uri="http://schemas.openxmlformats.org/presentationml/2006/ole">
            <mc:AlternateContent xmlns:mc="http://schemas.openxmlformats.org/markup-compatibility/2006">
              <mc:Choice xmlns:v="urn:schemas-microsoft-com:vml" Requires="v">
                <p:oleObj name="Equation" r:id="rId4" imgW="330120" imgH="457200" progId="Equation.DSMT4">
                  <p:embed/>
                </p:oleObj>
              </mc:Choice>
              <mc:Fallback>
                <p:oleObj name="Equation" r:id="rId4" imgW="330120" imgH="457200" progId="Equation.DSMT4">
                  <p:embed/>
                  <p:pic>
                    <p:nvPicPr>
                      <p:cNvPr id="50689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1168400"/>
                        <a:ext cx="696913"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6893" name="Object 13"/>
          <p:cNvGraphicFramePr>
            <a:graphicFrameLocks noGrp="1" noChangeAspect="1"/>
          </p:cNvGraphicFramePr>
          <p:nvPr>
            <p:ph sz="quarter" idx="3"/>
          </p:nvPr>
        </p:nvGraphicFramePr>
        <p:xfrm>
          <a:off x="7086600" y="2362200"/>
          <a:ext cx="1295400" cy="473075"/>
        </p:xfrm>
        <a:graphic>
          <a:graphicData uri="http://schemas.openxmlformats.org/presentationml/2006/ole">
            <mc:AlternateContent xmlns:mc="http://schemas.openxmlformats.org/markup-compatibility/2006">
              <mc:Choice xmlns:v="urn:schemas-microsoft-com:vml" Requires="v">
                <p:oleObj name="Equation" r:id="rId6" imgW="520560" imgH="190440" progId="Equation.DSMT4">
                  <p:embed/>
                </p:oleObj>
              </mc:Choice>
              <mc:Fallback>
                <p:oleObj name="Equation" r:id="rId6" imgW="520560" imgH="190440" progId="Equation.DSMT4">
                  <p:embed/>
                  <p:pic>
                    <p:nvPicPr>
                      <p:cNvPr id="506893"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86600" y="2362200"/>
                        <a:ext cx="1295400" cy="47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6887" name="Text Box 7"/>
          <p:cNvSpPr txBox="1">
            <a:spLocks noChangeArrowheads="1"/>
          </p:cNvSpPr>
          <p:nvPr/>
        </p:nvSpPr>
        <p:spPr bwMode="auto">
          <a:xfrm>
            <a:off x="1371600" y="1219200"/>
            <a:ext cx="358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0"/>
              </a:spcBef>
              <a:spcAft>
                <a:spcPct val="0"/>
              </a:spcAft>
              <a:defRPr sz="2000">
                <a:solidFill>
                  <a:schemeClr val="tx1"/>
                </a:solidFill>
                <a:latin typeface="Times New Roman" pitchFamily="18" charset="0"/>
              </a:defRPr>
            </a:lvl6pPr>
            <a:lvl7pPr marL="2971800" indent="-228600" algn="ctr" eaLnBrk="0" fontAlgn="base" hangingPunct="0">
              <a:spcBef>
                <a:spcPct val="0"/>
              </a:spcBef>
              <a:spcAft>
                <a:spcPct val="0"/>
              </a:spcAft>
              <a:defRPr sz="2000">
                <a:solidFill>
                  <a:schemeClr val="tx1"/>
                </a:solidFill>
                <a:latin typeface="Times New Roman" pitchFamily="18" charset="0"/>
              </a:defRPr>
            </a:lvl7pPr>
            <a:lvl8pPr marL="3429000" indent="-228600" algn="ctr" eaLnBrk="0" fontAlgn="base" hangingPunct="0">
              <a:spcBef>
                <a:spcPct val="0"/>
              </a:spcBef>
              <a:spcAft>
                <a:spcPct val="0"/>
              </a:spcAft>
              <a:defRPr sz="2000">
                <a:solidFill>
                  <a:schemeClr val="tx1"/>
                </a:solidFill>
                <a:latin typeface="Times New Roman" pitchFamily="18" charset="0"/>
              </a:defRPr>
            </a:lvl8pPr>
            <a:lvl9pPr marL="3886200" indent="-228600" algn="ctr" eaLnBrk="0" fontAlgn="base" hangingPunct="0">
              <a:spcBef>
                <a:spcPct val="0"/>
              </a:spcBef>
              <a:spcAft>
                <a:spcPct val="0"/>
              </a:spcAft>
              <a:defRPr sz="2000">
                <a:solidFill>
                  <a:schemeClr val="tx1"/>
                </a:solidFill>
                <a:latin typeface="Times New Roman" pitchFamily="18" charset="0"/>
              </a:defRPr>
            </a:lvl9pPr>
          </a:lstStyle>
          <a:p>
            <a:pPr algn="l" eaLnBrk="1" hangingPunct="1">
              <a:spcBef>
                <a:spcPct val="50000"/>
              </a:spcBef>
            </a:pPr>
            <a:r>
              <a:rPr lang="en-US" sz="2400">
                <a:latin typeface="VNI-Times" pitchFamily="2" charset="0"/>
              </a:rPr>
              <a:t>Coâng maø ñoäng cô sinh ra </a:t>
            </a:r>
          </a:p>
        </p:txBody>
      </p:sp>
      <p:sp>
        <p:nvSpPr>
          <p:cNvPr id="506888" name="Line 8"/>
          <p:cNvSpPr>
            <a:spLocks noChangeShapeType="1"/>
          </p:cNvSpPr>
          <p:nvPr/>
        </p:nvSpPr>
        <p:spPr bwMode="auto">
          <a:xfrm>
            <a:off x="1371600" y="1676400"/>
            <a:ext cx="3352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6889" name="Text Box 9"/>
          <p:cNvSpPr txBox="1">
            <a:spLocks noChangeArrowheads="1"/>
          </p:cNvSpPr>
          <p:nvPr/>
        </p:nvSpPr>
        <p:spPr bwMode="auto">
          <a:xfrm>
            <a:off x="1447800" y="1676400"/>
            <a:ext cx="358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0"/>
              </a:spcBef>
              <a:spcAft>
                <a:spcPct val="0"/>
              </a:spcAft>
              <a:defRPr sz="2000">
                <a:solidFill>
                  <a:schemeClr val="tx1"/>
                </a:solidFill>
                <a:latin typeface="Times New Roman" pitchFamily="18" charset="0"/>
              </a:defRPr>
            </a:lvl6pPr>
            <a:lvl7pPr marL="2971800" indent="-228600" algn="ctr" eaLnBrk="0" fontAlgn="base" hangingPunct="0">
              <a:spcBef>
                <a:spcPct val="0"/>
              </a:spcBef>
              <a:spcAft>
                <a:spcPct val="0"/>
              </a:spcAft>
              <a:defRPr sz="2000">
                <a:solidFill>
                  <a:schemeClr val="tx1"/>
                </a:solidFill>
                <a:latin typeface="Times New Roman" pitchFamily="18" charset="0"/>
              </a:defRPr>
            </a:lvl7pPr>
            <a:lvl8pPr marL="3429000" indent="-228600" algn="ctr" eaLnBrk="0" fontAlgn="base" hangingPunct="0">
              <a:spcBef>
                <a:spcPct val="0"/>
              </a:spcBef>
              <a:spcAft>
                <a:spcPct val="0"/>
              </a:spcAft>
              <a:defRPr sz="2000">
                <a:solidFill>
                  <a:schemeClr val="tx1"/>
                </a:solidFill>
                <a:latin typeface="Times New Roman" pitchFamily="18" charset="0"/>
              </a:defRPr>
            </a:lvl8pPr>
            <a:lvl9pPr marL="3886200" indent="-228600" algn="ctr" eaLnBrk="0" fontAlgn="base" hangingPunct="0">
              <a:spcBef>
                <a:spcPct val="0"/>
              </a:spcBef>
              <a:spcAft>
                <a:spcPct val="0"/>
              </a:spcAft>
              <a:defRPr sz="2000">
                <a:solidFill>
                  <a:schemeClr val="tx1"/>
                </a:solidFill>
                <a:latin typeface="Times New Roman" pitchFamily="18" charset="0"/>
              </a:defRPr>
            </a:lvl9pPr>
          </a:lstStyle>
          <a:p>
            <a:pPr algn="l" eaLnBrk="1" hangingPunct="1">
              <a:spcBef>
                <a:spcPct val="50000"/>
              </a:spcBef>
            </a:pPr>
            <a:r>
              <a:rPr lang="en-US" sz="2400">
                <a:latin typeface="VNI-Times" pitchFamily="2" charset="0"/>
              </a:rPr>
              <a:t>Nhieät ñoäng cô nhaän vaøo</a:t>
            </a:r>
          </a:p>
        </p:txBody>
      </p:sp>
      <p:graphicFrame>
        <p:nvGraphicFramePr>
          <p:cNvPr id="506896" name="Object 16"/>
          <p:cNvGraphicFramePr>
            <a:graphicFrameLocks noGrp="1" noChangeAspect="1"/>
          </p:cNvGraphicFramePr>
          <p:nvPr>
            <p:ph sz="quarter" idx="4"/>
          </p:nvPr>
        </p:nvGraphicFramePr>
        <p:xfrm>
          <a:off x="5105400" y="3071813"/>
          <a:ext cx="1525588" cy="500062"/>
        </p:xfrm>
        <a:graphic>
          <a:graphicData uri="http://schemas.openxmlformats.org/presentationml/2006/ole">
            <mc:AlternateContent xmlns:mc="http://schemas.openxmlformats.org/markup-compatibility/2006">
              <mc:Choice xmlns:v="urn:schemas-microsoft-com:vml" Requires="v">
                <p:oleObj name="Equation" r:id="rId8" imgW="736560" imgH="241200" progId="Equation.DSMT4">
                  <p:embed/>
                </p:oleObj>
              </mc:Choice>
              <mc:Fallback>
                <p:oleObj name="Equation" r:id="rId8" imgW="736560" imgH="241200" progId="Equation.DSMT4">
                  <p:embed/>
                  <p:pic>
                    <p:nvPicPr>
                      <p:cNvPr id="506896"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05400" y="3071813"/>
                        <a:ext cx="1525588" cy="500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6899" name="Object 19"/>
          <p:cNvGraphicFramePr>
            <a:graphicFrameLocks noChangeAspect="1"/>
          </p:cNvGraphicFramePr>
          <p:nvPr/>
        </p:nvGraphicFramePr>
        <p:xfrm>
          <a:off x="2743200" y="4305300"/>
          <a:ext cx="4876800" cy="601663"/>
        </p:xfrm>
        <a:graphic>
          <a:graphicData uri="http://schemas.openxmlformats.org/presentationml/2006/ole">
            <mc:AlternateContent xmlns:mc="http://schemas.openxmlformats.org/markup-compatibility/2006">
              <mc:Choice xmlns:v="urn:schemas-microsoft-com:vml" Requires="v">
                <p:oleObj name="Equation" r:id="rId10" imgW="1955520" imgH="241200" progId="Equation.DSMT4">
                  <p:embed/>
                </p:oleObj>
              </mc:Choice>
              <mc:Fallback>
                <p:oleObj name="Equation" r:id="rId10" imgW="1955520" imgH="241200" progId="Equation.DSMT4">
                  <p:embed/>
                  <p:pic>
                    <p:nvPicPr>
                      <p:cNvPr id="506899" name="Object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3200" y="4305300"/>
                        <a:ext cx="4876800" cy="601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6900" name="Object 20"/>
          <p:cNvGraphicFramePr>
            <a:graphicFrameLocks noChangeAspect="1"/>
          </p:cNvGraphicFramePr>
          <p:nvPr/>
        </p:nvGraphicFramePr>
        <p:xfrm>
          <a:off x="2133600" y="4876800"/>
          <a:ext cx="1752600" cy="555625"/>
        </p:xfrm>
        <a:graphic>
          <a:graphicData uri="http://schemas.openxmlformats.org/presentationml/2006/ole">
            <mc:AlternateContent xmlns:mc="http://schemas.openxmlformats.org/markup-compatibility/2006">
              <mc:Choice xmlns:v="urn:schemas-microsoft-com:vml" Requires="v">
                <p:oleObj name="Equation" r:id="rId12" imgW="761760" imgH="241200" progId="Equation.DSMT4">
                  <p:embed/>
                </p:oleObj>
              </mc:Choice>
              <mc:Fallback>
                <p:oleObj name="Equation" r:id="rId12" imgW="761760" imgH="241200" progId="Equation.DSMT4">
                  <p:embed/>
                  <p:pic>
                    <p:nvPicPr>
                      <p:cNvPr id="506900" name="Object 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33600" y="4876800"/>
                        <a:ext cx="1752600"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6901" name="Object 21"/>
          <p:cNvGraphicFramePr>
            <a:graphicFrameLocks noChangeAspect="1"/>
          </p:cNvGraphicFramePr>
          <p:nvPr>
            <p:extLst>
              <p:ext uri="{D42A27DB-BD31-4B8C-83A1-F6EECF244321}">
                <p14:modId xmlns:p14="http://schemas.microsoft.com/office/powerpoint/2010/main" val="3709369941"/>
              </p:ext>
            </p:extLst>
          </p:nvPr>
        </p:nvGraphicFramePr>
        <p:xfrm>
          <a:off x="4343400" y="5257800"/>
          <a:ext cx="2819400" cy="1014413"/>
        </p:xfrm>
        <a:graphic>
          <a:graphicData uri="http://schemas.openxmlformats.org/presentationml/2006/ole">
            <mc:AlternateContent xmlns:mc="http://schemas.openxmlformats.org/markup-compatibility/2006">
              <mc:Choice xmlns:v="urn:schemas-microsoft-com:vml" Requires="v">
                <p:oleObj name="Equation" r:id="rId14" imgW="1269720" imgH="457200" progId="Equation.DSMT4">
                  <p:embed/>
                </p:oleObj>
              </mc:Choice>
              <mc:Fallback>
                <p:oleObj name="Equation" r:id="rId14" imgW="1269720" imgH="457200" progId="Equation.DSMT4">
                  <p:embed/>
                  <p:pic>
                    <p:nvPicPr>
                      <p:cNvPr id="506901" name="Object 2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43400" y="5257800"/>
                        <a:ext cx="2819400" cy="1014413"/>
                      </a:xfrm>
                      <a:prstGeom prst="rect">
                        <a:avLst/>
                      </a:prstGeom>
                      <a:solidFill>
                        <a:srgbClr val="FFFF00"/>
                      </a:solidFill>
                      <a:ln w="9525">
                        <a:solidFill>
                          <a:schemeClr val="folHlink"/>
                        </a:solidFill>
                        <a:miter lim="800000"/>
                        <a:headEnd/>
                        <a:tailEnd/>
                      </a:ln>
                      <a:effectLst/>
                    </p:spPr>
                  </p:pic>
                </p:oleObj>
              </mc:Fallback>
            </mc:AlternateContent>
          </a:graphicData>
        </a:graphic>
      </p:graphicFrame>
      <p:sp>
        <p:nvSpPr>
          <p:cNvPr id="506902" name="Text Box 22"/>
          <p:cNvSpPr txBox="1">
            <a:spLocks noChangeArrowheads="1"/>
          </p:cNvSpPr>
          <p:nvPr/>
        </p:nvSpPr>
        <p:spPr bwMode="auto">
          <a:xfrm>
            <a:off x="457200" y="2362200"/>
            <a:ext cx="579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0"/>
              </a:spcBef>
              <a:spcAft>
                <a:spcPct val="0"/>
              </a:spcAft>
              <a:defRPr sz="2000">
                <a:solidFill>
                  <a:schemeClr val="tx1"/>
                </a:solidFill>
                <a:latin typeface="Times New Roman" pitchFamily="18" charset="0"/>
              </a:defRPr>
            </a:lvl6pPr>
            <a:lvl7pPr marL="2971800" indent="-228600" algn="ctr" eaLnBrk="0" fontAlgn="base" hangingPunct="0">
              <a:spcBef>
                <a:spcPct val="0"/>
              </a:spcBef>
              <a:spcAft>
                <a:spcPct val="0"/>
              </a:spcAft>
              <a:defRPr sz="2000">
                <a:solidFill>
                  <a:schemeClr val="tx1"/>
                </a:solidFill>
                <a:latin typeface="Times New Roman" pitchFamily="18" charset="0"/>
              </a:defRPr>
            </a:lvl7pPr>
            <a:lvl8pPr marL="3429000" indent="-228600" algn="ctr" eaLnBrk="0" fontAlgn="base" hangingPunct="0">
              <a:spcBef>
                <a:spcPct val="0"/>
              </a:spcBef>
              <a:spcAft>
                <a:spcPct val="0"/>
              </a:spcAft>
              <a:defRPr sz="2000">
                <a:solidFill>
                  <a:schemeClr val="tx1"/>
                </a:solidFill>
                <a:latin typeface="Times New Roman" pitchFamily="18" charset="0"/>
              </a:defRPr>
            </a:lvl8pPr>
            <a:lvl9pPr marL="3886200" indent="-228600" algn="ctr" eaLnBrk="0" fontAlgn="base" hangingPunct="0">
              <a:spcBef>
                <a:spcPct val="0"/>
              </a:spcBef>
              <a:spcAft>
                <a:spcPct val="0"/>
              </a:spcAft>
              <a:defRPr sz="2000">
                <a:solidFill>
                  <a:schemeClr val="tx1"/>
                </a:solidFill>
                <a:latin typeface="Times New Roman" pitchFamily="18" charset="0"/>
              </a:defRPr>
            </a:lvl9pPr>
          </a:lstStyle>
          <a:p>
            <a:pPr algn="l" eaLnBrk="1" hangingPunct="1">
              <a:spcBef>
                <a:spcPct val="50000"/>
              </a:spcBef>
            </a:pPr>
            <a:r>
              <a:rPr lang="en-US" sz="2400">
                <a:latin typeface="VNI-Times" pitchFamily="2" charset="0"/>
              </a:rPr>
              <a:t>+ Coâng maø ñoäng cô(taùc nhaân) nhaän vaøo : A</a:t>
            </a:r>
          </a:p>
        </p:txBody>
      </p:sp>
      <p:sp>
        <p:nvSpPr>
          <p:cNvPr id="506903" name="Line 23"/>
          <p:cNvSpPr>
            <a:spLocks noChangeShapeType="1"/>
          </p:cNvSpPr>
          <p:nvPr/>
        </p:nvSpPr>
        <p:spPr bwMode="auto">
          <a:xfrm>
            <a:off x="6324600" y="2667000"/>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06904" name="Line 24"/>
          <p:cNvSpPr>
            <a:spLocks noChangeShapeType="1"/>
          </p:cNvSpPr>
          <p:nvPr/>
        </p:nvSpPr>
        <p:spPr bwMode="auto">
          <a:xfrm>
            <a:off x="5715000" y="1447800"/>
            <a:ext cx="2438400" cy="0"/>
          </a:xfrm>
          <a:prstGeom prst="line">
            <a:avLst/>
          </a:prstGeom>
          <a:noFill/>
          <a:ln w="9525">
            <a:solidFill>
              <a:srgbClr val="0066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06905" name="Line 25"/>
          <p:cNvSpPr>
            <a:spLocks noChangeShapeType="1"/>
          </p:cNvSpPr>
          <p:nvPr/>
        </p:nvSpPr>
        <p:spPr bwMode="auto">
          <a:xfrm>
            <a:off x="8153400" y="1447800"/>
            <a:ext cx="0" cy="990600"/>
          </a:xfrm>
          <a:prstGeom prst="line">
            <a:avLst/>
          </a:prstGeom>
          <a:noFill/>
          <a:ln w="9525">
            <a:solidFill>
              <a:srgbClr val="0066FF"/>
            </a:solidFill>
            <a:prstDash val="dash"/>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06906" name="Text Box 26"/>
          <p:cNvSpPr txBox="1">
            <a:spLocks noChangeArrowheads="1"/>
          </p:cNvSpPr>
          <p:nvPr/>
        </p:nvSpPr>
        <p:spPr bwMode="auto">
          <a:xfrm>
            <a:off x="533400" y="3048000"/>
            <a:ext cx="419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0"/>
              </a:spcBef>
              <a:spcAft>
                <a:spcPct val="0"/>
              </a:spcAft>
              <a:defRPr sz="2000">
                <a:solidFill>
                  <a:schemeClr val="tx1"/>
                </a:solidFill>
                <a:latin typeface="Times New Roman" pitchFamily="18" charset="0"/>
              </a:defRPr>
            </a:lvl6pPr>
            <a:lvl7pPr marL="2971800" indent="-228600" algn="ctr" eaLnBrk="0" fontAlgn="base" hangingPunct="0">
              <a:spcBef>
                <a:spcPct val="0"/>
              </a:spcBef>
              <a:spcAft>
                <a:spcPct val="0"/>
              </a:spcAft>
              <a:defRPr sz="2000">
                <a:solidFill>
                  <a:schemeClr val="tx1"/>
                </a:solidFill>
                <a:latin typeface="Times New Roman" pitchFamily="18" charset="0"/>
              </a:defRPr>
            </a:lvl7pPr>
            <a:lvl8pPr marL="3429000" indent="-228600" algn="ctr" eaLnBrk="0" fontAlgn="base" hangingPunct="0">
              <a:spcBef>
                <a:spcPct val="0"/>
              </a:spcBef>
              <a:spcAft>
                <a:spcPct val="0"/>
              </a:spcAft>
              <a:defRPr sz="2000">
                <a:solidFill>
                  <a:schemeClr val="tx1"/>
                </a:solidFill>
                <a:latin typeface="Times New Roman" pitchFamily="18" charset="0"/>
              </a:defRPr>
            </a:lvl8pPr>
            <a:lvl9pPr marL="3886200" indent="-228600" algn="ctr" eaLnBrk="0" fontAlgn="base" hangingPunct="0">
              <a:spcBef>
                <a:spcPct val="0"/>
              </a:spcBef>
              <a:spcAft>
                <a:spcPct val="0"/>
              </a:spcAft>
              <a:defRPr sz="2000">
                <a:solidFill>
                  <a:schemeClr val="tx1"/>
                </a:solidFill>
                <a:latin typeface="Times New Roman" pitchFamily="18" charset="0"/>
              </a:defRPr>
            </a:lvl9pPr>
          </a:lstStyle>
          <a:p>
            <a:pPr algn="l" eaLnBrk="1" hangingPunct="1">
              <a:spcBef>
                <a:spcPct val="50000"/>
              </a:spcBef>
            </a:pPr>
            <a:r>
              <a:rPr lang="en-US" sz="2400">
                <a:latin typeface="VNI-Times" pitchFamily="2" charset="0"/>
              </a:rPr>
              <a:t>+ Nhieät maø taùc nhaân nhaän vaøo: </a:t>
            </a:r>
          </a:p>
        </p:txBody>
      </p:sp>
      <p:graphicFrame>
        <p:nvGraphicFramePr>
          <p:cNvPr id="506907" name="Object 27"/>
          <p:cNvGraphicFramePr>
            <a:graphicFrameLocks noChangeAspect="1"/>
          </p:cNvGraphicFramePr>
          <p:nvPr/>
        </p:nvGraphicFramePr>
        <p:xfrm>
          <a:off x="4953000" y="3657600"/>
          <a:ext cx="1143000" cy="411163"/>
        </p:xfrm>
        <a:graphic>
          <a:graphicData uri="http://schemas.openxmlformats.org/presentationml/2006/ole">
            <mc:AlternateContent xmlns:mc="http://schemas.openxmlformats.org/markup-compatibility/2006">
              <mc:Choice xmlns:v="urn:schemas-microsoft-com:vml" Requires="v">
                <p:oleObj name="Equation" r:id="rId16" imgW="495000" imgH="177480" progId="Equation.DSMT4">
                  <p:embed/>
                </p:oleObj>
              </mc:Choice>
              <mc:Fallback>
                <p:oleObj name="Equation" r:id="rId16" imgW="495000" imgH="177480" progId="Equation.DSMT4">
                  <p:embed/>
                  <p:pic>
                    <p:nvPicPr>
                      <p:cNvPr id="506907" name="Object 2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953000" y="3657600"/>
                        <a:ext cx="1143000" cy="41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6908" name="Text Box 28"/>
          <p:cNvSpPr txBox="1">
            <a:spLocks noChangeArrowheads="1"/>
          </p:cNvSpPr>
          <p:nvPr/>
        </p:nvSpPr>
        <p:spPr bwMode="auto">
          <a:xfrm>
            <a:off x="533400" y="3581400"/>
            <a:ext cx="441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0"/>
              </a:spcBef>
              <a:spcAft>
                <a:spcPct val="0"/>
              </a:spcAft>
              <a:defRPr sz="2000">
                <a:solidFill>
                  <a:schemeClr val="tx1"/>
                </a:solidFill>
                <a:latin typeface="Times New Roman" pitchFamily="18" charset="0"/>
              </a:defRPr>
            </a:lvl6pPr>
            <a:lvl7pPr marL="2971800" indent="-228600" algn="ctr" eaLnBrk="0" fontAlgn="base" hangingPunct="0">
              <a:spcBef>
                <a:spcPct val="0"/>
              </a:spcBef>
              <a:spcAft>
                <a:spcPct val="0"/>
              </a:spcAft>
              <a:defRPr sz="2000">
                <a:solidFill>
                  <a:schemeClr val="tx1"/>
                </a:solidFill>
                <a:latin typeface="Times New Roman" pitchFamily="18" charset="0"/>
              </a:defRPr>
            </a:lvl7pPr>
            <a:lvl8pPr marL="3429000" indent="-228600" algn="ctr" eaLnBrk="0" fontAlgn="base" hangingPunct="0">
              <a:spcBef>
                <a:spcPct val="0"/>
              </a:spcBef>
              <a:spcAft>
                <a:spcPct val="0"/>
              </a:spcAft>
              <a:defRPr sz="2000">
                <a:solidFill>
                  <a:schemeClr val="tx1"/>
                </a:solidFill>
                <a:latin typeface="Times New Roman" pitchFamily="18" charset="0"/>
              </a:defRPr>
            </a:lvl8pPr>
            <a:lvl9pPr marL="3886200" indent="-228600" algn="ctr" eaLnBrk="0" fontAlgn="base" hangingPunct="0">
              <a:spcBef>
                <a:spcPct val="0"/>
              </a:spcBef>
              <a:spcAft>
                <a:spcPct val="0"/>
              </a:spcAft>
              <a:defRPr sz="2000">
                <a:solidFill>
                  <a:schemeClr val="tx1"/>
                </a:solidFill>
                <a:latin typeface="Times New Roman" pitchFamily="18" charset="0"/>
              </a:defRPr>
            </a:lvl9pPr>
          </a:lstStyle>
          <a:p>
            <a:pPr algn="l" eaLnBrk="1" hangingPunct="1">
              <a:spcBef>
                <a:spcPct val="50000"/>
              </a:spcBef>
            </a:pPr>
            <a:r>
              <a:rPr lang="en-US" sz="2400">
                <a:latin typeface="VNI-Times" pitchFamily="2" charset="0"/>
              </a:rPr>
              <a:t>+ Sau moãi chu trình,theo ng/lyù 1:</a:t>
            </a:r>
          </a:p>
        </p:txBody>
      </p:sp>
      <p:sp>
        <p:nvSpPr>
          <p:cNvPr id="506909" name="Line 29"/>
          <p:cNvSpPr>
            <a:spLocks noChangeShapeType="1"/>
          </p:cNvSpPr>
          <p:nvPr/>
        </p:nvSpPr>
        <p:spPr bwMode="auto">
          <a:xfrm>
            <a:off x="1143000" y="5181600"/>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06911" name="AutoShape 31"/>
          <p:cNvSpPr>
            <a:spLocks noChangeArrowheads="1"/>
          </p:cNvSpPr>
          <p:nvPr/>
        </p:nvSpPr>
        <p:spPr bwMode="auto">
          <a:xfrm>
            <a:off x="3276600" y="5715000"/>
            <a:ext cx="533400" cy="76200"/>
          </a:xfrm>
          <a:prstGeom prst="rightArrow">
            <a:avLst>
              <a:gd name="adj1" fmla="val 50000"/>
              <a:gd name="adj2" fmla="val 175000"/>
            </a:avLst>
          </a:prstGeom>
          <a:solidFill>
            <a:schemeClr val="accent1"/>
          </a:solidFill>
          <a:ln w="9525">
            <a:solidFill>
              <a:schemeClr val="tx1"/>
            </a:solidFill>
            <a:miter lim="800000"/>
            <a:headEnd/>
            <a:tailEnd/>
          </a:ln>
        </p:spPr>
        <p:txBody>
          <a:bodyPr wrap="none" anchor="ctr"/>
          <a:lstStyle/>
          <a:p>
            <a:endParaRPr lang="en-US"/>
          </a:p>
        </p:txBody>
      </p:sp>
      <p:sp>
        <p:nvSpPr>
          <p:cNvPr id="506912" name="Text Box 32"/>
          <p:cNvSpPr txBox="1">
            <a:spLocks noChangeArrowheads="1"/>
          </p:cNvSpPr>
          <p:nvPr/>
        </p:nvSpPr>
        <p:spPr bwMode="auto">
          <a:xfrm>
            <a:off x="7620000" y="54864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0"/>
              </a:spcBef>
              <a:spcAft>
                <a:spcPct val="0"/>
              </a:spcAft>
              <a:defRPr sz="2000">
                <a:solidFill>
                  <a:schemeClr val="tx1"/>
                </a:solidFill>
                <a:latin typeface="Times New Roman" pitchFamily="18" charset="0"/>
              </a:defRPr>
            </a:lvl6pPr>
            <a:lvl7pPr marL="2971800" indent="-228600" algn="ctr" eaLnBrk="0" fontAlgn="base" hangingPunct="0">
              <a:spcBef>
                <a:spcPct val="0"/>
              </a:spcBef>
              <a:spcAft>
                <a:spcPct val="0"/>
              </a:spcAft>
              <a:defRPr sz="2000">
                <a:solidFill>
                  <a:schemeClr val="tx1"/>
                </a:solidFill>
                <a:latin typeface="Times New Roman" pitchFamily="18" charset="0"/>
              </a:defRPr>
            </a:lvl7pPr>
            <a:lvl8pPr marL="3429000" indent="-228600" algn="ctr" eaLnBrk="0" fontAlgn="base" hangingPunct="0">
              <a:spcBef>
                <a:spcPct val="0"/>
              </a:spcBef>
              <a:spcAft>
                <a:spcPct val="0"/>
              </a:spcAft>
              <a:defRPr sz="2000">
                <a:solidFill>
                  <a:schemeClr val="tx1"/>
                </a:solidFill>
                <a:latin typeface="Times New Roman" pitchFamily="18" charset="0"/>
              </a:defRPr>
            </a:lvl8pPr>
            <a:lvl9pPr marL="3886200" indent="-228600" algn="ctr" eaLnBrk="0" fontAlgn="base" hangingPunct="0">
              <a:spcBef>
                <a:spcPct val="0"/>
              </a:spcBef>
              <a:spcAft>
                <a:spcPct val="0"/>
              </a:spcAft>
              <a:defRPr sz="2000">
                <a:solidFill>
                  <a:schemeClr val="tx1"/>
                </a:solidFill>
                <a:latin typeface="Times New Roman" pitchFamily="18" charset="0"/>
              </a:defRPr>
            </a:lvl9pPr>
          </a:lstStyle>
          <a:p>
            <a:pPr algn="l" eaLnBrk="1" hangingPunct="1">
              <a:spcBef>
                <a:spcPct val="50000"/>
              </a:spcBef>
            </a:pPr>
            <a:r>
              <a:rPr lang="en-US" sz="2400">
                <a:latin typeface="VNI-Times" pitchFamily="2" charset="0"/>
              </a:rPr>
              <a:t>(4.20)</a:t>
            </a:r>
          </a:p>
        </p:txBody>
      </p:sp>
    </p:spTree>
    <p:extLst>
      <p:ext uri="{BB962C8B-B14F-4D97-AF65-F5344CB8AC3E}">
        <p14:creationId xmlns:p14="http://schemas.microsoft.com/office/powerpoint/2010/main" val="13084633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06888"/>
                                        </p:tgtEl>
                                        <p:attrNameLst>
                                          <p:attrName>style.visibility</p:attrName>
                                        </p:attrNameLst>
                                      </p:cBhvr>
                                      <p:to>
                                        <p:strVal val="visible"/>
                                      </p:to>
                                    </p:set>
                                    <p:animEffect transition="in" filter="checkerboard(across)">
                                      <p:cBhvr>
                                        <p:cTn id="7" dur="500"/>
                                        <p:tgtEl>
                                          <p:spTgt spid="506888"/>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06884"/>
                                        </p:tgtEl>
                                        <p:attrNameLst>
                                          <p:attrName>style.visibility</p:attrName>
                                        </p:attrNameLst>
                                      </p:cBhvr>
                                      <p:to>
                                        <p:strVal val="visible"/>
                                      </p:to>
                                    </p:set>
                                    <p:animEffect transition="in" filter="checkerboard(across)">
                                      <p:cBhvr>
                                        <p:cTn id="10" dur="500"/>
                                        <p:tgtEl>
                                          <p:spTgt spid="506884"/>
                                        </p:tgtEl>
                                      </p:cBhvr>
                                    </p:animEffect>
                                  </p:childTnLst>
                                </p:cTn>
                              </p:par>
                              <p:par>
                                <p:cTn id="11" presetID="5" presetClass="entr" presetSubtype="10" fill="hold" nodeType="withEffect">
                                  <p:stCondLst>
                                    <p:cond delay="0"/>
                                  </p:stCondLst>
                                  <p:childTnLst>
                                    <p:set>
                                      <p:cBhvr>
                                        <p:cTn id="12" dur="1" fill="hold">
                                          <p:stCondLst>
                                            <p:cond delay="0"/>
                                          </p:stCondLst>
                                        </p:cTn>
                                        <p:tgtEl>
                                          <p:spTgt spid="506885"/>
                                        </p:tgtEl>
                                        <p:attrNameLst>
                                          <p:attrName>style.visibility</p:attrName>
                                        </p:attrNameLst>
                                      </p:cBhvr>
                                      <p:to>
                                        <p:strVal val="visible"/>
                                      </p:to>
                                    </p:set>
                                    <p:animEffect transition="in" filter="checkerboard(across)">
                                      <p:cBhvr>
                                        <p:cTn id="13" dur="500"/>
                                        <p:tgtEl>
                                          <p:spTgt spid="506885"/>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506887"/>
                                        </p:tgtEl>
                                        <p:attrNameLst>
                                          <p:attrName>style.visibility</p:attrName>
                                        </p:attrNameLst>
                                      </p:cBhvr>
                                      <p:to>
                                        <p:strVal val="visible"/>
                                      </p:to>
                                    </p:set>
                                    <p:animEffect transition="in" filter="checkerboard(across)">
                                      <p:cBhvr>
                                        <p:cTn id="16" dur="500"/>
                                        <p:tgtEl>
                                          <p:spTgt spid="506887"/>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506889"/>
                                        </p:tgtEl>
                                        <p:attrNameLst>
                                          <p:attrName>style.visibility</p:attrName>
                                        </p:attrNameLst>
                                      </p:cBhvr>
                                      <p:to>
                                        <p:strVal val="visible"/>
                                      </p:to>
                                    </p:set>
                                    <p:animEffect transition="in" filter="checkerboard(across)">
                                      <p:cBhvr>
                                        <p:cTn id="19" dur="500"/>
                                        <p:tgtEl>
                                          <p:spTgt spid="506889"/>
                                        </p:tgtEl>
                                      </p:cBhvr>
                                    </p:animEffect>
                                  </p:childTnLst>
                                </p:cTn>
                              </p:par>
                              <p:par>
                                <p:cTn id="20" presetID="5" presetClass="entr" presetSubtype="10" fill="hold" nodeType="withEffect">
                                  <p:stCondLst>
                                    <p:cond delay="0"/>
                                  </p:stCondLst>
                                  <p:childTnLst>
                                    <p:set>
                                      <p:cBhvr>
                                        <p:cTn id="21" dur="1" fill="hold">
                                          <p:stCondLst>
                                            <p:cond delay="0"/>
                                          </p:stCondLst>
                                        </p:cTn>
                                        <p:tgtEl>
                                          <p:spTgt spid="506890"/>
                                        </p:tgtEl>
                                        <p:attrNameLst>
                                          <p:attrName>style.visibility</p:attrName>
                                        </p:attrNameLst>
                                      </p:cBhvr>
                                      <p:to>
                                        <p:strVal val="visible"/>
                                      </p:to>
                                    </p:set>
                                    <p:animEffect transition="in" filter="checkerboard(across)">
                                      <p:cBhvr>
                                        <p:cTn id="22" dur="500"/>
                                        <p:tgtEl>
                                          <p:spTgt spid="50689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06902"/>
                                        </p:tgtEl>
                                        <p:attrNameLst>
                                          <p:attrName>style.visibility</p:attrName>
                                        </p:attrNameLst>
                                      </p:cBhvr>
                                      <p:to>
                                        <p:strVal val="visible"/>
                                      </p:to>
                                    </p:set>
                                    <p:animEffect transition="in" filter="blinds(horizontal)">
                                      <p:cBhvr>
                                        <p:cTn id="27" dur="500"/>
                                        <p:tgtEl>
                                          <p:spTgt spid="506902"/>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506903"/>
                                        </p:tgtEl>
                                        <p:attrNameLst>
                                          <p:attrName>style.visibility</p:attrName>
                                        </p:attrNameLst>
                                      </p:cBhvr>
                                      <p:to>
                                        <p:strVal val="visible"/>
                                      </p:to>
                                    </p:set>
                                    <p:animEffect transition="in" filter="blinds(horizontal)">
                                      <p:cBhvr>
                                        <p:cTn id="30" dur="500"/>
                                        <p:tgtEl>
                                          <p:spTgt spid="506903"/>
                                        </p:tgtEl>
                                      </p:cBhvr>
                                    </p:animEffect>
                                  </p:childTnLst>
                                </p:cTn>
                              </p:par>
                              <p:par>
                                <p:cTn id="31" presetID="3" presetClass="entr" presetSubtype="10" fill="hold" nodeType="withEffect">
                                  <p:stCondLst>
                                    <p:cond delay="0"/>
                                  </p:stCondLst>
                                  <p:childTnLst>
                                    <p:set>
                                      <p:cBhvr>
                                        <p:cTn id="32" dur="1" fill="hold">
                                          <p:stCondLst>
                                            <p:cond delay="0"/>
                                          </p:stCondLst>
                                        </p:cTn>
                                        <p:tgtEl>
                                          <p:spTgt spid="506893"/>
                                        </p:tgtEl>
                                        <p:attrNameLst>
                                          <p:attrName>style.visibility</p:attrName>
                                        </p:attrNameLst>
                                      </p:cBhvr>
                                      <p:to>
                                        <p:strVal val="visible"/>
                                      </p:to>
                                    </p:set>
                                    <p:animEffect transition="in" filter="blinds(horizontal)">
                                      <p:cBhvr>
                                        <p:cTn id="33" dur="500"/>
                                        <p:tgtEl>
                                          <p:spTgt spid="506893"/>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506904"/>
                                        </p:tgtEl>
                                        <p:attrNameLst>
                                          <p:attrName>style.visibility</p:attrName>
                                        </p:attrNameLst>
                                      </p:cBhvr>
                                      <p:to>
                                        <p:strVal val="visible"/>
                                      </p:to>
                                    </p:set>
                                    <p:animEffect transition="in" filter="blinds(horizontal)">
                                      <p:cBhvr>
                                        <p:cTn id="36" dur="500"/>
                                        <p:tgtEl>
                                          <p:spTgt spid="506904"/>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506905"/>
                                        </p:tgtEl>
                                        <p:attrNameLst>
                                          <p:attrName>style.visibility</p:attrName>
                                        </p:attrNameLst>
                                      </p:cBhvr>
                                      <p:to>
                                        <p:strVal val="visible"/>
                                      </p:to>
                                    </p:set>
                                    <p:animEffect transition="in" filter="blinds(horizontal)">
                                      <p:cBhvr>
                                        <p:cTn id="39" dur="500"/>
                                        <p:tgtEl>
                                          <p:spTgt spid="50690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506906"/>
                                        </p:tgtEl>
                                        <p:attrNameLst>
                                          <p:attrName>style.visibility</p:attrName>
                                        </p:attrNameLst>
                                      </p:cBhvr>
                                      <p:to>
                                        <p:strVal val="visible"/>
                                      </p:to>
                                    </p:set>
                                    <p:animEffect transition="in" filter="blinds(horizontal)">
                                      <p:cBhvr>
                                        <p:cTn id="44" dur="500"/>
                                        <p:tgtEl>
                                          <p:spTgt spid="506906"/>
                                        </p:tgtEl>
                                      </p:cBhvr>
                                    </p:animEffect>
                                  </p:childTnLst>
                                </p:cTn>
                              </p:par>
                              <p:par>
                                <p:cTn id="45" presetID="3" presetClass="entr" presetSubtype="10" fill="hold" nodeType="withEffect">
                                  <p:stCondLst>
                                    <p:cond delay="0"/>
                                  </p:stCondLst>
                                  <p:childTnLst>
                                    <p:set>
                                      <p:cBhvr>
                                        <p:cTn id="46" dur="1" fill="hold">
                                          <p:stCondLst>
                                            <p:cond delay="0"/>
                                          </p:stCondLst>
                                        </p:cTn>
                                        <p:tgtEl>
                                          <p:spTgt spid="506896"/>
                                        </p:tgtEl>
                                        <p:attrNameLst>
                                          <p:attrName>style.visibility</p:attrName>
                                        </p:attrNameLst>
                                      </p:cBhvr>
                                      <p:to>
                                        <p:strVal val="visible"/>
                                      </p:to>
                                    </p:set>
                                    <p:animEffect transition="in" filter="blinds(horizontal)">
                                      <p:cBhvr>
                                        <p:cTn id="47" dur="500"/>
                                        <p:tgtEl>
                                          <p:spTgt spid="50689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06908"/>
                                        </p:tgtEl>
                                        <p:attrNameLst>
                                          <p:attrName>style.visibility</p:attrName>
                                        </p:attrNameLst>
                                      </p:cBhvr>
                                      <p:to>
                                        <p:strVal val="visible"/>
                                      </p:to>
                                    </p:set>
                                    <p:animEffect transition="in" filter="blinds(horizontal)">
                                      <p:cBhvr>
                                        <p:cTn id="52" dur="500"/>
                                        <p:tgtEl>
                                          <p:spTgt spid="506908"/>
                                        </p:tgtEl>
                                      </p:cBhvr>
                                    </p:animEffect>
                                  </p:childTnLst>
                                </p:cTn>
                              </p:par>
                              <p:par>
                                <p:cTn id="53" presetID="3" presetClass="entr" presetSubtype="10" fill="hold" nodeType="withEffect">
                                  <p:stCondLst>
                                    <p:cond delay="0"/>
                                  </p:stCondLst>
                                  <p:childTnLst>
                                    <p:set>
                                      <p:cBhvr>
                                        <p:cTn id="54" dur="1" fill="hold">
                                          <p:stCondLst>
                                            <p:cond delay="0"/>
                                          </p:stCondLst>
                                        </p:cTn>
                                        <p:tgtEl>
                                          <p:spTgt spid="506907"/>
                                        </p:tgtEl>
                                        <p:attrNameLst>
                                          <p:attrName>style.visibility</p:attrName>
                                        </p:attrNameLst>
                                      </p:cBhvr>
                                      <p:to>
                                        <p:strVal val="visible"/>
                                      </p:to>
                                    </p:set>
                                    <p:animEffect transition="in" filter="blinds(horizontal)">
                                      <p:cBhvr>
                                        <p:cTn id="55" dur="500"/>
                                        <p:tgtEl>
                                          <p:spTgt spid="506907"/>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nodeType="clickEffect">
                                  <p:stCondLst>
                                    <p:cond delay="0"/>
                                  </p:stCondLst>
                                  <p:childTnLst>
                                    <p:set>
                                      <p:cBhvr>
                                        <p:cTn id="59" dur="1" fill="hold">
                                          <p:stCondLst>
                                            <p:cond delay="0"/>
                                          </p:stCondLst>
                                        </p:cTn>
                                        <p:tgtEl>
                                          <p:spTgt spid="506899"/>
                                        </p:tgtEl>
                                        <p:attrNameLst>
                                          <p:attrName>style.visibility</p:attrName>
                                        </p:attrNameLst>
                                      </p:cBhvr>
                                      <p:to>
                                        <p:strVal val="visible"/>
                                      </p:to>
                                    </p:set>
                                    <p:animEffect transition="in" filter="blinds(horizontal)">
                                      <p:cBhvr>
                                        <p:cTn id="60" dur="500"/>
                                        <p:tgtEl>
                                          <p:spTgt spid="506899"/>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506909"/>
                                        </p:tgtEl>
                                        <p:attrNameLst>
                                          <p:attrName>style.visibility</p:attrName>
                                        </p:attrNameLst>
                                      </p:cBhvr>
                                      <p:to>
                                        <p:strVal val="visible"/>
                                      </p:to>
                                    </p:set>
                                    <p:animEffect transition="in" filter="blinds(horizontal)">
                                      <p:cBhvr>
                                        <p:cTn id="63" dur="500"/>
                                        <p:tgtEl>
                                          <p:spTgt spid="506909"/>
                                        </p:tgtEl>
                                      </p:cBhvr>
                                    </p:animEffect>
                                  </p:childTnLst>
                                </p:cTn>
                              </p:par>
                              <p:par>
                                <p:cTn id="64" presetID="3" presetClass="entr" presetSubtype="10" fill="hold" nodeType="withEffect">
                                  <p:stCondLst>
                                    <p:cond delay="0"/>
                                  </p:stCondLst>
                                  <p:childTnLst>
                                    <p:set>
                                      <p:cBhvr>
                                        <p:cTn id="65" dur="1" fill="hold">
                                          <p:stCondLst>
                                            <p:cond delay="0"/>
                                          </p:stCondLst>
                                        </p:cTn>
                                        <p:tgtEl>
                                          <p:spTgt spid="506900"/>
                                        </p:tgtEl>
                                        <p:attrNameLst>
                                          <p:attrName>style.visibility</p:attrName>
                                        </p:attrNameLst>
                                      </p:cBhvr>
                                      <p:to>
                                        <p:strVal val="visible"/>
                                      </p:to>
                                    </p:set>
                                    <p:animEffect transition="in" filter="blinds(horizontal)">
                                      <p:cBhvr>
                                        <p:cTn id="66" dur="500"/>
                                        <p:tgtEl>
                                          <p:spTgt spid="506900"/>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5" presetClass="entr" presetSubtype="10" fill="hold" grpId="0" nodeType="clickEffect">
                                  <p:stCondLst>
                                    <p:cond delay="0"/>
                                  </p:stCondLst>
                                  <p:childTnLst>
                                    <p:set>
                                      <p:cBhvr>
                                        <p:cTn id="70" dur="1" fill="hold">
                                          <p:stCondLst>
                                            <p:cond delay="0"/>
                                          </p:stCondLst>
                                        </p:cTn>
                                        <p:tgtEl>
                                          <p:spTgt spid="506911"/>
                                        </p:tgtEl>
                                        <p:attrNameLst>
                                          <p:attrName>style.visibility</p:attrName>
                                        </p:attrNameLst>
                                      </p:cBhvr>
                                      <p:to>
                                        <p:strVal val="visible"/>
                                      </p:to>
                                    </p:set>
                                    <p:animEffect transition="in" filter="checkerboard(across)">
                                      <p:cBhvr>
                                        <p:cTn id="71" dur="500"/>
                                        <p:tgtEl>
                                          <p:spTgt spid="506911"/>
                                        </p:tgtEl>
                                      </p:cBhvr>
                                    </p:animEffect>
                                  </p:childTnLst>
                                </p:cTn>
                              </p:par>
                              <p:par>
                                <p:cTn id="72" presetID="5" presetClass="entr" presetSubtype="10" fill="hold" nodeType="withEffect">
                                  <p:stCondLst>
                                    <p:cond delay="0"/>
                                  </p:stCondLst>
                                  <p:childTnLst>
                                    <p:set>
                                      <p:cBhvr>
                                        <p:cTn id="73" dur="1" fill="hold">
                                          <p:stCondLst>
                                            <p:cond delay="0"/>
                                          </p:stCondLst>
                                        </p:cTn>
                                        <p:tgtEl>
                                          <p:spTgt spid="506901"/>
                                        </p:tgtEl>
                                        <p:attrNameLst>
                                          <p:attrName>style.visibility</p:attrName>
                                        </p:attrNameLst>
                                      </p:cBhvr>
                                      <p:to>
                                        <p:strVal val="visible"/>
                                      </p:to>
                                    </p:set>
                                    <p:animEffect transition="in" filter="checkerboard(across)">
                                      <p:cBhvr>
                                        <p:cTn id="74" dur="500"/>
                                        <p:tgtEl>
                                          <p:spTgt spid="506901"/>
                                        </p:tgtEl>
                                      </p:cBhvr>
                                    </p:animEffect>
                                  </p:childTnLst>
                                </p:cTn>
                              </p:par>
                              <p:par>
                                <p:cTn id="75" presetID="5" presetClass="entr" presetSubtype="10" fill="hold" grpId="0" nodeType="withEffect">
                                  <p:stCondLst>
                                    <p:cond delay="0"/>
                                  </p:stCondLst>
                                  <p:childTnLst>
                                    <p:set>
                                      <p:cBhvr>
                                        <p:cTn id="76" dur="1" fill="hold">
                                          <p:stCondLst>
                                            <p:cond delay="0"/>
                                          </p:stCondLst>
                                        </p:cTn>
                                        <p:tgtEl>
                                          <p:spTgt spid="506912"/>
                                        </p:tgtEl>
                                        <p:attrNameLst>
                                          <p:attrName>style.visibility</p:attrName>
                                        </p:attrNameLst>
                                      </p:cBhvr>
                                      <p:to>
                                        <p:strVal val="visible"/>
                                      </p:to>
                                    </p:set>
                                    <p:animEffect transition="in" filter="checkerboard(across)">
                                      <p:cBhvr>
                                        <p:cTn id="77" dur="500"/>
                                        <p:tgtEl>
                                          <p:spTgt spid="5069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84" grpId="0"/>
      <p:bldP spid="506887" grpId="0"/>
      <p:bldP spid="506888" grpId="0" animBg="1"/>
      <p:bldP spid="506889" grpId="0"/>
      <p:bldP spid="506902" grpId="0"/>
      <p:bldP spid="506903" grpId="0" animBg="1"/>
      <p:bldP spid="506904" grpId="0" animBg="1"/>
      <p:bldP spid="506905" grpId="0" animBg="1"/>
      <p:bldP spid="506906" grpId="0"/>
      <p:bldP spid="506908" grpId="0"/>
      <p:bldP spid="506909" grpId="0" animBg="1"/>
      <p:bldP spid="506911" grpId="0" animBg="1"/>
      <p:bldP spid="50691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normAutofit/>
          </a:bodyPr>
          <a:lstStyle/>
          <a:p>
            <a:r>
              <a:rPr lang="en-US" sz="3600" b="1" dirty="0">
                <a:solidFill>
                  <a:srgbClr val="008000"/>
                </a:solidFill>
              </a:rPr>
              <a:t>MÁY LÀM LẠNH</a:t>
            </a:r>
          </a:p>
        </p:txBody>
      </p:sp>
      <p:sp>
        <p:nvSpPr>
          <p:cNvPr id="3" name="Content Placeholder 2"/>
          <p:cNvSpPr>
            <a:spLocks noGrp="1"/>
          </p:cNvSpPr>
          <p:nvPr>
            <p:ph idx="1"/>
          </p:nvPr>
        </p:nvSpPr>
        <p:spPr>
          <a:xfrm>
            <a:off x="457200" y="914400"/>
            <a:ext cx="8229600" cy="5638800"/>
          </a:xfrm>
        </p:spPr>
        <p:txBody>
          <a:bodyPr/>
          <a:lstStyle/>
          <a:p>
            <a:pPr>
              <a:buNone/>
            </a:pPr>
            <a:r>
              <a:rPr lang="en-US" dirty="0" err="1">
                <a:solidFill>
                  <a:srgbClr val="FF0000"/>
                </a:solidFill>
              </a:rPr>
              <a:t>Nguyên</a:t>
            </a:r>
            <a:r>
              <a:rPr lang="en-US" dirty="0">
                <a:solidFill>
                  <a:srgbClr val="FF0000"/>
                </a:solidFill>
              </a:rPr>
              <a:t> </a:t>
            </a:r>
            <a:r>
              <a:rPr lang="en-US" dirty="0" err="1">
                <a:solidFill>
                  <a:srgbClr val="FF0000"/>
                </a:solidFill>
              </a:rPr>
              <a:t>tắc</a:t>
            </a:r>
            <a:r>
              <a:rPr lang="en-US" dirty="0"/>
              <a:t>: </a:t>
            </a:r>
            <a:r>
              <a:rPr lang="en-US" dirty="0" err="1"/>
              <a:t>biến</a:t>
            </a:r>
            <a:r>
              <a:rPr lang="en-US" dirty="0"/>
              <a:t> </a:t>
            </a:r>
            <a:r>
              <a:rPr lang="en-US" dirty="0" err="1"/>
              <a:t>công</a:t>
            </a:r>
            <a:r>
              <a:rPr lang="en-US" dirty="0"/>
              <a:t> </a:t>
            </a:r>
            <a:r>
              <a:rPr lang="en-US" dirty="0" err="1"/>
              <a:t>thành</a:t>
            </a:r>
            <a:r>
              <a:rPr lang="en-US" dirty="0"/>
              <a:t> </a:t>
            </a:r>
            <a:r>
              <a:rPr lang="en-US" dirty="0" err="1"/>
              <a:t>nhiệt</a:t>
            </a:r>
            <a:r>
              <a:rPr lang="en-US" dirty="0"/>
              <a:t>. </a:t>
            </a:r>
          </a:p>
          <a:p>
            <a:pPr>
              <a:buNone/>
            </a:pPr>
            <a:endParaRPr lang="en-US" dirty="0"/>
          </a:p>
          <a:p>
            <a:pPr>
              <a:buNone/>
            </a:pPr>
            <a:r>
              <a:rPr lang="en-US" dirty="0" err="1"/>
              <a:t>Tác</a:t>
            </a:r>
            <a:r>
              <a:rPr lang="en-US" dirty="0"/>
              <a:t> </a:t>
            </a:r>
            <a:r>
              <a:rPr lang="en-US" dirty="0" err="1"/>
              <a:t>nhân</a:t>
            </a:r>
            <a:r>
              <a:rPr lang="en-US" dirty="0"/>
              <a:t> </a:t>
            </a:r>
            <a:r>
              <a:rPr lang="en-US" dirty="0" err="1"/>
              <a:t>trong</a:t>
            </a:r>
            <a:r>
              <a:rPr lang="en-US" dirty="0"/>
              <a:t> </a:t>
            </a:r>
            <a:r>
              <a:rPr lang="en-US" dirty="0" err="1"/>
              <a:t>máy</a:t>
            </a:r>
            <a:r>
              <a:rPr lang="en-US" dirty="0"/>
              <a:t> </a:t>
            </a:r>
            <a:r>
              <a:rPr lang="en-US" dirty="0" err="1"/>
              <a:t>làm</a:t>
            </a:r>
            <a:r>
              <a:rPr lang="en-US" dirty="0"/>
              <a:t> </a:t>
            </a:r>
            <a:r>
              <a:rPr lang="en-US" dirty="0" err="1"/>
              <a:t>lạnh</a:t>
            </a:r>
            <a:r>
              <a:rPr lang="en-US" dirty="0"/>
              <a:t> </a:t>
            </a:r>
            <a:r>
              <a:rPr lang="en-US" dirty="0" err="1"/>
              <a:t>biến</a:t>
            </a:r>
            <a:r>
              <a:rPr lang="en-US" dirty="0"/>
              <a:t> </a:t>
            </a:r>
            <a:r>
              <a:rPr lang="en-US" dirty="0" err="1"/>
              <a:t>đổi</a:t>
            </a:r>
            <a:r>
              <a:rPr lang="en-US" dirty="0"/>
              <a:t> </a:t>
            </a:r>
            <a:r>
              <a:rPr lang="en-US" dirty="0" err="1"/>
              <a:t>theo</a:t>
            </a:r>
            <a:r>
              <a:rPr lang="en-US" dirty="0"/>
              <a:t> </a:t>
            </a:r>
            <a:r>
              <a:rPr lang="en-US" dirty="0" err="1"/>
              <a:t>quá</a:t>
            </a:r>
            <a:r>
              <a:rPr lang="en-US" dirty="0"/>
              <a:t> </a:t>
            </a:r>
            <a:r>
              <a:rPr lang="en-US" dirty="0" err="1"/>
              <a:t>trình</a:t>
            </a:r>
            <a:r>
              <a:rPr lang="en-US" dirty="0"/>
              <a:t> </a:t>
            </a:r>
            <a:r>
              <a:rPr lang="en-US" dirty="0" err="1"/>
              <a:t>ngược</a:t>
            </a:r>
            <a:r>
              <a:rPr lang="en-US" dirty="0"/>
              <a:t> </a:t>
            </a:r>
            <a:r>
              <a:rPr lang="en-US" dirty="0" err="1"/>
              <a:t>với</a:t>
            </a:r>
            <a:r>
              <a:rPr lang="en-US" dirty="0"/>
              <a:t> </a:t>
            </a:r>
            <a:r>
              <a:rPr lang="en-US" dirty="0" err="1"/>
              <a:t>động</a:t>
            </a:r>
            <a:r>
              <a:rPr lang="en-US" dirty="0"/>
              <a:t> </a:t>
            </a:r>
            <a:r>
              <a:rPr lang="en-US" dirty="0" err="1"/>
              <a:t>cơ</a:t>
            </a:r>
            <a:r>
              <a:rPr lang="en-US" dirty="0"/>
              <a:t> </a:t>
            </a:r>
            <a:r>
              <a:rPr lang="en-US" dirty="0" err="1"/>
              <a:t>nhiệt</a:t>
            </a:r>
            <a:r>
              <a:rPr lang="en-US" dirty="0"/>
              <a:t>. </a:t>
            </a:r>
            <a:r>
              <a:rPr lang="en-US" dirty="0" err="1"/>
              <a:t>Tác</a:t>
            </a:r>
            <a:r>
              <a:rPr lang="en-US" dirty="0"/>
              <a:t> </a:t>
            </a:r>
            <a:r>
              <a:rPr lang="en-US" dirty="0" err="1"/>
              <a:t>nhân</a:t>
            </a:r>
            <a:r>
              <a:rPr lang="en-US" dirty="0"/>
              <a:t> </a:t>
            </a:r>
            <a:r>
              <a:rPr lang="en-US" dirty="0" err="1"/>
              <a:t>nhận</a:t>
            </a:r>
            <a:r>
              <a:rPr lang="en-US" dirty="0"/>
              <a:t> </a:t>
            </a:r>
            <a:r>
              <a:rPr lang="en-US" dirty="0" err="1"/>
              <a:t>công</a:t>
            </a:r>
            <a:r>
              <a:rPr lang="en-US" dirty="0"/>
              <a:t> A </a:t>
            </a:r>
            <a:r>
              <a:rPr lang="en-US" dirty="0" err="1"/>
              <a:t>từ</a:t>
            </a:r>
            <a:r>
              <a:rPr lang="en-US" dirty="0"/>
              <a:t> </a:t>
            </a:r>
            <a:r>
              <a:rPr lang="en-US" dirty="0" err="1"/>
              <a:t>ngoại</a:t>
            </a:r>
            <a:r>
              <a:rPr lang="en-US" dirty="0"/>
              <a:t> </a:t>
            </a:r>
            <a:r>
              <a:rPr lang="en-US" dirty="0" err="1"/>
              <a:t>vật</a:t>
            </a:r>
            <a:r>
              <a:rPr lang="en-US" dirty="0"/>
              <a:t> </a:t>
            </a:r>
            <a:r>
              <a:rPr lang="en-US" dirty="0">
                <a:sym typeface="Wingdings" pitchFamily="2" charset="2"/>
              </a:rPr>
              <a:t>, </a:t>
            </a:r>
            <a:r>
              <a:rPr lang="en-US" dirty="0" err="1">
                <a:sym typeface="Wingdings" pitchFamily="2" charset="2"/>
              </a:rPr>
              <a:t>lấy</a:t>
            </a:r>
            <a:r>
              <a:rPr lang="en-US" dirty="0">
                <a:sym typeface="Wingdings" pitchFamily="2" charset="2"/>
              </a:rPr>
              <a:t> </a:t>
            </a:r>
            <a:r>
              <a:rPr lang="en-US" dirty="0" err="1">
                <a:sym typeface="Wingdings" pitchFamily="2" charset="2"/>
              </a:rPr>
              <a:t>nhiệt</a:t>
            </a:r>
            <a:r>
              <a:rPr lang="en-US" dirty="0">
                <a:sym typeface="Wingdings" pitchFamily="2" charset="2"/>
              </a:rPr>
              <a:t> </a:t>
            </a:r>
            <a:r>
              <a:rPr lang="en-US" dirty="0" err="1">
                <a:sym typeface="Wingdings" pitchFamily="2" charset="2"/>
              </a:rPr>
              <a:t>lượng</a:t>
            </a:r>
            <a:r>
              <a:rPr lang="en-US" dirty="0">
                <a:sym typeface="Wingdings" pitchFamily="2" charset="2"/>
              </a:rPr>
              <a:t> Q</a:t>
            </a:r>
            <a:r>
              <a:rPr lang="en-US" baseline="-25000" dirty="0">
                <a:sym typeface="Wingdings" pitchFamily="2" charset="2"/>
              </a:rPr>
              <a:t>2 </a:t>
            </a:r>
            <a:r>
              <a:rPr lang="en-US" dirty="0" err="1">
                <a:sym typeface="Wingdings" pitchFamily="2" charset="2"/>
              </a:rPr>
              <a:t>của</a:t>
            </a:r>
            <a:r>
              <a:rPr lang="en-US" dirty="0">
                <a:sym typeface="Wingdings" pitchFamily="2" charset="2"/>
              </a:rPr>
              <a:t> </a:t>
            </a:r>
            <a:r>
              <a:rPr lang="en-US" dirty="0" err="1">
                <a:sym typeface="Wingdings" pitchFamily="2" charset="2"/>
              </a:rPr>
              <a:t>nguồn</a:t>
            </a:r>
            <a:r>
              <a:rPr lang="en-US" dirty="0">
                <a:sym typeface="Wingdings" pitchFamily="2" charset="2"/>
              </a:rPr>
              <a:t> </a:t>
            </a:r>
            <a:r>
              <a:rPr lang="en-US" dirty="0" err="1">
                <a:sym typeface="Wingdings" pitchFamily="2" charset="2"/>
              </a:rPr>
              <a:t>lạnh</a:t>
            </a:r>
            <a:r>
              <a:rPr lang="en-US" dirty="0">
                <a:sym typeface="Wingdings" pitchFamily="2" charset="2"/>
              </a:rPr>
              <a:t>, </a:t>
            </a:r>
            <a:r>
              <a:rPr lang="en-US" dirty="0" err="1">
                <a:sym typeface="Wingdings" pitchFamily="2" charset="2"/>
              </a:rPr>
              <a:t>nhả</a:t>
            </a:r>
            <a:r>
              <a:rPr lang="en-US" dirty="0">
                <a:sym typeface="Wingdings" pitchFamily="2" charset="2"/>
              </a:rPr>
              <a:t> Q</a:t>
            </a:r>
            <a:r>
              <a:rPr lang="en-US" baseline="-25000" dirty="0">
                <a:sym typeface="Wingdings" pitchFamily="2" charset="2"/>
              </a:rPr>
              <a:t>1</a:t>
            </a:r>
            <a:r>
              <a:rPr lang="en-US" baseline="30000" dirty="0">
                <a:sym typeface="Wingdings" pitchFamily="2" charset="2"/>
              </a:rPr>
              <a:t>’  </a:t>
            </a:r>
            <a:r>
              <a:rPr lang="en-US" dirty="0">
                <a:sym typeface="Wingdings" pitchFamily="2" charset="2"/>
              </a:rPr>
              <a:t> </a:t>
            </a:r>
            <a:r>
              <a:rPr lang="en-US" dirty="0" err="1">
                <a:sym typeface="Wingdings" pitchFamily="2" charset="2"/>
              </a:rPr>
              <a:t>cho</a:t>
            </a:r>
            <a:r>
              <a:rPr lang="en-US" dirty="0">
                <a:sym typeface="Wingdings" pitchFamily="2" charset="2"/>
              </a:rPr>
              <a:t> </a:t>
            </a:r>
            <a:r>
              <a:rPr lang="en-US" dirty="0" err="1">
                <a:sym typeface="Wingdings" pitchFamily="2" charset="2"/>
              </a:rPr>
              <a:t>nguồn</a:t>
            </a:r>
            <a:r>
              <a:rPr lang="en-US" dirty="0">
                <a:sym typeface="Wingdings" pitchFamily="2" charset="2"/>
              </a:rPr>
              <a:t> </a:t>
            </a:r>
            <a:r>
              <a:rPr lang="en-US" dirty="0" err="1">
                <a:sym typeface="Wingdings" pitchFamily="2" charset="2"/>
              </a:rPr>
              <a:t>nóng</a:t>
            </a:r>
            <a:endParaRPr lang="en-US" dirty="0">
              <a:sym typeface="Wingdings" pitchFamily="2" charset="2"/>
            </a:endParaRPr>
          </a:p>
          <a:p>
            <a:pPr>
              <a:buNone/>
            </a:pPr>
            <a:endParaRPr lang="en-US" dirty="0">
              <a:solidFill>
                <a:srgbClr val="FF0000"/>
              </a:solidFill>
              <a:sym typeface="Wingdings" pitchFamily="2" charset="2"/>
            </a:endParaRPr>
          </a:p>
          <a:p>
            <a:pPr>
              <a:buNone/>
            </a:pPr>
            <a:r>
              <a:rPr lang="en-US" dirty="0" err="1">
                <a:solidFill>
                  <a:srgbClr val="FF0000"/>
                </a:solidFill>
                <a:sym typeface="Wingdings" pitchFamily="2" charset="2"/>
              </a:rPr>
              <a:t>Hệ</a:t>
            </a:r>
            <a:r>
              <a:rPr lang="en-US" dirty="0">
                <a:solidFill>
                  <a:srgbClr val="FF0000"/>
                </a:solidFill>
                <a:sym typeface="Wingdings" pitchFamily="2" charset="2"/>
              </a:rPr>
              <a:t> </a:t>
            </a:r>
            <a:r>
              <a:rPr lang="en-US" dirty="0" err="1">
                <a:solidFill>
                  <a:srgbClr val="FF0000"/>
                </a:solidFill>
                <a:sym typeface="Wingdings" pitchFamily="2" charset="2"/>
              </a:rPr>
              <a:t>số</a:t>
            </a:r>
            <a:r>
              <a:rPr lang="en-US" dirty="0">
                <a:solidFill>
                  <a:srgbClr val="FF0000"/>
                </a:solidFill>
                <a:sym typeface="Wingdings" pitchFamily="2" charset="2"/>
              </a:rPr>
              <a:t> </a:t>
            </a:r>
            <a:r>
              <a:rPr lang="en-US" dirty="0" err="1">
                <a:solidFill>
                  <a:srgbClr val="FF0000"/>
                </a:solidFill>
                <a:sym typeface="Wingdings" pitchFamily="2" charset="2"/>
              </a:rPr>
              <a:t>làm</a:t>
            </a:r>
            <a:r>
              <a:rPr lang="en-US" dirty="0">
                <a:solidFill>
                  <a:srgbClr val="FF0000"/>
                </a:solidFill>
                <a:sym typeface="Wingdings" pitchFamily="2" charset="2"/>
              </a:rPr>
              <a:t> </a:t>
            </a:r>
            <a:r>
              <a:rPr lang="en-US" dirty="0" err="1">
                <a:solidFill>
                  <a:srgbClr val="FF0000"/>
                </a:solidFill>
                <a:sym typeface="Wingdings" pitchFamily="2" charset="2"/>
              </a:rPr>
              <a:t>lạnh</a:t>
            </a:r>
            <a:r>
              <a:rPr lang="en-US" dirty="0">
                <a:solidFill>
                  <a:srgbClr val="FF0000"/>
                </a:solidFill>
                <a:sym typeface="Wingdings" pitchFamily="2" charset="2"/>
              </a:rPr>
              <a:t> </a:t>
            </a:r>
          </a:p>
          <a:p>
            <a:pPr>
              <a:buNone/>
            </a:pPr>
            <a:endParaRPr lang="en-US" dirty="0"/>
          </a:p>
          <a:p>
            <a:pPr>
              <a:buNone/>
            </a:pPr>
            <a:endParaRPr lang="en-US" dirty="0"/>
          </a:p>
        </p:txBody>
      </p:sp>
      <p:pic>
        <p:nvPicPr>
          <p:cNvPr id="171011" name="Picture 3"/>
          <p:cNvPicPr>
            <a:picLocks noChangeAspect="1" noChangeArrowheads="1"/>
          </p:cNvPicPr>
          <p:nvPr/>
        </p:nvPicPr>
        <p:blipFill>
          <a:blip r:embed="rId2">
            <a:lum contrast="20000"/>
          </a:blip>
          <a:srcRect/>
          <a:stretch>
            <a:fillRect/>
          </a:stretch>
        </p:blipFill>
        <p:spPr bwMode="auto">
          <a:xfrm>
            <a:off x="3428999" y="4495800"/>
            <a:ext cx="3742267" cy="1676400"/>
          </a:xfrm>
          <a:prstGeom prst="rect">
            <a:avLst/>
          </a:prstGeom>
          <a:noFill/>
          <a:ln w="9525">
            <a:solidFill>
              <a:srgbClr val="FF0000"/>
            </a:solid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04" name="Picture 4"/>
          <p:cNvPicPr>
            <a:picLocks noGrp="1" noChangeAspect="1" noChangeArrowheads="1"/>
          </p:cNvPicPr>
          <p:nvPr>
            <p:ph sz="quarter" idx="1"/>
          </p:nvPr>
        </p:nvPicPr>
        <p:blipFill>
          <a:blip r:embed="rId2"/>
          <a:srcRect/>
          <a:stretch>
            <a:fillRect/>
          </a:stretch>
        </p:blipFill>
        <p:spPr>
          <a:xfrm>
            <a:off x="457200" y="1524000"/>
            <a:ext cx="2514600" cy="3200400"/>
          </a:xfrm>
          <a:noFill/>
        </p:spPr>
      </p:pic>
      <p:pic>
        <p:nvPicPr>
          <p:cNvPr id="512008" name="Picture 8"/>
          <p:cNvPicPr>
            <a:picLocks noGrp="1" noChangeAspect="1" noChangeArrowheads="1"/>
          </p:cNvPicPr>
          <p:nvPr>
            <p:ph sz="quarter" idx="2"/>
          </p:nvPr>
        </p:nvPicPr>
        <p:blipFill>
          <a:blip r:embed="rId3"/>
          <a:srcRect/>
          <a:stretch>
            <a:fillRect/>
          </a:stretch>
        </p:blipFill>
        <p:spPr>
          <a:xfrm>
            <a:off x="4724400" y="381000"/>
            <a:ext cx="3886200" cy="3649663"/>
          </a:xfrm>
          <a:noFill/>
        </p:spPr>
      </p:pic>
      <p:graphicFrame>
        <p:nvGraphicFramePr>
          <p:cNvPr id="512012" name="Object 12"/>
          <p:cNvGraphicFramePr>
            <a:graphicFrameLocks noGrp="1" noChangeAspect="1"/>
          </p:cNvGraphicFramePr>
          <p:nvPr>
            <p:ph sz="quarter" idx="3"/>
          </p:nvPr>
        </p:nvGraphicFramePr>
        <p:xfrm>
          <a:off x="4267200" y="4191000"/>
          <a:ext cx="609600" cy="560388"/>
        </p:xfrm>
        <a:graphic>
          <a:graphicData uri="http://schemas.openxmlformats.org/presentationml/2006/ole">
            <mc:AlternateContent xmlns:mc="http://schemas.openxmlformats.org/markup-compatibility/2006">
              <mc:Choice xmlns:v="urn:schemas-microsoft-com:vml" Requires="v">
                <p:oleObj name="Equation" r:id="rId4" imgW="177480" imgH="228600" progId="Equation.DSMT4">
                  <p:embed/>
                </p:oleObj>
              </mc:Choice>
              <mc:Fallback>
                <p:oleObj name="Equation" r:id="rId4" imgW="177480" imgH="228600" progId="Equation.DSMT4">
                  <p:embed/>
                  <p:pic>
                    <p:nvPicPr>
                      <p:cNvPr id="512012"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4191000"/>
                        <a:ext cx="609600" cy="560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006" name="Text Box 6"/>
          <p:cNvSpPr txBox="1">
            <a:spLocks noChangeArrowheads="1"/>
          </p:cNvSpPr>
          <p:nvPr/>
        </p:nvSpPr>
        <p:spPr bwMode="auto">
          <a:xfrm>
            <a:off x="609600" y="609600"/>
            <a:ext cx="4267200" cy="457200"/>
          </a:xfrm>
          <a:prstGeom prst="rect">
            <a:avLst/>
          </a:prstGeom>
          <a:noFill/>
          <a:ln w="9525">
            <a:noFill/>
            <a:miter lim="800000"/>
            <a:headEnd/>
            <a:tailEnd/>
          </a:ln>
        </p:spPr>
        <p:txBody>
          <a:bodyPr>
            <a:spAutoFit/>
          </a:bodyPr>
          <a:lstStyle/>
          <a:p>
            <a:pPr algn="l">
              <a:spcBef>
                <a:spcPct val="50000"/>
              </a:spcBef>
            </a:pPr>
            <a:r>
              <a:rPr lang="en-US" sz="2400" b="1">
                <a:latin typeface="VNI-Times" pitchFamily="2" charset="0"/>
              </a:rPr>
              <a:t>4.9. * </a:t>
            </a:r>
            <a:r>
              <a:rPr lang="en-US" sz="2400" b="1" u="sng">
                <a:latin typeface="VNI-Times" pitchFamily="2" charset="0"/>
              </a:rPr>
              <a:t>Chu trình Carnot (1824)</a:t>
            </a:r>
          </a:p>
        </p:txBody>
      </p:sp>
      <p:sp>
        <p:nvSpPr>
          <p:cNvPr id="512007" name="Text Box 7"/>
          <p:cNvSpPr txBox="1">
            <a:spLocks noChangeArrowheads="1"/>
          </p:cNvSpPr>
          <p:nvPr/>
        </p:nvSpPr>
        <p:spPr bwMode="auto">
          <a:xfrm>
            <a:off x="0" y="4876800"/>
            <a:ext cx="3581400" cy="7016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SADI CARNOT(1796 – 1832) ,    Nhaø vaät  lyù ngöôøi Phaùp</a:t>
            </a:r>
          </a:p>
        </p:txBody>
      </p:sp>
      <p:graphicFrame>
        <p:nvGraphicFramePr>
          <p:cNvPr id="512015" name="Object 15"/>
          <p:cNvGraphicFramePr>
            <a:graphicFrameLocks noGrp="1" noChangeAspect="1"/>
          </p:cNvGraphicFramePr>
          <p:nvPr>
            <p:ph sz="quarter" idx="4"/>
          </p:nvPr>
        </p:nvGraphicFramePr>
        <p:xfrm>
          <a:off x="4267200" y="5334000"/>
          <a:ext cx="479425" cy="609600"/>
        </p:xfrm>
        <a:graphic>
          <a:graphicData uri="http://schemas.openxmlformats.org/presentationml/2006/ole">
            <mc:AlternateContent xmlns:mc="http://schemas.openxmlformats.org/markup-compatibility/2006">
              <mc:Choice xmlns:v="urn:schemas-microsoft-com:vml" Requires="v">
                <p:oleObj name="Equation" r:id="rId6" imgW="190440" imgH="241200" progId="Equation.DSMT4">
                  <p:embed/>
                </p:oleObj>
              </mc:Choice>
              <mc:Fallback>
                <p:oleObj name="Equation" r:id="rId6" imgW="190440" imgH="241200" progId="Equation.DSMT4">
                  <p:embed/>
                  <p:pic>
                    <p:nvPicPr>
                      <p:cNvPr id="512015"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67200" y="5334000"/>
                        <a:ext cx="47942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018" name="Object 18"/>
          <p:cNvGraphicFramePr>
            <a:graphicFrameLocks noChangeAspect="1"/>
          </p:cNvGraphicFramePr>
          <p:nvPr/>
        </p:nvGraphicFramePr>
        <p:xfrm>
          <a:off x="6172200" y="1295400"/>
          <a:ext cx="414338" cy="533400"/>
        </p:xfrm>
        <a:graphic>
          <a:graphicData uri="http://schemas.openxmlformats.org/presentationml/2006/ole">
            <mc:AlternateContent xmlns:mc="http://schemas.openxmlformats.org/markup-compatibility/2006">
              <mc:Choice xmlns:v="urn:schemas-microsoft-com:vml" Requires="v">
                <p:oleObj name="Equation" r:id="rId8" imgW="177480" imgH="228600" progId="Equation.DSMT4">
                  <p:embed/>
                </p:oleObj>
              </mc:Choice>
              <mc:Fallback>
                <p:oleObj name="Equation" r:id="rId8" imgW="177480" imgH="228600" progId="Equation.DSMT4">
                  <p:embed/>
                  <p:pic>
                    <p:nvPicPr>
                      <p:cNvPr id="512018" name="Object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72200" y="1295400"/>
                        <a:ext cx="414338"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019" name="Object 19"/>
          <p:cNvGraphicFramePr>
            <a:graphicFrameLocks noChangeAspect="1"/>
          </p:cNvGraphicFramePr>
          <p:nvPr/>
        </p:nvGraphicFramePr>
        <p:xfrm>
          <a:off x="5486400" y="3124200"/>
          <a:ext cx="523875" cy="582613"/>
        </p:xfrm>
        <a:graphic>
          <a:graphicData uri="http://schemas.openxmlformats.org/presentationml/2006/ole">
            <mc:AlternateContent xmlns:mc="http://schemas.openxmlformats.org/markup-compatibility/2006">
              <mc:Choice xmlns:v="urn:schemas-microsoft-com:vml" Requires="v">
                <p:oleObj name="Equation" r:id="rId10" imgW="190440" imgH="241200" progId="Equation.DSMT4">
                  <p:embed/>
                </p:oleObj>
              </mc:Choice>
              <mc:Fallback>
                <p:oleObj name="Equation" r:id="rId10" imgW="190440" imgH="241200" progId="Equation.DSMT4">
                  <p:embed/>
                  <p:pic>
                    <p:nvPicPr>
                      <p:cNvPr id="512019" name="Object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86400" y="3124200"/>
                        <a:ext cx="523875" cy="582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020" name="Text Box 20"/>
          <p:cNvSpPr txBox="1">
            <a:spLocks noChangeArrowheads="1"/>
          </p:cNvSpPr>
          <p:nvPr/>
        </p:nvSpPr>
        <p:spPr bwMode="auto">
          <a:xfrm>
            <a:off x="5029200" y="3886200"/>
            <a:ext cx="3657600" cy="118745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Nhieät löôïng cung caáp cho heä trong quaù trình daõn ñaúng nhieät.</a:t>
            </a:r>
          </a:p>
        </p:txBody>
      </p:sp>
      <p:sp>
        <p:nvSpPr>
          <p:cNvPr id="512021" name="Text Box 21"/>
          <p:cNvSpPr txBox="1">
            <a:spLocks noChangeArrowheads="1"/>
          </p:cNvSpPr>
          <p:nvPr/>
        </p:nvSpPr>
        <p:spPr bwMode="auto">
          <a:xfrm>
            <a:off x="5029200" y="5029200"/>
            <a:ext cx="4114800" cy="118745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Nhieät löôïng maø heä toûa ra trong quaù trình neùn ñaúng nhieät.</a:t>
            </a:r>
          </a:p>
        </p:txBody>
      </p:sp>
      <p:sp>
        <p:nvSpPr>
          <p:cNvPr id="512022" name="Line 22"/>
          <p:cNvSpPr>
            <a:spLocks noChangeShapeType="1"/>
          </p:cNvSpPr>
          <p:nvPr/>
        </p:nvSpPr>
        <p:spPr bwMode="auto">
          <a:xfrm>
            <a:off x="4953000" y="4114800"/>
            <a:ext cx="0" cy="762000"/>
          </a:xfrm>
          <a:prstGeom prst="line">
            <a:avLst/>
          </a:prstGeom>
          <a:noFill/>
          <a:ln w="9525">
            <a:solidFill>
              <a:schemeClr val="tx1"/>
            </a:solidFill>
            <a:round/>
            <a:headEnd/>
            <a:tailEnd/>
          </a:ln>
        </p:spPr>
        <p:txBody>
          <a:bodyPr/>
          <a:lstStyle/>
          <a:p>
            <a:endParaRPr lang="en-US"/>
          </a:p>
        </p:txBody>
      </p:sp>
      <p:sp>
        <p:nvSpPr>
          <p:cNvPr id="512023" name="Line 23"/>
          <p:cNvSpPr>
            <a:spLocks noChangeShapeType="1"/>
          </p:cNvSpPr>
          <p:nvPr/>
        </p:nvSpPr>
        <p:spPr bwMode="auto">
          <a:xfrm>
            <a:off x="4876800" y="5257800"/>
            <a:ext cx="0" cy="762000"/>
          </a:xfrm>
          <a:prstGeom prst="line">
            <a:avLst/>
          </a:prstGeom>
          <a:noFill/>
          <a:ln w="9525">
            <a:solidFill>
              <a:schemeClr val="tx1"/>
            </a:solidFill>
            <a:round/>
            <a:headEnd/>
            <a:tailEnd/>
          </a:ln>
        </p:spPr>
        <p:txBody>
          <a:bodyPr/>
          <a:lstStyle/>
          <a:p>
            <a:endParaRPr lang="en-US"/>
          </a:p>
        </p:txBody>
      </p:sp>
      <p:graphicFrame>
        <p:nvGraphicFramePr>
          <p:cNvPr id="512024" name="Object 24"/>
          <p:cNvGraphicFramePr>
            <a:graphicFrameLocks noChangeAspect="1"/>
          </p:cNvGraphicFramePr>
          <p:nvPr/>
        </p:nvGraphicFramePr>
        <p:xfrm>
          <a:off x="8229600" y="2209800"/>
          <a:ext cx="279400" cy="457200"/>
        </p:xfrm>
        <a:graphic>
          <a:graphicData uri="http://schemas.openxmlformats.org/presentationml/2006/ole">
            <mc:AlternateContent xmlns:mc="http://schemas.openxmlformats.org/markup-compatibility/2006">
              <mc:Choice xmlns:v="urn:schemas-microsoft-com:vml" Requires="v">
                <p:oleObj name="Equation" r:id="rId11" imgW="139680" imgH="228600" progId="Equation.DSMT4">
                  <p:embed/>
                </p:oleObj>
              </mc:Choice>
              <mc:Fallback>
                <p:oleObj name="Equation" r:id="rId11" imgW="139680" imgH="228600" progId="Equation.DSMT4">
                  <p:embed/>
                  <p:pic>
                    <p:nvPicPr>
                      <p:cNvPr id="512024"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29600" y="2209800"/>
                        <a:ext cx="279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025" name="Object 25"/>
          <p:cNvGraphicFramePr>
            <a:graphicFrameLocks noChangeAspect="1"/>
          </p:cNvGraphicFramePr>
          <p:nvPr/>
        </p:nvGraphicFramePr>
        <p:xfrm>
          <a:off x="8229600" y="3200400"/>
          <a:ext cx="357188" cy="495300"/>
        </p:xfrm>
        <a:graphic>
          <a:graphicData uri="http://schemas.openxmlformats.org/presentationml/2006/ole">
            <mc:AlternateContent xmlns:mc="http://schemas.openxmlformats.org/markup-compatibility/2006">
              <mc:Choice xmlns:v="urn:schemas-microsoft-com:vml" Requires="v">
                <p:oleObj name="Equation" r:id="rId13" imgW="164880" imgH="228600" progId="Equation.DSMT4">
                  <p:embed/>
                </p:oleObj>
              </mc:Choice>
              <mc:Fallback>
                <p:oleObj name="Equation" r:id="rId13" imgW="164880" imgH="228600" progId="Equation.DSMT4">
                  <p:embed/>
                  <p:pic>
                    <p:nvPicPr>
                      <p:cNvPr id="512025" name="Object 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229600" y="3200400"/>
                        <a:ext cx="357188"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004"/>
                                        </p:tgtEl>
                                        <p:attrNameLst>
                                          <p:attrName>style.visibility</p:attrName>
                                        </p:attrNameLst>
                                      </p:cBhvr>
                                      <p:to>
                                        <p:strVal val="visible"/>
                                      </p:to>
                                    </p:set>
                                    <p:animEffect transition="in" filter="blinds(horizontal)">
                                      <p:cBhvr>
                                        <p:cTn id="7" dur="500"/>
                                        <p:tgtEl>
                                          <p:spTgt spid="51200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12007"/>
                                        </p:tgtEl>
                                        <p:attrNameLst>
                                          <p:attrName>style.visibility</p:attrName>
                                        </p:attrNameLst>
                                      </p:cBhvr>
                                      <p:to>
                                        <p:strVal val="visible"/>
                                      </p:to>
                                    </p:set>
                                    <p:animEffect transition="in" filter="blinds(horizontal)">
                                      <p:cBhvr>
                                        <p:cTn id="10" dur="500"/>
                                        <p:tgtEl>
                                          <p:spTgt spid="51200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12006"/>
                                        </p:tgtEl>
                                        <p:attrNameLst>
                                          <p:attrName>style.visibility</p:attrName>
                                        </p:attrNameLst>
                                      </p:cBhvr>
                                      <p:to>
                                        <p:strVal val="visible"/>
                                      </p:to>
                                    </p:set>
                                    <p:animEffect transition="in" filter="blinds(horizontal)">
                                      <p:cBhvr>
                                        <p:cTn id="15" dur="500"/>
                                        <p:tgtEl>
                                          <p:spTgt spid="51200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12008"/>
                                        </p:tgtEl>
                                        <p:attrNameLst>
                                          <p:attrName>style.visibility</p:attrName>
                                        </p:attrNameLst>
                                      </p:cBhvr>
                                      <p:to>
                                        <p:strVal val="visible"/>
                                      </p:to>
                                    </p:set>
                                    <p:animEffect transition="in" filter="blinds(horizontal)">
                                      <p:cBhvr>
                                        <p:cTn id="20" dur="500"/>
                                        <p:tgtEl>
                                          <p:spTgt spid="512008"/>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512018"/>
                                        </p:tgtEl>
                                        <p:attrNameLst>
                                          <p:attrName>style.visibility</p:attrName>
                                        </p:attrNameLst>
                                      </p:cBhvr>
                                      <p:to>
                                        <p:strVal val="visible"/>
                                      </p:to>
                                    </p:set>
                                    <p:animEffect transition="in" filter="checkerboard(across)">
                                      <p:cBhvr>
                                        <p:cTn id="25" dur="500"/>
                                        <p:tgtEl>
                                          <p:spTgt spid="512018"/>
                                        </p:tgtEl>
                                      </p:cBhvr>
                                    </p:animEffect>
                                  </p:childTnLst>
                                </p:cTn>
                              </p:par>
                              <p:par>
                                <p:cTn id="26" presetID="5" presetClass="entr" presetSubtype="10" fill="hold" nodeType="withEffect">
                                  <p:stCondLst>
                                    <p:cond delay="0"/>
                                  </p:stCondLst>
                                  <p:childTnLst>
                                    <p:set>
                                      <p:cBhvr>
                                        <p:cTn id="27" dur="1" fill="hold">
                                          <p:stCondLst>
                                            <p:cond delay="0"/>
                                          </p:stCondLst>
                                        </p:cTn>
                                        <p:tgtEl>
                                          <p:spTgt spid="512012"/>
                                        </p:tgtEl>
                                        <p:attrNameLst>
                                          <p:attrName>style.visibility</p:attrName>
                                        </p:attrNameLst>
                                      </p:cBhvr>
                                      <p:to>
                                        <p:strVal val="visible"/>
                                      </p:to>
                                    </p:set>
                                    <p:animEffect transition="in" filter="checkerboard(across)">
                                      <p:cBhvr>
                                        <p:cTn id="28" dur="500"/>
                                        <p:tgtEl>
                                          <p:spTgt spid="512012"/>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512022"/>
                                        </p:tgtEl>
                                        <p:attrNameLst>
                                          <p:attrName>style.visibility</p:attrName>
                                        </p:attrNameLst>
                                      </p:cBhvr>
                                      <p:to>
                                        <p:strVal val="visible"/>
                                      </p:to>
                                    </p:set>
                                    <p:animEffect transition="in" filter="checkerboard(across)">
                                      <p:cBhvr>
                                        <p:cTn id="31" dur="500"/>
                                        <p:tgtEl>
                                          <p:spTgt spid="512022"/>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512020"/>
                                        </p:tgtEl>
                                        <p:attrNameLst>
                                          <p:attrName>style.visibility</p:attrName>
                                        </p:attrNameLst>
                                      </p:cBhvr>
                                      <p:to>
                                        <p:strVal val="visible"/>
                                      </p:to>
                                    </p:set>
                                    <p:animEffect transition="in" filter="checkerboard(across)">
                                      <p:cBhvr>
                                        <p:cTn id="34" dur="500"/>
                                        <p:tgtEl>
                                          <p:spTgt spid="512020"/>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nodeType="clickEffect">
                                  <p:stCondLst>
                                    <p:cond delay="0"/>
                                  </p:stCondLst>
                                  <p:childTnLst>
                                    <p:set>
                                      <p:cBhvr>
                                        <p:cTn id="38" dur="1" fill="hold">
                                          <p:stCondLst>
                                            <p:cond delay="0"/>
                                          </p:stCondLst>
                                        </p:cTn>
                                        <p:tgtEl>
                                          <p:spTgt spid="512019"/>
                                        </p:tgtEl>
                                        <p:attrNameLst>
                                          <p:attrName>style.visibility</p:attrName>
                                        </p:attrNameLst>
                                      </p:cBhvr>
                                      <p:to>
                                        <p:strVal val="visible"/>
                                      </p:to>
                                    </p:set>
                                    <p:animEffect transition="in" filter="checkerboard(across)">
                                      <p:cBhvr>
                                        <p:cTn id="39" dur="500"/>
                                        <p:tgtEl>
                                          <p:spTgt spid="512019"/>
                                        </p:tgtEl>
                                      </p:cBhvr>
                                    </p:animEffect>
                                  </p:childTnLst>
                                </p:cTn>
                              </p:par>
                              <p:par>
                                <p:cTn id="40" presetID="5" presetClass="entr" presetSubtype="10" fill="hold" grpId="0" nodeType="withEffect">
                                  <p:stCondLst>
                                    <p:cond delay="0"/>
                                  </p:stCondLst>
                                  <p:childTnLst>
                                    <p:set>
                                      <p:cBhvr>
                                        <p:cTn id="41" dur="1" fill="hold">
                                          <p:stCondLst>
                                            <p:cond delay="0"/>
                                          </p:stCondLst>
                                        </p:cTn>
                                        <p:tgtEl>
                                          <p:spTgt spid="512023"/>
                                        </p:tgtEl>
                                        <p:attrNameLst>
                                          <p:attrName>style.visibility</p:attrName>
                                        </p:attrNameLst>
                                      </p:cBhvr>
                                      <p:to>
                                        <p:strVal val="visible"/>
                                      </p:to>
                                    </p:set>
                                    <p:animEffect transition="in" filter="checkerboard(across)">
                                      <p:cBhvr>
                                        <p:cTn id="42" dur="500"/>
                                        <p:tgtEl>
                                          <p:spTgt spid="512023"/>
                                        </p:tgtEl>
                                      </p:cBhvr>
                                    </p:animEffect>
                                  </p:childTnLst>
                                </p:cTn>
                              </p:par>
                              <p:par>
                                <p:cTn id="43" presetID="5" presetClass="entr" presetSubtype="10" fill="hold" nodeType="withEffect">
                                  <p:stCondLst>
                                    <p:cond delay="0"/>
                                  </p:stCondLst>
                                  <p:childTnLst>
                                    <p:set>
                                      <p:cBhvr>
                                        <p:cTn id="44" dur="1" fill="hold">
                                          <p:stCondLst>
                                            <p:cond delay="0"/>
                                          </p:stCondLst>
                                        </p:cTn>
                                        <p:tgtEl>
                                          <p:spTgt spid="512015"/>
                                        </p:tgtEl>
                                        <p:attrNameLst>
                                          <p:attrName>style.visibility</p:attrName>
                                        </p:attrNameLst>
                                      </p:cBhvr>
                                      <p:to>
                                        <p:strVal val="visible"/>
                                      </p:to>
                                    </p:set>
                                    <p:animEffect transition="in" filter="checkerboard(across)">
                                      <p:cBhvr>
                                        <p:cTn id="45" dur="500"/>
                                        <p:tgtEl>
                                          <p:spTgt spid="512015"/>
                                        </p:tgtEl>
                                      </p:cBhvr>
                                    </p:animEffect>
                                  </p:childTnLst>
                                </p:cTn>
                              </p:par>
                              <p:par>
                                <p:cTn id="46" presetID="5" presetClass="entr" presetSubtype="10" fill="hold" grpId="0" nodeType="withEffect">
                                  <p:stCondLst>
                                    <p:cond delay="0"/>
                                  </p:stCondLst>
                                  <p:childTnLst>
                                    <p:set>
                                      <p:cBhvr>
                                        <p:cTn id="47" dur="1" fill="hold">
                                          <p:stCondLst>
                                            <p:cond delay="0"/>
                                          </p:stCondLst>
                                        </p:cTn>
                                        <p:tgtEl>
                                          <p:spTgt spid="512021"/>
                                        </p:tgtEl>
                                        <p:attrNameLst>
                                          <p:attrName>style.visibility</p:attrName>
                                        </p:attrNameLst>
                                      </p:cBhvr>
                                      <p:to>
                                        <p:strVal val="visible"/>
                                      </p:to>
                                    </p:set>
                                    <p:animEffect transition="in" filter="checkerboard(across)">
                                      <p:cBhvr>
                                        <p:cTn id="48" dur="500"/>
                                        <p:tgtEl>
                                          <p:spTgt spid="512021"/>
                                        </p:tgtEl>
                                      </p:cBhvr>
                                    </p:animEffect>
                                  </p:childTnLst>
                                </p:cTn>
                              </p:par>
                            </p:childTnLst>
                          </p:cTn>
                        </p:par>
                      </p:childTnLst>
                    </p:cTn>
                  </p:par>
                  <p:par>
                    <p:cTn id="49" fill="hold">
                      <p:stCondLst>
                        <p:cond delay="indefinite"/>
                      </p:stCondLst>
                      <p:childTnLst>
                        <p:par>
                          <p:cTn id="50" fill="hold">
                            <p:stCondLst>
                              <p:cond delay="0"/>
                            </p:stCondLst>
                            <p:childTnLst>
                              <p:par>
                                <p:cTn id="51" presetID="6" presetClass="entr" presetSubtype="16" fill="hold" nodeType="clickEffect">
                                  <p:stCondLst>
                                    <p:cond delay="0"/>
                                  </p:stCondLst>
                                  <p:childTnLst>
                                    <p:set>
                                      <p:cBhvr>
                                        <p:cTn id="52" dur="1" fill="hold">
                                          <p:stCondLst>
                                            <p:cond delay="0"/>
                                          </p:stCondLst>
                                        </p:cTn>
                                        <p:tgtEl>
                                          <p:spTgt spid="512024"/>
                                        </p:tgtEl>
                                        <p:attrNameLst>
                                          <p:attrName>style.visibility</p:attrName>
                                        </p:attrNameLst>
                                      </p:cBhvr>
                                      <p:to>
                                        <p:strVal val="visible"/>
                                      </p:to>
                                    </p:set>
                                    <p:animEffect transition="in" filter="circle(in)">
                                      <p:cBhvr>
                                        <p:cTn id="53" dur="2000"/>
                                        <p:tgtEl>
                                          <p:spTgt spid="512024"/>
                                        </p:tgtEl>
                                      </p:cBhvr>
                                    </p:animEffect>
                                  </p:childTnLst>
                                </p:cTn>
                              </p:par>
                              <p:par>
                                <p:cTn id="54" presetID="6" presetClass="entr" presetSubtype="16" fill="hold" nodeType="withEffect">
                                  <p:stCondLst>
                                    <p:cond delay="0"/>
                                  </p:stCondLst>
                                  <p:childTnLst>
                                    <p:set>
                                      <p:cBhvr>
                                        <p:cTn id="55" dur="1" fill="hold">
                                          <p:stCondLst>
                                            <p:cond delay="0"/>
                                          </p:stCondLst>
                                        </p:cTn>
                                        <p:tgtEl>
                                          <p:spTgt spid="512025"/>
                                        </p:tgtEl>
                                        <p:attrNameLst>
                                          <p:attrName>style.visibility</p:attrName>
                                        </p:attrNameLst>
                                      </p:cBhvr>
                                      <p:to>
                                        <p:strVal val="visible"/>
                                      </p:to>
                                    </p:set>
                                    <p:animEffect transition="in" filter="circle(in)">
                                      <p:cBhvr>
                                        <p:cTn id="56" dur="2000"/>
                                        <p:tgtEl>
                                          <p:spTgt spid="5120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06" grpId="0"/>
      <p:bldP spid="512007" grpId="0"/>
      <p:bldP spid="512020" grpId="0"/>
      <p:bldP spid="512021" grpId="0"/>
      <p:bldP spid="512022" grpId="0" animBg="1"/>
      <p:bldP spid="51202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3268" name="Picture 4"/>
          <p:cNvPicPr>
            <a:picLocks noChangeAspect="1" noChangeArrowheads="1"/>
          </p:cNvPicPr>
          <p:nvPr/>
        </p:nvPicPr>
        <p:blipFill>
          <a:blip r:embed="rId2"/>
          <a:srcRect/>
          <a:stretch>
            <a:fillRect/>
          </a:stretch>
        </p:blipFill>
        <p:spPr bwMode="auto">
          <a:xfrm>
            <a:off x="304800" y="381000"/>
            <a:ext cx="3886200" cy="3649663"/>
          </a:xfrm>
          <a:prstGeom prst="rect">
            <a:avLst/>
          </a:prstGeom>
          <a:noFill/>
          <a:ln w="9525">
            <a:noFill/>
            <a:miter lim="800000"/>
            <a:headEnd/>
            <a:tailEnd/>
          </a:ln>
        </p:spPr>
      </p:pic>
      <p:graphicFrame>
        <p:nvGraphicFramePr>
          <p:cNvPr id="523269" name="Object 5"/>
          <p:cNvGraphicFramePr>
            <a:graphicFrameLocks noChangeAspect="1"/>
          </p:cNvGraphicFramePr>
          <p:nvPr/>
        </p:nvGraphicFramePr>
        <p:xfrm>
          <a:off x="1752600" y="1295400"/>
          <a:ext cx="414338" cy="533400"/>
        </p:xfrm>
        <a:graphic>
          <a:graphicData uri="http://schemas.openxmlformats.org/presentationml/2006/ole">
            <mc:AlternateContent xmlns:mc="http://schemas.openxmlformats.org/markup-compatibility/2006">
              <mc:Choice xmlns:v="urn:schemas-microsoft-com:vml" Requires="v">
                <p:oleObj name="Equation" r:id="rId3" imgW="177480" imgH="228600" progId="Equation.DSMT4">
                  <p:embed/>
                </p:oleObj>
              </mc:Choice>
              <mc:Fallback>
                <p:oleObj name="Equation" r:id="rId3" imgW="177480" imgH="228600" progId="Equation.DSMT4">
                  <p:embed/>
                  <p:pic>
                    <p:nvPicPr>
                      <p:cNvPr id="523269"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295400"/>
                        <a:ext cx="414338"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3270" name="Object 6"/>
          <p:cNvGraphicFramePr>
            <a:graphicFrameLocks noChangeAspect="1"/>
          </p:cNvGraphicFramePr>
          <p:nvPr/>
        </p:nvGraphicFramePr>
        <p:xfrm>
          <a:off x="944563" y="2971800"/>
          <a:ext cx="768350" cy="582613"/>
        </p:xfrm>
        <a:graphic>
          <a:graphicData uri="http://schemas.openxmlformats.org/presentationml/2006/ole">
            <mc:AlternateContent xmlns:mc="http://schemas.openxmlformats.org/markup-compatibility/2006">
              <mc:Choice xmlns:v="urn:schemas-microsoft-com:vml" Requires="v">
                <p:oleObj name="Equation" r:id="rId5" imgW="279360" imgH="241200" progId="Equation.DSMT4">
                  <p:embed/>
                </p:oleObj>
              </mc:Choice>
              <mc:Fallback>
                <p:oleObj name="Equation" r:id="rId5" imgW="279360" imgH="241200" progId="Equation.DSMT4">
                  <p:embed/>
                  <p:pic>
                    <p:nvPicPr>
                      <p:cNvPr id="52327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4563" y="2971800"/>
                        <a:ext cx="768350" cy="582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3271" name="Text Box 7"/>
          <p:cNvSpPr txBox="1">
            <a:spLocks noChangeArrowheads="1"/>
          </p:cNvSpPr>
          <p:nvPr/>
        </p:nvSpPr>
        <p:spPr bwMode="auto">
          <a:xfrm>
            <a:off x="3962400" y="381000"/>
            <a:ext cx="4343400" cy="822325"/>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Chu trình Carnot = 2 ñaúng nhieät vaø 2 ñoïan nhieät xen keõ nhau.</a:t>
            </a:r>
          </a:p>
        </p:txBody>
      </p:sp>
      <p:sp>
        <p:nvSpPr>
          <p:cNvPr id="523272" name="Text Box 8"/>
          <p:cNvSpPr txBox="1">
            <a:spLocks noChangeArrowheads="1"/>
          </p:cNvSpPr>
          <p:nvPr/>
        </p:nvSpPr>
        <p:spPr bwMode="auto">
          <a:xfrm>
            <a:off x="4114800" y="1371600"/>
            <a:ext cx="5029200" cy="822325"/>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A </a:t>
            </a:r>
            <a:r>
              <a:rPr lang="en-US" sz="2400">
                <a:latin typeface="Times" pitchFamily="18" charset="0"/>
              </a:rPr>
              <a:t>→ B : </a:t>
            </a:r>
            <a:r>
              <a:rPr lang="en-US" sz="2400">
                <a:latin typeface="VNI-Times" pitchFamily="2" charset="0"/>
              </a:rPr>
              <a:t>Daõn ñaúng nhieät.Ñoäng cô nhaän Q</a:t>
            </a:r>
            <a:r>
              <a:rPr lang="en-US" sz="2400" baseline="-25000">
                <a:latin typeface="VNI-Times" pitchFamily="2" charset="0"/>
              </a:rPr>
              <a:t>1</a:t>
            </a:r>
            <a:r>
              <a:rPr lang="en-US" sz="2400">
                <a:latin typeface="VNI-Times" pitchFamily="2" charset="0"/>
              </a:rPr>
              <a:t> töø nguoàn noùng N. </a:t>
            </a:r>
            <a:r>
              <a:rPr lang="en-US" sz="2400" b="1" i="1">
                <a:latin typeface="VNI-Times" pitchFamily="2" charset="0"/>
              </a:rPr>
              <a:t>Sinh coâng.</a:t>
            </a:r>
          </a:p>
        </p:txBody>
      </p:sp>
      <p:sp>
        <p:nvSpPr>
          <p:cNvPr id="523273" name="Text Box 9"/>
          <p:cNvSpPr txBox="1">
            <a:spLocks noChangeArrowheads="1"/>
          </p:cNvSpPr>
          <p:nvPr/>
        </p:nvSpPr>
        <p:spPr bwMode="auto">
          <a:xfrm>
            <a:off x="4191000" y="2667000"/>
            <a:ext cx="4953000" cy="1735138"/>
          </a:xfrm>
          <a:prstGeom prst="rect">
            <a:avLst/>
          </a:prstGeom>
          <a:noFill/>
          <a:ln w="9525">
            <a:noFill/>
            <a:miter lim="800000"/>
            <a:headEnd/>
            <a:tailEnd/>
          </a:ln>
        </p:spPr>
        <p:txBody>
          <a:bodyPr>
            <a:spAutoFit/>
          </a:bodyPr>
          <a:lstStyle/>
          <a:p>
            <a:pPr marL="2286000" indent="-2286000" algn="l">
              <a:spcBef>
                <a:spcPct val="50000"/>
              </a:spcBef>
            </a:pPr>
            <a:r>
              <a:rPr lang="en-US" sz="2400">
                <a:latin typeface="VNI-Times" pitchFamily="2" charset="0"/>
              </a:rPr>
              <a:t>B </a:t>
            </a:r>
            <a:r>
              <a:rPr lang="en-US" sz="2400">
                <a:latin typeface="Times" pitchFamily="18" charset="0"/>
              </a:rPr>
              <a:t>→ C : </a:t>
            </a:r>
            <a:r>
              <a:rPr lang="en-US" sz="2400">
                <a:latin typeface="VNI-Times" pitchFamily="2" charset="0"/>
              </a:rPr>
              <a:t>Daõn ñoïan nhieät . dQ = 0</a:t>
            </a:r>
          </a:p>
          <a:p>
            <a:pPr marL="2286000" indent="-2286000" algn="l">
              <a:spcBef>
                <a:spcPct val="50000"/>
              </a:spcBef>
            </a:pPr>
            <a:r>
              <a:rPr lang="en-US" sz="2400">
                <a:latin typeface="VNI-Times" pitchFamily="2" charset="0"/>
              </a:rPr>
              <a:t>              </a:t>
            </a:r>
            <a:r>
              <a:rPr lang="en-US" sz="2400" b="1" i="1">
                <a:latin typeface="VNI-Times" pitchFamily="2" charset="0"/>
              </a:rPr>
              <a:t>Sinh coâng</a:t>
            </a:r>
            <a:r>
              <a:rPr lang="en-US" sz="2400">
                <a:latin typeface="VNI-Times" pitchFamily="2" charset="0"/>
              </a:rPr>
              <a:t> </a:t>
            </a:r>
            <a:r>
              <a:rPr lang="en-US" sz="2400">
                <a:latin typeface="Times" pitchFamily="18" charset="0"/>
              </a:rPr>
              <a:t>→ </a:t>
            </a:r>
            <a:r>
              <a:rPr lang="en-US" sz="2400">
                <a:latin typeface="VNI-Times" pitchFamily="2" charset="0"/>
              </a:rPr>
              <a:t>Nhieät ñoä giaûm</a:t>
            </a:r>
            <a:r>
              <a:rPr lang="en-US" sz="2400">
                <a:latin typeface="Times" pitchFamily="18" charset="0"/>
              </a:rPr>
              <a:t> </a:t>
            </a:r>
            <a:r>
              <a:rPr lang="en-US" sz="2400">
                <a:latin typeface="VNI-Times" pitchFamily="2" charset="0"/>
              </a:rPr>
              <a:t>ñeán T</a:t>
            </a:r>
            <a:r>
              <a:rPr lang="en-US" sz="2400" baseline="-25000">
                <a:latin typeface="VNI-Times" pitchFamily="2" charset="0"/>
              </a:rPr>
              <a:t>2</a:t>
            </a:r>
            <a:r>
              <a:rPr lang="en-US" sz="2400">
                <a:latin typeface="VNI-Times" pitchFamily="2" charset="0"/>
              </a:rPr>
              <a:t>   cuûa nguoàn laïnh L.</a:t>
            </a:r>
          </a:p>
        </p:txBody>
      </p:sp>
      <p:sp>
        <p:nvSpPr>
          <p:cNvPr id="523274" name="Text Box 10"/>
          <p:cNvSpPr txBox="1">
            <a:spLocks noChangeArrowheads="1"/>
          </p:cNvSpPr>
          <p:nvPr/>
        </p:nvSpPr>
        <p:spPr bwMode="auto">
          <a:xfrm>
            <a:off x="2971800" y="2971800"/>
            <a:ext cx="457200" cy="406400"/>
          </a:xfrm>
          <a:prstGeom prst="rect">
            <a:avLst/>
          </a:prstGeom>
          <a:noFill/>
          <a:ln w="9525">
            <a:solidFill>
              <a:srgbClr val="0066FF"/>
            </a:solidFill>
            <a:miter lim="800000"/>
            <a:headEnd/>
            <a:tailEnd/>
          </a:ln>
        </p:spPr>
        <p:txBody>
          <a:bodyPr>
            <a:spAutoFit/>
          </a:bodyPr>
          <a:lstStyle/>
          <a:p>
            <a:pPr algn="l">
              <a:spcBef>
                <a:spcPct val="50000"/>
              </a:spcBef>
            </a:pPr>
            <a:r>
              <a:rPr lang="en-US">
                <a:latin typeface="VNI-Times" pitchFamily="2" charset="0"/>
              </a:rPr>
              <a:t>L</a:t>
            </a:r>
          </a:p>
        </p:txBody>
      </p:sp>
      <p:sp>
        <p:nvSpPr>
          <p:cNvPr id="523275" name="Text Box 11"/>
          <p:cNvSpPr txBox="1">
            <a:spLocks noChangeArrowheads="1"/>
          </p:cNvSpPr>
          <p:nvPr/>
        </p:nvSpPr>
        <p:spPr bwMode="auto">
          <a:xfrm>
            <a:off x="990600" y="762000"/>
            <a:ext cx="381000" cy="406400"/>
          </a:xfrm>
          <a:prstGeom prst="rect">
            <a:avLst/>
          </a:prstGeom>
          <a:noFill/>
          <a:ln w="9525">
            <a:solidFill>
              <a:srgbClr val="339933"/>
            </a:solidFill>
            <a:miter lim="800000"/>
            <a:headEnd/>
            <a:tailEnd/>
          </a:ln>
        </p:spPr>
        <p:txBody>
          <a:bodyPr>
            <a:spAutoFit/>
          </a:bodyPr>
          <a:lstStyle/>
          <a:p>
            <a:pPr algn="l">
              <a:spcBef>
                <a:spcPct val="50000"/>
              </a:spcBef>
            </a:pPr>
            <a:r>
              <a:rPr lang="en-US">
                <a:latin typeface="VNI-Times" pitchFamily="2" charset="0"/>
              </a:rPr>
              <a:t>N</a:t>
            </a:r>
          </a:p>
        </p:txBody>
      </p:sp>
      <p:sp>
        <p:nvSpPr>
          <p:cNvPr id="523276" name="Text Box 12"/>
          <p:cNvSpPr txBox="1">
            <a:spLocks noChangeArrowheads="1"/>
          </p:cNvSpPr>
          <p:nvPr/>
        </p:nvSpPr>
        <p:spPr bwMode="auto">
          <a:xfrm>
            <a:off x="685800" y="4267200"/>
            <a:ext cx="8077200" cy="1004888"/>
          </a:xfrm>
          <a:prstGeom prst="rect">
            <a:avLst/>
          </a:prstGeom>
          <a:noFill/>
          <a:ln w="9525">
            <a:noFill/>
            <a:miter lim="800000"/>
            <a:headEnd/>
            <a:tailEnd/>
          </a:ln>
        </p:spPr>
        <p:txBody>
          <a:bodyPr>
            <a:spAutoFit/>
          </a:bodyPr>
          <a:lstStyle/>
          <a:p>
            <a:pPr marL="1085850" indent="-1085850" algn="l">
              <a:spcBef>
                <a:spcPct val="50000"/>
              </a:spcBef>
            </a:pPr>
            <a:r>
              <a:rPr lang="en-US" sz="2400">
                <a:latin typeface="VNI-Times" pitchFamily="2" charset="0"/>
              </a:rPr>
              <a:t>C </a:t>
            </a:r>
            <a:r>
              <a:rPr lang="en-US" sz="2400">
                <a:latin typeface="Times" pitchFamily="18" charset="0"/>
              </a:rPr>
              <a:t>→ D : </a:t>
            </a:r>
            <a:r>
              <a:rPr lang="en-US" sz="2400">
                <a:latin typeface="VNI-Times" pitchFamily="2" charset="0"/>
              </a:rPr>
              <a:t>Neùn ñaúng nhieät .</a:t>
            </a:r>
          </a:p>
          <a:p>
            <a:pPr marL="1085850" indent="-1085850" algn="l">
              <a:spcBef>
                <a:spcPct val="50000"/>
              </a:spcBef>
            </a:pPr>
            <a:r>
              <a:rPr lang="en-US" sz="2400" b="1" i="1">
                <a:latin typeface="VNI-Times" pitchFamily="2" charset="0"/>
              </a:rPr>
              <a:t>Nhaän coâng</a:t>
            </a:r>
            <a:r>
              <a:rPr lang="en-US" sz="2400">
                <a:latin typeface="VNI-Times" pitchFamily="2" charset="0"/>
              </a:rPr>
              <a:t> → Toûa nhieät Q</a:t>
            </a:r>
            <a:r>
              <a:rPr lang="en-US" sz="2400" baseline="-25000">
                <a:latin typeface="VNI-Times" pitchFamily="2" charset="0"/>
              </a:rPr>
              <a:t>2</a:t>
            </a:r>
            <a:r>
              <a:rPr lang="en-US" sz="2400">
                <a:latin typeface="VNI-Times" pitchFamily="2" charset="0"/>
              </a:rPr>
              <a:t> cho nguoàn laïnh L .</a:t>
            </a:r>
          </a:p>
        </p:txBody>
      </p:sp>
      <p:sp>
        <p:nvSpPr>
          <p:cNvPr id="523277" name="Text Box 13"/>
          <p:cNvSpPr txBox="1">
            <a:spLocks noChangeArrowheads="1"/>
          </p:cNvSpPr>
          <p:nvPr/>
        </p:nvSpPr>
        <p:spPr bwMode="auto">
          <a:xfrm>
            <a:off x="685800" y="5334000"/>
            <a:ext cx="8458200" cy="1004888"/>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D  </a:t>
            </a:r>
            <a:r>
              <a:rPr lang="en-US" sz="2400">
                <a:latin typeface="Times" pitchFamily="18" charset="0"/>
              </a:rPr>
              <a:t>→ A : </a:t>
            </a:r>
            <a:r>
              <a:rPr lang="en-US" sz="2400">
                <a:latin typeface="VNI-Times" pitchFamily="2" charset="0"/>
              </a:rPr>
              <a:t>Neùn ñoïan nhieät .</a:t>
            </a:r>
            <a:r>
              <a:rPr lang="en-US" sz="2400" b="1" i="1">
                <a:latin typeface="VNI-Times" pitchFamily="2" charset="0"/>
              </a:rPr>
              <a:t>Nhaän coâng</a:t>
            </a:r>
            <a:r>
              <a:rPr lang="en-US" sz="2400">
                <a:latin typeface="VNI-Times" pitchFamily="2" charset="0"/>
              </a:rPr>
              <a:t>.</a:t>
            </a:r>
          </a:p>
          <a:p>
            <a:pPr algn="l">
              <a:spcBef>
                <a:spcPct val="50000"/>
              </a:spcBef>
            </a:pPr>
            <a:r>
              <a:rPr lang="en-US" sz="2400">
                <a:latin typeface="VNI-Times" pitchFamily="2" charset="0"/>
              </a:rPr>
              <a:t>               Trôû veà traïng thaùi ban ñaàu.Nhieät ñoä taêng töø T</a:t>
            </a:r>
            <a:r>
              <a:rPr lang="en-US" sz="2400" baseline="-25000">
                <a:latin typeface="VNI-Times" pitchFamily="2" charset="0"/>
              </a:rPr>
              <a:t>2 </a:t>
            </a:r>
            <a:r>
              <a:rPr lang="en-US" sz="2400">
                <a:latin typeface="Times" pitchFamily="18" charset="0"/>
              </a:rPr>
              <a:t> → T</a:t>
            </a:r>
            <a:r>
              <a:rPr lang="en-US" sz="2400" baseline="-25000">
                <a:latin typeface="Times" pitchFamily="18" charset="0"/>
              </a:rPr>
              <a:t>1</a:t>
            </a:r>
            <a:r>
              <a:rPr lang="en-US" sz="2400">
                <a:latin typeface="Times" pitchFamily="18" charset="0"/>
              </a:rPr>
              <a:t>.</a:t>
            </a:r>
          </a:p>
        </p:txBody>
      </p:sp>
      <p:graphicFrame>
        <p:nvGraphicFramePr>
          <p:cNvPr id="523278" name="Object 14"/>
          <p:cNvGraphicFramePr>
            <a:graphicFrameLocks noGrp="1" noChangeAspect="1"/>
          </p:cNvGraphicFramePr>
          <p:nvPr>
            <p:ph sz="half" idx="1"/>
          </p:nvPr>
        </p:nvGraphicFramePr>
        <p:xfrm>
          <a:off x="3187700" y="1843088"/>
          <a:ext cx="317500" cy="519112"/>
        </p:xfrm>
        <a:graphic>
          <a:graphicData uri="http://schemas.openxmlformats.org/presentationml/2006/ole">
            <mc:AlternateContent xmlns:mc="http://schemas.openxmlformats.org/markup-compatibility/2006">
              <mc:Choice xmlns:v="urn:schemas-microsoft-com:vml" Requires="v">
                <p:oleObj name="Equation" r:id="rId7" imgW="139680" imgH="228600" progId="Equation.DSMT4">
                  <p:embed/>
                </p:oleObj>
              </mc:Choice>
              <mc:Fallback>
                <p:oleObj name="Equation" r:id="rId7" imgW="139680" imgH="228600" progId="Equation.DSMT4">
                  <p:embed/>
                  <p:pic>
                    <p:nvPicPr>
                      <p:cNvPr id="523278"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87700" y="1843088"/>
                        <a:ext cx="317500" cy="519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3280" name="Object 16"/>
          <p:cNvGraphicFramePr>
            <a:graphicFrameLocks noGrp="1" noChangeAspect="1"/>
          </p:cNvGraphicFramePr>
          <p:nvPr>
            <p:ph sz="half" idx="2"/>
          </p:nvPr>
        </p:nvGraphicFramePr>
        <p:xfrm>
          <a:off x="3625850" y="3162300"/>
          <a:ext cx="412750" cy="571500"/>
        </p:xfrm>
        <a:graphic>
          <a:graphicData uri="http://schemas.openxmlformats.org/presentationml/2006/ole">
            <mc:AlternateContent xmlns:mc="http://schemas.openxmlformats.org/markup-compatibility/2006">
              <mc:Choice xmlns:v="urn:schemas-microsoft-com:vml" Requires="v">
                <p:oleObj name="Equation" r:id="rId9" imgW="164880" imgH="228600" progId="Equation.DSMT4">
                  <p:embed/>
                </p:oleObj>
              </mc:Choice>
              <mc:Fallback>
                <p:oleObj name="Equation" r:id="rId9" imgW="164880" imgH="228600" progId="Equation.DSMT4">
                  <p:embed/>
                  <p:pic>
                    <p:nvPicPr>
                      <p:cNvPr id="52328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25850" y="3162300"/>
                        <a:ext cx="41275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23271">
                                            <p:txEl>
                                              <p:pRg st="0" end="0"/>
                                            </p:txEl>
                                          </p:spTgt>
                                        </p:tgtEl>
                                        <p:attrNameLst>
                                          <p:attrName>style.visibility</p:attrName>
                                        </p:attrNameLst>
                                      </p:cBhvr>
                                      <p:to>
                                        <p:strVal val="visible"/>
                                      </p:to>
                                    </p:set>
                                    <p:animEffect transition="in" filter="blinds(horizontal)">
                                      <p:cBhvr>
                                        <p:cTn id="7" dur="500"/>
                                        <p:tgtEl>
                                          <p:spTgt spid="5232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23268"/>
                                        </p:tgtEl>
                                        <p:attrNameLst>
                                          <p:attrName>style.visibility</p:attrName>
                                        </p:attrNameLst>
                                      </p:cBhvr>
                                      <p:to>
                                        <p:strVal val="visible"/>
                                      </p:to>
                                    </p:set>
                                    <p:animEffect transition="in" filter="blinds(horizontal)">
                                      <p:cBhvr>
                                        <p:cTn id="12" dur="500"/>
                                        <p:tgtEl>
                                          <p:spTgt spid="523268"/>
                                        </p:tgtEl>
                                      </p:cBhvr>
                                    </p:animEffect>
                                  </p:childTnLst>
                                </p:cTn>
                              </p:par>
                              <p:par>
                                <p:cTn id="13" presetID="3" presetClass="entr" presetSubtype="10" fill="hold" nodeType="withEffect">
                                  <p:stCondLst>
                                    <p:cond delay="0"/>
                                  </p:stCondLst>
                                  <p:childTnLst>
                                    <p:set>
                                      <p:cBhvr>
                                        <p:cTn id="14" dur="1" fill="hold">
                                          <p:stCondLst>
                                            <p:cond delay="0"/>
                                          </p:stCondLst>
                                        </p:cTn>
                                        <p:tgtEl>
                                          <p:spTgt spid="523269"/>
                                        </p:tgtEl>
                                        <p:attrNameLst>
                                          <p:attrName>style.visibility</p:attrName>
                                        </p:attrNameLst>
                                      </p:cBhvr>
                                      <p:to>
                                        <p:strVal val="visible"/>
                                      </p:to>
                                    </p:set>
                                    <p:animEffect transition="in" filter="blinds(horizontal)">
                                      <p:cBhvr>
                                        <p:cTn id="15" dur="500"/>
                                        <p:tgtEl>
                                          <p:spTgt spid="52326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23275"/>
                                        </p:tgtEl>
                                        <p:attrNameLst>
                                          <p:attrName>style.visibility</p:attrName>
                                        </p:attrNameLst>
                                      </p:cBhvr>
                                      <p:to>
                                        <p:strVal val="visible"/>
                                      </p:to>
                                    </p:set>
                                    <p:animEffect transition="in" filter="blinds(horizontal)">
                                      <p:cBhvr>
                                        <p:cTn id="18" dur="500"/>
                                        <p:tgtEl>
                                          <p:spTgt spid="52327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523274"/>
                                        </p:tgtEl>
                                        <p:attrNameLst>
                                          <p:attrName>style.visibility</p:attrName>
                                        </p:attrNameLst>
                                      </p:cBhvr>
                                      <p:to>
                                        <p:strVal val="visible"/>
                                      </p:to>
                                    </p:set>
                                    <p:animEffect transition="in" filter="blinds(horizontal)">
                                      <p:cBhvr>
                                        <p:cTn id="21" dur="500"/>
                                        <p:tgtEl>
                                          <p:spTgt spid="523274"/>
                                        </p:tgtEl>
                                      </p:cBhvr>
                                    </p:animEffect>
                                  </p:childTnLst>
                                </p:cTn>
                              </p:par>
                              <p:par>
                                <p:cTn id="22" presetID="3" presetClass="entr" presetSubtype="10" fill="hold" nodeType="withEffect">
                                  <p:stCondLst>
                                    <p:cond delay="0"/>
                                  </p:stCondLst>
                                  <p:childTnLst>
                                    <p:set>
                                      <p:cBhvr>
                                        <p:cTn id="23" dur="1" fill="hold">
                                          <p:stCondLst>
                                            <p:cond delay="0"/>
                                          </p:stCondLst>
                                        </p:cTn>
                                        <p:tgtEl>
                                          <p:spTgt spid="523278"/>
                                        </p:tgtEl>
                                        <p:attrNameLst>
                                          <p:attrName>style.visibility</p:attrName>
                                        </p:attrNameLst>
                                      </p:cBhvr>
                                      <p:to>
                                        <p:strVal val="visible"/>
                                      </p:to>
                                    </p:set>
                                    <p:animEffect transition="in" filter="blinds(horizontal)">
                                      <p:cBhvr>
                                        <p:cTn id="24" dur="500"/>
                                        <p:tgtEl>
                                          <p:spTgt spid="523278"/>
                                        </p:tgtEl>
                                      </p:cBhvr>
                                    </p:animEffect>
                                  </p:childTnLst>
                                </p:cTn>
                              </p:par>
                              <p:par>
                                <p:cTn id="25" presetID="3" presetClass="entr" presetSubtype="10" fill="hold" nodeType="withEffect">
                                  <p:stCondLst>
                                    <p:cond delay="0"/>
                                  </p:stCondLst>
                                  <p:childTnLst>
                                    <p:set>
                                      <p:cBhvr>
                                        <p:cTn id="26" dur="1" fill="hold">
                                          <p:stCondLst>
                                            <p:cond delay="0"/>
                                          </p:stCondLst>
                                        </p:cTn>
                                        <p:tgtEl>
                                          <p:spTgt spid="523280"/>
                                        </p:tgtEl>
                                        <p:attrNameLst>
                                          <p:attrName>style.visibility</p:attrName>
                                        </p:attrNameLst>
                                      </p:cBhvr>
                                      <p:to>
                                        <p:strVal val="visible"/>
                                      </p:to>
                                    </p:set>
                                    <p:animEffect transition="in" filter="blinds(horizontal)">
                                      <p:cBhvr>
                                        <p:cTn id="27" dur="500"/>
                                        <p:tgtEl>
                                          <p:spTgt spid="523280"/>
                                        </p:tgtEl>
                                      </p:cBhvr>
                                    </p:animEffect>
                                  </p:childTnLst>
                                </p:cTn>
                              </p:par>
                              <p:par>
                                <p:cTn id="28" presetID="3" presetClass="entr" presetSubtype="10" fill="hold" nodeType="withEffect">
                                  <p:stCondLst>
                                    <p:cond delay="0"/>
                                  </p:stCondLst>
                                  <p:childTnLst>
                                    <p:set>
                                      <p:cBhvr>
                                        <p:cTn id="29" dur="1" fill="hold">
                                          <p:stCondLst>
                                            <p:cond delay="0"/>
                                          </p:stCondLst>
                                        </p:cTn>
                                        <p:tgtEl>
                                          <p:spTgt spid="523270"/>
                                        </p:tgtEl>
                                        <p:attrNameLst>
                                          <p:attrName>style.visibility</p:attrName>
                                        </p:attrNameLst>
                                      </p:cBhvr>
                                      <p:to>
                                        <p:strVal val="visible"/>
                                      </p:to>
                                    </p:set>
                                    <p:animEffect transition="in" filter="blinds(horizontal)">
                                      <p:cBhvr>
                                        <p:cTn id="30" dur="500"/>
                                        <p:tgtEl>
                                          <p:spTgt spid="523270"/>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523272"/>
                                        </p:tgtEl>
                                        <p:attrNameLst>
                                          <p:attrName>style.visibility</p:attrName>
                                        </p:attrNameLst>
                                      </p:cBhvr>
                                      <p:to>
                                        <p:strVal val="visible"/>
                                      </p:to>
                                    </p:set>
                                    <p:animEffect transition="in" filter="checkerboard(across)">
                                      <p:cBhvr>
                                        <p:cTn id="35" dur="500"/>
                                        <p:tgtEl>
                                          <p:spTgt spid="523272"/>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523273"/>
                                        </p:tgtEl>
                                        <p:attrNameLst>
                                          <p:attrName>style.visibility</p:attrName>
                                        </p:attrNameLst>
                                      </p:cBhvr>
                                      <p:to>
                                        <p:strVal val="visible"/>
                                      </p:to>
                                    </p:set>
                                    <p:animEffect transition="in" filter="box(in)">
                                      <p:cBhvr>
                                        <p:cTn id="40" dur="500"/>
                                        <p:tgtEl>
                                          <p:spTgt spid="523273"/>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523276"/>
                                        </p:tgtEl>
                                        <p:attrNameLst>
                                          <p:attrName>style.visibility</p:attrName>
                                        </p:attrNameLst>
                                      </p:cBhvr>
                                      <p:to>
                                        <p:strVal val="visible"/>
                                      </p:to>
                                    </p:set>
                                    <p:animEffect transition="in" filter="blinds(horizontal)">
                                      <p:cBhvr>
                                        <p:cTn id="45" dur="500"/>
                                        <p:tgtEl>
                                          <p:spTgt spid="523276"/>
                                        </p:tgtEl>
                                      </p:cBhvr>
                                    </p:animEffect>
                                  </p:childTnLst>
                                </p:cTn>
                              </p:par>
                            </p:childTnLst>
                          </p:cTn>
                        </p:par>
                      </p:childTnLst>
                    </p:cTn>
                  </p:par>
                  <p:par>
                    <p:cTn id="46" fill="hold">
                      <p:stCondLst>
                        <p:cond delay="indefinite"/>
                      </p:stCondLst>
                      <p:childTnLst>
                        <p:par>
                          <p:cTn id="47" fill="hold">
                            <p:stCondLst>
                              <p:cond delay="0"/>
                            </p:stCondLst>
                            <p:childTnLst>
                              <p:par>
                                <p:cTn id="48" presetID="8" presetClass="entr" presetSubtype="16" fill="hold" grpId="0" nodeType="clickEffect">
                                  <p:stCondLst>
                                    <p:cond delay="0"/>
                                  </p:stCondLst>
                                  <p:childTnLst>
                                    <p:set>
                                      <p:cBhvr>
                                        <p:cTn id="49" dur="1" fill="hold">
                                          <p:stCondLst>
                                            <p:cond delay="0"/>
                                          </p:stCondLst>
                                        </p:cTn>
                                        <p:tgtEl>
                                          <p:spTgt spid="523277"/>
                                        </p:tgtEl>
                                        <p:attrNameLst>
                                          <p:attrName>style.visibility</p:attrName>
                                        </p:attrNameLst>
                                      </p:cBhvr>
                                      <p:to>
                                        <p:strVal val="visible"/>
                                      </p:to>
                                    </p:set>
                                    <p:animEffect transition="in" filter="diamond(in)">
                                      <p:cBhvr>
                                        <p:cTn id="50" dur="2000"/>
                                        <p:tgtEl>
                                          <p:spTgt spid="523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72" grpId="0"/>
      <p:bldP spid="523273" grpId="0"/>
      <p:bldP spid="523274" grpId="0" animBg="1"/>
      <p:bldP spid="523275" grpId="0" animBg="1"/>
      <p:bldP spid="523276" grpId="0"/>
      <p:bldP spid="52327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6340" name="Picture 4"/>
          <p:cNvPicPr>
            <a:picLocks noGrp="1" noChangeAspect="1" noChangeArrowheads="1"/>
          </p:cNvPicPr>
          <p:nvPr>
            <p:ph sz="quarter" idx="1"/>
          </p:nvPr>
        </p:nvPicPr>
        <p:blipFill>
          <a:blip r:embed="rId2"/>
          <a:srcRect/>
          <a:stretch>
            <a:fillRect/>
          </a:stretch>
        </p:blipFill>
        <p:spPr>
          <a:xfrm>
            <a:off x="3276600" y="228600"/>
            <a:ext cx="1781175" cy="2019300"/>
          </a:xfrm>
          <a:noFill/>
        </p:spPr>
      </p:pic>
      <p:pic>
        <p:nvPicPr>
          <p:cNvPr id="526342" name="Picture 6"/>
          <p:cNvPicPr>
            <a:picLocks noGrp="1" noChangeAspect="1" noChangeArrowheads="1"/>
          </p:cNvPicPr>
          <p:nvPr>
            <p:ph sz="quarter" idx="2"/>
          </p:nvPr>
        </p:nvPicPr>
        <p:blipFill>
          <a:blip r:embed="rId3"/>
          <a:srcRect/>
          <a:stretch>
            <a:fillRect/>
          </a:stretch>
        </p:blipFill>
        <p:spPr>
          <a:xfrm>
            <a:off x="5257800" y="2133600"/>
            <a:ext cx="1857375" cy="1990725"/>
          </a:xfrm>
          <a:noFill/>
        </p:spPr>
      </p:pic>
      <p:pic>
        <p:nvPicPr>
          <p:cNvPr id="526345" name="Picture 9"/>
          <p:cNvPicPr>
            <a:picLocks noGrp="1" noChangeAspect="1" noChangeArrowheads="1"/>
          </p:cNvPicPr>
          <p:nvPr>
            <p:ph sz="quarter" idx="3"/>
          </p:nvPr>
        </p:nvPicPr>
        <p:blipFill>
          <a:blip r:embed="rId4"/>
          <a:srcRect/>
          <a:stretch>
            <a:fillRect/>
          </a:stretch>
        </p:blipFill>
        <p:spPr>
          <a:xfrm>
            <a:off x="2895600" y="4038600"/>
            <a:ext cx="1990725" cy="2143125"/>
          </a:xfrm>
          <a:noFill/>
        </p:spPr>
      </p:pic>
      <p:pic>
        <p:nvPicPr>
          <p:cNvPr id="526348" name="Picture 12"/>
          <p:cNvPicPr>
            <a:picLocks noGrp="1" noChangeAspect="1" noChangeArrowheads="1"/>
          </p:cNvPicPr>
          <p:nvPr>
            <p:ph sz="quarter" idx="4"/>
          </p:nvPr>
        </p:nvPicPr>
        <p:blipFill>
          <a:blip r:embed="rId5"/>
          <a:srcRect/>
          <a:stretch>
            <a:fillRect/>
          </a:stretch>
        </p:blipFill>
        <p:spPr>
          <a:xfrm>
            <a:off x="914400" y="2057400"/>
            <a:ext cx="1743075" cy="2057400"/>
          </a:xfrm>
          <a:noFill/>
        </p:spPr>
      </p:pic>
      <p:pic>
        <p:nvPicPr>
          <p:cNvPr id="526351" name="Picture 15"/>
          <p:cNvPicPr>
            <a:picLocks noChangeAspect="1" noChangeArrowheads="1"/>
          </p:cNvPicPr>
          <p:nvPr/>
        </p:nvPicPr>
        <p:blipFill>
          <a:blip r:embed="rId6"/>
          <a:srcRect/>
          <a:stretch>
            <a:fillRect/>
          </a:stretch>
        </p:blipFill>
        <p:spPr bwMode="auto">
          <a:xfrm>
            <a:off x="3429000" y="2514600"/>
            <a:ext cx="1273175" cy="1371600"/>
          </a:xfrm>
          <a:prstGeom prst="rect">
            <a:avLst/>
          </a:prstGeom>
          <a:noFill/>
          <a:ln w="9525">
            <a:noFill/>
            <a:miter lim="800000"/>
            <a:headEnd/>
            <a:tailEnd/>
          </a:ln>
        </p:spPr>
      </p:pic>
      <p:sp>
        <p:nvSpPr>
          <p:cNvPr id="526352" name="Text Box 16"/>
          <p:cNvSpPr txBox="1">
            <a:spLocks noChangeArrowheads="1"/>
          </p:cNvSpPr>
          <p:nvPr/>
        </p:nvSpPr>
        <p:spPr bwMode="auto">
          <a:xfrm>
            <a:off x="5410200" y="762000"/>
            <a:ext cx="3733800" cy="7016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Daõn ñaúng nhieät.Nhaän nhieät töø nguoàn Noùng N. </a:t>
            </a:r>
            <a:r>
              <a:rPr lang="en-US" b="1" i="1">
                <a:latin typeface="VNI-Times" pitchFamily="2" charset="0"/>
              </a:rPr>
              <a:t>Sinh coâng</a:t>
            </a:r>
            <a:r>
              <a:rPr lang="en-US">
                <a:latin typeface="VNI-Times" pitchFamily="2" charset="0"/>
              </a:rPr>
              <a:t>.</a:t>
            </a:r>
          </a:p>
        </p:txBody>
      </p:sp>
      <p:sp>
        <p:nvSpPr>
          <p:cNvPr id="526353" name="Text Box 17"/>
          <p:cNvSpPr txBox="1">
            <a:spLocks noChangeArrowheads="1"/>
          </p:cNvSpPr>
          <p:nvPr/>
        </p:nvSpPr>
        <p:spPr bwMode="auto">
          <a:xfrm>
            <a:off x="5486400" y="3962400"/>
            <a:ext cx="3657600" cy="1158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Daõn ñoïan nhieät dU = 0.</a:t>
            </a:r>
          </a:p>
          <a:p>
            <a:pPr algn="l">
              <a:spcBef>
                <a:spcPct val="50000"/>
              </a:spcBef>
            </a:pPr>
            <a:r>
              <a:rPr lang="en-US" b="1" i="1">
                <a:latin typeface="VNI-Times" pitchFamily="2" charset="0"/>
              </a:rPr>
              <a:t>Sinh coâng</a:t>
            </a:r>
            <a:r>
              <a:rPr lang="en-US">
                <a:latin typeface="VNI-Times" pitchFamily="2" charset="0"/>
              </a:rPr>
              <a:t>. T</a:t>
            </a:r>
            <a:r>
              <a:rPr lang="en-US" baseline="-25000">
                <a:latin typeface="VNI-Times" pitchFamily="2" charset="0"/>
              </a:rPr>
              <a:t>1 </a:t>
            </a:r>
            <a:r>
              <a:rPr lang="en-US">
                <a:latin typeface="Times" pitchFamily="18" charset="0"/>
              </a:rPr>
              <a:t>→T</a:t>
            </a:r>
            <a:r>
              <a:rPr lang="en-US" baseline="-25000">
                <a:latin typeface="Times" pitchFamily="18" charset="0"/>
              </a:rPr>
              <a:t>2 </a:t>
            </a:r>
            <a:r>
              <a:rPr lang="en-US">
                <a:latin typeface="Times" pitchFamily="18" charset="0"/>
              </a:rPr>
              <a:t> </a:t>
            </a:r>
            <a:r>
              <a:rPr lang="en-US">
                <a:latin typeface="VNI-Times" pitchFamily="2" charset="0"/>
              </a:rPr>
              <a:t>cuûa nguoàn laïnh L</a:t>
            </a:r>
          </a:p>
        </p:txBody>
      </p:sp>
      <p:sp>
        <p:nvSpPr>
          <p:cNvPr id="526354" name="Text Box 18"/>
          <p:cNvSpPr txBox="1">
            <a:spLocks noChangeArrowheads="1"/>
          </p:cNvSpPr>
          <p:nvPr/>
        </p:nvSpPr>
        <p:spPr bwMode="auto">
          <a:xfrm>
            <a:off x="5257800" y="5334000"/>
            <a:ext cx="3886200" cy="8540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Neùn ñaúng nhieät .</a:t>
            </a:r>
            <a:r>
              <a:rPr lang="en-US" b="1" i="1">
                <a:latin typeface="VNI-Times" pitchFamily="2" charset="0"/>
              </a:rPr>
              <a:t>Nhaän coâng</a:t>
            </a:r>
            <a:r>
              <a:rPr lang="en-US">
                <a:latin typeface="VNI-Times" pitchFamily="2" charset="0"/>
              </a:rPr>
              <a:t>.</a:t>
            </a:r>
          </a:p>
          <a:p>
            <a:pPr algn="l">
              <a:spcBef>
                <a:spcPct val="50000"/>
              </a:spcBef>
            </a:pPr>
            <a:r>
              <a:rPr lang="en-US">
                <a:latin typeface="VNI-Times" pitchFamily="2" charset="0"/>
              </a:rPr>
              <a:t>Toûa nhieät Q</a:t>
            </a:r>
            <a:r>
              <a:rPr lang="en-US" baseline="-25000">
                <a:latin typeface="VNI-Times" pitchFamily="2" charset="0"/>
              </a:rPr>
              <a:t>2</a:t>
            </a:r>
            <a:r>
              <a:rPr lang="en-US">
                <a:latin typeface="VNI-Times" pitchFamily="2" charset="0"/>
              </a:rPr>
              <a:t> cho nguoàn laïnh L.</a:t>
            </a:r>
          </a:p>
        </p:txBody>
      </p:sp>
      <p:sp>
        <p:nvSpPr>
          <p:cNvPr id="526355" name="Text Box 19"/>
          <p:cNvSpPr txBox="1">
            <a:spLocks noChangeArrowheads="1"/>
          </p:cNvSpPr>
          <p:nvPr/>
        </p:nvSpPr>
        <p:spPr bwMode="auto">
          <a:xfrm>
            <a:off x="381000" y="4191000"/>
            <a:ext cx="2514600" cy="13112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Neùn ñoïan nhieät.</a:t>
            </a:r>
          </a:p>
          <a:p>
            <a:pPr algn="l">
              <a:spcBef>
                <a:spcPct val="50000"/>
              </a:spcBef>
            </a:pPr>
            <a:r>
              <a:rPr lang="en-US" b="1" i="1">
                <a:latin typeface="VNI-Times" pitchFamily="2" charset="0"/>
              </a:rPr>
              <a:t>Nhaän coâng.</a:t>
            </a:r>
          </a:p>
          <a:p>
            <a:pPr algn="l">
              <a:spcBef>
                <a:spcPct val="50000"/>
              </a:spcBef>
            </a:pPr>
            <a:r>
              <a:rPr lang="en-US">
                <a:latin typeface="VNI-Times" pitchFamily="2" charset="0"/>
              </a:rPr>
              <a:t>T</a:t>
            </a:r>
            <a:r>
              <a:rPr lang="en-US" baseline="-25000">
                <a:latin typeface="VNI-Times" pitchFamily="2" charset="0"/>
              </a:rPr>
              <a:t>2</a:t>
            </a:r>
            <a:r>
              <a:rPr lang="en-US">
                <a:latin typeface="VNI-Times" pitchFamily="2" charset="0"/>
              </a:rPr>
              <a:t> </a:t>
            </a:r>
            <a:r>
              <a:rPr lang="en-US">
                <a:latin typeface="Times" pitchFamily="18" charset="0"/>
              </a:rPr>
              <a:t>→ T</a:t>
            </a:r>
            <a:r>
              <a:rPr lang="en-US" baseline="-25000">
                <a:latin typeface="Times" pitchFamily="18" charset="0"/>
              </a:rPr>
              <a:t>1</a:t>
            </a:r>
            <a:endParaRPr lang="en-US">
              <a:latin typeface="Times" pitchFamily="18" charset="0"/>
            </a:endParaRPr>
          </a:p>
        </p:txBody>
      </p:sp>
      <p:graphicFrame>
        <p:nvGraphicFramePr>
          <p:cNvPr id="526358" name="Object 22"/>
          <p:cNvGraphicFramePr>
            <a:graphicFrameLocks noChangeAspect="1"/>
          </p:cNvGraphicFramePr>
          <p:nvPr/>
        </p:nvGraphicFramePr>
        <p:xfrm>
          <a:off x="76200" y="2903538"/>
          <a:ext cx="838200" cy="309562"/>
        </p:xfrm>
        <a:graphic>
          <a:graphicData uri="http://schemas.openxmlformats.org/presentationml/2006/ole">
            <mc:AlternateContent xmlns:mc="http://schemas.openxmlformats.org/markup-compatibility/2006">
              <mc:Choice xmlns:v="urn:schemas-microsoft-com:vml" Requires="v">
                <p:oleObj name="Equation" r:id="rId7" imgW="482400" imgH="177480" progId="Equation.DSMT4">
                  <p:embed/>
                </p:oleObj>
              </mc:Choice>
              <mc:Fallback>
                <p:oleObj name="Equation" r:id="rId7" imgW="482400" imgH="177480" progId="Equation.DSMT4">
                  <p:embed/>
                  <p:pic>
                    <p:nvPicPr>
                      <p:cNvPr id="526358"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 y="2903538"/>
                        <a:ext cx="838200" cy="309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6359" name="Object 23"/>
          <p:cNvGraphicFramePr>
            <a:graphicFrameLocks noChangeAspect="1"/>
          </p:cNvGraphicFramePr>
          <p:nvPr/>
        </p:nvGraphicFramePr>
        <p:xfrm>
          <a:off x="7162800" y="2819400"/>
          <a:ext cx="914400" cy="338138"/>
        </p:xfrm>
        <a:graphic>
          <a:graphicData uri="http://schemas.openxmlformats.org/presentationml/2006/ole">
            <mc:AlternateContent xmlns:mc="http://schemas.openxmlformats.org/markup-compatibility/2006">
              <mc:Choice xmlns:v="urn:schemas-microsoft-com:vml" Requires="v">
                <p:oleObj name="Equation" r:id="rId9" imgW="482400" imgH="177480" progId="Equation.DSMT4">
                  <p:embed/>
                </p:oleObj>
              </mc:Choice>
              <mc:Fallback>
                <p:oleObj name="Equation" r:id="rId9" imgW="482400" imgH="177480" progId="Equation.DSMT4">
                  <p:embed/>
                  <p:pic>
                    <p:nvPicPr>
                      <p:cNvPr id="526359" name="Object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62800" y="2819400"/>
                        <a:ext cx="914400" cy="338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26340"/>
                                        </p:tgtEl>
                                        <p:attrNameLst>
                                          <p:attrName>style.visibility</p:attrName>
                                        </p:attrNameLst>
                                      </p:cBhvr>
                                      <p:to>
                                        <p:strVal val="visible"/>
                                      </p:to>
                                    </p:set>
                                    <p:animEffect transition="in" filter="box(in)">
                                      <p:cBhvr>
                                        <p:cTn id="7" dur="500"/>
                                        <p:tgtEl>
                                          <p:spTgt spid="526340"/>
                                        </p:tgtEl>
                                      </p:cBhvr>
                                    </p:animEffect>
                                  </p:childTnLst>
                                </p:cTn>
                              </p:par>
                              <p:par>
                                <p:cTn id="8" presetID="4" presetClass="entr" presetSubtype="16" fill="hold" nodeType="withEffect">
                                  <p:stCondLst>
                                    <p:cond delay="0"/>
                                  </p:stCondLst>
                                  <p:childTnLst>
                                    <p:set>
                                      <p:cBhvr>
                                        <p:cTn id="9" dur="1" fill="hold">
                                          <p:stCondLst>
                                            <p:cond delay="0"/>
                                          </p:stCondLst>
                                        </p:cTn>
                                        <p:tgtEl>
                                          <p:spTgt spid="526342"/>
                                        </p:tgtEl>
                                        <p:attrNameLst>
                                          <p:attrName>style.visibility</p:attrName>
                                        </p:attrNameLst>
                                      </p:cBhvr>
                                      <p:to>
                                        <p:strVal val="visible"/>
                                      </p:to>
                                    </p:set>
                                    <p:animEffect transition="in" filter="box(in)">
                                      <p:cBhvr>
                                        <p:cTn id="10" dur="500"/>
                                        <p:tgtEl>
                                          <p:spTgt spid="526342"/>
                                        </p:tgtEl>
                                      </p:cBhvr>
                                    </p:animEffect>
                                  </p:childTnLst>
                                </p:cTn>
                              </p:par>
                              <p:par>
                                <p:cTn id="11" presetID="4" presetClass="entr" presetSubtype="16" fill="hold" nodeType="withEffect">
                                  <p:stCondLst>
                                    <p:cond delay="0"/>
                                  </p:stCondLst>
                                  <p:childTnLst>
                                    <p:set>
                                      <p:cBhvr>
                                        <p:cTn id="12" dur="1" fill="hold">
                                          <p:stCondLst>
                                            <p:cond delay="0"/>
                                          </p:stCondLst>
                                        </p:cTn>
                                        <p:tgtEl>
                                          <p:spTgt spid="526345"/>
                                        </p:tgtEl>
                                        <p:attrNameLst>
                                          <p:attrName>style.visibility</p:attrName>
                                        </p:attrNameLst>
                                      </p:cBhvr>
                                      <p:to>
                                        <p:strVal val="visible"/>
                                      </p:to>
                                    </p:set>
                                    <p:animEffect transition="in" filter="box(in)">
                                      <p:cBhvr>
                                        <p:cTn id="13" dur="500"/>
                                        <p:tgtEl>
                                          <p:spTgt spid="526345"/>
                                        </p:tgtEl>
                                      </p:cBhvr>
                                    </p:animEffect>
                                  </p:childTnLst>
                                </p:cTn>
                              </p:par>
                              <p:par>
                                <p:cTn id="14" presetID="4" presetClass="entr" presetSubtype="16" fill="hold" nodeType="withEffect">
                                  <p:stCondLst>
                                    <p:cond delay="0"/>
                                  </p:stCondLst>
                                  <p:childTnLst>
                                    <p:set>
                                      <p:cBhvr>
                                        <p:cTn id="15" dur="1" fill="hold">
                                          <p:stCondLst>
                                            <p:cond delay="0"/>
                                          </p:stCondLst>
                                        </p:cTn>
                                        <p:tgtEl>
                                          <p:spTgt spid="526348"/>
                                        </p:tgtEl>
                                        <p:attrNameLst>
                                          <p:attrName>style.visibility</p:attrName>
                                        </p:attrNameLst>
                                      </p:cBhvr>
                                      <p:to>
                                        <p:strVal val="visible"/>
                                      </p:to>
                                    </p:set>
                                    <p:animEffect transition="in" filter="box(in)">
                                      <p:cBhvr>
                                        <p:cTn id="16" dur="500"/>
                                        <p:tgtEl>
                                          <p:spTgt spid="526348"/>
                                        </p:tgtEl>
                                      </p:cBhvr>
                                    </p:animEffect>
                                  </p:childTnLst>
                                </p:cTn>
                              </p:par>
                              <p:par>
                                <p:cTn id="17" presetID="4" presetClass="entr" presetSubtype="16" fill="hold" nodeType="withEffect">
                                  <p:stCondLst>
                                    <p:cond delay="0"/>
                                  </p:stCondLst>
                                  <p:childTnLst>
                                    <p:set>
                                      <p:cBhvr>
                                        <p:cTn id="18" dur="1" fill="hold">
                                          <p:stCondLst>
                                            <p:cond delay="0"/>
                                          </p:stCondLst>
                                        </p:cTn>
                                        <p:tgtEl>
                                          <p:spTgt spid="526351"/>
                                        </p:tgtEl>
                                        <p:attrNameLst>
                                          <p:attrName>style.visibility</p:attrName>
                                        </p:attrNameLst>
                                      </p:cBhvr>
                                      <p:to>
                                        <p:strVal val="visible"/>
                                      </p:to>
                                    </p:set>
                                    <p:animEffect transition="in" filter="box(in)">
                                      <p:cBhvr>
                                        <p:cTn id="19" dur="500"/>
                                        <p:tgtEl>
                                          <p:spTgt spid="526351"/>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526352"/>
                                        </p:tgtEl>
                                        <p:attrNameLst>
                                          <p:attrName>style.visibility</p:attrName>
                                        </p:attrNameLst>
                                      </p:cBhvr>
                                      <p:to>
                                        <p:strVal val="visible"/>
                                      </p:to>
                                    </p:set>
                                    <p:animEffect transition="in" filter="blinds(horizontal)">
                                      <p:cBhvr>
                                        <p:cTn id="24" dur="500"/>
                                        <p:tgtEl>
                                          <p:spTgt spid="526352"/>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526353"/>
                                        </p:tgtEl>
                                        <p:attrNameLst>
                                          <p:attrName>style.visibility</p:attrName>
                                        </p:attrNameLst>
                                      </p:cBhvr>
                                      <p:to>
                                        <p:strVal val="visible"/>
                                      </p:to>
                                    </p:set>
                                    <p:animEffect transition="in" filter="blinds(horizontal)">
                                      <p:cBhvr>
                                        <p:cTn id="29" dur="500"/>
                                        <p:tgtEl>
                                          <p:spTgt spid="526353"/>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526359"/>
                                        </p:tgtEl>
                                        <p:attrNameLst>
                                          <p:attrName>style.visibility</p:attrName>
                                        </p:attrNameLst>
                                      </p:cBhvr>
                                      <p:to>
                                        <p:strVal val="visible"/>
                                      </p:to>
                                    </p:set>
                                    <p:animEffect transition="in" filter="blinds(horizontal)">
                                      <p:cBhvr>
                                        <p:cTn id="34" dur="500"/>
                                        <p:tgtEl>
                                          <p:spTgt spid="526359"/>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526354"/>
                                        </p:tgtEl>
                                        <p:attrNameLst>
                                          <p:attrName>style.visibility</p:attrName>
                                        </p:attrNameLst>
                                      </p:cBhvr>
                                      <p:to>
                                        <p:strVal val="visible"/>
                                      </p:to>
                                    </p:set>
                                    <p:animEffect transition="in" filter="blinds(horizontal)">
                                      <p:cBhvr>
                                        <p:cTn id="39" dur="500"/>
                                        <p:tgtEl>
                                          <p:spTgt spid="526354"/>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grpId="0" nodeType="clickEffect">
                                  <p:stCondLst>
                                    <p:cond delay="0"/>
                                  </p:stCondLst>
                                  <p:childTnLst>
                                    <p:set>
                                      <p:cBhvr>
                                        <p:cTn id="43" dur="1" fill="hold">
                                          <p:stCondLst>
                                            <p:cond delay="0"/>
                                          </p:stCondLst>
                                        </p:cTn>
                                        <p:tgtEl>
                                          <p:spTgt spid="526355"/>
                                        </p:tgtEl>
                                        <p:attrNameLst>
                                          <p:attrName>style.visibility</p:attrName>
                                        </p:attrNameLst>
                                      </p:cBhvr>
                                      <p:to>
                                        <p:strVal val="visible"/>
                                      </p:to>
                                    </p:set>
                                    <p:animEffect transition="in" filter="checkerboard(across)">
                                      <p:cBhvr>
                                        <p:cTn id="44" dur="500"/>
                                        <p:tgtEl>
                                          <p:spTgt spid="526355"/>
                                        </p:tgtEl>
                                      </p:cBhvr>
                                    </p:animEffect>
                                  </p:childTnLst>
                                </p:cTn>
                              </p:par>
                              <p:par>
                                <p:cTn id="45" presetID="5" presetClass="entr" presetSubtype="10" fill="hold" nodeType="withEffect">
                                  <p:stCondLst>
                                    <p:cond delay="0"/>
                                  </p:stCondLst>
                                  <p:childTnLst>
                                    <p:set>
                                      <p:cBhvr>
                                        <p:cTn id="46" dur="1" fill="hold">
                                          <p:stCondLst>
                                            <p:cond delay="0"/>
                                          </p:stCondLst>
                                        </p:cTn>
                                        <p:tgtEl>
                                          <p:spTgt spid="526358"/>
                                        </p:tgtEl>
                                        <p:attrNameLst>
                                          <p:attrName>style.visibility</p:attrName>
                                        </p:attrNameLst>
                                      </p:cBhvr>
                                      <p:to>
                                        <p:strVal val="visible"/>
                                      </p:to>
                                    </p:set>
                                    <p:animEffect transition="in" filter="checkerboard(across)">
                                      <p:cBhvr>
                                        <p:cTn id="47" dur="500"/>
                                        <p:tgtEl>
                                          <p:spTgt spid="526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52" grpId="0"/>
      <p:bldP spid="526353" grpId="0"/>
      <p:bldP spid="526354" grpId="0"/>
      <p:bldP spid="52635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60" name="Text Box 4"/>
          <p:cNvSpPr txBox="1">
            <a:spLocks noChangeArrowheads="1"/>
          </p:cNvSpPr>
          <p:nvPr/>
        </p:nvSpPr>
        <p:spPr bwMode="auto">
          <a:xfrm>
            <a:off x="762000" y="94940"/>
            <a:ext cx="6858000" cy="523220"/>
          </a:xfrm>
          <a:prstGeom prst="rect">
            <a:avLst/>
          </a:prstGeom>
          <a:noFill/>
          <a:ln w="9525">
            <a:noFill/>
            <a:miter lim="800000"/>
            <a:headEnd/>
            <a:tailEnd/>
          </a:ln>
        </p:spPr>
        <p:txBody>
          <a:bodyPr wrap="square">
            <a:spAutoFit/>
          </a:bodyPr>
          <a:lstStyle/>
          <a:p>
            <a:pPr algn="l">
              <a:spcBef>
                <a:spcPct val="50000"/>
              </a:spcBef>
            </a:pPr>
            <a:r>
              <a:rPr lang="en-US" sz="2800" dirty="0">
                <a:latin typeface="VNI-Times" pitchFamily="2" charset="0"/>
              </a:rPr>
              <a:t>* </a:t>
            </a:r>
            <a:r>
              <a:rPr lang="en-US" sz="2800" dirty="0" err="1">
                <a:latin typeface="VNI-Times" pitchFamily="2" charset="0"/>
              </a:rPr>
              <a:t>Coù</a:t>
            </a:r>
            <a:r>
              <a:rPr lang="en-US" sz="2800" dirty="0">
                <a:latin typeface="VNI-Times" pitchFamily="2" charset="0"/>
              </a:rPr>
              <a:t> </a:t>
            </a:r>
            <a:r>
              <a:rPr lang="en-US" sz="2800" dirty="0" err="1">
                <a:latin typeface="VNI-Times" pitchFamily="2" charset="0"/>
              </a:rPr>
              <a:t>theå</a:t>
            </a:r>
            <a:r>
              <a:rPr lang="en-US" sz="2800" dirty="0">
                <a:latin typeface="VNI-Times" pitchFamily="2" charset="0"/>
              </a:rPr>
              <a:t> </a:t>
            </a:r>
            <a:r>
              <a:rPr lang="en-US" sz="2800" dirty="0" err="1">
                <a:latin typeface="VNI-Times" pitchFamily="2" charset="0"/>
              </a:rPr>
              <a:t>tieán</a:t>
            </a:r>
            <a:r>
              <a:rPr lang="en-US" sz="2800" dirty="0">
                <a:latin typeface="VNI-Times" pitchFamily="2" charset="0"/>
              </a:rPr>
              <a:t> </a:t>
            </a:r>
            <a:r>
              <a:rPr lang="en-US" sz="2800" dirty="0" err="1">
                <a:latin typeface="VNI-Times" pitchFamily="2" charset="0"/>
              </a:rPr>
              <a:t>haønh</a:t>
            </a:r>
            <a:r>
              <a:rPr lang="en-US" sz="2800" dirty="0">
                <a:latin typeface="VNI-Times" pitchFamily="2" charset="0"/>
              </a:rPr>
              <a:t> </a:t>
            </a:r>
            <a:r>
              <a:rPr lang="en-US" sz="2800" dirty="0" err="1">
                <a:latin typeface="VNI-Times" pitchFamily="2" charset="0"/>
              </a:rPr>
              <a:t>theo</a:t>
            </a:r>
            <a:r>
              <a:rPr lang="en-US" sz="2800" dirty="0">
                <a:latin typeface="VNI-Times" pitchFamily="2" charset="0"/>
              </a:rPr>
              <a:t> 2 </a:t>
            </a:r>
            <a:r>
              <a:rPr lang="en-US" sz="2800" dirty="0" err="1">
                <a:latin typeface="VNI-Times" pitchFamily="2" charset="0"/>
              </a:rPr>
              <a:t>chieàu</a:t>
            </a:r>
            <a:r>
              <a:rPr lang="en-US" sz="2800" dirty="0">
                <a:latin typeface="VNI-Times" pitchFamily="2" charset="0"/>
              </a:rPr>
              <a:t> :</a:t>
            </a:r>
          </a:p>
        </p:txBody>
      </p:sp>
      <p:sp>
        <p:nvSpPr>
          <p:cNvPr id="531461" name="Text Box 5"/>
          <p:cNvSpPr txBox="1">
            <a:spLocks noChangeArrowheads="1"/>
          </p:cNvSpPr>
          <p:nvPr/>
        </p:nvSpPr>
        <p:spPr bwMode="auto">
          <a:xfrm>
            <a:off x="685800" y="628340"/>
            <a:ext cx="7848600" cy="1600438"/>
          </a:xfrm>
          <a:prstGeom prst="rect">
            <a:avLst/>
          </a:prstGeom>
          <a:noFill/>
          <a:ln w="9525">
            <a:noFill/>
            <a:miter lim="800000"/>
            <a:headEnd/>
            <a:tailEnd/>
          </a:ln>
        </p:spPr>
        <p:txBody>
          <a:bodyPr>
            <a:spAutoFit/>
          </a:bodyPr>
          <a:lstStyle/>
          <a:p>
            <a:pPr algn="l">
              <a:spcBef>
                <a:spcPct val="50000"/>
              </a:spcBef>
            </a:pPr>
            <a:r>
              <a:rPr lang="en-US" sz="2800" dirty="0">
                <a:latin typeface="VNI-Times" pitchFamily="2" charset="0"/>
              </a:rPr>
              <a:t>+ </a:t>
            </a:r>
            <a:r>
              <a:rPr lang="en-US" sz="2800" dirty="0" err="1">
                <a:latin typeface="VNI-Times" pitchFamily="2" charset="0"/>
              </a:rPr>
              <a:t>Chieàu</a:t>
            </a:r>
            <a:r>
              <a:rPr lang="en-US" sz="2800" dirty="0">
                <a:latin typeface="VNI-Times" pitchFamily="2" charset="0"/>
              </a:rPr>
              <a:t> </a:t>
            </a:r>
            <a:r>
              <a:rPr lang="en-US" sz="2800" dirty="0" err="1">
                <a:latin typeface="VNI-Times" pitchFamily="2" charset="0"/>
              </a:rPr>
              <a:t>thuaän</a:t>
            </a:r>
            <a:r>
              <a:rPr lang="en-US" sz="2800" dirty="0">
                <a:latin typeface="VNI-Times" pitchFamily="2" charset="0"/>
              </a:rPr>
              <a:t> :</a:t>
            </a:r>
          </a:p>
          <a:p>
            <a:pPr algn="l">
              <a:spcBef>
                <a:spcPct val="50000"/>
              </a:spcBef>
            </a:pPr>
            <a:r>
              <a:rPr lang="en-US" sz="2800" dirty="0">
                <a:latin typeface="VNI-Times" pitchFamily="2" charset="0"/>
              </a:rPr>
              <a:t>   ABCD → </a:t>
            </a:r>
            <a:r>
              <a:rPr lang="en-US" sz="2800" dirty="0" err="1">
                <a:latin typeface="VNI-Times" pitchFamily="2" charset="0"/>
              </a:rPr>
              <a:t>Ñoäng</a:t>
            </a:r>
            <a:r>
              <a:rPr lang="en-US" sz="2800" dirty="0">
                <a:latin typeface="VNI-Times" pitchFamily="2" charset="0"/>
              </a:rPr>
              <a:t> </a:t>
            </a:r>
            <a:r>
              <a:rPr lang="en-US" sz="2800" dirty="0" err="1">
                <a:latin typeface="VNI-Times" pitchFamily="2" charset="0"/>
              </a:rPr>
              <a:t>cô</a:t>
            </a:r>
            <a:r>
              <a:rPr lang="en-US" sz="2800" dirty="0">
                <a:latin typeface="VNI-Times" pitchFamily="2" charset="0"/>
              </a:rPr>
              <a:t> </a:t>
            </a:r>
            <a:r>
              <a:rPr lang="en-US" sz="2800" dirty="0" err="1">
                <a:latin typeface="VNI-Times" pitchFamily="2" charset="0"/>
              </a:rPr>
              <a:t>nhieät</a:t>
            </a:r>
            <a:r>
              <a:rPr lang="en-US" sz="2800" dirty="0">
                <a:latin typeface="VNI-Times" pitchFamily="2" charset="0"/>
              </a:rPr>
              <a:t> : </a:t>
            </a:r>
            <a:r>
              <a:rPr lang="en-US" sz="2800" dirty="0" err="1">
                <a:latin typeface="VNI-Times" pitchFamily="2" charset="0"/>
              </a:rPr>
              <a:t>Nhaän</a:t>
            </a:r>
            <a:r>
              <a:rPr lang="en-US" sz="2800" dirty="0">
                <a:latin typeface="VNI-Times" pitchFamily="2" charset="0"/>
              </a:rPr>
              <a:t> </a:t>
            </a:r>
            <a:r>
              <a:rPr lang="en-US" sz="2800" dirty="0" err="1">
                <a:latin typeface="VNI-Times" pitchFamily="2" charset="0"/>
              </a:rPr>
              <a:t>nhieät</a:t>
            </a:r>
            <a:r>
              <a:rPr lang="en-US" sz="2800" dirty="0">
                <a:latin typeface="VNI-Times" pitchFamily="2" charset="0"/>
              </a:rPr>
              <a:t> , </a:t>
            </a:r>
            <a:r>
              <a:rPr lang="en-US" sz="2800" dirty="0" err="1">
                <a:latin typeface="VNI-Times" pitchFamily="2" charset="0"/>
              </a:rPr>
              <a:t>sinh</a:t>
            </a:r>
            <a:r>
              <a:rPr lang="en-US" sz="2800" dirty="0">
                <a:latin typeface="VNI-Times" pitchFamily="2" charset="0"/>
              </a:rPr>
              <a:t> </a:t>
            </a:r>
            <a:r>
              <a:rPr lang="en-US" sz="2800" dirty="0" err="1">
                <a:latin typeface="VNI-Times" pitchFamily="2" charset="0"/>
              </a:rPr>
              <a:t>coâng</a:t>
            </a:r>
            <a:r>
              <a:rPr lang="en-US" sz="2800" dirty="0">
                <a:latin typeface="VNI-Times" pitchFamily="2" charset="0"/>
              </a:rPr>
              <a:t> .</a:t>
            </a:r>
          </a:p>
        </p:txBody>
      </p:sp>
      <p:sp>
        <p:nvSpPr>
          <p:cNvPr id="531462" name="Text Box 6"/>
          <p:cNvSpPr txBox="1">
            <a:spLocks noChangeArrowheads="1"/>
          </p:cNvSpPr>
          <p:nvPr/>
        </p:nvSpPr>
        <p:spPr bwMode="auto">
          <a:xfrm>
            <a:off x="685800" y="1771340"/>
            <a:ext cx="7848600" cy="1600438"/>
          </a:xfrm>
          <a:prstGeom prst="rect">
            <a:avLst/>
          </a:prstGeom>
          <a:noFill/>
          <a:ln w="9525">
            <a:noFill/>
            <a:miter lim="800000"/>
            <a:headEnd/>
            <a:tailEnd/>
          </a:ln>
        </p:spPr>
        <p:txBody>
          <a:bodyPr>
            <a:spAutoFit/>
          </a:bodyPr>
          <a:lstStyle/>
          <a:p>
            <a:pPr algn="l">
              <a:spcBef>
                <a:spcPct val="50000"/>
              </a:spcBef>
            </a:pPr>
            <a:r>
              <a:rPr lang="en-US" sz="2800" dirty="0">
                <a:latin typeface="VNI-Times" pitchFamily="2" charset="0"/>
              </a:rPr>
              <a:t>+ </a:t>
            </a:r>
            <a:r>
              <a:rPr lang="en-US" sz="2800" dirty="0" err="1">
                <a:latin typeface="VNI-Times" pitchFamily="2" charset="0"/>
              </a:rPr>
              <a:t>Chieàu</a:t>
            </a:r>
            <a:r>
              <a:rPr lang="en-US" sz="2800" dirty="0">
                <a:latin typeface="VNI-Times" pitchFamily="2" charset="0"/>
              </a:rPr>
              <a:t> </a:t>
            </a:r>
            <a:r>
              <a:rPr lang="en-US" sz="2800" dirty="0" err="1">
                <a:latin typeface="VNI-Times" pitchFamily="2" charset="0"/>
              </a:rPr>
              <a:t>ngöôïc</a:t>
            </a:r>
            <a:r>
              <a:rPr lang="en-US" sz="2800" dirty="0">
                <a:latin typeface="VNI-Times" pitchFamily="2" charset="0"/>
              </a:rPr>
              <a:t> :</a:t>
            </a:r>
          </a:p>
          <a:p>
            <a:pPr algn="l">
              <a:spcBef>
                <a:spcPct val="50000"/>
              </a:spcBef>
            </a:pPr>
            <a:r>
              <a:rPr lang="en-US" sz="2800" dirty="0">
                <a:latin typeface="VNI-Times" pitchFamily="2" charset="0"/>
              </a:rPr>
              <a:t> DCBA → </a:t>
            </a:r>
            <a:r>
              <a:rPr lang="en-US" sz="2800" dirty="0" err="1">
                <a:latin typeface="VNI-Times" pitchFamily="2" charset="0"/>
              </a:rPr>
              <a:t>Maùy</a:t>
            </a:r>
            <a:r>
              <a:rPr lang="en-US" sz="2800" dirty="0">
                <a:latin typeface="VNI-Times" pitchFamily="2" charset="0"/>
              </a:rPr>
              <a:t> </a:t>
            </a:r>
            <a:r>
              <a:rPr lang="en-US" sz="2800" dirty="0" err="1">
                <a:latin typeface="VNI-Times" pitchFamily="2" charset="0"/>
              </a:rPr>
              <a:t>laøm</a:t>
            </a:r>
            <a:r>
              <a:rPr lang="en-US" sz="2800" dirty="0">
                <a:latin typeface="VNI-Times" pitchFamily="2" charset="0"/>
              </a:rPr>
              <a:t> </a:t>
            </a:r>
            <a:r>
              <a:rPr lang="en-US" sz="2800" dirty="0" err="1">
                <a:latin typeface="VNI-Times" pitchFamily="2" charset="0"/>
              </a:rPr>
              <a:t>laïnh</a:t>
            </a:r>
            <a:r>
              <a:rPr lang="en-US" sz="2800" dirty="0">
                <a:latin typeface="VNI-Times" pitchFamily="2" charset="0"/>
              </a:rPr>
              <a:t> : </a:t>
            </a:r>
            <a:r>
              <a:rPr lang="en-US" sz="2800" dirty="0" err="1">
                <a:latin typeface="VNI-Times" pitchFamily="2" charset="0"/>
              </a:rPr>
              <a:t>Nhaän</a:t>
            </a:r>
            <a:r>
              <a:rPr lang="en-US" sz="2800" dirty="0">
                <a:latin typeface="VNI-Times" pitchFamily="2" charset="0"/>
              </a:rPr>
              <a:t> </a:t>
            </a:r>
            <a:r>
              <a:rPr lang="en-US" sz="2800" dirty="0" err="1">
                <a:latin typeface="VNI-Times" pitchFamily="2" charset="0"/>
              </a:rPr>
              <a:t>coâng</a:t>
            </a:r>
            <a:r>
              <a:rPr lang="en-US" sz="2800" dirty="0">
                <a:latin typeface="VNI-Times" pitchFamily="2" charset="0"/>
              </a:rPr>
              <a:t> </a:t>
            </a:r>
            <a:r>
              <a:rPr lang="en-US" sz="2800" dirty="0" err="1">
                <a:latin typeface="VNI-Times" pitchFamily="2" charset="0"/>
              </a:rPr>
              <a:t>döông,nhaän</a:t>
            </a:r>
            <a:r>
              <a:rPr lang="en-US" sz="2800" dirty="0">
                <a:latin typeface="VNI-Times" pitchFamily="2" charset="0"/>
              </a:rPr>
              <a:t> </a:t>
            </a:r>
            <a:r>
              <a:rPr lang="en-US" sz="2800" dirty="0" err="1">
                <a:latin typeface="VNI-Times" pitchFamily="2" charset="0"/>
              </a:rPr>
              <a:t>nhieät</a:t>
            </a:r>
            <a:r>
              <a:rPr lang="en-US" sz="2800" dirty="0">
                <a:latin typeface="VNI-Times" pitchFamily="2" charset="0"/>
              </a:rPr>
              <a:t> </a:t>
            </a:r>
            <a:r>
              <a:rPr lang="en-US" sz="2800" dirty="0" err="1">
                <a:latin typeface="VNI-Times" pitchFamily="2" charset="0"/>
              </a:rPr>
              <a:t>töø</a:t>
            </a:r>
            <a:r>
              <a:rPr lang="en-US" sz="2800" dirty="0">
                <a:latin typeface="VNI-Times" pitchFamily="2" charset="0"/>
              </a:rPr>
              <a:t> </a:t>
            </a:r>
            <a:r>
              <a:rPr lang="en-US" sz="2800" dirty="0" err="1">
                <a:latin typeface="VNI-Times" pitchFamily="2" charset="0"/>
              </a:rPr>
              <a:t>nguoàn</a:t>
            </a:r>
            <a:r>
              <a:rPr lang="en-US" sz="2800" dirty="0">
                <a:latin typeface="VNI-Times" pitchFamily="2" charset="0"/>
              </a:rPr>
              <a:t> </a:t>
            </a:r>
            <a:r>
              <a:rPr lang="en-US" sz="2800" dirty="0" err="1">
                <a:latin typeface="VNI-Times" pitchFamily="2" charset="0"/>
              </a:rPr>
              <a:t>laïnh,toûa</a:t>
            </a:r>
            <a:r>
              <a:rPr lang="en-US" sz="2800" dirty="0">
                <a:latin typeface="VNI-Times" pitchFamily="2" charset="0"/>
              </a:rPr>
              <a:t> </a:t>
            </a:r>
            <a:r>
              <a:rPr lang="en-US" sz="2800" dirty="0" err="1">
                <a:latin typeface="VNI-Times" pitchFamily="2" charset="0"/>
              </a:rPr>
              <a:t>nhieät</a:t>
            </a:r>
            <a:r>
              <a:rPr lang="en-US" sz="2800" dirty="0">
                <a:latin typeface="VNI-Times" pitchFamily="2" charset="0"/>
              </a:rPr>
              <a:t> </a:t>
            </a:r>
            <a:r>
              <a:rPr lang="en-US" sz="2800" dirty="0" err="1">
                <a:latin typeface="VNI-Times" pitchFamily="2" charset="0"/>
              </a:rPr>
              <a:t>cho</a:t>
            </a:r>
            <a:r>
              <a:rPr lang="en-US" sz="2800" dirty="0">
                <a:latin typeface="VNI-Times" pitchFamily="2" charset="0"/>
              </a:rPr>
              <a:t> </a:t>
            </a:r>
            <a:r>
              <a:rPr lang="en-US" sz="2800" dirty="0" err="1">
                <a:latin typeface="VNI-Times" pitchFamily="2" charset="0"/>
              </a:rPr>
              <a:t>nguoàn</a:t>
            </a:r>
            <a:r>
              <a:rPr lang="en-US" sz="2800" dirty="0">
                <a:latin typeface="VNI-Times" pitchFamily="2" charset="0"/>
              </a:rPr>
              <a:t> </a:t>
            </a:r>
            <a:r>
              <a:rPr lang="en-US" sz="2800" dirty="0" err="1">
                <a:latin typeface="VNI-Times" pitchFamily="2" charset="0"/>
              </a:rPr>
              <a:t>noùng</a:t>
            </a:r>
            <a:r>
              <a:rPr lang="en-US" sz="2800" dirty="0">
                <a:latin typeface="VNI-Times" pitchFamily="2" charset="0"/>
              </a:rPr>
              <a:t>.</a:t>
            </a:r>
          </a:p>
        </p:txBody>
      </p:sp>
      <p:sp>
        <p:nvSpPr>
          <p:cNvPr id="531463" name="Text Box 7"/>
          <p:cNvSpPr txBox="1">
            <a:spLocks noChangeArrowheads="1"/>
          </p:cNvSpPr>
          <p:nvPr/>
        </p:nvSpPr>
        <p:spPr bwMode="auto">
          <a:xfrm>
            <a:off x="838200" y="3295340"/>
            <a:ext cx="7467600" cy="954107"/>
          </a:xfrm>
          <a:prstGeom prst="rect">
            <a:avLst/>
          </a:prstGeom>
          <a:noFill/>
          <a:ln w="9525">
            <a:noFill/>
            <a:miter lim="800000"/>
            <a:headEnd/>
            <a:tailEnd/>
          </a:ln>
        </p:spPr>
        <p:txBody>
          <a:bodyPr>
            <a:spAutoFit/>
          </a:bodyPr>
          <a:lstStyle/>
          <a:p>
            <a:pPr algn="l">
              <a:spcBef>
                <a:spcPct val="50000"/>
              </a:spcBef>
            </a:pPr>
            <a:r>
              <a:rPr lang="en-US" sz="2800" b="1" i="1" dirty="0">
                <a:latin typeface="VNI-Times" pitchFamily="2" charset="0"/>
              </a:rPr>
              <a:t>Chu </a:t>
            </a:r>
            <a:r>
              <a:rPr lang="en-US" sz="2800" b="1" i="1" dirty="0" err="1">
                <a:latin typeface="VNI-Times" pitchFamily="2" charset="0"/>
              </a:rPr>
              <a:t>trình</a:t>
            </a:r>
            <a:r>
              <a:rPr lang="en-US" sz="2800" b="1" i="1" dirty="0">
                <a:latin typeface="VNI-Times" pitchFamily="2" charset="0"/>
              </a:rPr>
              <a:t> Carnot </a:t>
            </a:r>
            <a:r>
              <a:rPr lang="en-US" sz="2800" b="1" i="1" dirty="0" err="1">
                <a:latin typeface="VNI-Times" pitchFamily="2" charset="0"/>
              </a:rPr>
              <a:t>laø</a:t>
            </a:r>
            <a:r>
              <a:rPr lang="en-US" sz="2800" b="1" i="1" dirty="0">
                <a:latin typeface="VNI-Times" pitchFamily="2" charset="0"/>
              </a:rPr>
              <a:t> </a:t>
            </a:r>
            <a:r>
              <a:rPr lang="en-US" sz="2800" b="1" i="1" dirty="0" err="1">
                <a:latin typeface="VNI-Times" pitchFamily="2" charset="0"/>
              </a:rPr>
              <a:t>chu</a:t>
            </a:r>
            <a:r>
              <a:rPr lang="en-US" sz="2800" b="1" i="1" dirty="0">
                <a:latin typeface="VNI-Times" pitchFamily="2" charset="0"/>
              </a:rPr>
              <a:t> </a:t>
            </a:r>
            <a:r>
              <a:rPr lang="en-US" sz="2800" b="1" i="1" dirty="0" err="1">
                <a:latin typeface="VNI-Times" pitchFamily="2" charset="0"/>
              </a:rPr>
              <a:t>trình</a:t>
            </a:r>
            <a:r>
              <a:rPr lang="en-US" sz="2800" b="1" i="1" dirty="0">
                <a:latin typeface="VNI-Times" pitchFamily="2" charset="0"/>
              </a:rPr>
              <a:t> </a:t>
            </a:r>
            <a:r>
              <a:rPr lang="en-US" sz="2800" b="1" i="1" dirty="0" err="1">
                <a:latin typeface="VNI-Times" pitchFamily="2" charset="0"/>
              </a:rPr>
              <a:t>thuaän</a:t>
            </a:r>
            <a:r>
              <a:rPr lang="en-US" sz="2800" b="1" i="1" dirty="0">
                <a:latin typeface="VNI-Times" pitchFamily="2" charset="0"/>
              </a:rPr>
              <a:t> </a:t>
            </a:r>
            <a:r>
              <a:rPr lang="en-US" sz="2800" b="1" i="1" dirty="0" err="1">
                <a:latin typeface="VNI-Times" pitchFamily="2" charset="0"/>
              </a:rPr>
              <a:t>nghòch.Coù</a:t>
            </a:r>
            <a:r>
              <a:rPr lang="en-US" sz="2800" b="1" i="1" dirty="0">
                <a:latin typeface="VNI-Times" pitchFamily="2" charset="0"/>
              </a:rPr>
              <a:t> </a:t>
            </a:r>
            <a:r>
              <a:rPr lang="en-US" sz="2800" b="1" i="1" dirty="0" err="1">
                <a:latin typeface="VNI-Times" pitchFamily="2" charset="0"/>
              </a:rPr>
              <a:t>hieäu</a:t>
            </a:r>
            <a:r>
              <a:rPr lang="en-US" sz="2800" b="1" i="1" dirty="0">
                <a:latin typeface="VNI-Times" pitchFamily="2" charset="0"/>
              </a:rPr>
              <a:t> </a:t>
            </a:r>
            <a:r>
              <a:rPr lang="en-US" sz="2800" b="1" i="1" dirty="0" err="1">
                <a:latin typeface="VNI-Times" pitchFamily="2" charset="0"/>
              </a:rPr>
              <a:t>suaát</a:t>
            </a:r>
            <a:r>
              <a:rPr lang="en-US" sz="2800" b="1" i="1" dirty="0">
                <a:latin typeface="VNI-Times" pitchFamily="2" charset="0"/>
              </a:rPr>
              <a:t> </a:t>
            </a:r>
            <a:r>
              <a:rPr lang="en-US" sz="2800" b="1" i="1" dirty="0" err="1">
                <a:latin typeface="VNI-Times" pitchFamily="2" charset="0"/>
              </a:rPr>
              <a:t>cöïc</a:t>
            </a:r>
            <a:r>
              <a:rPr lang="en-US" sz="2800" b="1" i="1" dirty="0">
                <a:latin typeface="VNI-Times" pitchFamily="2" charset="0"/>
              </a:rPr>
              <a:t> </a:t>
            </a:r>
            <a:r>
              <a:rPr lang="en-US" sz="2800" b="1" i="1" dirty="0" err="1">
                <a:latin typeface="VNI-Times" pitchFamily="2" charset="0"/>
              </a:rPr>
              <a:t>ñaïi</a:t>
            </a:r>
            <a:r>
              <a:rPr lang="en-US" sz="2800" b="1" i="1" dirty="0">
                <a:latin typeface="VNI-Times" pitchFamily="2" charset="0"/>
              </a:rPr>
              <a:t>.</a:t>
            </a:r>
          </a:p>
        </p:txBody>
      </p:sp>
      <p:sp>
        <p:nvSpPr>
          <p:cNvPr id="242694" name="Text Box 8"/>
          <p:cNvSpPr txBox="1">
            <a:spLocks noChangeArrowheads="1"/>
          </p:cNvSpPr>
          <p:nvPr/>
        </p:nvSpPr>
        <p:spPr bwMode="auto">
          <a:xfrm>
            <a:off x="685800" y="4133540"/>
            <a:ext cx="4800600" cy="523220"/>
          </a:xfrm>
          <a:prstGeom prst="rect">
            <a:avLst/>
          </a:prstGeom>
          <a:noFill/>
          <a:ln w="9525">
            <a:noFill/>
            <a:miter lim="800000"/>
            <a:headEnd/>
            <a:tailEnd/>
          </a:ln>
        </p:spPr>
        <p:txBody>
          <a:bodyPr>
            <a:spAutoFit/>
          </a:bodyPr>
          <a:lstStyle/>
          <a:p>
            <a:pPr algn="l">
              <a:spcBef>
                <a:spcPct val="50000"/>
              </a:spcBef>
            </a:pPr>
            <a:r>
              <a:rPr lang="en-US" sz="2800" b="1" u="sng" dirty="0" err="1">
                <a:solidFill>
                  <a:srgbClr val="FF0000"/>
                </a:solidFill>
                <a:latin typeface="VNI-Times" pitchFamily="2" charset="0"/>
              </a:rPr>
              <a:t>Ñònh</a:t>
            </a:r>
            <a:r>
              <a:rPr lang="en-US" sz="2800" b="1" u="sng" dirty="0">
                <a:solidFill>
                  <a:srgbClr val="FF0000"/>
                </a:solidFill>
                <a:latin typeface="VNI-Times" pitchFamily="2" charset="0"/>
              </a:rPr>
              <a:t> </a:t>
            </a:r>
            <a:r>
              <a:rPr lang="en-US" sz="2800" b="1" u="sng" dirty="0" err="1">
                <a:solidFill>
                  <a:srgbClr val="FF0000"/>
                </a:solidFill>
                <a:latin typeface="VNI-Times" pitchFamily="2" charset="0"/>
              </a:rPr>
              <a:t>lyù</a:t>
            </a:r>
            <a:r>
              <a:rPr lang="en-US" sz="2800" b="1" u="sng" dirty="0">
                <a:solidFill>
                  <a:srgbClr val="FF0000"/>
                </a:solidFill>
                <a:latin typeface="VNI-Times" pitchFamily="2" charset="0"/>
              </a:rPr>
              <a:t> Carnot – Claudius :</a:t>
            </a:r>
          </a:p>
        </p:txBody>
      </p:sp>
      <p:sp>
        <p:nvSpPr>
          <p:cNvPr id="242695" name="Text Box 9"/>
          <p:cNvSpPr txBox="1">
            <a:spLocks noChangeArrowheads="1"/>
          </p:cNvSpPr>
          <p:nvPr/>
        </p:nvSpPr>
        <p:spPr bwMode="auto">
          <a:xfrm>
            <a:off x="228600" y="4666940"/>
            <a:ext cx="8915400" cy="2246769"/>
          </a:xfrm>
          <a:prstGeom prst="rect">
            <a:avLst/>
          </a:prstGeom>
          <a:noFill/>
          <a:ln w="9525">
            <a:noFill/>
            <a:miter lim="800000"/>
            <a:headEnd/>
            <a:tailEnd/>
          </a:ln>
        </p:spPr>
        <p:txBody>
          <a:bodyPr>
            <a:spAutoFit/>
          </a:bodyPr>
          <a:lstStyle/>
          <a:p>
            <a:pPr algn="l">
              <a:spcBef>
                <a:spcPct val="50000"/>
              </a:spcBef>
            </a:pPr>
            <a:r>
              <a:rPr lang="en-US" sz="2800">
                <a:latin typeface="VNI-Times" pitchFamily="2" charset="0"/>
              </a:rPr>
              <a:t>1/ Hieäu suaát cuûa taát caû caùc ñoäng cô nhieät laøm vieäc theo chu trình Carno thuaän nghòch vôùi cuøng </a:t>
            </a:r>
            <a:r>
              <a:rPr lang="en-US" sz="2800" u="sng">
                <a:latin typeface="VNI-Times" pitchFamily="2" charset="0"/>
              </a:rPr>
              <a:t>nguoàn noùng nhö nhau</a:t>
            </a:r>
            <a:r>
              <a:rPr lang="en-US" sz="2800">
                <a:latin typeface="VNI-Times" pitchFamily="2" charset="0"/>
              </a:rPr>
              <a:t> vaø </a:t>
            </a:r>
            <a:r>
              <a:rPr lang="en-US" sz="2800" u="sng">
                <a:latin typeface="VNI-Times" pitchFamily="2" charset="0"/>
              </a:rPr>
              <a:t>nguoàn laïnh</a:t>
            </a:r>
            <a:r>
              <a:rPr lang="en-US" sz="2800">
                <a:latin typeface="VNI-Times" pitchFamily="2" charset="0"/>
              </a:rPr>
              <a:t> </a:t>
            </a:r>
            <a:r>
              <a:rPr lang="en-US" sz="2800" u="sng">
                <a:latin typeface="VNI-Times" pitchFamily="2" charset="0"/>
              </a:rPr>
              <a:t>nhö nhau</a:t>
            </a:r>
            <a:r>
              <a:rPr lang="en-US" sz="2800">
                <a:latin typeface="VNI-Times" pitchFamily="2" charset="0"/>
              </a:rPr>
              <a:t> thì </a:t>
            </a:r>
            <a:r>
              <a:rPr lang="en-US" sz="2800" u="sng">
                <a:latin typeface="VNI-Times" pitchFamily="2" charset="0"/>
              </a:rPr>
              <a:t>baèng nhau</a:t>
            </a:r>
            <a:r>
              <a:rPr lang="en-US" sz="2800">
                <a:latin typeface="VNI-Times" pitchFamily="2" charset="0"/>
              </a:rPr>
              <a:t>,khoâng phuï thuoäc baûn chaát cuûa taùc nhaân,chæ phuï thuoäc vaøo nhieät ñoä cuûa hai nguoàn nhieät.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1461"/>
                                        </p:tgtEl>
                                        <p:attrNameLst>
                                          <p:attrName>style.visibility</p:attrName>
                                        </p:attrNameLst>
                                      </p:cBhvr>
                                      <p:to>
                                        <p:strVal val="visible"/>
                                      </p:to>
                                    </p:set>
                                    <p:animEffect transition="in" filter="blinds(horizontal)">
                                      <p:cBhvr>
                                        <p:cTn id="7" dur="500"/>
                                        <p:tgtEl>
                                          <p:spTgt spid="53146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31460"/>
                                        </p:tgtEl>
                                        <p:attrNameLst>
                                          <p:attrName>style.visibility</p:attrName>
                                        </p:attrNameLst>
                                      </p:cBhvr>
                                      <p:to>
                                        <p:strVal val="visible"/>
                                      </p:to>
                                    </p:set>
                                    <p:animEffect transition="in" filter="blinds(horizontal)">
                                      <p:cBhvr>
                                        <p:cTn id="10" dur="500"/>
                                        <p:tgtEl>
                                          <p:spTgt spid="53146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31462"/>
                                        </p:tgtEl>
                                        <p:attrNameLst>
                                          <p:attrName>style.visibility</p:attrName>
                                        </p:attrNameLst>
                                      </p:cBhvr>
                                      <p:to>
                                        <p:strVal val="visible"/>
                                      </p:to>
                                    </p:set>
                                    <p:animEffect transition="in" filter="blinds(horizontal)">
                                      <p:cBhvr>
                                        <p:cTn id="15" dur="500"/>
                                        <p:tgtEl>
                                          <p:spTgt spid="53146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31463"/>
                                        </p:tgtEl>
                                        <p:attrNameLst>
                                          <p:attrName>style.visibility</p:attrName>
                                        </p:attrNameLst>
                                      </p:cBhvr>
                                      <p:to>
                                        <p:strVal val="visible"/>
                                      </p:to>
                                    </p:set>
                                    <p:animEffect transition="in" filter="blinds(horizontal)">
                                      <p:cBhvr>
                                        <p:cTn id="20" dur="500"/>
                                        <p:tgtEl>
                                          <p:spTgt spid="531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60" grpId="0"/>
      <p:bldP spid="531461" grpId="0"/>
      <p:bldP spid="531462" grpId="0"/>
      <p:bldP spid="53146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5" name="Text Box 4"/>
          <p:cNvSpPr txBox="1">
            <a:spLocks noChangeArrowheads="1"/>
          </p:cNvSpPr>
          <p:nvPr/>
        </p:nvSpPr>
        <p:spPr bwMode="auto">
          <a:xfrm>
            <a:off x="381000" y="4495800"/>
            <a:ext cx="8077200" cy="2062103"/>
          </a:xfrm>
          <a:prstGeom prst="rect">
            <a:avLst/>
          </a:prstGeom>
          <a:noFill/>
          <a:ln w="9525">
            <a:noFill/>
            <a:miter lim="800000"/>
            <a:headEnd/>
            <a:tailEnd/>
          </a:ln>
        </p:spPr>
        <p:txBody>
          <a:bodyPr>
            <a:spAutoFit/>
          </a:bodyPr>
          <a:lstStyle/>
          <a:p>
            <a:pPr algn="l">
              <a:spcBef>
                <a:spcPct val="50000"/>
              </a:spcBef>
            </a:pPr>
            <a:r>
              <a:rPr lang="en-US" sz="3200" dirty="0">
                <a:latin typeface="VNI-Times" pitchFamily="2" charset="0"/>
              </a:rPr>
              <a:t>2. </a:t>
            </a:r>
            <a:r>
              <a:rPr lang="en-US" sz="3200" dirty="0" err="1">
                <a:latin typeface="VNI-Times" pitchFamily="2" charset="0"/>
              </a:rPr>
              <a:t>Hieäu</a:t>
            </a:r>
            <a:r>
              <a:rPr lang="en-US" sz="3200" dirty="0">
                <a:latin typeface="VNI-Times" pitchFamily="2" charset="0"/>
              </a:rPr>
              <a:t> </a:t>
            </a:r>
            <a:r>
              <a:rPr lang="en-US" sz="3200" dirty="0" err="1">
                <a:latin typeface="VNI-Times" pitchFamily="2" charset="0"/>
              </a:rPr>
              <a:t>suaát</a:t>
            </a:r>
            <a:r>
              <a:rPr lang="en-US" sz="3200" dirty="0">
                <a:latin typeface="VNI-Times" pitchFamily="2" charset="0"/>
              </a:rPr>
              <a:t> </a:t>
            </a:r>
            <a:r>
              <a:rPr lang="en-US" sz="3200" dirty="0" err="1">
                <a:latin typeface="VNI-Times" pitchFamily="2" charset="0"/>
              </a:rPr>
              <a:t>cuûa</a:t>
            </a:r>
            <a:r>
              <a:rPr lang="en-US" sz="3200" dirty="0">
                <a:latin typeface="VNI-Times" pitchFamily="2" charset="0"/>
              </a:rPr>
              <a:t> </a:t>
            </a:r>
            <a:r>
              <a:rPr lang="en-US" sz="3200" dirty="0" err="1">
                <a:latin typeface="VNI-Times" pitchFamily="2" charset="0"/>
              </a:rPr>
              <a:t>chu</a:t>
            </a:r>
            <a:r>
              <a:rPr lang="en-US" sz="3200" dirty="0">
                <a:latin typeface="VNI-Times" pitchFamily="2" charset="0"/>
              </a:rPr>
              <a:t> </a:t>
            </a:r>
            <a:r>
              <a:rPr lang="en-US" sz="3200" dirty="0" err="1">
                <a:latin typeface="VNI-Times" pitchFamily="2" charset="0"/>
              </a:rPr>
              <a:t>trình</a:t>
            </a:r>
            <a:r>
              <a:rPr lang="en-US" sz="3200" dirty="0">
                <a:latin typeface="VNI-Times" pitchFamily="2" charset="0"/>
              </a:rPr>
              <a:t> </a:t>
            </a:r>
            <a:r>
              <a:rPr lang="en-US" sz="3200" dirty="0" err="1">
                <a:latin typeface="VNI-Times" pitchFamily="2" charset="0"/>
              </a:rPr>
              <a:t>khoâng</a:t>
            </a:r>
            <a:r>
              <a:rPr lang="en-US" sz="3200" dirty="0">
                <a:latin typeface="VNI-Times" pitchFamily="2" charset="0"/>
              </a:rPr>
              <a:t> </a:t>
            </a:r>
            <a:r>
              <a:rPr lang="en-US" sz="3200" dirty="0" err="1">
                <a:latin typeface="VNI-Times" pitchFamily="2" charset="0"/>
              </a:rPr>
              <a:t>thuaän</a:t>
            </a:r>
            <a:r>
              <a:rPr lang="en-US" sz="3200" dirty="0">
                <a:latin typeface="VNI-Times" pitchFamily="2" charset="0"/>
              </a:rPr>
              <a:t> </a:t>
            </a:r>
            <a:r>
              <a:rPr lang="en-US" sz="3200" dirty="0" err="1">
                <a:latin typeface="VNI-Times" pitchFamily="2" charset="0"/>
              </a:rPr>
              <a:t>nghòch</a:t>
            </a:r>
            <a:r>
              <a:rPr lang="en-US" sz="3200" dirty="0">
                <a:latin typeface="VNI-Times" pitchFamily="2" charset="0"/>
              </a:rPr>
              <a:t> </a:t>
            </a:r>
            <a:r>
              <a:rPr lang="en-US" sz="3200" dirty="0" err="1">
                <a:latin typeface="VNI-Times" pitchFamily="2" charset="0"/>
              </a:rPr>
              <a:t>bao</a:t>
            </a:r>
            <a:r>
              <a:rPr lang="en-US" sz="3200" dirty="0">
                <a:latin typeface="VNI-Times" pitchFamily="2" charset="0"/>
              </a:rPr>
              <a:t> </a:t>
            </a:r>
            <a:r>
              <a:rPr lang="en-US" sz="3200" dirty="0" err="1">
                <a:latin typeface="VNI-Times" pitchFamily="2" charset="0"/>
              </a:rPr>
              <a:t>giôø</a:t>
            </a:r>
            <a:r>
              <a:rPr lang="en-US" sz="3200" dirty="0">
                <a:latin typeface="VNI-Times" pitchFamily="2" charset="0"/>
              </a:rPr>
              <a:t> </a:t>
            </a:r>
            <a:r>
              <a:rPr lang="en-US" sz="3200" dirty="0" err="1">
                <a:latin typeface="VNI-Times" pitchFamily="2" charset="0"/>
              </a:rPr>
              <a:t>cuõng</a:t>
            </a:r>
            <a:r>
              <a:rPr lang="en-US" sz="3200" dirty="0">
                <a:latin typeface="VNI-Times" pitchFamily="2" charset="0"/>
              </a:rPr>
              <a:t> </a:t>
            </a:r>
            <a:r>
              <a:rPr lang="en-US" sz="3200" dirty="0" err="1">
                <a:latin typeface="VNI-Times" pitchFamily="2" charset="0"/>
              </a:rPr>
              <a:t>nhoû</a:t>
            </a:r>
            <a:r>
              <a:rPr lang="en-US" sz="3200" dirty="0">
                <a:latin typeface="VNI-Times" pitchFamily="2" charset="0"/>
              </a:rPr>
              <a:t> </a:t>
            </a:r>
            <a:r>
              <a:rPr lang="en-US" sz="3200" dirty="0" err="1">
                <a:latin typeface="VNI-Times" pitchFamily="2" charset="0"/>
              </a:rPr>
              <a:t>hôn</a:t>
            </a:r>
            <a:r>
              <a:rPr lang="en-US" sz="3200" dirty="0">
                <a:latin typeface="VNI-Times" pitchFamily="2" charset="0"/>
              </a:rPr>
              <a:t> </a:t>
            </a:r>
            <a:r>
              <a:rPr lang="en-US" sz="3200" dirty="0" err="1">
                <a:latin typeface="VNI-Times" pitchFamily="2" charset="0"/>
              </a:rPr>
              <a:t>hieäu</a:t>
            </a:r>
            <a:r>
              <a:rPr lang="en-US" sz="3200" dirty="0">
                <a:latin typeface="VNI-Times" pitchFamily="2" charset="0"/>
              </a:rPr>
              <a:t> </a:t>
            </a:r>
            <a:r>
              <a:rPr lang="en-US" sz="3200" dirty="0" err="1">
                <a:latin typeface="VNI-Times" pitchFamily="2" charset="0"/>
              </a:rPr>
              <a:t>suaát</a:t>
            </a:r>
            <a:r>
              <a:rPr lang="en-US" sz="3200" dirty="0">
                <a:latin typeface="VNI-Times" pitchFamily="2" charset="0"/>
              </a:rPr>
              <a:t> </a:t>
            </a:r>
            <a:r>
              <a:rPr lang="en-US" sz="3200" dirty="0" err="1">
                <a:latin typeface="VNI-Times" pitchFamily="2" charset="0"/>
              </a:rPr>
              <a:t>cuûa</a:t>
            </a:r>
            <a:r>
              <a:rPr lang="en-US" sz="3200" dirty="0">
                <a:latin typeface="VNI-Times" pitchFamily="2" charset="0"/>
              </a:rPr>
              <a:t> </a:t>
            </a:r>
            <a:r>
              <a:rPr lang="en-US" sz="3200" dirty="0" err="1">
                <a:latin typeface="VNI-Times" pitchFamily="2" charset="0"/>
              </a:rPr>
              <a:t>chu</a:t>
            </a:r>
            <a:r>
              <a:rPr lang="en-US" sz="3200" dirty="0">
                <a:latin typeface="VNI-Times" pitchFamily="2" charset="0"/>
              </a:rPr>
              <a:t> </a:t>
            </a:r>
            <a:r>
              <a:rPr lang="en-US" sz="3200" dirty="0" err="1">
                <a:latin typeface="VNI-Times" pitchFamily="2" charset="0"/>
              </a:rPr>
              <a:t>trình</a:t>
            </a:r>
            <a:r>
              <a:rPr lang="en-US" sz="3200" dirty="0">
                <a:latin typeface="VNI-Times" pitchFamily="2" charset="0"/>
              </a:rPr>
              <a:t> </a:t>
            </a:r>
            <a:r>
              <a:rPr lang="en-US" sz="3200" dirty="0" err="1">
                <a:latin typeface="VNI-Times" pitchFamily="2" charset="0"/>
              </a:rPr>
              <a:t>thuaän</a:t>
            </a:r>
            <a:r>
              <a:rPr lang="en-US" sz="3200" dirty="0">
                <a:latin typeface="VNI-Times" pitchFamily="2" charset="0"/>
              </a:rPr>
              <a:t> </a:t>
            </a:r>
            <a:r>
              <a:rPr lang="en-US" sz="3200" dirty="0" err="1">
                <a:latin typeface="VNI-Times" pitchFamily="2" charset="0"/>
              </a:rPr>
              <a:t>nghòch</a:t>
            </a:r>
            <a:r>
              <a:rPr lang="en-US" sz="3200" dirty="0">
                <a:latin typeface="VNI-Times" pitchFamily="2" charset="0"/>
              </a:rPr>
              <a:t> </a:t>
            </a:r>
            <a:r>
              <a:rPr lang="en-US" sz="3200" dirty="0" err="1">
                <a:latin typeface="VNI-Times" pitchFamily="2" charset="0"/>
              </a:rPr>
              <a:t>hoaït</a:t>
            </a:r>
            <a:r>
              <a:rPr lang="en-US" sz="3200" dirty="0">
                <a:latin typeface="VNI-Times" pitchFamily="2" charset="0"/>
              </a:rPr>
              <a:t> </a:t>
            </a:r>
            <a:r>
              <a:rPr lang="en-US" sz="3200" dirty="0" err="1">
                <a:latin typeface="VNI-Times" pitchFamily="2" charset="0"/>
              </a:rPr>
              <a:t>ñoäng</a:t>
            </a:r>
            <a:r>
              <a:rPr lang="en-US" sz="3200" dirty="0">
                <a:latin typeface="VNI-Times" pitchFamily="2" charset="0"/>
              </a:rPr>
              <a:t> </a:t>
            </a:r>
            <a:r>
              <a:rPr lang="en-US" sz="3200" dirty="0" err="1">
                <a:latin typeface="VNI-Times" pitchFamily="2" charset="0"/>
              </a:rPr>
              <a:t>vôùi</a:t>
            </a:r>
            <a:r>
              <a:rPr lang="en-US" sz="3200" dirty="0">
                <a:latin typeface="VNI-Times" pitchFamily="2" charset="0"/>
              </a:rPr>
              <a:t> </a:t>
            </a:r>
            <a:r>
              <a:rPr lang="en-US" sz="3200" dirty="0" err="1">
                <a:latin typeface="VNI-Times" pitchFamily="2" charset="0"/>
              </a:rPr>
              <a:t>cuøng</a:t>
            </a:r>
            <a:r>
              <a:rPr lang="en-US" sz="3200" dirty="0">
                <a:latin typeface="VNI-Times" pitchFamily="2" charset="0"/>
              </a:rPr>
              <a:t> </a:t>
            </a:r>
            <a:r>
              <a:rPr lang="en-US" sz="3200" dirty="0" err="1">
                <a:latin typeface="VNI-Times" pitchFamily="2" charset="0"/>
              </a:rPr>
              <a:t>nguoàn</a:t>
            </a:r>
            <a:r>
              <a:rPr lang="en-US" sz="3200" dirty="0">
                <a:latin typeface="VNI-Times" pitchFamily="2" charset="0"/>
              </a:rPr>
              <a:t> </a:t>
            </a:r>
            <a:r>
              <a:rPr lang="en-US" sz="3200" dirty="0" err="1">
                <a:latin typeface="VNI-Times" pitchFamily="2" charset="0"/>
              </a:rPr>
              <a:t>noùng</a:t>
            </a:r>
            <a:r>
              <a:rPr lang="en-US" sz="3200" dirty="0">
                <a:latin typeface="VNI-Times" pitchFamily="2" charset="0"/>
              </a:rPr>
              <a:t> </a:t>
            </a:r>
            <a:r>
              <a:rPr lang="en-US" sz="3200" dirty="0" err="1">
                <a:latin typeface="VNI-Times" pitchFamily="2" charset="0"/>
              </a:rPr>
              <a:t>vaø</a:t>
            </a:r>
            <a:r>
              <a:rPr lang="en-US" sz="3200" dirty="0">
                <a:latin typeface="VNI-Times" pitchFamily="2" charset="0"/>
              </a:rPr>
              <a:t> </a:t>
            </a:r>
            <a:r>
              <a:rPr lang="en-US" sz="3200" dirty="0" err="1">
                <a:latin typeface="VNI-Times" pitchFamily="2" charset="0"/>
              </a:rPr>
              <a:t>nguoàn</a:t>
            </a:r>
            <a:r>
              <a:rPr lang="en-US" sz="3200" dirty="0">
                <a:latin typeface="VNI-Times" pitchFamily="2" charset="0"/>
              </a:rPr>
              <a:t> </a:t>
            </a:r>
            <a:r>
              <a:rPr lang="en-US" sz="3200" dirty="0" err="1">
                <a:latin typeface="VNI-Times" pitchFamily="2" charset="0"/>
              </a:rPr>
              <a:t>laïnh</a:t>
            </a:r>
            <a:r>
              <a:rPr lang="en-US" sz="3200" dirty="0">
                <a:latin typeface="VNI-Times" pitchFamily="2" charset="0"/>
              </a:rPr>
              <a:t>.</a:t>
            </a:r>
          </a:p>
        </p:txBody>
      </p:sp>
      <p:graphicFrame>
        <p:nvGraphicFramePr>
          <p:cNvPr id="182274" name="Object 5"/>
          <p:cNvGraphicFramePr>
            <a:graphicFrameLocks noGrp="1" noChangeAspect="1"/>
          </p:cNvGraphicFramePr>
          <p:nvPr>
            <p:ph/>
            <p:extLst>
              <p:ext uri="{D42A27DB-BD31-4B8C-83A1-F6EECF244321}">
                <p14:modId xmlns:p14="http://schemas.microsoft.com/office/powerpoint/2010/main" val="3279330232"/>
              </p:ext>
            </p:extLst>
          </p:nvPr>
        </p:nvGraphicFramePr>
        <p:xfrm>
          <a:off x="3429000" y="3776132"/>
          <a:ext cx="1807318" cy="738406"/>
        </p:xfrm>
        <a:graphic>
          <a:graphicData uri="http://schemas.openxmlformats.org/presentationml/2006/ole">
            <mc:AlternateContent xmlns:mc="http://schemas.openxmlformats.org/markup-compatibility/2006">
              <mc:Choice xmlns:v="urn:schemas-microsoft-com:vml" Requires="v">
                <p:oleObj name="Equation" r:id="rId2" imgW="558720" imgH="228600" progId="Equation.DSMT4">
                  <p:embed/>
                </p:oleObj>
              </mc:Choice>
              <mc:Fallback>
                <p:oleObj name="Equation" r:id="rId2" imgW="558720" imgH="228600" progId="Equation.DSMT4">
                  <p:embed/>
                  <p:pic>
                    <p:nvPicPr>
                      <p:cNvPr id="182274"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3776132"/>
                        <a:ext cx="1807318" cy="738406"/>
                      </a:xfrm>
                      <a:prstGeom prst="rect">
                        <a:avLst/>
                      </a:prstGeom>
                      <a:noFill/>
                    </p:spPr>
                  </p:pic>
                </p:oleObj>
              </mc:Fallback>
            </mc:AlternateContent>
          </a:graphicData>
        </a:graphic>
      </p:graphicFrame>
      <p:sp>
        <p:nvSpPr>
          <p:cNvPr id="182276" name="Text Box 7"/>
          <p:cNvSpPr txBox="1">
            <a:spLocks noChangeArrowheads="1"/>
          </p:cNvSpPr>
          <p:nvPr/>
        </p:nvSpPr>
        <p:spPr bwMode="auto">
          <a:xfrm>
            <a:off x="689548" y="194816"/>
            <a:ext cx="6854252" cy="584775"/>
          </a:xfrm>
          <a:prstGeom prst="rect">
            <a:avLst/>
          </a:prstGeom>
          <a:noFill/>
          <a:ln w="9525">
            <a:noFill/>
            <a:miter lim="800000"/>
            <a:headEnd/>
            <a:tailEnd/>
          </a:ln>
        </p:spPr>
        <p:txBody>
          <a:bodyPr wrap="square">
            <a:spAutoFit/>
          </a:bodyPr>
          <a:lstStyle/>
          <a:p>
            <a:pPr algn="l">
              <a:spcBef>
                <a:spcPct val="50000"/>
              </a:spcBef>
            </a:pPr>
            <a:r>
              <a:rPr lang="en-US" sz="3200" b="1" u="sng" dirty="0" err="1">
                <a:solidFill>
                  <a:srgbClr val="FF0000"/>
                </a:solidFill>
                <a:latin typeface="VNI-Times" pitchFamily="2" charset="0"/>
              </a:rPr>
              <a:t>Ñònh</a:t>
            </a:r>
            <a:r>
              <a:rPr lang="en-US" sz="3200" b="1" u="sng" dirty="0">
                <a:solidFill>
                  <a:srgbClr val="FF0000"/>
                </a:solidFill>
                <a:latin typeface="VNI-Times" pitchFamily="2" charset="0"/>
              </a:rPr>
              <a:t> </a:t>
            </a:r>
            <a:r>
              <a:rPr lang="en-US" sz="3200" b="1" u="sng" dirty="0" err="1">
                <a:solidFill>
                  <a:srgbClr val="FF0000"/>
                </a:solidFill>
                <a:latin typeface="VNI-Times" pitchFamily="2" charset="0"/>
              </a:rPr>
              <a:t>lyù</a:t>
            </a:r>
            <a:r>
              <a:rPr lang="en-US" sz="3200" b="1" u="sng" dirty="0">
                <a:solidFill>
                  <a:srgbClr val="FF0000"/>
                </a:solidFill>
                <a:latin typeface="VNI-Times" pitchFamily="2" charset="0"/>
              </a:rPr>
              <a:t> Carnot – Claudius :</a:t>
            </a:r>
          </a:p>
        </p:txBody>
      </p:sp>
      <p:sp>
        <p:nvSpPr>
          <p:cNvPr id="182277" name="Text Box 8"/>
          <p:cNvSpPr txBox="1">
            <a:spLocks noChangeArrowheads="1"/>
          </p:cNvSpPr>
          <p:nvPr/>
        </p:nvSpPr>
        <p:spPr bwMode="auto">
          <a:xfrm>
            <a:off x="542145" y="1143000"/>
            <a:ext cx="8382000" cy="3046988"/>
          </a:xfrm>
          <a:prstGeom prst="rect">
            <a:avLst/>
          </a:prstGeom>
          <a:noFill/>
          <a:ln w="9525">
            <a:noFill/>
            <a:miter lim="800000"/>
            <a:headEnd/>
            <a:tailEnd/>
          </a:ln>
        </p:spPr>
        <p:txBody>
          <a:bodyPr>
            <a:spAutoFit/>
          </a:bodyPr>
          <a:lstStyle/>
          <a:p>
            <a:pPr algn="l">
              <a:spcBef>
                <a:spcPct val="50000"/>
              </a:spcBef>
            </a:pPr>
            <a:r>
              <a:rPr lang="en-US" sz="3200" dirty="0">
                <a:latin typeface="VNI-Times" pitchFamily="2" charset="0"/>
              </a:rPr>
              <a:t>1/ </a:t>
            </a:r>
            <a:r>
              <a:rPr lang="en-US" sz="3200" dirty="0" err="1">
                <a:latin typeface="VNI-Times" pitchFamily="2" charset="0"/>
              </a:rPr>
              <a:t>Hieäu</a:t>
            </a:r>
            <a:r>
              <a:rPr lang="en-US" sz="3200" dirty="0">
                <a:latin typeface="VNI-Times" pitchFamily="2" charset="0"/>
              </a:rPr>
              <a:t> </a:t>
            </a:r>
            <a:r>
              <a:rPr lang="en-US" sz="3200" dirty="0" err="1">
                <a:latin typeface="VNI-Times" pitchFamily="2" charset="0"/>
              </a:rPr>
              <a:t>suaát</a:t>
            </a:r>
            <a:r>
              <a:rPr lang="en-US" sz="3200" dirty="0">
                <a:latin typeface="VNI-Times" pitchFamily="2" charset="0"/>
              </a:rPr>
              <a:t> </a:t>
            </a:r>
            <a:r>
              <a:rPr lang="en-US" sz="3200" dirty="0" err="1">
                <a:latin typeface="VNI-Times" pitchFamily="2" charset="0"/>
              </a:rPr>
              <a:t>cuûa</a:t>
            </a:r>
            <a:r>
              <a:rPr lang="en-US" sz="3200" dirty="0">
                <a:latin typeface="VNI-Times" pitchFamily="2" charset="0"/>
              </a:rPr>
              <a:t> </a:t>
            </a:r>
            <a:r>
              <a:rPr lang="en-US" sz="3200" dirty="0" err="1">
                <a:latin typeface="VNI-Times" pitchFamily="2" charset="0"/>
              </a:rPr>
              <a:t>taát</a:t>
            </a:r>
            <a:r>
              <a:rPr lang="en-US" sz="3200" dirty="0">
                <a:latin typeface="VNI-Times" pitchFamily="2" charset="0"/>
              </a:rPr>
              <a:t> </a:t>
            </a:r>
            <a:r>
              <a:rPr lang="en-US" sz="3200" dirty="0" err="1">
                <a:latin typeface="VNI-Times" pitchFamily="2" charset="0"/>
              </a:rPr>
              <a:t>caû</a:t>
            </a:r>
            <a:r>
              <a:rPr lang="en-US" sz="3200" dirty="0">
                <a:latin typeface="VNI-Times" pitchFamily="2" charset="0"/>
              </a:rPr>
              <a:t> </a:t>
            </a:r>
            <a:r>
              <a:rPr lang="en-US" sz="3200" dirty="0" err="1">
                <a:latin typeface="VNI-Times" pitchFamily="2" charset="0"/>
              </a:rPr>
              <a:t>caùc</a:t>
            </a:r>
            <a:r>
              <a:rPr lang="en-US" sz="3200" dirty="0">
                <a:latin typeface="VNI-Times" pitchFamily="2" charset="0"/>
              </a:rPr>
              <a:t> </a:t>
            </a:r>
            <a:r>
              <a:rPr lang="en-US" sz="3200" dirty="0" err="1">
                <a:latin typeface="VNI-Times" pitchFamily="2" charset="0"/>
              </a:rPr>
              <a:t>ñoäng</a:t>
            </a:r>
            <a:r>
              <a:rPr lang="en-US" sz="3200" dirty="0">
                <a:latin typeface="VNI-Times" pitchFamily="2" charset="0"/>
              </a:rPr>
              <a:t> </a:t>
            </a:r>
            <a:r>
              <a:rPr lang="en-US" sz="3200" dirty="0" err="1">
                <a:latin typeface="VNI-Times" pitchFamily="2" charset="0"/>
              </a:rPr>
              <a:t>cô</a:t>
            </a:r>
            <a:r>
              <a:rPr lang="en-US" sz="3200" dirty="0">
                <a:latin typeface="VNI-Times" pitchFamily="2" charset="0"/>
              </a:rPr>
              <a:t> </a:t>
            </a:r>
            <a:r>
              <a:rPr lang="en-US" sz="3200" dirty="0" err="1">
                <a:latin typeface="VNI-Times" pitchFamily="2" charset="0"/>
              </a:rPr>
              <a:t>nhieät</a:t>
            </a:r>
            <a:r>
              <a:rPr lang="en-US" sz="3200" dirty="0">
                <a:latin typeface="VNI-Times" pitchFamily="2" charset="0"/>
              </a:rPr>
              <a:t> </a:t>
            </a:r>
            <a:r>
              <a:rPr lang="en-US" sz="3200" dirty="0" err="1">
                <a:latin typeface="VNI-Times" pitchFamily="2" charset="0"/>
              </a:rPr>
              <a:t>laøm</a:t>
            </a:r>
            <a:r>
              <a:rPr lang="en-US" sz="3200" dirty="0">
                <a:latin typeface="VNI-Times" pitchFamily="2" charset="0"/>
              </a:rPr>
              <a:t> </a:t>
            </a:r>
            <a:r>
              <a:rPr lang="en-US" sz="3200" dirty="0" err="1">
                <a:latin typeface="VNI-Times" pitchFamily="2" charset="0"/>
              </a:rPr>
              <a:t>vieäc</a:t>
            </a:r>
            <a:r>
              <a:rPr lang="en-US" sz="3200" dirty="0">
                <a:latin typeface="VNI-Times" pitchFamily="2" charset="0"/>
              </a:rPr>
              <a:t> </a:t>
            </a:r>
            <a:r>
              <a:rPr lang="en-US" sz="3200" dirty="0" err="1">
                <a:latin typeface="VNI-Times" pitchFamily="2" charset="0"/>
              </a:rPr>
              <a:t>theo</a:t>
            </a:r>
            <a:r>
              <a:rPr lang="en-US" sz="3200" dirty="0">
                <a:latin typeface="VNI-Times" pitchFamily="2" charset="0"/>
              </a:rPr>
              <a:t> </a:t>
            </a:r>
            <a:r>
              <a:rPr lang="en-US" sz="3200" dirty="0" err="1">
                <a:latin typeface="VNI-Times" pitchFamily="2" charset="0"/>
              </a:rPr>
              <a:t>chu</a:t>
            </a:r>
            <a:r>
              <a:rPr lang="en-US" sz="3200" dirty="0">
                <a:latin typeface="VNI-Times" pitchFamily="2" charset="0"/>
              </a:rPr>
              <a:t> </a:t>
            </a:r>
            <a:r>
              <a:rPr lang="en-US" sz="3200" dirty="0" err="1">
                <a:latin typeface="VNI-Times" pitchFamily="2" charset="0"/>
              </a:rPr>
              <a:t>trình</a:t>
            </a:r>
            <a:r>
              <a:rPr lang="en-US" sz="3200" dirty="0">
                <a:latin typeface="VNI-Times" pitchFamily="2" charset="0"/>
              </a:rPr>
              <a:t> </a:t>
            </a:r>
            <a:r>
              <a:rPr lang="en-US" sz="3200" dirty="0" err="1">
                <a:latin typeface="VNI-Times" pitchFamily="2" charset="0"/>
              </a:rPr>
              <a:t>Carno</a:t>
            </a:r>
            <a:r>
              <a:rPr lang="en-US" sz="3200" dirty="0">
                <a:latin typeface="VNI-Times" pitchFamily="2" charset="0"/>
              </a:rPr>
              <a:t> </a:t>
            </a:r>
            <a:r>
              <a:rPr lang="en-US" sz="3200" dirty="0" err="1">
                <a:latin typeface="VNI-Times" pitchFamily="2" charset="0"/>
              </a:rPr>
              <a:t>thuaän</a:t>
            </a:r>
            <a:r>
              <a:rPr lang="en-US" sz="3200" dirty="0">
                <a:latin typeface="VNI-Times" pitchFamily="2" charset="0"/>
              </a:rPr>
              <a:t> </a:t>
            </a:r>
            <a:r>
              <a:rPr lang="en-US" sz="3200" dirty="0" err="1">
                <a:latin typeface="VNI-Times" pitchFamily="2" charset="0"/>
              </a:rPr>
              <a:t>nghòch</a:t>
            </a:r>
            <a:r>
              <a:rPr lang="en-US" sz="3200" dirty="0">
                <a:latin typeface="VNI-Times" pitchFamily="2" charset="0"/>
              </a:rPr>
              <a:t> </a:t>
            </a:r>
            <a:r>
              <a:rPr lang="en-US" sz="3200" dirty="0" err="1">
                <a:latin typeface="VNI-Times" pitchFamily="2" charset="0"/>
              </a:rPr>
              <a:t>vôùi</a:t>
            </a:r>
            <a:r>
              <a:rPr lang="en-US" sz="3200" dirty="0">
                <a:latin typeface="VNI-Times" pitchFamily="2" charset="0"/>
              </a:rPr>
              <a:t> </a:t>
            </a:r>
            <a:r>
              <a:rPr lang="en-US" sz="3200" dirty="0" err="1">
                <a:latin typeface="VNI-Times" pitchFamily="2" charset="0"/>
              </a:rPr>
              <a:t>cuøng</a:t>
            </a:r>
            <a:r>
              <a:rPr lang="en-US" sz="3200" dirty="0">
                <a:latin typeface="VNI-Times" pitchFamily="2" charset="0"/>
              </a:rPr>
              <a:t> </a:t>
            </a:r>
            <a:r>
              <a:rPr lang="en-US" sz="3200" u="sng" dirty="0" err="1">
                <a:latin typeface="VNI-Times" pitchFamily="2" charset="0"/>
              </a:rPr>
              <a:t>nguoàn</a:t>
            </a:r>
            <a:r>
              <a:rPr lang="en-US" sz="3200" u="sng" dirty="0">
                <a:latin typeface="VNI-Times" pitchFamily="2" charset="0"/>
              </a:rPr>
              <a:t> </a:t>
            </a:r>
            <a:r>
              <a:rPr lang="en-US" sz="3200" u="sng" dirty="0" err="1">
                <a:latin typeface="VNI-Times" pitchFamily="2" charset="0"/>
              </a:rPr>
              <a:t>noùng</a:t>
            </a:r>
            <a:r>
              <a:rPr lang="en-US" sz="3200" u="sng" dirty="0">
                <a:latin typeface="VNI-Times" pitchFamily="2" charset="0"/>
              </a:rPr>
              <a:t> </a:t>
            </a:r>
            <a:r>
              <a:rPr lang="en-US" sz="3200" u="sng" dirty="0" err="1">
                <a:latin typeface="VNI-Times" pitchFamily="2" charset="0"/>
              </a:rPr>
              <a:t>nhö</a:t>
            </a:r>
            <a:r>
              <a:rPr lang="en-US" sz="3200" u="sng" dirty="0">
                <a:latin typeface="VNI-Times" pitchFamily="2" charset="0"/>
              </a:rPr>
              <a:t> </a:t>
            </a:r>
            <a:r>
              <a:rPr lang="en-US" sz="3200" u="sng" dirty="0" err="1">
                <a:latin typeface="VNI-Times" pitchFamily="2" charset="0"/>
              </a:rPr>
              <a:t>nhau</a:t>
            </a:r>
            <a:r>
              <a:rPr lang="en-US" sz="3200" dirty="0">
                <a:latin typeface="VNI-Times" pitchFamily="2" charset="0"/>
              </a:rPr>
              <a:t> </a:t>
            </a:r>
            <a:r>
              <a:rPr lang="en-US" sz="3200" dirty="0" err="1">
                <a:latin typeface="VNI-Times" pitchFamily="2" charset="0"/>
              </a:rPr>
              <a:t>vaø</a:t>
            </a:r>
            <a:r>
              <a:rPr lang="en-US" sz="3200" dirty="0">
                <a:latin typeface="VNI-Times" pitchFamily="2" charset="0"/>
              </a:rPr>
              <a:t> </a:t>
            </a:r>
            <a:r>
              <a:rPr lang="en-US" sz="3200" u="sng" dirty="0" err="1">
                <a:latin typeface="VNI-Times" pitchFamily="2" charset="0"/>
              </a:rPr>
              <a:t>nguoàn</a:t>
            </a:r>
            <a:r>
              <a:rPr lang="en-US" sz="3200" u="sng" dirty="0">
                <a:latin typeface="VNI-Times" pitchFamily="2" charset="0"/>
              </a:rPr>
              <a:t> </a:t>
            </a:r>
            <a:r>
              <a:rPr lang="en-US" sz="3200" u="sng" dirty="0" err="1">
                <a:latin typeface="VNI-Times" pitchFamily="2" charset="0"/>
              </a:rPr>
              <a:t>laïnh</a:t>
            </a:r>
            <a:r>
              <a:rPr lang="en-US" sz="3200" dirty="0">
                <a:latin typeface="VNI-Times" pitchFamily="2" charset="0"/>
              </a:rPr>
              <a:t> </a:t>
            </a:r>
            <a:r>
              <a:rPr lang="en-US" sz="3200" u="sng" dirty="0" err="1">
                <a:latin typeface="VNI-Times" pitchFamily="2" charset="0"/>
              </a:rPr>
              <a:t>nhö</a:t>
            </a:r>
            <a:r>
              <a:rPr lang="en-US" sz="3200" u="sng" dirty="0">
                <a:latin typeface="VNI-Times" pitchFamily="2" charset="0"/>
              </a:rPr>
              <a:t> </a:t>
            </a:r>
            <a:r>
              <a:rPr lang="en-US" sz="3200" u="sng" dirty="0" err="1">
                <a:latin typeface="VNI-Times" pitchFamily="2" charset="0"/>
              </a:rPr>
              <a:t>nhau</a:t>
            </a:r>
            <a:r>
              <a:rPr lang="en-US" sz="3200" dirty="0">
                <a:latin typeface="VNI-Times" pitchFamily="2" charset="0"/>
              </a:rPr>
              <a:t> </a:t>
            </a:r>
            <a:r>
              <a:rPr lang="en-US" sz="3200" dirty="0" err="1">
                <a:latin typeface="VNI-Times" pitchFamily="2" charset="0"/>
              </a:rPr>
              <a:t>thì</a:t>
            </a:r>
            <a:r>
              <a:rPr lang="en-US" sz="3200" dirty="0">
                <a:latin typeface="VNI-Times" pitchFamily="2" charset="0"/>
              </a:rPr>
              <a:t> </a:t>
            </a:r>
            <a:r>
              <a:rPr lang="en-US" sz="3200" u="sng" dirty="0" err="1">
                <a:latin typeface="VNI-Times" pitchFamily="2" charset="0"/>
              </a:rPr>
              <a:t>baèng</a:t>
            </a:r>
            <a:r>
              <a:rPr lang="en-US" sz="3200" u="sng" dirty="0">
                <a:latin typeface="VNI-Times" pitchFamily="2" charset="0"/>
              </a:rPr>
              <a:t> </a:t>
            </a:r>
            <a:r>
              <a:rPr lang="en-US" sz="3200" u="sng" dirty="0" err="1">
                <a:latin typeface="VNI-Times" pitchFamily="2" charset="0"/>
              </a:rPr>
              <a:t>nhau</a:t>
            </a:r>
            <a:r>
              <a:rPr lang="en-US" sz="3200" dirty="0" err="1">
                <a:latin typeface="VNI-Times" pitchFamily="2" charset="0"/>
              </a:rPr>
              <a:t>,khoâng</a:t>
            </a:r>
            <a:r>
              <a:rPr lang="en-US" sz="3200" dirty="0">
                <a:latin typeface="VNI-Times" pitchFamily="2" charset="0"/>
              </a:rPr>
              <a:t> </a:t>
            </a:r>
            <a:r>
              <a:rPr lang="en-US" sz="3200" dirty="0" err="1">
                <a:latin typeface="VNI-Times" pitchFamily="2" charset="0"/>
              </a:rPr>
              <a:t>phuï</a:t>
            </a:r>
            <a:r>
              <a:rPr lang="en-US" sz="3200" dirty="0">
                <a:latin typeface="VNI-Times" pitchFamily="2" charset="0"/>
              </a:rPr>
              <a:t> </a:t>
            </a:r>
            <a:r>
              <a:rPr lang="en-US" sz="3200" dirty="0" err="1">
                <a:latin typeface="VNI-Times" pitchFamily="2" charset="0"/>
              </a:rPr>
              <a:t>thuoäc</a:t>
            </a:r>
            <a:r>
              <a:rPr lang="en-US" sz="3200" dirty="0">
                <a:latin typeface="VNI-Times" pitchFamily="2" charset="0"/>
              </a:rPr>
              <a:t> </a:t>
            </a:r>
            <a:r>
              <a:rPr lang="en-US" sz="3200" dirty="0" err="1">
                <a:latin typeface="VNI-Times" pitchFamily="2" charset="0"/>
              </a:rPr>
              <a:t>baûn</a:t>
            </a:r>
            <a:r>
              <a:rPr lang="en-US" sz="3200" dirty="0">
                <a:latin typeface="VNI-Times" pitchFamily="2" charset="0"/>
              </a:rPr>
              <a:t> </a:t>
            </a:r>
            <a:r>
              <a:rPr lang="en-US" sz="3200" dirty="0" err="1">
                <a:latin typeface="VNI-Times" pitchFamily="2" charset="0"/>
              </a:rPr>
              <a:t>chaát</a:t>
            </a:r>
            <a:r>
              <a:rPr lang="en-US" sz="3200" dirty="0">
                <a:latin typeface="VNI-Times" pitchFamily="2" charset="0"/>
              </a:rPr>
              <a:t> </a:t>
            </a:r>
            <a:r>
              <a:rPr lang="en-US" sz="3200" dirty="0" err="1">
                <a:latin typeface="VNI-Times" pitchFamily="2" charset="0"/>
              </a:rPr>
              <a:t>cuûa</a:t>
            </a:r>
            <a:r>
              <a:rPr lang="en-US" sz="3200" dirty="0">
                <a:latin typeface="VNI-Times" pitchFamily="2" charset="0"/>
              </a:rPr>
              <a:t> </a:t>
            </a:r>
            <a:r>
              <a:rPr lang="en-US" sz="3200" dirty="0" err="1">
                <a:latin typeface="VNI-Times" pitchFamily="2" charset="0"/>
              </a:rPr>
              <a:t>taùc</a:t>
            </a:r>
            <a:r>
              <a:rPr lang="en-US" sz="3200" dirty="0">
                <a:latin typeface="VNI-Times" pitchFamily="2" charset="0"/>
              </a:rPr>
              <a:t> </a:t>
            </a:r>
            <a:r>
              <a:rPr lang="en-US" sz="3200" dirty="0" err="1">
                <a:latin typeface="VNI-Times" pitchFamily="2" charset="0"/>
              </a:rPr>
              <a:t>nhaân,chæ</a:t>
            </a:r>
            <a:r>
              <a:rPr lang="en-US" sz="3200" dirty="0">
                <a:latin typeface="VNI-Times" pitchFamily="2" charset="0"/>
              </a:rPr>
              <a:t> </a:t>
            </a:r>
            <a:r>
              <a:rPr lang="en-US" sz="3200" dirty="0" err="1">
                <a:latin typeface="VNI-Times" pitchFamily="2" charset="0"/>
              </a:rPr>
              <a:t>phuï</a:t>
            </a:r>
            <a:r>
              <a:rPr lang="en-US" sz="3200" dirty="0">
                <a:latin typeface="VNI-Times" pitchFamily="2" charset="0"/>
              </a:rPr>
              <a:t> </a:t>
            </a:r>
            <a:r>
              <a:rPr lang="en-US" sz="3200" dirty="0" err="1">
                <a:latin typeface="VNI-Times" pitchFamily="2" charset="0"/>
              </a:rPr>
              <a:t>thuoäc</a:t>
            </a:r>
            <a:r>
              <a:rPr lang="en-US" sz="3200" dirty="0">
                <a:latin typeface="VNI-Times" pitchFamily="2" charset="0"/>
              </a:rPr>
              <a:t> </a:t>
            </a:r>
            <a:r>
              <a:rPr lang="en-US" sz="3200" dirty="0" err="1">
                <a:latin typeface="VNI-Times" pitchFamily="2" charset="0"/>
              </a:rPr>
              <a:t>vaøo</a:t>
            </a:r>
            <a:r>
              <a:rPr lang="en-US" sz="3200" dirty="0">
                <a:latin typeface="VNI-Times" pitchFamily="2" charset="0"/>
              </a:rPr>
              <a:t> </a:t>
            </a:r>
            <a:r>
              <a:rPr lang="en-US" sz="3200" dirty="0" err="1">
                <a:latin typeface="VNI-Times" pitchFamily="2" charset="0"/>
              </a:rPr>
              <a:t>nhieät</a:t>
            </a:r>
            <a:r>
              <a:rPr lang="en-US" sz="3200" dirty="0">
                <a:latin typeface="VNI-Times" pitchFamily="2" charset="0"/>
              </a:rPr>
              <a:t> </a:t>
            </a:r>
            <a:r>
              <a:rPr lang="en-US" sz="3200" dirty="0" err="1">
                <a:latin typeface="VNI-Times" pitchFamily="2" charset="0"/>
              </a:rPr>
              <a:t>ñoä</a:t>
            </a:r>
            <a:r>
              <a:rPr lang="en-US" sz="3200" dirty="0">
                <a:latin typeface="VNI-Times" pitchFamily="2" charset="0"/>
              </a:rPr>
              <a:t> </a:t>
            </a:r>
            <a:r>
              <a:rPr lang="en-US" sz="3200" dirty="0" err="1">
                <a:latin typeface="VNI-Times" pitchFamily="2" charset="0"/>
              </a:rPr>
              <a:t>cuûa</a:t>
            </a:r>
            <a:r>
              <a:rPr lang="en-US" sz="3200" dirty="0">
                <a:latin typeface="VNI-Times" pitchFamily="2" charset="0"/>
              </a:rPr>
              <a:t> </a:t>
            </a:r>
            <a:r>
              <a:rPr lang="en-US" sz="3200" dirty="0" err="1">
                <a:latin typeface="VNI-Times" pitchFamily="2" charset="0"/>
              </a:rPr>
              <a:t>hai</a:t>
            </a:r>
            <a:r>
              <a:rPr lang="en-US" sz="3200" dirty="0">
                <a:latin typeface="VNI-Times" pitchFamily="2" charset="0"/>
              </a:rPr>
              <a:t> </a:t>
            </a:r>
            <a:r>
              <a:rPr lang="en-US" sz="3200" dirty="0" err="1">
                <a:latin typeface="VNI-Times" pitchFamily="2" charset="0"/>
              </a:rPr>
              <a:t>nguoàn</a:t>
            </a:r>
            <a:r>
              <a:rPr lang="en-US" sz="3200" dirty="0">
                <a:latin typeface="VNI-Times" pitchFamily="2" charset="0"/>
              </a:rPr>
              <a:t> </a:t>
            </a:r>
            <a:r>
              <a:rPr lang="en-US" sz="3200" dirty="0" err="1">
                <a:latin typeface="VNI-Times" pitchFamily="2" charset="0"/>
              </a:rPr>
              <a:t>nhieät</a:t>
            </a:r>
            <a:r>
              <a:rPr lang="en-US" sz="3200" dirty="0">
                <a:latin typeface="VNI-Times" pitchFamily="2" charset="0"/>
              </a:rPr>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63" name="Text Box 7"/>
          <p:cNvSpPr txBox="1">
            <a:spLocks noChangeArrowheads="1"/>
          </p:cNvSpPr>
          <p:nvPr/>
        </p:nvSpPr>
        <p:spPr bwMode="auto">
          <a:xfrm>
            <a:off x="304800" y="304800"/>
            <a:ext cx="8839200" cy="457200"/>
          </a:xfrm>
          <a:prstGeom prst="rect">
            <a:avLst/>
          </a:prstGeom>
          <a:noFill/>
          <a:ln w="9525">
            <a:noFill/>
            <a:miter lim="800000"/>
            <a:headEnd/>
            <a:tailEnd/>
          </a:ln>
        </p:spPr>
        <p:txBody>
          <a:bodyPr>
            <a:spAutoFit/>
          </a:bodyPr>
          <a:lstStyle/>
          <a:p>
            <a:pPr algn="l">
              <a:spcBef>
                <a:spcPct val="50000"/>
              </a:spcBef>
            </a:pPr>
            <a:r>
              <a:rPr lang="en-US" sz="2400" u="sng">
                <a:latin typeface="VNI-Times" pitchFamily="2" charset="0"/>
              </a:rPr>
              <a:t>Hieäu suaát cuûa ñoäng cô nhieät laøm vieäc theo chu trình Carnot</a:t>
            </a:r>
            <a:r>
              <a:rPr lang="en-US" sz="2400">
                <a:latin typeface="VNI-Times" pitchFamily="2" charset="0"/>
              </a:rPr>
              <a:t> :</a:t>
            </a:r>
          </a:p>
        </p:txBody>
      </p:sp>
      <p:graphicFrame>
        <p:nvGraphicFramePr>
          <p:cNvPr id="480264" name="Object 8"/>
          <p:cNvGraphicFramePr>
            <a:graphicFrameLocks noGrp="1" noChangeAspect="1"/>
          </p:cNvGraphicFramePr>
          <p:nvPr>
            <p:ph sz="quarter" idx="1"/>
          </p:nvPr>
        </p:nvGraphicFramePr>
        <p:xfrm>
          <a:off x="3505200" y="762000"/>
          <a:ext cx="1352550" cy="954088"/>
        </p:xfrm>
        <a:graphic>
          <a:graphicData uri="http://schemas.openxmlformats.org/presentationml/2006/ole">
            <mc:AlternateContent xmlns:mc="http://schemas.openxmlformats.org/markup-compatibility/2006">
              <mc:Choice xmlns:v="urn:schemas-microsoft-com:vml" Requires="v">
                <p:oleObj name="Equation" r:id="rId2" imgW="647640" imgH="457200" progId="Equation.DSMT4">
                  <p:embed/>
                </p:oleObj>
              </mc:Choice>
              <mc:Fallback>
                <p:oleObj name="Equation" r:id="rId2" imgW="647640" imgH="457200" progId="Equation.DSMT4">
                  <p:embed/>
                  <p:pic>
                    <p:nvPicPr>
                      <p:cNvPr id="480264"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762000"/>
                        <a:ext cx="1352550" cy="954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0266" name="Object 10"/>
          <p:cNvGraphicFramePr>
            <a:graphicFrameLocks noGrp="1" noChangeAspect="1"/>
          </p:cNvGraphicFramePr>
          <p:nvPr>
            <p:ph sz="quarter" idx="2"/>
          </p:nvPr>
        </p:nvGraphicFramePr>
        <p:xfrm>
          <a:off x="1600200" y="1676400"/>
          <a:ext cx="365125" cy="469900"/>
        </p:xfrm>
        <a:graphic>
          <a:graphicData uri="http://schemas.openxmlformats.org/presentationml/2006/ole">
            <mc:AlternateContent xmlns:mc="http://schemas.openxmlformats.org/markup-compatibility/2006">
              <mc:Choice xmlns:v="urn:schemas-microsoft-com:vml" Requires="v">
                <p:oleObj name="Equation" r:id="rId4" imgW="177480" imgH="228600" progId="Equation.DSMT4">
                  <p:embed/>
                </p:oleObj>
              </mc:Choice>
              <mc:Fallback>
                <p:oleObj name="Equation" r:id="rId4" imgW="177480" imgH="228600" progId="Equation.DSMT4">
                  <p:embed/>
                  <p:pic>
                    <p:nvPicPr>
                      <p:cNvPr id="480266"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1676400"/>
                        <a:ext cx="365125"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0269" name="Object 13"/>
          <p:cNvGraphicFramePr>
            <a:graphicFrameLocks noGrp="1" noChangeAspect="1"/>
          </p:cNvGraphicFramePr>
          <p:nvPr>
            <p:ph sz="quarter" idx="3"/>
          </p:nvPr>
        </p:nvGraphicFramePr>
        <p:xfrm>
          <a:off x="2438400" y="1676400"/>
          <a:ext cx="422275" cy="533400"/>
        </p:xfrm>
        <a:graphic>
          <a:graphicData uri="http://schemas.openxmlformats.org/presentationml/2006/ole">
            <mc:AlternateContent xmlns:mc="http://schemas.openxmlformats.org/markup-compatibility/2006">
              <mc:Choice xmlns:v="urn:schemas-microsoft-com:vml" Requires="v">
                <p:oleObj name="Equation" r:id="rId6" imgW="190440" imgH="241200" progId="Equation.DSMT4">
                  <p:embed/>
                </p:oleObj>
              </mc:Choice>
              <mc:Fallback>
                <p:oleObj name="Equation" r:id="rId6" imgW="190440" imgH="241200" progId="Equation.DSMT4">
                  <p:embed/>
                  <p:pic>
                    <p:nvPicPr>
                      <p:cNvPr id="480269"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8400" y="1676400"/>
                        <a:ext cx="42227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0272" name="Object 16"/>
          <p:cNvGraphicFramePr>
            <a:graphicFrameLocks noGrp="1" noChangeAspect="1"/>
          </p:cNvGraphicFramePr>
          <p:nvPr>
            <p:ph sz="quarter" idx="4"/>
          </p:nvPr>
        </p:nvGraphicFramePr>
        <p:xfrm>
          <a:off x="4876800" y="2209800"/>
          <a:ext cx="2209800" cy="915988"/>
        </p:xfrm>
        <a:graphic>
          <a:graphicData uri="http://schemas.openxmlformats.org/presentationml/2006/ole">
            <mc:AlternateContent xmlns:mc="http://schemas.openxmlformats.org/markup-compatibility/2006">
              <mc:Choice xmlns:v="urn:schemas-microsoft-com:vml" Requires="v">
                <p:oleObj name="Equation" r:id="rId8" imgW="1041120" imgH="431640" progId="Equation.DSMT4">
                  <p:embed/>
                </p:oleObj>
              </mc:Choice>
              <mc:Fallback>
                <p:oleObj name="Equation" r:id="rId8" imgW="1041120" imgH="431640" progId="Equation.DSMT4">
                  <p:embed/>
                  <p:pic>
                    <p:nvPicPr>
                      <p:cNvPr id="480272"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76800" y="2209800"/>
                        <a:ext cx="2209800" cy="915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0275" name="Object 19"/>
          <p:cNvGraphicFramePr>
            <a:graphicFrameLocks noChangeAspect="1"/>
          </p:cNvGraphicFramePr>
          <p:nvPr/>
        </p:nvGraphicFramePr>
        <p:xfrm>
          <a:off x="3657600" y="3048000"/>
          <a:ext cx="4343400" cy="958850"/>
        </p:xfrm>
        <a:graphic>
          <a:graphicData uri="http://schemas.openxmlformats.org/presentationml/2006/ole">
            <mc:AlternateContent xmlns:mc="http://schemas.openxmlformats.org/markup-compatibility/2006">
              <mc:Choice xmlns:v="urn:schemas-microsoft-com:vml" Requires="v">
                <p:oleObj name="Equation" r:id="rId10" imgW="2184120" imgH="482400" progId="Equation.DSMT4">
                  <p:embed/>
                </p:oleObj>
              </mc:Choice>
              <mc:Fallback>
                <p:oleObj name="Equation" r:id="rId10" imgW="2184120" imgH="482400" progId="Equation.DSMT4">
                  <p:embed/>
                  <p:pic>
                    <p:nvPicPr>
                      <p:cNvPr id="480275" name="Object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57600" y="3048000"/>
                        <a:ext cx="4343400" cy="958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0276" name="Object 20"/>
          <p:cNvGraphicFramePr>
            <a:graphicFrameLocks noChangeAspect="1"/>
          </p:cNvGraphicFramePr>
          <p:nvPr>
            <p:extLst>
              <p:ext uri="{D42A27DB-BD31-4B8C-83A1-F6EECF244321}">
                <p14:modId xmlns:p14="http://schemas.microsoft.com/office/powerpoint/2010/main" val="3751097249"/>
              </p:ext>
            </p:extLst>
          </p:nvPr>
        </p:nvGraphicFramePr>
        <p:xfrm>
          <a:off x="4648200" y="4419600"/>
          <a:ext cx="2895600" cy="1506538"/>
        </p:xfrm>
        <a:graphic>
          <a:graphicData uri="http://schemas.openxmlformats.org/presentationml/2006/ole">
            <mc:AlternateContent xmlns:mc="http://schemas.openxmlformats.org/markup-compatibility/2006">
              <mc:Choice xmlns:v="urn:schemas-microsoft-com:vml" Requires="v">
                <p:oleObj name="Equation" r:id="rId12" imgW="1244520" imgH="647640" progId="Equation.DSMT4">
                  <p:embed/>
                </p:oleObj>
              </mc:Choice>
              <mc:Fallback>
                <p:oleObj name="Equation" r:id="rId12" imgW="1244520" imgH="647640" progId="Equation.DSMT4">
                  <p:embed/>
                  <p:pic>
                    <p:nvPicPr>
                      <p:cNvPr id="480276" name="Object 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48200" y="4419600"/>
                        <a:ext cx="2895600" cy="1506538"/>
                      </a:xfrm>
                      <a:prstGeom prst="rect">
                        <a:avLst/>
                      </a:prstGeom>
                      <a:solidFill>
                        <a:schemeClr val="accent6">
                          <a:lumMod val="20000"/>
                          <a:lumOff val="80000"/>
                        </a:schemeClr>
                      </a:solidFill>
                    </p:spPr>
                  </p:pic>
                </p:oleObj>
              </mc:Fallback>
            </mc:AlternateContent>
          </a:graphicData>
        </a:graphic>
      </p:graphicFrame>
      <p:sp>
        <p:nvSpPr>
          <p:cNvPr id="480277" name="Text Box 21"/>
          <p:cNvSpPr txBox="1">
            <a:spLocks noChangeArrowheads="1"/>
          </p:cNvSpPr>
          <p:nvPr/>
        </p:nvSpPr>
        <p:spPr bwMode="auto">
          <a:xfrm>
            <a:off x="457200" y="1295400"/>
            <a:ext cx="1143000" cy="822325"/>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A.Tính</a:t>
            </a:r>
            <a:r>
              <a:rPr lang="en-US">
                <a:latin typeface="VNI-Times" pitchFamily="2" charset="0"/>
              </a:rPr>
              <a:t> </a:t>
            </a:r>
          </a:p>
        </p:txBody>
      </p:sp>
      <p:sp>
        <p:nvSpPr>
          <p:cNvPr id="480278" name="Text Box 22"/>
          <p:cNvSpPr txBox="1">
            <a:spLocks noChangeArrowheads="1"/>
          </p:cNvSpPr>
          <p:nvPr/>
        </p:nvSpPr>
        <p:spPr bwMode="auto">
          <a:xfrm>
            <a:off x="1981200" y="1676400"/>
            <a:ext cx="7620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vaø </a:t>
            </a:r>
          </a:p>
        </p:txBody>
      </p:sp>
      <p:sp>
        <p:nvSpPr>
          <p:cNvPr id="480279" name="Text Box 23"/>
          <p:cNvSpPr txBox="1">
            <a:spLocks noChangeArrowheads="1"/>
          </p:cNvSpPr>
          <p:nvPr/>
        </p:nvSpPr>
        <p:spPr bwMode="auto">
          <a:xfrm>
            <a:off x="2971800" y="1676400"/>
            <a:ext cx="5638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trong 2 quaù trình ñaúng nhieät (1-2),(3-4)</a:t>
            </a:r>
          </a:p>
        </p:txBody>
      </p:sp>
      <p:sp>
        <p:nvSpPr>
          <p:cNvPr id="480280" name="Text Box 24"/>
          <p:cNvSpPr txBox="1">
            <a:spLocks noChangeArrowheads="1"/>
          </p:cNvSpPr>
          <p:nvPr/>
        </p:nvSpPr>
        <p:spPr bwMode="auto">
          <a:xfrm>
            <a:off x="228600" y="2286000"/>
            <a:ext cx="12954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 (…….)</a:t>
            </a:r>
          </a:p>
        </p:txBody>
      </p:sp>
      <p:sp>
        <p:nvSpPr>
          <p:cNvPr id="480281" name="Line 25"/>
          <p:cNvSpPr>
            <a:spLocks noChangeShapeType="1"/>
          </p:cNvSpPr>
          <p:nvPr/>
        </p:nvSpPr>
        <p:spPr bwMode="auto">
          <a:xfrm>
            <a:off x="1524000" y="2590800"/>
            <a:ext cx="533400" cy="0"/>
          </a:xfrm>
          <a:prstGeom prst="line">
            <a:avLst/>
          </a:prstGeom>
          <a:noFill/>
          <a:ln w="9525">
            <a:solidFill>
              <a:schemeClr val="tx1"/>
            </a:solidFill>
            <a:round/>
            <a:headEnd/>
            <a:tailEnd type="arrow" w="med" len="med"/>
          </a:ln>
        </p:spPr>
        <p:txBody>
          <a:bodyPr/>
          <a:lstStyle/>
          <a:p>
            <a:endParaRPr lang="en-US"/>
          </a:p>
        </p:txBody>
      </p:sp>
      <p:sp>
        <p:nvSpPr>
          <p:cNvPr id="480282" name="Text Box 26"/>
          <p:cNvSpPr txBox="1">
            <a:spLocks noChangeArrowheads="1"/>
          </p:cNvSpPr>
          <p:nvPr/>
        </p:nvSpPr>
        <p:spPr bwMode="auto">
          <a:xfrm>
            <a:off x="2133600" y="2362200"/>
            <a:ext cx="2971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Nhieät heä nhaän vaøo :</a:t>
            </a:r>
          </a:p>
        </p:txBody>
      </p:sp>
      <p:sp>
        <p:nvSpPr>
          <p:cNvPr id="480286" name="Text Box 30"/>
          <p:cNvSpPr txBox="1">
            <a:spLocks noChangeArrowheads="1"/>
          </p:cNvSpPr>
          <p:nvPr/>
        </p:nvSpPr>
        <p:spPr bwMode="auto">
          <a:xfrm>
            <a:off x="457200" y="3276600"/>
            <a:ext cx="2971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Heä toûa nhieät (3-4) :</a:t>
            </a:r>
          </a:p>
        </p:txBody>
      </p:sp>
      <p:sp>
        <p:nvSpPr>
          <p:cNvPr id="480287" name="Line 31"/>
          <p:cNvSpPr>
            <a:spLocks noChangeShapeType="1"/>
          </p:cNvSpPr>
          <p:nvPr/>
        </p:nvSpPr>
        <p:spPr bwMode="auto">
          <a:xfrm>
            <a:off x="1295400" y="3733800"/>
            <a:ext cx="1143000" cy="0"/>
          </a:xfrm>
          <a:prstGeom prst="line">
            <a:avLst/>
          </a:prstGeom>
          <a:noFill/>
          <a:ln w="9525">
            <a:solidFill>
              <a:schemeClr val="tx1"/>
            </a:solidFill>
            <a:round/>
            <a:headEnd/>
            <a:tailEnd/>
          </a:ln>
        </p:spPr>
        <p:txBody>
          <a:bodyPr/>
          <a:lstStyle/>
          <a:p>
            <a:endParaRPr lang="en-US"/>
          </a:p>
        </p:txBody>
      </p:sp>
      <p:sp>
        <p:nvSpPr>
          <p:cNvPr id="480289" name="Line 33"/>
          <p:cNvSpPr>
            <a:spLocks noChangeShapeType="1"/>
          </p:cNvSpPr>
          <p:nvPr/>
        </p:nvSpPr>
        <p:spPr bwMode="auto">
          <a:xfrm>
            <a:off x="1828800" y="3962400"/>
            <a:ext cx="2590800" cy="0"/>
          </a:xfrm>
          <a:prstGeom prst="line">
            <a:avLst/>
          </a:prstGeom>
          <a:noFill/>
          <a:ln w="9525">
            <a:solidFill>
              <a:schemeClr val="tx1"/>
            </a:solidFill>
            <a:prstDash val="dash"/>
            <a:round/>
            <a:headEnd/>
            <a:tailEnd/>
          </a:ln>
        </p:spPr>
        <p:txBody>
          <a:bodyPr/>
          <a:lstStyle/>
          <a:p>
            <a:endParaRPr lang="en-US"/>
          </a:p>
        </p:txBody>
      </p:sp>
      <p:sp>
        <p:nvSpPr>
          <p:cNvPr id="480290" name="Line 34"/>
          <p:cNvSpPr>
            <a:spLocks noChangeShapeType="1"/>
          </p:cNvSpPr>
          <p:nvPr/>
        </p:nvSpPr>
        <p:spPr bwMode="auto">
          <a:xfrm>
            <a:off x="1828800" y="3733800"/>
            <a:ext cx="0" cy="228600"/>
          </a:xfrm>
          <a:prstGeom prst="line">
            <a:avLst/>
          </a:prstGeom>
          <a:noFill/>
          <a:ln w="9525">
            <a:solidFill>
              <a:schemeClr val="tx1"/>
            </a:solidFill>
            <a:prstDash val="dash"/>
            <a:round/>
            <a:headEnd/>
            <a:tailEnd/>
          </a:ln>
        </p:spPr>
        <p:txBody>
          <a:bodyPr/>
          <a:lstStyle/>
          <a:p>
            <a:endParaRPr lang="en-US"/>
          </a:p>
        </p:txBody>
      </p:sp>
      <p:sp>
        <p:nvSpPr>
          <p:cNvPr id="480291" name="Line 35"/>
          <p:cNvSpPr>
            <a:spLocks noChangeShapeType="1"/>
          </p:cNvSpPr>
          <p:nvPr/>
        </p:nvSpPr>
        <p:spPr bwMode="auto">
          <a:xfrm flipV="1">
            <a:off x="4419600" y="3581400"/>
            <a:ext cx="0" cy="381000"/>
          </a:xfrm>
          <a:prstGeom prst="line">
            <a:avLst/>
          </a:prstGeom>
          <a:noFill/>
          <a:ln w="9525">
            <a:solidFill>
              <a:schemeClr val="tx1"/>
            </a:solidFill>
            <a:prstDash val="dash"/>
            <a:round/>
            <a:headEnd/>
            <a:tailEnd type="arrow" w="med" len="med"/>
          </a:ln>
        </p:spPr>
        <p:txBody>
          <a:bodyPr/>
          <a:lstStyle/>
          <a:p>
            <a:endParaRPr lang="en-US"/>
          </a:p>
        </p:txBody>
      </p:sp>
      <p:sp>
        <p:nvSpPr>
          <p:cNvPr id="480292" name="AutoShape 36"/>
          <p:cNvSpPr>
            <a:spLocks noChangeArrowheads="1"/>
          </p:cNvSpPr>
          <p:nvPr/>
        </p:nvSpPr>
        <p:spPr bwMode="auto">
          <a:xfrm>
            <a:off x="1295400" y="4913313"/>
            <a:ext cx="609600" cy="76200"/>
          </a:xfrm>
          <a:prstGeom prst="rightArrow">
            <a:avLst>
              <a:gd name="adj1" fmla="val 50000"/>
              <a:gd name="adj2" fmla="val 200000"/>
            </a:avLst>
          </a:prstGeom>
          <a:solidFill>
            <a:schemeClr val="accent1"/>
          </a:solidFill>
          <a:ln w="9525">
            <a:solidFill>
              <a:schemeClr val="tx1"/>
            </a:solidFill>
            <a:miter lim="800000"/>
            <a:headEnd/>
            <a:tailEnd/>
          </a:ln>
        </p:spPr>
        <p:txBody>
          <a:bodyPr wrap="none" anchor="ctr"/>
          <a:lstStyle/>
          <a:p>
            <a:endParaRPr lang="en-US"/>
          </a:p>
        </p:txBody>
      </p:sp>
      <p:graphicFrame>
        <p:nvGraphicFramePr>
          <p:cNvPr id="480293" name="Object 37"/>
          <p:cNvGraphicFramePr>
            <a:graphicFrameLocks noChangeAspect="1"/>
          </p:cNvGraphicFramePr>
          <p:nvPr/>
        </p:nvGraphicFramePr>
        <p:xfrm>
          <a:off x="2057400" y="4532313"/>
          <a:ext cx="1352550" cy="954087"/>
        </p:xfrm>
        <a:graphic>
          <a:graphicData uri="http://schemas.openxmlformats.org/presentationml/2006/ole">
            <mc:AlternateContent xmlns:mc="http://schemas.openxmlformats.org/markup-compatibility/2006">
              <mc:Choice xmlns:v="urn:schemas-microsoft-com:vml" Requires="v">
                <p:oleObj name="Equation" r:id="rId14" imgW="647640" imgH="457200" progId="Equation.DSMT4">
                  <p:embed/>
                </p:oleObj>
              </mc:Choice>
              <mc:Fallback>
                <p:oleObj name="Equation" r:id="rId14" imgW="647640" imgH="457200" progId="Equation.DSMT4">
                  <p:embed/>
                  <p:pic>
                    <p:nvPicPr>
                      <p:cNvPr id="480293" name="Object 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532313"/>
                        <a:ext cx="1352550" cy="954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0294" name="Line 38"/>
          <p:cNvSpPr>
            <a:spLocks noChangeShapeType="1"/>
          </p:cNvSpPr>
          <p:nvPr/>
        </p:nvSpPr>
        <p:spPr bwMode="auto">
          <a:xfrm>
            <a:off x="3581400" y="4989513"/>
            <a:ext cx="914400" cy="0"/>
          </a:xfrm>
          <a:prstGeom prst="line">
            <a:avLst/>
          </a:prstGeom>
          <a:noFill/>
          <a:ln w="9525">
            <a:solidFill>
              <a:schemeClr val="tx1"/>
            </a:solidFill>
            <a:round/>
            <a:headEnd/>
            <a:tailEnd type="triangle" w="med" len="med"/>
          </a:ln>
        </p:spPr>
        <p:txBody>
          <a:bodyPr/>
          <a:lstStyle/>
          <a:p>
            <a:endParaRPr lang="en-US"/>
          </a:p>
        </p:txBody>
      </p:sp>
      <p:sp>
        <p:nvSpPr>
          <p:cNvPr id="480295" name="Text Box 39"/>
          <p:cNvSpPr txBox="1">
            <a:spLocks noChangeArrowheads="1"/>
          </p:cNvSpPr>
          <p:nvPr/>
        </p:nvSpPr>
        <p:spPr bwMode="auto">
          <a:xfrm>
            <a:off x="7848600" y="4648200"/>
            <a:ext cx="990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(4.21)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0263"/>
                                        </p:tgtEl>
                                        <p:attrNameLst>
                                          <p:attrName>style.visibility</p:attrName>
                                        </p:attrNameLst>
                                      </p:cBhvr>
                                      <p:to>
                                        <p:strVal val="visible"/>
                                      </p:to>
                                    </p:set>
                                    <p:animEffect transition="in" filter="blinds(horizontal)">
                                      <p:cBhvr>
                                        <p:cTn id="7" dur="500"/>
                                        <p:tgtEl>
                                          <p:spTgt spid="48026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80264"/>
                                        </p:tgtEl>
                                        <p:attrNameLst>
                                          <p:attrName>style.visibility</p:attrName>
                                        </p:attrNameLst>
                                      </p:cBhvr>
                                      <p:to>
                                        <p:strVal val="visible"/>
                                      </p:to>
                                    </p:set>
                                    <p:animEffect transition="in" filter="blinds(horizontal)">
                                      <p:cBhvr>
                                        <p:cTn id="12" dur="500"/>
                                        <p:tgtEl>
                                          <p:spTgt spid="48026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80277"/>
                                        </p:tgtEl>
                                        <p:attrNameLst>
                                          <p:attrName>style.visibility</p:attrName>
                                        </p:attrNameLst>
                                      </p:cBhvr>
                                      <p:to>
                                        <p:strVal val="visible"/>
                                      </p:to>
                                    </p:set>
                                    <p:animEffect transition="in" filter="checkerboard(across)">
                                      <p:cBhvr>
                                        <p:cTn id="17" dur="500"/>
                                        <p:tgtEl>
                                          <p:spTgt spid="480277"/>
                                        </p:tgtEl>
                                      </p:cBhvr>
                                    </p:animEffect>
                                  </p:childTnLst>
                                </p:cTn>
                              </p:par>
                              <p:par>
                                <p:cTn id="18" presetID="5" presetClass="entr" presetSubtype="10" fill="hold" nodeType="withEffect">
                                  <p:stCondLst>
                                    <p:cond delay="0"/>
                                  </p:stCondLst>
                                  <p:childTnLst>
                                    <p:set>
                                      <p:cBhvr>
                                        <p:cTn id="19" dur="1" fill="hold">
                                          <p:stCondLst>
                                            <p:cond delay="0"/>
                                          </p:stCondLst>
                                        </p:cTn>
                                        <p:tgtEl>
                                          <p:spTgt spid="480266"/>
                                        </p:tgtEl>
                                        <p:attrNameLst>
                                          <p:attrName>style.visibility</p:attrName>
                                        </p:attrNameLst>
                                      </p:cBhvr>
                                      <p:to>
                                        <p:strVal val="visible"/>
                                      </p:to>
                                    </p:set>
                                    <p:animEffect transition="in" filter="checkerboard(across)">
                                      <p:cBhvr>
                                        <p:cTn id="20" dur="500"/>
                                        <p:tgtEl>
                                          <p:spTgt spid="480266"/>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480278"/>
                                        </p:tgtEl>
                                        <p:attrNameLst>
                                          <p:attrName>style.visibility</p:attrName>
                                        </p:attrNameLst>
                                      </p:cBhvr>
                                      <p:to>
                                        <p:strVal val="visible"/>
                                      </p:to>
                                    </p:set>
                                    <p:animEffect transition="in" filter="checkerboard(across)">
                                      <p:cBhvr>
                                        <p:cTn id="23" dur="500"/>
                                        <p:tgtEl>
                                          <p:spTgt spid="480278"/>
                                        </p:tgtEl>
                                      </p:cBhvr>
                                    </p:animEffect>
                                  </p:childTnLst>
                                </p:cTn>
                              </p:par>
                              <p:par>
                                <p:cTn id="24" presetID="5" presetClass="entr" presetSubtype="10" fill="hold" nodeType="withEffect">
                                  <p:stCondLst>
                                    <p:cond delay="0"/>
                                  </p:stCondLst>
                                  <p:childTnLst>
                                    <p:set>
                                      <p:cBhvr>
                                        <p:cTn id="25" dur="1" fill="hold">
                                          <p:stCondLst>
                                            <p:cond delay="0"/>
                                          </p:stCondLst>
                                        </p:cTn>
                                        <p:tgtEl>
                                          <p:spTgt spid="480269"/>
                                        </p:tgtEl>
                                        <p:attrNameLst>
                                          <p:attrName>style.visibility</p:attrName>
                                        </p:attrNameLst>
                                      </p:cBhvr>
                                      <p:to>
                                        <p:strVal val="visible"/>
                                      </p:to>
                                    </p:set>
                                    <p:animEffect transition="in" filter="checkerboard(across)">
                                      <p:cBhvr>
                                        <p:cTn id="26" dur="500"/>
                                        <p:tgtEl>
                                          <p:spTgt spid="480269"/>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480279"/>
                                        </p:tgtEl>
                                        <p:attrNameLst>
                                          <p:attrName>style.visibility</p:attrName>
                                        </p:attrNameLst>
                                      </p:cBhvr>
                                      <p:to>
                                        <p:strVal val="visible"/>
                                      </p:to>
                                    </p:set>
                                    <p:animEffect transition="in" filter="checkerboard(across)">
                                      <p:cBhvr>
                                        <p:cTn id="29" dur="500"/>
                                        <p:tgtEl>
                                          <p:spTgt spid="480279"/>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480280"/>
                                        </p:tgtEl>
                                        <p:attrNameLst>
                                          <p:attrName>style.visibility</p:attrName>
                                        </p:attrNameLst>
                                      </p:cBhvr>
                                      <p:to>
                                        <p:strVal val="visible"/>
                                      </p:to>
                                    </p:set>
                                    <p:animEffect transition="in" filter="box(in)">
                                      <p:cBhvr>
                                        <p:cTn id="34" dur="500"/>
                                        <p:tgtEl>
                                          <p:spTgt spid="480280"/>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480281"/>
                                        </p:tgtEl>
                                        <p:attrNameLst>
                                          <p:attrName>style.visibility</p:attrName>
                                        </p:attrNameLst>
                                      </p:cBhvr>
                                      <p:to>
                                        <p:strVal val="visible"/>
                                      </p:to>
                                    </p:set>
                                    <p:animEffect transition="in" filter="box(in)">
                                      <p:cBhvr>
                                        <p:cTn id="37" dur="500"/>
                                        <p:tgtEl>
                                          <p:spTgt spid="480281"/>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480282"/>
                                        </p:tgtEl>
                                        <p:attrNameLst>
                                          <p:attrName>style.visibility</p:attrName>
                                        </p:attrNameLst>
                                      </p:cBhvr>
                                      <p:to>
                                        <p:strVal val="visible"/>
                                      </p:to>
                                    </p:set>
                                    <p:animEffect transition="in" filter="box(in)">
                                      <p:cBhvr>
                                        <p:cTn id="40" dur="500"/>
                                        <p:tgtEl>
                                          <p:spTgt spid="480282"/>
                                        </p:tgtEl>
                                      </p:cBhvr>
                                    </p:animEffect>
                                  </p:childTnLst>
                                </p:cTn>
                              </p:par>
                              <p:par>
                                <p:cTn id="41" presetID="4" presetClass="entr" presetSubtype="16" fill="hold" nodeType="withEffect">
                                  <p:stCondLst>
                                    <p:cond delay="0"/>
                                  </p:stCondLst>
                                  <p:childTnLst>
                                    <p:set>
                                      <p:cBhvr>
                                        <p:cTn id="42" dur="1" fill="hold">
                                          <p:stCondLst>
                                            <p:cond delay="0"/>
                                          </p:stCondLst>
                                        </p:cTn>
                                        <p:tgtEl>
                                          <p:spTgt spid="480272"/>
                                        </p:tgtEl>
                                        <p:attrNameLst>
                                          <p:attrName>style.visibility</p:attrName>
                                        </p:attrNameLst>
                                      </p:cBhvr>
                                      <p:to>
                                        <p:strVal val="visible"/>
                                      </p:to>
                                    </p:set>
                                    <p:animEffect transition="in" filter="box(in)">
                                      <p:cBhvr>
                                        <p:cTn id="43" dur="500"/>
                                        <p:tgtEl>
                                          <p:spTgt spid="480272"/>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grpId="0" nodeType="clickEffect">
                                  <p:stCondLst>
                                    <p:cond delay="0"/>
                                  </p:stCondLst>
                                  <p:childTnLst>
                                    <p:set>
                                      <p:cBhvr>
                                        <p:cTn id="47" dur="1" fill="hold">
                                          <p:stCondLst>
                                            <p:cond delay="0"/>
                                          </p:stCondLst>
                                        </p:cTn>
                                        <p:tgtEl>
                                          <p:spTgt spid="480286"/>
                                        </p:tgtEl>
                                        <p:attrNameLst>
                                          <p:attrName>style.visibility</p:attrName>
                                        </p:attrNameLst>
                                      </p:cBhvr>
                                      <p:to>
                                        <p:strVal val="visible"/>
                                      </p:to>
                                    </p:set>
                                    <p:animEffect transition="in" filter="box(in)">
                                      <p:cBhvr>
                                        <p:cTn id="48" dur="500"/>
                                        <p:tgtEl>
                                          <p:spTgt spid="480286"/>
                                        </p:tgtEl>
                                      </p:cBhvr>
                                    </p:animEffect>
                                  </p:childTnLst>
                                </p:cTn>
                              </p:par>
                              <p:par>
                                <p:cTn id="49" presetID="4" presetClass="entr" presetSubtype="16" fill="hold" nodeType="withEffect">
                                  <p:stCondLst>
                                    <p:cond delay="0"/>
                                  </p:stCondLst>
                                  <p:childTnLst>
                                    <p:set>
                                      <p:cBhvr>
                                        <p:cTn id="50" dur="1" fill="hold">
                                          <p:stCondLst>
                                            <p:cond delay="0"/>
                                          </p:stCondLst>
                                        </p:cTn>
                                        <p:tgtEl>
                                          <p:spTgt spid="480275"/>
                                        </p:tgtEl>
                                        <p:attrNameLst>
                                          <p:attrName>style.visibility</p:attrName>
                                        </p:attrNameLst>
                                      </p:cBhvr>
                                      <p:to>
                                        <p:strVal val="visible"/>
                                      </p:to>
                                    </p:set>
                                    <p:animEffect transition="in" filter="box(in)">
                                      <p:cBhvr>
                                        <p:cTn id="51" dur="500"/>
                                        <p:tgtEl>
                                          <p:spTgt spid="480275"/>
                                        </p:tgtEl>
                                      </p:cBhvr>
                                    </p:animEffect>
                                  </p:childTnLst>
                                </p:cTn>
                              </p:par>
                            </p:childTnLst>
                          </p:cTn>
                        </p:par>
                      </p:childTnLst>
                    </p:cTn>
                  </p:par>
                  <p:par>
                    <p:cTn id="52" fill="hold">
                      <p:stCondLst>
                        <p:cond delay="indefinite"/>
                      </p:stCondLst>
                      <p:childTnLst>
                        <p:par>
                          <p:cTn id="53" fill="hold">
                            <p:stCondLst>
                              <p:cond delay="0"/>
                            </p:stCondLst>
                            <p:childTnLst>
                              <p:par>
                                <p:cTn id="54" presetID="6" presetClass="entr" presetSubtype="16" fill="hold" grpId="0" nodeType="clickEffect">
                                  <p:stCondLst>
                                    <p:cond delay="0"/>
                                  </p:stCondLst>
                                  <p:childTnLst>
                                    <p:set>
                                      <p:cBhvr>
                                        <p:cTn id="55" dur="1" fill="hold">
                                          <p:stCondLst>
                                            <p:cond delay="0"/>
                                          </p:stCondLst>
                                        </p:cTn>
                                        <p:tgtEl>
                                          <p:spTgt spid="480287"/>
                                        </p:tgtEl>
                                        <p:attrNameLst>
                                          <p:attrName>style.visibility</p:attrName>
                                        </p:attrNameLst>
                                      </p:cBhvr>
                                      <p:to>
                                        <p:strVal val="visible"/>
                                      </p:to>
                                    </p:set>
                                    <p:animEffect transition="in" filter="circle(in)">
                                      <p:cBhvr>
                                        <p:cTn id="56" dur="2000"/>
                                        <p:tgtEl>
                                          <p:spTgt spid="480287"/>
                                        </p:tgtEl>
                                      </p:cBhvr>
                                    </p:animEffect>
                                  </p:childTnLst>
                                </p:cTn>
                              </p:par>
                              <p:par>
                                <p:cTn id="57" presetID="6" presetClass="entr" presetSubtype="16" fill="hold" grpId="0" nodeType="withEffect">
                                  <p:stCondLst>
                                    <p:cond delay="0"/>
                                  </p:stCondLst>
                                  <p:childTnLst>
                                    <p:set>
                                      <p:cBhvr>
                                        <p:cTn id="58" dur="1" fill="hold">
                                          <p:stCondLst>
                                            <p:cond delay="0"/>
                                          </p:stCondLst>
                                        </p:cTn>
                                        <p:tgtEl>
                                          <p:spTgt spid="480290"/>
                                        </p:tgtEl>
                                        <p:attrNameLst>
                                          <p:attrName>style.visibility</p:attrName>
                                        </p:attrNameLst>
                                      </p:cBhvr>
                                      <p:to>
                                        <p:strVal val="visible"/>
                                      </p:to>
                                    </p:set>
                                    <p:animEffect transition="in" filter="circle(in)">
                                      <p:cBhvr>
                                        <p:cTn id="59" dur="2000"/>
                                        <p:tgtEl>
                                          <p:spTgt spid="480290"/>
                                        </p:tgtEl>
                                      </p:cBhvr>
                                    </p:animEffect>
                                  </p:childTnLst>
                                </p:cTn>
                              </p:par>
                              <p:par>
                                <p:cTn id="60" presetID="6" presetClass="entr" presetSubtype="16" fill="hold" grpId="0" nodeType="withEffect">
                                  <p:stCondLst>
                                    <p:cond delay="0"/>
                                  </p:stCondLst>
                                  <p:childTnLst>
                                    <p:set>
                                      <p:cBhvr>
                                        <p:cTn id="61" dur="1" fill="hold">
                                          <p:stCondLst>
                                            <p:cond delay="0"/>
                                          </p:stCondLst>
                                        </p:cTn>
                                        <p:tgtEl>
                                          <p:spTgt spid="480289"/>
                                        </p:tgtEl>
                                        <p:attrNameLst>
                                          <p:attrName>style.visibility</p:attrName>
                                        </p:attrNameLst>
                                      </p:cBhvr>
                                      <p:to>
                                        <p:strVal val="visible"/>
                                      </p:to>
                                    </p:set>
                                    <p:animEffect transition="in" filter="circle(in)">
                                      <p:cBhvr>
                                        <p:cTn id="62" dur="2000"/>
                                        <p:tgtEl>
                                          <p:spTgt spid="480289"/>
                                        </p:tgtEl>
                                      </p:cBhvr>
                                    </p:animEffect>
                                  </p:childTnLst>
                                </p:cTn>
                              </p:par>
                              <p:par>
                                <p:cTn id="63" presetID="6" presetClass="entr" presetSubtype="16" fill="hold" grpId="0" nodeType="withEffect">
                                  <p:stCondLst>
                                    <p:cond delay="0"/>
                                  </p:stCondLst>
                                  <p:childTnLst>
                                    <p:set>
                                      <p:cBhvr>
                                        <p:cTn id="64" dur="1" fill="hold">
                                          <p:stCondLst>
                                            <p:cond delay="0"/>
                                          </p:stCondLst>
                                        </p:cTn>
                                        <p:tgtEl>
                                          <p:spTgt spid="480291"/>
                                        </p:tgtEl>
                                        <p:attrNameLst>
                                          <p:attrName>style.visibility</p:attrName>
                                        </p:attrNameLst>
                                      </p:cBhvr>
                                      <p:to>
                                        <p:strVal val="visible"/>
                                      </p:to>
                                    </p:set>
                                    <p:animEffect transition="in" filter="circle(in)">
                                      <p:cBhvr>
                                        <p:cTn id="65" dur="2000"/>
                                        <p:tgtEl>
                                          <p:spTgt spid="480291"/>
                                        </p:tgtEl>
                                      </p:cBhvr>
                                    </p:animEffect>
                                  </p:childTnLst>
                                </p:cTn>
                              </p:par>
                            </p:childTnLst>
                          </p:cTn>
                        </p:par>
                      </p:childTnLst>
                    </p:cTn>
                  </p:par>
                  <p:par>
                    <p:cTn id="66" fill="hold">
                      <p:stCondLst>
                        <p:cond delay="indefinite"/>
                      </p:stCondLst>
                      <p:childTnLst>
                        <p:par>
                          <p:cTn id="67" fill="hold">
                            <p:stCondLst>
                              <p:cond delay="0"/>
                            </p:stCondLst>
                            <p:childTnLst>
                              <p:par>
                                <p:cTn id="68" presetID="8" presetClass="entr" presetSubtype="16" fill="hold" grpId="0" nodeType="clickEffect">
                                  <p:stCondLst>
                                    <p:cond delay="0"/>
                                  </p:stCondLst>
                                  <p:childTnLst>
                                    <p:set>
                                      <p:cBhvr>
                                        <p:cTn id="69" dur="1" fill="hold">
                                          <p:stCondLst>
                                            <p:cond delay="0"/>
                                          </p:stCondLst>
                                        </p:cTn>
                                        <p:tgtEl>
                                          <p:spTgt spid="480292"/>
                                        </p:tgtEl>
                                        <p:attrNameLst>
                                          <p:attrName>style.visibility</p:attrName>
                                        </p:attrNameLst>
                                      </p:cBhvr>
                                      <p:to>
                                        <p:strVal val="visible"/>
                                      </p:to>
                                    </p:set>
                                    <p:animEffect transition="in" filter="diamond(in)">
                                      <p:cBhvr>
                                        <p:cTn id="70" dur="2000"/>
                                        <p:tgtEl>
                                          <p:spTgt spid="480292"/>
                                        </p:tgtEl>
                                      </p:cBhvr>
                                    </p:animEffect>
                                  </p:childTnLst>
                                </p:cTn>
                              </p:par>
                              <p:par>
                                <p:cTn id="71" presetID="8" presetClass="entr" presetSubtype="16" fill="hold" nodeType="withEffect">
                                  <p:stCondLst>
                                    <p:cond delay="0"/>
                                  </p:stCondLst>
                                  <p:childTnLst>
                                    <p:set>
                                      <p:cBhvr>
                                        <p:cTn id="72" dur="1" fill="hold">
                                          <p:stCondLst>
                                            <p:cond delay="0"/>
                                          </p:stCondLst>
                                        </p:cTn>
                                        <p:tgtEl>
                                          <p:spTgt spid="480293"/>
                                        </p:tgtEl>
                                        <p:attrNameLst>
                                          <p:attrName>style.visibility</p:attrName>
                                        </p:attrNameLst>
                                      </p:cBhvr>
                                      <p:to>
                                        <p:strVal val="visible"/>
                                      </p:to>
                                    </p:set>
                                    <p:animEffect transition="in" filter="diamond(in)">
                                      <p:cBhvr>
                                        <p:cTn id="73" dur="2000"/>
                                        <p:tgtEl>
                                          <p:spTgt spid="480293"/>
                                        </p:tgtEl>
                                      </p:cBhvr>
                                    </p:animEffect>
                                  </p:childTnLst>
                                </p:cTn>
                              </p:par>
                              <p:par>
                                <p:cTn id="74" presetID="8" presetClass="entr" presetSubtype="16" fill="hold" grpId="0" nodeType="withEffect">
                                  <p:stCondLst>
                                    <p:cond delay="0"/>
                                  </p:stCondLst>
                                  <p:childTnLst>
                                    <p:set>
                                      <p:cBhvr>
                                        <p:cTn id="75" dur="1" fill="hold">
                                          <p:stCondLst>
                                            <p:cond delay="0"/>
                                          </p:stCondLst>
                                        </p:cTn>
                                        <p:tgtEl>
                                          <p:spTgt spid="480294"/>
                                        </p:tgtEl>
                                        <p:attrNameLst>
                                          <p:attrName>style.visibility</p:attrName>
                                        </p:attrNameLst>
                                      </p:cBhvr>
                                      <p:to>
                                        <p:strVal val="visible"/>
                                      </p:to>
                                    </p:set>
                                    <p:animEffect transition="in" filter="diamond(in)">
                                      <p:cBhvr>
                                        <p:cTn id="76" dur="2000"/>
                                        <p:tgtEl>
                                          <p:spTgt spid="480294"/>
                                        </p:tgtEl>
                                      </p:cBhvr>
                                    </p:animEffect>
                                  </p:childTnLst>
                                </p:cTn>
                              </p:par>
                              <p:par>
                                <p:cTn id="77" presetID="8" presetClass="entr" presetSubtype="16" fill="hold" nodeType="withEffect">
                                  <p:stCondLst>
                                    <p:cond delay="0"/>
                                  </p:stCondLst>
                                  <p:childTnLst>
                                    <p:set>
                                      <p:cBhvr>
                                        <p:cTn id="78" dur="1" fill="hold">
                                          <p:stCondLst>
                                            <p:cond delay="0"/>
                                          </p:stCondLst>
                                        </p:cTn>
                                        <p:tgtEl>
                                          <p:spTgt spid="480276"/>
                                        </p:tgtEl>
                                        <p:attrNameLst>
                                          <p:attrName>style.visibility</p:attrName>
                                        </p:attrNameLst>
                                      </p:cBhvr>
                                      <p:to>
                                        <p:strVal val="visible"/>
                                      </p:to>
                                    </p:set>
                                    <p:animEffect transition="in" filter="diamond(in)">
                                      <p:cBhvr>
                                        <p:cTn id="79" dur="2000"/>
                                        <p:tgtEl>
                                          <p:spTgt spid="480276"/>
                                        </p:tgtEl>
                                      </p:cBhvr>
                                    </p:animEffect>
                                  </p:childTnLst>
                                </p:cTn>
                              </p:par>
                              <p:par>
                                <p:cTn id="80" presetID="8" presetClass="entr" presetSubtype="16" fill="hold" grpId="0" nodeType="withEffect">
                                  <p:stCondLst>
                                    <p:cond delay="0"/>
                                  </p:stCondLst>
                                  <p:childTnLst>
                                    <p:set>
                                      <p:cBhvr>
                                        <p:cTn id="81" dur="1" fill="hold">
                                          <p:stCondLst>
                                            <p:cond delay="0"/>
                                          </p:stCondLst>
                                        </p:cTn>
                                        <p:tgtEl>
                                          <p:spTgt spid="480295"/>
                                        </p:tgtEl>
                                        <p:attrNameLst>
                                          <p:attrName>style.visibility</p:attrName>
                                        </p:attrNameLst>
                                      </p:cBhvr>
                                      <p:to>
                                        <p:strVal val="visible"/>
                                      </p:to>
                                    </p:set>
                                    <p:animEffect transition="in" filter="diamond(in)">
                                      <p:cBhvr>
                                        <p:cTn id="82" dur="2000"/>
                                        <p:tgtEl>
                                          <p:spTgt spid="480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63" grpId="0"/>
      <p:bldP spid="480277" grpId="0"/>
      <p:bldP spid="480278" grpId="0"/>
      <p:bldP spid="480279" grpId="0"/>
      <p:bldP spid="480280" grpId="0"/>
      <p:bldP spid="480281" grpId="0" animBg="1"/>
      <p:bldP spid="480282" grpId="0"/>
      <p:bldP spid="480286" grpId="0"/>
      <p:bldP spid="480287" grpId="0" animBg="1"/>
      <p:bldP spid="480289" grpId="0" animBg="1"/>
      <p:bldP spid="480290" grpId="0" animBg="1"/>
      <p:bldP spid="480291" grpId="0" animBg="1"/>
      <p:bldP spid="480292" grpId="0" animBg="1"/>
      <p:bldP spid="480294" grpId="0" animBg="1"/>
      <p:bldP spid="48029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2" name="Text Box 4"/>
          <p:cNvSpPr txBox="1">
            <a:spLocks noChangeArrowheads="1"/>
          </p:cNvSpPr>
          <p:nvPr/>
        </p:nvSpPr>
        <p:spPr bwMode="auto">
          <a:xfrm>
            <a:off x="533400" y="304800"/>
            <a:ext cx="54864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B. Xeùt 2 quaù trình ñoïan nhieät (2-3 ;4-1):</a:t>
            </a:r>
          </a:p>
        </p:txBody>
      </p:sp>
      <p:sp>
        <p:nvSpPr>
          <p:cNvPr id="570375" name="Text Box 7"/>
          <p:cNvSpPr txBox="1">
            <a:spLocks noChangeArrowheads="1"/>
          </p:cNvSpPr>
          <p:nvPr/>
        </p:nvSpPr>
        <p:spPr bwMode="auto">
          <a:xfrm>
            <a:off x="533400" y="990600"/>
            <a:ext cx="9144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(2.9)</a:t>
            </a:r>
          </a:p>
        </p:txBody>
      </p:sp>
      <p:graphicFrame>
        <p:nvGraphicFramePr>
          <p:cNvPr id="570378" name="Object 10"/>
          <p:cNvGraphicFramePr>
            <a:graphicFrameLocks noGrp="1" noChangeAspect="1"/>
          </p:cNvGraphicFramePr>
          <p:nvPr>
            <p:ph sz="quarter" idx="1"/>
          </p:nvPr>
        </p:nvGraphicFramePr>
        <p:xfrm>
          <a:off x="1409700" y="1600200"/>
          <a:ext cx="2057400" cy="542925"/>
        </p:xfrm>
        <a:graphic>
          <a:graphicData uri="http://schemas.openxmlformats.org/presentationml/2006/ole">
            <mc:AlternateContent xmlns:mc="http://schemas.openxmlformats.org/markup-compatibility/2006">
              <mc:Choice xmlns:v="urn:schemas-microsoft-com:vml" Requires="v">
                <p:oleObj name="Equation" r:id="rId2" imgW="914400" imgH="241200" progId="Equation.DSMT4">
                  <p:embed/>
                </p:oleObj>
              </mc:Choice>
              <mc:Fallback>
                <p:oleObj name="Equation" r:id="rId2" imgW="914400" imgH="241200" progId="Equation.DSMT4">
                  <p:embed/>
                  <p:pic>
                    <p:nvPicPr>
                      <p:cNvPr id="570378" name="Object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9700" y="1600200"/>
                        <a:ext cx="2057400"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0380" name="Object 12"/>
          <p:cNvGraphicFramePr>
            <a:graphicFrameLocks noGrp="1" noChangeAspect="1"/>
          </p:cNvGraphicFramePr>
          <p:nvPr>
            <p:ph sz="quarter" idx="2"/>
          </p:nvPr>
        </p:nvGraphicFramePr>
        <p:xfrm>
          <a:off x="1371600" y="2133600"/>
          <a:ext cx="2171700" cy="573088"/>
        </p:xfrm>
        <a:graphic>
          <a:graphicData uri="http://schemas.openxmlformats.org/presentationml/2006/ole">
            <mc:AlternateContent xmlns:mc="http://schemas.openxmlformats.org/markup-compatibility/2006">
              <mc:Choice xmlns:v="urn:schemas-microsoft-com:vml" Requires="v">
                <p:oleObj name="Equation" r:id="rId4" imgW="914400" imgH="241200" progId="Equation.DSMT4">
                  <p:embed/>
                </p:oleObj>
              </mc:Choice>
              <mc:Fallback>
                <p:oleObj name="Equation" r:id="rId4" imgW="914400" imgH="241200" progId="Equation.DSMT4">
                  <p:embed/>
                  <p:pic>
                    <p:nvPicPr>
                      <p:cNvPr id="57038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2133600"/>
                        <a:ext cx="2171700" cy="573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0383" name="Object 15"/>
          <p:cNvGraphicFramePr>
            <a:graphicFrameLocks noGrp="1" noChangeAspect="1"/>
          </p:cNvGraphicFramePr>
          <p:nvPr>
            <p:ph sz="quarter" idx="3"/>
          </p:nvPr>
        </p:nvGraphicFramePr>
        <p:xfrm>
          <a:off x="1371600" y="990600"/>
          <a:ext cx="2076450" cy="481013"/>
        </p:xfrm>
        <a:graphic>
          <a:graphicData uri="http://schemas.openxmlformats.org/presentationml/2006/ole">
            <mc:AlternateContent xmlns:mc="http://schemas.openxmlformats.org/markup-compatibility/2006">
              <mc:Choice xmlns:v="urn:schemas-microsoft-com:vml" Requires="v">
                <p:oleObj name="Equation" r:id="rId6" imgW="876240" imgH="203040" progId="Equation.DSMT4">
                  <p:embed/>
                </p:oleObj>
              </mc:Choice>
              <mc:Fallback>
                <p:oleObj name="Equation" r:id="rId6" imgW="876240" imgH="203040" progId="Equation.DSMT4">
                  <p:embed/>
                  <p:pic>
                    <p:nvPicPr>
                      <p:cNvPr id="570383"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1600" y="990600"/>
                        <a:ext cx="2076450" cy="481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0387" name="Object 19"/>
          <p:cNvGraphicFramePr>
            <a:graphicFrameLocks noGrp="1" noChangeAspect="1"/>
          </p:cNvGraphicFramePr>
          <p:nvPr>
            <p:ph sz="quarter" idx="4"/>
          </p:nvPr>
        </p:nvGraphicFramePr>
        <p:xfrm>
          <a:off x="4267200" y="1600200"/>
          <a:ext cx="2209800" cy="1014413"/>
        </p:xfrm>
        <a:graphic>
          <a:graphicData uri="http://schemas.openxmlformats.org/presentationml/2006/ole">
            <mc:AlternateContent xmlns:mc="http://schemas.openxmlformats.org/markup-compatibility/2006">
              <mc:Choice xmlns:v="urn:schemas-microsoft-com:vml" Requires="v">
                <p:oleObj name="Equation" r:id="rId8" imgW="1104840" imgH="507960" progId="Equation.DSMT4">
                  <p:embed/>
                </p:oleObj>
              </mc:Choice>
              <mc:Fallback>
                <p:oleObj name="Equation" r:id="rId8" imgW="1104840" imgH="507960" progId="Equation.DSMT4">
                  <p:embed/>
                  <p:pic>
                    <p:nvPicPr>
                      <p:cNvPr id="570387"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67200" y="1600200"/>
                        <a:ext cx="2209800" cy="1014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0390" name="Object 22"/>
          <p:cNvGraphicFramePr>
            <a:graphicFrameLocks noChangeAspect="1"/>
          </p:cNvGraphicFramePr>
          <p:nvPr/>
        </p:nvGraphicFramePr>
        <p:xfrm>
          <a:off x="7086600" y="1752600"/>
          <a:ext cx="1066800" cy="885825"/>
        </p:xfrm>
        <a:graphic>
          <a:graphicData uri="http://schemas.openxmlformats.org/presentationml/2006/ole">
            <mc:AlternateContent xmlns:mc="http://schemas.openxmlformats.org/markup-compatibility/2006">
              <mc:Choice xmlns:v="urn:schemas-microsoft-com:vml" Requires="v">
                <p:oleObj name="Equation" r:id="rId10" imgW="520560" imgH="431640" progId="Equation.DSMT4">
                  <p:embed/>
                </p:oleObj>
              </mc:Choice>
              <mc:Fallback>
                <p:oleObj name="Equation" r:id="rId10" imgW="520560" imgH="431640" progId="Equation.DSMT4">
                  <p:embed/>
                  <p:pic>
                    <p:nvPicPr>
                      <p:cNvPr id="570390" name="Object 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86600" y="1752600"/>
                        <a:ext cx="1066800"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0391" name="Object 23"/>
          <p:cNvGraphicFramePr>
            <a:graphicFrameLocks noChangeAspect="1"/>
          </p:cNvGraphicFramePr>
          <p:nvPr/>
        </p:nvGraphicFramePr>
        <p:xfrm>
          <a:off x="4495800" y="2895600"/>
          <a:ext cx="2286000" cy="1143000"/>
        </p:xfrm>
        <a:graphic>
          <a:graphicData uri="http://schemas.openxmlformats.org/presentationml/2006/ole">
            <mc:AlternateContent xmlns:mc="http://schemas.openxmlformats.org/markup-compatibility/2006">
              <mc:Choice xmlns:v="urn:schemas-microsoft-com:vml" Requires="v">
                <p:oleObj name="Equation" r:id="rId12" imgW="863280" imgH="431640" progId="Equation.DSMT4">
                  <p:embed/>
                </p:oleObj>
              </mc:Choice>
              <mc:Fallback>
                <p:oleObj name="Equation" r:id="rId12" imgW="863280" imgH="431640" progId="Equation.DSMT4">
                  <p:embed/>
                  <p:pic>
                    <p:nvPicPr>
                      <p:cNvPr id="570391" name="Object 2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95800" y="2895600"/>
                        <a:ext cx="2286000" cy="1143000"/>
                      </a:xfrm>
                      <a:prstGeom prst="rect">
                        <a:avLst/>
                      </a:prstGeom>
                      <a:solidFill>
                        <a:srgbClr val="C6FDA1"/>
                      </a:solidFill>
                    </p:spPr>
                  </p:pic>
                </p:oleObj>
              </mc:Fallback>
            </mc:AlternateContent>
          </a:graphicData>
        </a:graphic>
      </p:graphicFrame>
      <p:graphicFrame>
        <p:nvGraphicFramePr>
          <p:cNvPr id="570392" name="Object 24"/>
          <p:cNvGraphicFramePr>
            <a:graphicFrameLocks noChangeAspect="1"/>
          </p:cNvGraphicFramePr>
          <p:nvPr/>
        </p:nvGraphicFramePr>
        <p:xfrm>
          <a:off x="1752600" y="4968875"/>
          <a:ext cx="3352800" cy="584200"/>
        </p:xfrm>
        <a:graphic>
          <a:graphicData uri="http://schemas.openxmlformats.org/presentationml/2006/ole">
            <mc:AlternateContent xmlns:mc="http://schemas.openxmlformats.org/markup-compatibility/2006">
              <mc:Choice xmlns:v="urn:schemas-microsoft-com:vml" Requires="v">
                <p:oleObj name="Equation" r:id="rId14" imgW="1384200" imgH="241200" progId="Equation.DSMT4">
                  <p:embed/>
                </p:oleObj>
              </mc:Choice>
              <mc:Fallback>
                <p:oleObj name="Equation" r:id="rId14" imgW="1384200" imgH="241200" progId="Equation.DSMT4">
                  <p:embed/>
                  <p:pic>
                    <p:nvPicPr>
                      <p:cNvPr id="570392" name="Object 2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52600" y="4968875"/>
                        <a:ext cx="3352800"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0395" name="Line 27"/>
          <p:cNvSpPr>
            <a:spLocks noChangeShapeType="1"/>
          </p:cNvSpPr>
          <p:nvPr/>
        </p:nvSpPr>
        <p:spPr bwMode="auto">
          <a:xfrm>
            <a:off x="2438400" y="1371600"/>
            <a:ext cx="0" cy="381000"/>
          </a:xfrm>
          <a:prstGeom prst="line">
            <a:avLst/>
          </a:prstGeom>
          <a:noFill/>
          <a:ln w="9525">
            <a:solidFill>
              <a:schemeClr val="tx1"/>
            </a:solidFill>
            <a:round/>
            <a:headEnd/>
            <a:tailEnd type="triangle" w="med" len="med"/>
          </a:ln>
        </p:spPr>
        <p:txBody>
          <a:bodyPr/>
          <a:lstStyle/>
          <a:p>
            <a:endParaRPr lang="en-US"/>
          </a:p>
        </p:txBody>
      </p:sp>
      <p:sp>
        <p:nvSpPr>
          <p:cNvPr id="570396" name="Line 28"/>
          <p:cNvSpPr>
            <a:spLocks noChangeShapeType="1"/>
          </p:cNvSpPr>
          <p:nvPr/>
        </p:nvSpPr>
        <p:spPr bwMode="auto">
          <a:xfrm>
            <a:off x="3657600" y="1676400"/>
            <a:ext cx="0" cy="914400"/>
          </a:xfrm>
          <a:prstGeom prst="line">
            <a:avLst/>
          </a:prstGeom>
          <a:noFill/>
          <a:ln w="9525">
            <a:solidFill>
              <a:schemeClr val="tx1"/>
            </a:solidFill>
            <a:round/>
            <a:headEnd/>
            <a:tailEnd/>
          </a:ln>
        </p:spPr>
        <p:txBody>
          <a:bodyPr/>
          <a:lstStyle/>
          <a:p>
            <a:endParaRPr lang="en-US"/>
          </a:p>
        </p:txBody>
      </p:sp>
      <p:sp>
        <p:nvSpPr>
          <p:cNvPr id="570397" name="Line 29"/>
          <p:cNvSpPr>
            <a:spLocks noChangeShapeType="1"/>
          </p:cNvSpPr>
          <p:nvPr/>
        </p:nvSpPr>
        <p:spPr bwMode="auto">
          <a:xfrm>
            <a:off x="3657600" y="2133600"/>
            <a:ext cx="457200" cy="0"/>
          </a:xfrm>
          <a:prstGeom prst="line">
            <a:avLst/>
          </a:prstGeom>
          <a:noFill/>
          <a:ln w="9525">
            <a:solidFill>
              <a:schemeClr val="tx1"/>
            </a:solidFill>
            <a:round/>
            <a:headEnd/>
            <a:tailEnd type="arrow" w="med" len="med"/>
          </a:ln>
        </p:spPr>
        <p:txBody>
          <a:bodyPr/>
          <a:lstStyle/>
          <a:p>
            <a:endParaRPr lang="en-US"/>
          </a:p>
        </p:txBody>
      </p:sp>
      <p:sp>
        <p:nvSpPr>
          <p:cNvPr id="570401" name="Line 33"/>
          <p:cNvSpPr>
            <a:spLocks noChangeShapeType="1"/>
          </p:cNvSpPr>
          <p:nvPr/>
        </p:nvSpPr>
        <p:spPr bwMode="auto">
          <a:xfrm>
            <a:off x="6324600" y="2133600"/>
            <a:ext cx="533400" cy="0"/>
          </a:xfrm>
          <a:prstGeom prst="line">
            <a:avLst/>
          </a:prstGeom>
          <a:noFill/>
          <a:ln w="9525">
            <a:solidFill>
              <a:schemeClr val="tx1"/>
            </a:solidFill>
            <a:round/>
            <a:headEnd/>
            <a:tailEnd type="arrow" w="med" len="med"/>
          </a:ln>
        </p:spPr>
        <p:txBody>
          <a:bodyPr/>
          <a:lstStyle/>
          <a:p>
            <a:endParaRPr lang="en-US"/>
          </a:p>
        </p:txBody>
      </p:sp>
      <p:sp>
        <p:nvSpPr>
          <p:cNvPr id="570402" name="Line 34"/>
          <p:cNvSpPr>
            <a:spLocks noChangeShapeType="1"/>
          </p:cNvSpPr>
          <p:nvPr/>
        </p:nvSpPr>
        <p:spPr bwMode="auto">
          <a:xfrm>
            <a:off x="7620000" y="2286000"/>
            <a:ext cx="0" cy="1143000"/>
          </a:xfrm>
          <a:prstGeom prst="line">
            <a:avLst/>
          </a:prstGeom>
          <a:noFill/>
          <a:ln w="9525">
            <a:solidFill>
              <a:schemeClr val="tx1"/>
            </a:solidFill>
            <a:round/>
            <a:headEnd/>
            <a:tailEnd/>
          </a:ln>
        </p:spPr>
        <p:txBody>
          <a:bodyPr/>
          <a:lstStyle/>
          <a:p>
            <a:endParaRPr lang="en-US"/>
          </a:p>
        </p:txBody>
      </p:sp>
      <p:sp>
        <p:nvSpPr>
          <p:cNvPr id="570403" name="Line 35"/>
          <p:cNvSpPr>
            <a:spLocks noChangeShapeType="1"/>
          </p:cNvSpPr>
          <p:nvPr/>
        </p:nvSpPr>
        <p:spPr bwMode="auto">
          <a:xfrm>
            <a:off x="6858000" y="3429000"/>
            <a:ext cx="762000" cy="0"/>
          </a:xfrm>
          <a:prstGeom prst="line">
            <a:avLst/>
          </a:prstGeom>
          <a:noFill/>
          <a:ln w="9525">
            <a:solidFill>
              <a:schemeClr val="tx1"/>
            </a:solidFill>
            <a:round/>
            <a:headEnd type="arrow" w="med" len="med"/>
            <a:tailEnd/>
          </a:ln>
        </p:spPr>
        <p:txBody>
          <a:bodyPr/>
          <a:lstStyle/>
          <a:p>
            <a:endParaRPr lang="en-US"/>
          </a:p>
        </p:txBody>
      </p:sp>
      <p:sp>
        <p:nvSpPr>
          <p:cNvPr id="570404" name="Text Box 36"/>
          <p:cNvSpPr txBox="1">
            <a:spLocks noChangeArrowheads="1"/>
          </p:cNvSpPr>
          <p:nvPr/>
        </p:nvSpPr>
        <p:spPr bwMode="auto">
          <a:xfrm>
            <a:off x="7620000" y="2895600"/>
            <a:ext cx="9906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(4.21)</a:t>
            </a:r>
          </a:p>
        </p:txBody>
      </p:sp>
      <p:sp>
        <p:nvSpPr>
          <p:cNvPr id="570405" name="Text Box 37"/>
          <p:cNvSpPr txBox="1">
            <a:spLocks noChangeArrowheads="1"/>
          </p:cNvSpPr>
          <p:nvPr/>
        </p:nvSpPr>
        <p:spPr bwMode="auto">
          <a:xfrm>
            <a:off x="3352800" y="3200400"/>
            <a:ext cx="990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(4.22)</a:t>
            </a:r>
          </a:p>
        </p:txBody>
      </p:sp>
      <p:sp>
        <p:nvSpPr>
          <p:cNvPr id="570406" name="Text Box 38"/>
          <p:cNvSpPr txBox="1">
            <a:spLocks noChangeArrowheads="1"/>
          </p:cNvSpPr>
          <p:nvPr/>
        </p:nvSpPr>
        <p:spPr bwMode="auto">
          <a:xfrm>
            <a:off x="533400" y="4968875"/>
            <a:ext cx="16764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Neáu:</a:t>
            </a:r>
          </a:p>
        </p:txBody>
      </p:sp>
      <p:sp>
        <p:nvSpPr>
          <p:cNvPr id="570407" name="Line 39"/>
          <p:cNvSpPr>
            <a:spLocks noChangeShapeType="1"/>
          </p:cNvSpPr>
          <p:nvPr/>
        </p:nvSpPr>
        <p:spPr bwMode="auto">
          <a:xfrm>
            <a:off x="914400" y="5807075"/>
            <a:ext cx="609600" cy="0"/>
          </a:xfrm>
          <a:prstGeom prst="line">
            <a:avLst/>
          </a:prstGeom>
          <a:noFill/>
          <a:ln w="9525">
            <a:solidFill>
              <a:schemeClr val="tx1"/>
            </a:solidFill>
            <a:round/>
            <a:headEnd/>
            <a:tailEnd type="triangle" w="med" len="med"/>
          </a:ln>
        </p:spPr>
        <p:txBody>
          <a:bodyPr/>
          <a:lstStyle/>
          <a:p>
            <a:endParaRPr lang="en-US"/>
          </a:p>
        </p:txBody>
      </p:sp>
      <p:sp>
        <p:nvSpPr>
          <p:cNvPr id="570408" name="Text Box 40"/>
          <p:cNvSpPr txBox="1">
            <a:spLocks noChangeArrowheads="1"/>
          </p:cNvSpPr>
          <p:nvPr/>
        </p:nvSpPr>
        <p:spPr bwMode="auto">
          <a:xfrm>
            <a:off x="1752600" y="5578475"/>
            <a:ext cx="7162800" cy="822325"/>
          </a:xfrm>
          <a:prstGeom prst="rect">
            <a:avLst/>
          </a:prstGeom>
          <a:noFill/>
          <a:ln w="9525">
            <a:noFill/>
            <a:miter lim="800000"/>
            <a:headEnd/>
            <a:tailEnd/>
          </a:ln>
        </p:spPr>
        <p:txBody>
          <a:bodyPr>
            <a:spAutoFit/>
          </a:bodyPr>
          <a:lstStyle/>
          <a:p>
            <a:pPr algn="l">
              <a:spcBef>
                <a:spcPct val="50000"/>
              </a:spcBef>
            </a:pPr>
            <a:r>
              <a:rPr lang="en-US" sz="2400" b="1" i="1">
                <a:latin typeface="VNI-Times" pitchFamily="2" charset="0"/>
              </a:rPr>
              <a:t>Moät ñoäng cô nhieät chæ laøm vieäc vôùi moät nguoàn nhieät ôû nhieät ñoä khoâng ñoåi thì khoâng theå sinh coâng.</a:t>
            </a:r>
          </a:p>
        </p:txBody>
      </p:sp>
      <p:pic>
        <p:nvPicPr>
          <p:cNvPr id="570410" name="Picture 42"/>
          <p:cNvPicPr>
            <a:picLocks noChangeAspect="1" noChangeArrowheads="1"/>
          </p:cNvPicPr>
          <p:nvPr/>
        </p:nvPicPr>
        <p:blipFill>
          <a:blip r:embed="rId16"/>
          <a:srcRect/>
          <a:stretch>
            <a:fillRect/>
          </a:stretch>
        </p:blipFill>
        <p:spPr bwMode="auto">
          <a:xfrm>
            <a:off x="609600" y="2590800"/>
            <a:ext cx="2438400" cy="2290763"/>
          </a:xfrm>
          <a:prstGeom prst="rect">
            <a:avLst/>
          </a:prstGeom>
          <a:noFill/>
          <a:ln w="9525">
            <a:noFill/>
            <a:miter lim="800000"/>
            <a:headEnd/>
            <a:tailEnd/>
          </a:ln>
        </p:spPr>
      </p:pic>
      <p:graphicFrame>
        <p:nvGraphicFramePr>
          <p:cNvPr id="570415" name="Object 47"/>
          <p:cNvGraphicFramePr>
            <a:graphicFrameLocks noChangeAspect="1"/>
          </p:cNvGraphicFramePr>
          <p:nvPr/>
        </p:nvGraphicFramePr>
        <p:xfrm>
          <a:off x="2514600" y="3733800"/>
          <a:ext cx="223838" cy="366713"/>
        </p:xfrm>
        <a:graphic>
          <a:graphicData uri="http://schemas.openxmlformats.org/presentationml/2006/ole">
            <mc:AlternateContent xmlns:mc="http://schemas.openxmlformats.org/markup-compatibility/2006">
              <mc:Choice xmlns:v="urn:schemas-microsoft-com:vml" Requires="v">
                <p:oleObj name="Equation" r:id="rId17" imgW="139680" imgH="228600" progId="Equation.DSMT4">
                  <p:embed/>
                </p:oleObj>
              </mc:Choice>
              <mc:Fallback>
                <p:oleObj name="Equation" r:id="rId17" imgW="139680" imgH="228600" progId="Equation.DSMT4">
                  <p:embed/>
                  <p:pic>
                    <p:nvPicPr>
                      <p:cNvPr id="570415" name="Object 4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514600" y="3733800"/>
                        <a:ext cx="223838"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0416" name="Object 48"/>
          <p:cNvGraphicFramePr>
            <a:graphicFrameLocks noChangeAspect="1"/>
          </p:cNvGraphicFramePr>
          <p:nvPr/>
        </p:nvGraphicFramePr>
        <p:xfrm>
          <a:off x="2514600" y="4267200"/>
          <a:ext cx="274638" cy="381000"/>
        </p:xfrm>
        <a:graphic>
          <a:graphicData uri="http://schemas.openxmlformats.org/presentationml/2006/ole">
            <mc:AlternateContent xmlns:mc="http://schemas.openxmlformats.org/markup-compatibility/2006">
              <mc:Choice xmlns:v="urn:schemas-microsoft-com:vml" Requires="v">
                <p:oleObj name="Equation" r:id="rId19" imgW="164880" imgH="228600" progId="Equation.DSMT4">
                  <p:embed/>
                </p:oleObj>
              </mc:Choice>
              <mc:Fallback>
                <p:oleObj name="Equation" r:id="rId19" imgW="164880" imgH="228600" progId="Equation.DSMT4">
                  <p:embed/>
                  <p:pic>
                    <p:nvPicPr>
                      <p:cNvPr id="570416" name="Object 4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514600" y="4267200"/>
                        <a:ext cx="274638"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0417" name="Object 49"/>
          <p:cNvGraphicFramePr>
            <a:graphicFrameLocks noChangeAspect="1"/>
          </p:cNvGraphicFramePr>
          <p:nvPr/>
        </p:nvGraphicFramePr>
        <p:xfrm>
          <a:off x="1074738" y="2819400"/>
          <a:ext cx="296862" cy="381000"/>
        </p:xfrm>
        <a:graphic>
          <a:graphicData uri="http://schemas.openxmlformats.org/presentationml/2006/ole">
            <mc:AlternateContent xmlns:mc="http://schemas.openxmlformats.org/markup-compatibility/2006">
              <mc:Choice xmlns:v="urn:schemas-microsoft-com:vml" Requires="v">
                <p:oleObj name="Equation" r:id="rId21" imgW="177480" imgH="228600" progId="Equation.DSMT4">
                  <p:embed/>
                </p:oleObj>
              </mc:Choice>
              <mc:Fallback>
                <p:oleObj name="Equation" r:id="rId21" imgW="177480" imgH="228600" progId="Equation.DSMT4">
                  <p:embed/>
                  <p:pic>
                    <p:nvPicPr>
                      <p:cNvPr id="570417" name="Object 4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074738" y="2819400"/>
                        <a:ext cx="296862"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0418" name="Object 50"/>
          <p:cNvGraphicFramePr>
            <a:graphicFrameLocks noChangeAspect="1"/>
          </p:cNvGraphicFramePr>
          <p:nvPr/>
        </p:nvGraphicFramePr>
        <p:xfrm>
          <a:off x="838200" y="4343400"/>
          <a:ext cx="463550" cy="350838"/>
        </p:xfrm>
        <a:graphic>
          <a:graphicData uri="http://schemas.openxmlformats.org/presentationml/2006/ole">
            <mc:AlternateContent xmlns:mc="http://schemas.openxmlformats.org/markup-compatibility/2006">
              <mc:Choice xmlns:v="urn:schemas-microsoft-com:vml" Requires="v">
                <p:oleObj name="Equation" r:id="rId23" imgW="279360" imgH="241200" progId="Equation.DSMT4">
                  <p:embed/>
                </p:oleObj>
              </mc:Choice>
              <mc:Fallback>
                <p:oleObj name="Equation" r:id="rId23" imgW="279360" imgH="241200" progId="Equation.DSMT4">
                  <p:embed/>
                  <p:pic>
                    <p:nvPicPr>
                      <p:cNvPr id="570418" name="Object 5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38200" y="4343400"/>
                        <a:ext cx="463550" cy="350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0372"/>
                                        </p:tgtEl>
                                        <p:attrNameLst>
                                          <p:attrName>style.visibility</p:attrName>
                                        </p:attrNameLst>
                                      </p:cBhvr>
                                      <p:to>
                                        <p:strVal val="visible"/>
                                      </p:to>
                                    </p:set>
                                    <p:animEffect transition="in" filter="blinds(horizontal)">
                                      <p:cBhvr>
                                        <p:cTn id="7" dur="500"/>
                                        <p:tgtEl>
                                          <p:spTgt spid="57037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0375"/>
                                        </p:tgtEl>
                                        <p:attrNameLst>
                                          <p:attrName>style.visibility</p:attrName>
                                        </p:attrNameLst>
                                      </p:cBhvr>
                                      <p:to>
                                        <p:strVal val="visible"/>
                                      </p:to>
                                    </p:set>
                                    <p:animEffect transition="in" filter="blinds(horizontal)">
                                      <p:cBhvr>
                                        <p:cTn id="12" dur="500"/>
                                        <p:tgtEl>
                                          <p:spTgt spid="570375"/>
                                        </p:tgtEl>
                                      </p:cBhvr>
                                    </p:animEffect>
                                  </p:childTnLst>
                                </p:cTn>
                              </p:par>
                              <p:par>
                                <p:cTn id="13" presetID="3" presetClass="entr" presetSubtype="10" fill="hold" nodeType="withEffect">
                                  <p:stCondLst>
                                    <p:cond delay="0"/>
                                  </p:stCondLst>
                                  <p:childTnLst>
                                    <p:set>
                                      <p:cBhvr>
                                        <p:cTn id="14" dur="1" fill="hold">
                                          <p:stCondLst>
                                            <p:cond delay="0"/>
                                          </p:stCondLst>
                                        </p:cTn>
                                        <p:tgtEl>
                                          <p:spTgt spid="570383"/>
                                        </p:tgtEl>
                                        <p:attrNameLst>
                                          <p:attrName>style.visibility</p:attrName>
                                        </p:attrNameLst>
                                      </p:cBhvr>
                                      <p:to>
                                        <p:strVal val="visible"/>
                                      </p:to>
                                    </p:set>
                                    <p:animEffect transition="in" filter="blinds(horizontal)">
                                      <p:cBhvr>
                                        <p:cTn id="15" dur="500"/>
                                        <p:tgtEl>
                                          <p:spTgt spid="57038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70395"/>
                                        </p:tgtEl>
                                        <p:attrNameLst>
                                          <p:attrName>style.visibility</p:attrName>
                                        </p:attrNameLst>
                                      </p:cBhvr>
                                      <p:to>
                                        <p:strVal val="visible"/>
                                      </p:to>
                                    </p:set>
                                    <p:animEffect transition="in" filter="blinds(horizontal)">
                                      <p:cBhvr>
                                        <p:cTn id="20" dur="500"/>
                                        <p:tgtEl>
                                          <p:spTgt spid="570395"/>
                                        </p:tgtEl>
                                      </p:cBhvr>
                                    </p:animEffect>
                                  </p:childTnLst>
                                </p:cTn>
                              </p:par>
                              <p:par>
                                <p:cTn id="21" presetID="3" presetClass="entr" presetSubtype="10" fill="hold" nodeType="withEffect">
                                  <p:stCondLst>
                                    <p:cond delay="0"/>
                                  </p:stCondLst>
                                  <p:childTnLst>
                                    <p:set>
                                      <p:cBhvr>
                                        <p:cTn id="22" dur="1" fill="hold">
                                          <p:stCondLst>
                                            <p:cond delay="0"/>
                                          </p:stCondLst>
                                        </p:cTn>
                                        <p:tgtEl>
                                          <p:spTgt spid="570378"/>
                                        </p:tgtEl>
                                        <p:attrNameLst>
                                          <p:attrName>style.visibility</p:attrName>
                                        </p:attrNameLst>
                                      </p:cBhvr>
                                      <p:to>
                                        <p:strVal val="visible"/>
                                      </p:to>
                                    </p:set>
                                    <p:animEffect transition="in" filter="blinds(horizontal)">
                                      <p:cBhvr>
                                        <p:cTn id="23" dur="500"/>
                                        <p:tgtEl>
                                          <p:spTgt spid="570378"/>
                                        </p:tgtEl>
                                      </p:cBhvr>
                                    </p:animEffect>
                                  </p:childTnLst>
                                </p:cTn>
                              </p:par>
                              <p:par>
                                <p:cTn id="24" presetID="3" presetClass="entr" presetSubtype="10" fill="hold" nodeType="withEffect">
                                  <p:stCondLst>
                                    <p:cond delay="0"/>
                                  </p:stCondLst>
                                  <p:childTnLst>
                                    <p:set>
                                      <p:cBhvr>
                                        <p:cTn id="25" dur="1" fill="hold">
                                          <p:stCondLst>
                                            <p:cond delay="0"/>
                                          </p:stCondLst>
                                        </p:cTn>
                                        <p:tgtEl>
                                          <p:spTgt spid="570380"/>
                                        </p:tgtEl>
                                        <p:attrNameLst>
                                          <p:attrName>style.visibility</p:attrName>
                                        </p:attrNameLst>
                                      </p:cBhvr>
                                      <p:to>
                                        <p:strVal val="visible"/>
                                      </p:to>
                                    </p:set>
                                    <p:animEffect transition="in" filter="blinds(horizontal)">
                                      <p:cBhvr>
                                        <p:cTn id="26" dur="500"/>
                                        <p:tgtEl>
                                          <p:spTgt spid="570380"/>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70410"/>
                                        </p:tgtEl>
                                        <p:attrNameLst>
                                          <p:attrName>style.visibility</p:attrName>
                                        </p:attrNameLst>
                                      </p:cBhvr>
                                      <p:to>
                                        <p:strVal val="visible"/>
                                      </p:to>
                                    </p:set>
                                    <p:anim calcmode="lin" valueType="num">
                                      <p:cBhvr additive="base">
                                        <p:cTn id="31" dur="500" fill="hold"/>
                                        <p:tgtEl>
                                          <p:spTgt spid="570410"/>
                                        </p:tgtEl>
                                        <p:attrNameLst>
                                          <p:attrName>ppt_x</p:attrName>
                                        </p:attrNameLst>
                                      </p:cBhvr>
                                      <p:tavLst>
                                        <p:tav tm="0">
                                          <p:val>
                                            <p:strVal val="0-#ppt_w/2"/>
                                          </p:val>
                                        </p:tav>
                                        <p:tav tm="100000">
                                          <p:val>
                                            <p:strVal val="#ppt_x"/>
                                          </p:val>
                                        </p:tav>
                                      </p:tavLst>
                                    </p:anim>
                                    <p:anim calcmode="lin" valueType="num">
                                      <p:cBhvr additive="base">
                                        <p:cTn id="32" dur="500" fill="hold"/>
                                        <p:tgtEl>
                                          <p:spTgt spid="570410"/>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570417"/>
                                        </p:tgtEl>
                                        <p:attrNameLst>
                                          <p:attrName>style.visibility</p:attrName>
                                        </p:attrNameLst>
                                      </p:cBhvr>
                                      <p:to>
                                        <p:strVal val="visible"/>
                                      </p:to>
                                    </p:set>
                                    <p:anim calcmode="lin" valueType="num">
                                      <p:cBhvr additive="base">
                                        <p:cTn id="35" dur="500" fill="hold"/>
                                        <p:tgtEl>
                                          <p:spTgt spid="570417"/>
                                        </p:tgtEl>
                                        <p:attrNameLst>
                                          <p:attrName>ppt_x</p:attrName>
                                        </p:attrNameLst>
                                      </p:cBhvr>
                                      <p:tavLst>
                                        <p:tav tm="0">
                                          <p:val>
                                            <p:strVal val="0-#ppt_w/2"/>
                                          </p:val>
                                        </p:tav>
                                        <p:tav tm="100000">
                                          <p:val>
                                            <p:strVal val="#ppt_x"/>
                                          </p:val>
                                        </p:tav>
                                      </p:tavLst>
                                    </p:anim>
                                    <p:anim calcmode="lin" valueType="num">
                                      <p:cBhvr additive="base">
                                        <p:cTn id="36" dur="500" fill="hold"/>
                                        <p:tgtEl>
                                          <p:spTgt spid="570417"/>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570415"/>
                                        </p:tgtEl>
                                        <p:attrNameLst>
                                          <p:attrName>style.visibility</p:attrName>
                                        </p:attrNameLst>
                                      </p:cBhvr>
                                      <p:to>
                                        <p:strVal val="visible"/>
                                      </p:to>
                                    </p:set>
                                    <p:anim calcmode="lin" valueType="num">
                                      <p:cBhvr additive="base">
                                        <p:cTn id="39" dur="500" fill="hold"/>
                                        <p:tgtEl>
                                          <p:spTgt spid="570415"/>
                                        </p:tgtEl>
                                        <p:attrNameLst>
                                          <p:attrName>ppt_x</p:attrName>
                                        </p:attrNameLst>
                                      </p:cBhvr>
                                      <p:tavLst>
                                        <p:tav tm="0">
                                          <p:val>
                                            <p:strVal val="0-#ppt_w/2"/>
                                          </p:val>
                                        </p:tav>
                                        <p:tav tm="100000">
                                          <p:val>
                                            <p:strVal val="#ppt_x"/>
                                          </p:val>
                                        </p:tav>
                                      </p:tavLst>
                                    </p:anim>
                                    <p:anim calcmode="lin" valueType="num">
                                      <p:cBhvr additive="base">
                                        <p:cTn id="40" dur="500" fill="hold"/>
                                        <p:tgtEl>
                                          <p:spTgt spid="570415"/>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570416"/>
                                        </p:tgtEl>
                                        <p:attrNameLst>
                                          <p:attrName>style.visibility</p:attrName>
                                        </p:attrNameLst>
                                      </p:cBhvr>
                                      <p:to>
                                        <p:strVal val="visible"/>
                                      </p:to>
                                    </p:set>
                                    <p:anim calcmode="lin" valueType="num">
                                      <p:cBhvr additive="base">
                                        <p:cTn id="43" dur="500" fill="hold"/>
                                        <p:tgtEl>
                                          <p:spTgt spid="570416"/>
                                        </p:tgtEl>
                                        <p:attrNameLst>
                                          <p:attrName>ppt_x</p:attrName>
                                        </p:attrNameLst>
                                      </p:cBhvr>
                                      <p:tavLst>
                                        <p:tav tm="0">
                                          <p:val>
                                            <p:strVal val="0-#ppt_w/2"/>
                                          </p:val>
                                        </p:tav>
                                        <p:tav tm="100000">
                                          <p:val>
                                            <p:strVal val="#ppt_x"/>
                                          </p:val>
                                        </p:tav>
                                      </p:tavLst>
                                    </p:anim>
                                    <p:anim calcmode="lin" valueType="num">
                                      <p:cBhvr additive="base">
                                        <p:cTn id="44" dur="500" fill="hold"/>
                                        <p:tgtEl>
                                          <p:spTgt spid="570416"/>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0"/>
                                  </p:stCondLst>
                                  <p:childTnLst>
                                    <p:set>
                                      <p:cBhvr>
                                        <p:cTn id="46" dur="1" fill="hold">
                                          <p:stCondLst>
                                            <p:cond delay="0"/>
                                          </p:stCondLst>
                                        </p:cTn>
                                        <p:tgtEl>
                                          <p:spTgt spid="570418"/>
                                        </p:tgtEl>
                                        <p:attrNameLst>
                                          <p:attrName>style.visibility</p:attrName>
                                        </p:attrNameLst>
                                      </p:cBhvr>
                                      <p:to>
                                        <p:strVal val="visible"/>
                                      </p:to>
                                    </p:set>
                                    <p:anim calcmode="lin" valueType="num">
                                      <p:cBhvr additive="base">
                                        <p:cTn id="47" dur="500" fill="hold"/>
                                        <p:tgtEl>
                                          <p:spTgt spid="570418"/>
                                        </p:tgtEl>
                                        <p:attrNameLst>
                                          <p:attrName>ppt_x</p:attrName>
                                        </p:attrNameLst>
                                      </p:cBhvr>
                                      <p:tavLst>
                                        <p:tav tm="0">
                                          <p:val>
                                            <p:strVal val="0-#ppt_w/2"/>
                                          </p:val>
                                        </p:tav>
                                        <p:tav tm="100000">
                                          <p:val>
                                            <p:strVal val="#ppt_x"/>
                                          </p:val>
                                        </p:tav>
                                      </p:tavLst>
                                    </p:anim>
                                    <p:anim calcmode="lin" valueType="num">
                                      <p:cBhvr additive="base">
                                        <p:cTn id="48" dur="500" fill="hold"/>
                                        <p:tgtEl>
                                          <p:spTgt spid="570418"/>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570396"/>
                                        </p:tgtEl>
                                        <p:attrNameLst>
                                          <p:attrName>style.visibility</p:attrName>
                                        </p:attrNameLst>
                                      </p:cBhvr>
                                      <p:to>
                                        <p:strVal val="visible"/>
                                      </p:to>
                                    </p:set>
                                    <p:animEffect transition="in" filter="blinds(horizontal)">
                                      <p:cBhvr>
                                        <p:cTn id="53" dur="500"/>
                                        <p:tgtEl>
                                          <p:spTgt spid="570396"/>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570397"/>
                                        </p:tgtEl>
                                        <p:attrNameLst>
                                          <p:attrName>style.visibility</p:attrName>
                                        </p:attrNameLst>
                                      </p:cBhvr>
                                      <p:to>
                                        <p:strVal val="visible"/>
                                      </p:to>
                                    </p:set>
                                    <p:animEffect transition="in" filter="blinds(horizontal)">
                                      <p:cBhvr>
                                        <p:cTn id="56" dur="500"/>
                                        <p:tgtEl>
                                          <p:spTgt spid="570397"/>
                                        </p:tgtEl>
                                      </p:cBhvr>
                                    </p:animEffect>
                                  </p:childTnLst>
                                </p:cTn>
                              </p:par>
                              <p:par>
                                <p:cTn id="57" presetID="3" presetClass="entr" presetSubtype="10" fill="hold" nodeType="withEffect">
                                  <p:stCondLst>
                                    <p:cond delay="0"/>
                                  </p:stCondLst>
                                  <p:childTnLst>
                                    <p:set>
                                      <p:cBhvr>
                                        <p:cTn id="58" dur="1" fill="hold">
                                          <p:stCondLst>
                                            <p:cond delay="0"/>
                                          </p:stCondLst>
                                        </p:cTn>
                                        <p:tgtEl>
                                          <p:spTgt spid="570387"/>
                                        </p:tgtEl>
                                        <p:attrNameLst>
                                          <p:attrName>style.visibility</p:attrName>
                                        </p:attrNameLst>
                                      </p:cBhvr>
                                      <p:to>
                                        <p:strVal val="visible"/>
                                      </p:to>
                                    </p:set>
                                    <p:animEffect transition="in" filter="blinds(horizontal)">
                                      <p:cBhvr>
                                        <p:cTn id="59" dur="500"/>
                                        <p:tgtEl>
                                          <p:spTgt spid="570387"/>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570401"/>
                                        </p:tgtEl>
                                        <p:attrNameLst>
                                          <p:attrName>style.visibility</p:attrName>
                                        </p:attrNameLst>
                                      </p:cBhvr>
                                      <p:to>
                                        <p:strVal val="visible"/>
                                      </p:to>
                                    </p:set>
                                    <p:animEffect transition="in" filter="blinds(horizontal)">
                                      <p:cBhvr>
                                        <p:cTn id="64" dur="500"/>
                                        <p:tgtEl>
                                          <p:spTgt spid="570401"/>
                                        </p:tgtEl>
                                      </p:cBhvr>
                                    </p:animEffect>
                                  </p:childTnLst>
                                </p:cTn>
                              </p:par>
                              <p:par>
                                <p:cTn id="65" presetID="3" presetClass="entr" presetSubtype="10" fill="hold" nodeType="withEffect">
                                  <p:stCondLst>
                                    <p:cond delay="0"/>
                                  </p:stCondLst>
                                  <p:childTnLst>
                                    <p:set>
                                      <p:cBhvr>
                                        <p:cTn id="66" dur="1" fill="hold">
                                          <p:stCondLst>
                                            <p:cond delay="0"/>
                                          </p:stCondLst>
                                        </p:cTn>
                                        <p:tgtEl>
                                          <p:spTgt spid="570390"/>
                                        </p:tgtEl>
                                        <p:attrNameLst>
                                          <p:attrName>style.visibility</p:attrName>
                                        </p:attrNameLst>
                                      </p:cBhvr>
                                      <p:to>
                                        <p:strVal val="visible"/>
                                      </p:to>
                                    </p:set>
                                    <p:animEffect transition="in" filter="blinds(horizontal)">
                                      <p:cBhvr>
                                        <p:cTn id="67" dur="500"/>
                                        <p:tgtEl>
                                          <p:spTgt spid="570390"/>
                                        </p:tgtEl>
                                      </p:cBhvr>
                                    </p:animEffect>
                                  </p:childTnLst>
                                </p:cTn>
                              </p:par>
                            </p:childTnLst>
                          </p:cTn>
                        </p:par>
                      </p:childTnLst>
                    </p:cTn>
                  </p:par>
                  <p:par>
                    <p:cTn id="68" fill="hold">
                      <p:stCondLst>
                        <p:cond delay="indefinite"/>
                      </p:stCondLst>
                      <p:childTnLst>
                        <p:par>
                          <p:cTn id="69" fill="hold">
                            <p:stCondLst>
                              <p:cond delay="0"/>
                            </p:stCondLst>
                            <p:childTnLst>
                              <p:par>
                                <p:cTn id="70" presetID="5" presetClass="entr" presetSubtype="10" fill="hold" grpId="0" nodeType="clickEffect">
                                  <p:stCondLst>
                                    <p:cond delay="0"/>
                                  </p:stCondLst>
                                  <p:childTnLst>
                                    <p:set>
                                      <p:cBhvr>
                                        <p:cTn id="71" dur="1" fill="hold">
                                          <p:stCondLst>
                                            <p:cond delay="0"/>
                                          </p:stCondLst>
                                        </p:cTn>
                                        <p:tgtEl>
                                          <p:spTgt spid="570404"/>
                                        </p:tgtEl>
                                        <p:attrNameLst>
                                          <p:attrName>style.visibility</p:attrName>
                                        </p:attrNameLst>
                                      </p:cBhvr>
                                      <p:to>
                                        <p:strVal val="visible"/>
                                      </p:to>
                                    </p:set>
                                    <p:animEffect transition="in" filter="checkerboard(across)">
                                      <p:cBhvr>
                                        <p:cTn id="72" dur="500"/>
                                        <p:tgtEl>
                                          <p:spTgt spid="570404"/>
                                        </p:tgtEl>
                                      </p:cBhvr>
                                    </p:animEffect>
                                  </p:childTnLst>
                                </p:cTn>
                              </p:par>
                              <p:par>
                                <p:cTn id="73" presetID="5" presetClass="entr" presetSubtype="10" fill="hold" grpId="0" nodeType="withEffect">
                                  <p:stCondLst>
                                    <p:cond delay="0"/>
                                  </p:stCondLst>
                                  <p:childTnLst>
                                    <p:set>
                                      <p:cBhvr>
                                        <p:cTn id="74" dur="1" fill="hold">
                                          <p:stCondLst>
                                            <p:cond delay="0"/>
                                          </p:stCondLst>
                                        </p:cTn>
                                        <p:tgtEl>
                                          <p:spTgt spid="570402"/>
                                        </p:tgtEl>
                                        <p:attrNameLst>
                                          <p:attrName>style.visibility</p:attrName>
                                        </p:attrNameLst>
                                      </p:cBhvr>
                                      <p:to>
                                        <p:strVal val="visible"/>
                                      </p:to>
                                    </p:set>
                                    <p:animEffect transition="in" filter="checkerboard(across)">
                                      <p:cBhvr>
                                        <p:cTn id="75" dur="500"/>
                                        <p:tgtEl>
                                          <p:spTgt spid="570402"/>
                                        </p:tgtEl>
                                      </p:cBhvr>
                                    </p:animEffect>
                                  </p:childTnLst>
                                </p:cTn>
                              </p:par>
                              <p:par>
                                <p:cTn id="76" presetID="5" presetClass="entr" presetSubtype="10" fill="hold" grpId="0" nodeType="withEffect">
                                  <p:stCondLst>
                                    <p:cond delay="0"/>
                                  </p:stCondLst>
                                  <p:childTnLst>
                                    <p:set>
                                      <p:cBhvr>
                                        <p:cTn id="77" dur="1" fill="hold">
                                          <p:stCondLst>
                                            <p:cond delay="0"/>
                                          </p:stCondLst>
                                        </p:cTn>
                                        <p:tgtEl>
                                          <p:spTgt spid="570403"/>
                                        </p:tgtEl>
                                        <p:attrNameLst>
                                          <p:attrName>style.visibility</p:attrName>
                                        </p:attrNameLst>
                                      </p:cBhvr>
                                      <p:to>
                                        <p:strVal val="visible"/>
                                      </p:to>
                                    </p:set>
                                    <p:animEffect transition="in" filter="checkerboard(across)">
                                      <p:cBhvr>
                                        <p:cTn id="78" dur="500"/>
                                        <p:tgtEl>
                                          <p:spTgt spid="570403"/>
                                        </p:tgtEl>
                                      </p:cBhvr>
                                    </p:animEffect>
                                  </p:childTnLst>
                                </p:cTn>
                              </p:par>
                              <p:par>
                                <p:cTn id="79" presetID="5" presetClass="entr" presetSubtype="10" fill="hold" nodeType="withEffect">
                                  <p:stCondLst>
                                    <p:cond delay="0"/>
                                  </p:stCondLst>
                                  <p:childTnLst>
                                    <p:set>
                                      <p:cBhvr>
                                        <p:cTn id="80" dur="1" fill="hold">
                                          <p:stCondLst>
                                            <p:cond delay="0"/>
                                          </p:stCondLst>
                                        </p:cTn>
                                        <p:tgtEl>
                                          <p:spTgt spid="570391"/>
                                        </p:tgtEl>
                                        <p:attrNameLst>
                                          <p:attrName>style.visibility</p:attrName>
                                        </p:attrNameLst>
                                      </p:cBhvr>
                                      <p:to>
                                        <p:strVal val="visible"/>
                                      </p:to>
                                    </p:set>
                                    <p:animEffect transition="in" filter="checkerboard(across)">
                                      <p:cBhvr>
                                        <p:cTn id="81" dur="500"/>
                                        <p:tgtEl>
                                          <p:spTgt spid="570391"/>
                                        </p:tgtEl>
                                      </p:cBhvr>
                                    </p:animEffect>
                                  </p:childTnLst>
                                </p:cTn>
                              </p:par>
                              <p:par>
                                <p:cTn id="82" presetID="5" presetClass="entr" presetSubtype="10" fill="hold" grpId="0" nodeType="withEffect">
                                  <p:stCondLst>
                                    <p:cond delay="0"/>
                                  </p:stCondLst>
                                  <p:childTnLst>
                                    <p:set>
                                      <p:cBhvr>
                                        <p:cTn id="83" dur="1" fill="hold">
                                          <p:stCondLst>
                                            <p:cond delay="0"/>
                                          </p:stCondLst>
                                        </p:cTn>
                                        <p:tgtEl>
                                          <p:spTgt spid="570405"/>
                                        </p:tgtEl>
                                        <p:attrNameLst>
                                          <p:attrName>style.visibility</p:attrName>
                                        </p:attrNameLst>
                                      </p:cBhvr>
                                      <p:to>
                                        <p:strVal val="visible"/>
                                      </p:to>
                                    </p:set>
                                    <p:animEffect transition="in" filter="checkerboard(across)">
                                      <p:cBhvr>
                                        <p:cTn id="84" dur="500"/>
                                        <p:tgtEl>
                                          <p:spTgt spid="570405"/>
                                        </p:tgtEl>
                                      </p:cBhvr>
                                    </p:animEffect>
                                  </p:childTnLst>
                                </p:cTn>
                              </p:par>
                            </p:childTnLst>
                          </p:cTn>
                        </p:par>
                      </p:childTnLst>
                    </p:cTn>
                  </p:par>
                  <p:par>
                    <p:cTn id="85" fill="hold">
                      <p:stCondLst>
                        <p:cond delay="indefinite"/>
                      </p:stCondLst>
                      <p:childTnLst>
                        <p:par>
                          <p:cTn id="86" fill="hold">
                            <p:stCondLst>
                              <p:cond delay="0"/>
                            </p:stCondLst>
                            <p:childTnLst>
                              <p:par>
                                <p:cTn id="87" presetID="5" presetClass="entr" presetSubtype="10" fill="hold" grpId="0" nodeType="clickEffect">
                                  <p:stCondLst>
                                    <p:cond delay="0"/>
                                  </p:stCondLst>
                                  <p:childTnLst>
                                    <p:set>
                                      <p:cBhvr>
                                        <p:cTn id="88" dur="1" fill="hold">
                                          <p:stCondLst>
                                            <p:cond delay="0"/>
                                          </p:stCondLst>
                                        </p:cTn>
                                        <p:tgtEl>
                                          <p:spTgt spid="570406"/>
                                        </p:tgtEl>
                                        <p:attrNameLst>
                                          <p:attrName>style.visibility</p:attrName>
                                        </p:attrNameLst>
                                      </p:cBhvr>
                                      <p:to>
                                        <p:strVal val="visible"/>
                                      </p:to>
                                    </p:set>
                                    <p:animEffect transition="in" filter="checkerboard(across)">
                                      <p:cBhvr>
                                        <p:cTn id="89" dur="500"/>
                                        <p:tgtEl>
                                          <p:spTgt spid="570406"/>
                                        </p:tgtEl>
                                      </p:cBhvr>
                                    </p:animEffect>
                                  </p:childTnLst>
                                </p:cTn>
                              </p:par>
                              <p:par>
                                <p:cTn id="90" presetID="5" presetClass="entr" presetSubtype="10" fill="hold" nodeType="withEffect">
                                  <p:stCondLst>
                                    <p:cond delay="0"/>
                                  </p:stCondLst>
                                  <p:childTnLst>
                                    <p:set>
                                      <p:cBhvr>
                                        <p:cTn id="91" dur="1" fill="hold">
                                          <p:stCondLst>
                                            <p:cond delay="0"/>
                                          </p:stCondLst>
                                        </p:cTn>
                                        <p:tgtEl>
                                          <p:spTgt spid="570392"/>
                                        </p:tgtEl>
                                        <p:attrNameLst>
                                          <p:attrName>style.visibility</p:attrName>
                                        </p:attrNameLst>
                                      </p:cBhvr>
                                      <p:to>
                                        <p:strVal val="visible"/>
                                      </p:to>
                                    </p:set>
                                    <p:animEffect transition="in" filter="checkerboard(across)">
                                      <p:cBhvr>
                                        <p:cTn id="92" dur="500"/>
                                        <p:tgtEl>
                                          <p:spTgt spid="570392"/>
                                        </p:tgtEl>
                                      </p:cBhvr>
                                    </p:animEffect>
                                  </p:childTnLst>
                                </p:cTn>
                              </p:par>
                            </p:childTnLst>
                          </p:cTn>
                        </p:par>
                      </p:childTnLst>
                    </p:cTn>
                  </p:par>
                  <p:par>
                    <p:cTn id="93" fill="hold">
                      <p:stCondLst>
                        <p:cond delay="indefinite"/>
                      </p:stCondLst>
                      <p:childTnLst>
                        <p:par>
                          <p:cTn id="94" fill="hold">
                            <p:stCondLst>
                              <p:cond delay="0"/>
                            </p:stCondLst>
                            <p:childTnLst>
                              <p:par>
                                <p:cTn id="95" presetID="5" presetClass="entr" presetSubtype="10" fill="hold" grpId="0" nodeType="clickEffect">
                                  <p:stCondLst>
                                    <p:cond delay="0"/>
                                  </p:stCondLst>
                                  <p:childTnLst>
                                    <p:set>
                                      <p:cBhvr>
                                        <p:cTn id="96" dur="1" fill="hold">
                                          <p:stCondLst>
                                            <p:cond delay="0"/>
                                          </p:stCondLst>
                                        </p:cTn>
                                        <p:tgtEl>
                                          <p:spTgt spid="570407"/>
                                        </p:tgtEl>
                                        <p:attrNameLst>
                                          <p:attrName>style.visibility</p:attrName>
                                        </p:attrNameLst>
                                      </p:cBhvr>
                                      <p:to>
                                        <p:strVal val="visible"/>
                                      </p:to>
                                    </p:set>
                                    <p:animEffect transition="in" filter="checkerboard(across)">
                                      <p:cBhvr>
                                        <p:cTn id="97" dur="500"/>
                                        <p:tgtEl>
                                          <p:spTgt spid="570407"/>
                                        </p:tgtEl>
                                      </p:cBhvr>
                                    </p:animEffect>
                                  </p:childTnLst>
                                </p:cTn>
                              </p:par>
                              <p:par>
                                <p:cTn id="98" presetID="5" presetClass="entr" presetSubtype="10" fill="hold" grpId="0" nodeType="withEffect">
                                  <p:stCondLst>
                                    <p:cond delay="0"/>
                                  </p:stCondLst>
                                  <p:childTnLst>
                                    <p:set>
                                      <p:cBhvr>
                                        <p:cTn id="99" dur="1" fill="hold">
                                          <p:stCondLst>
                                            <p:cond delay="0"/>
                                          </p:stCondLst>
                                        </p:cTn>
                                        <p:tgtEl>
                                          <p:spTgt spid="570408"/>
                                        </p:tgtEl>
                                        <p:attrNameLst>
                                          <p:attrName>style.visibility</p:attrName>
                                        </p:attrNameLst>
                                      </p:cBhvr>
                                      <p:to>
                                        <p:strVal val="visible"/>
                                      </p:to>
                                    </p:set>
                                    <p:animEffect transition="in" filter="checkerboard(across)">
                                      <p:cBhvr>
                                        <p:cTn id="100" dur="500"/>
                                        <p:tgtEl>
                                          <p:spTgt spid="5704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372" grpId="0"/>
      <p:bldP spid="570375" grpId="0"/>
      <p:bldP spid="570395" grpId="0" animBg="1"/>
      <p:bldP spid="570396" grpId="0" animBg="1"/>
      <p:bldP spid="570397" grpId="0" animBg="1"/>
      <p:bldP spid="570401" grpId="0" animBg="1"/>
      <p:bldP spid="570402" grpId="0" animBg="1"/>
      <p:bldP spid="570403" grpId="0" animBg="1"/>
      <p:bldP spid="570404" grpId="0"/>
      <p:bldP spid="570405" grpId="0"/>
      <p:bldP spid="570406" grpId="0"/>
      <p:bldP spid="570407" grpId="0" animBg="1"/>
      <p:bldP spid="57040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2" name="Text Box 4"/>
          <p:cNvSpPr txBox="1">
            <a:spLocks noChangeArrowheads="1"/>
          </p:cNvSpPr>
          <p:nvPr/>
        </p:nvSpPr>
        <p:spPr bwMode="auto">
          <a:xfrm>
            <a:off x="609600" y="228600"/>
            <a:ext cx="8534400" cy="762000"/>
          </a:xfrm>
          <a:prstGeom prst="rect">
            <a:avLst/>
          </a:prstGeom>
          <a:noFill/>
          <a:ln w="9525">
            <a:noFill/>
            <a:miter lim="800000"/>
            <a:headEnd/>
            <a:tailEnd/>
          </a:ln>
        </p:spPr>
        <p:txBody>
          <a:bodyPr>
            <a:spAutoFit/>
          </a:bodyPr>
          <a:lstStyle/>
          <a:p>
            <a:pPr marL="342900" indent="-342900" algn="l">
              <a:spcBef>
                <a:spcPct val="50000"/>
              </a:spcBef>
            </a:pPr>
            <a:r>
              <a:rPr lang="en-US" sz="2400" b="1">
                <a:latin typeface="VNI-Times" pitchFamily="2" charset="0"/>
              </a:rPr>
              <a:t>  * </a:t>
            </a:r>
            <a:r>
              <a:rPr lang="en-US" sz="2400" b="1" u="sng">
                <a:latin typeface="VNI-Times" pitchFamily="2" charset="0"/>
              </a:rPr>
              <a:t>Phöông trình traïng thaùi khí lyù töôûng                               </a:t>
            </a:r>
            <a:r>
              <a:rPr lang="en-US" sz="2400" b="1">
                <a:latin typeface="VNI-Times" pitchFamily="2" charset="0"/>
              </a:rPr>
              <a:t> </a:t>
            </a:r>
            <a:r>
              <a:rPr lang="en-US">
                <a:latin typeface="VNI-Times" pitchFamily="2" charset="0"/>
              </a:rPr>
              <a:t>(Phöông trình Clapeyron – Mendeleev)</a:t>
            </a:r>
            <a:endParaRPr lang="en-US" sz="2400">
              <a:latin typeface="VNI-Times" pitchFamily="2" charset="0"/>
            </a:endParaRPr>
          </a:p>
        </p:txBody>
      </p:sp>
      <p:sp>
        <p:nvSpPr>
          <p:cNvPr id="350213" name="Text Box 5"/>
          <p:cNvSpPr txBox="1">
            <a:spLocks noChangeArrowheads="1"/>
          </p:cNvSpPr>
          <p:nvPr/>
        </p:nvSpPr>
        <p:spPr bwMode="auto">
          <a:xfrm>
            <a:off x="3429000" y="1066800"/>
            <a:ext cx="2590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f (P,V,T ) = 0</a:t>
            </a:r>
          </a:p>
        </p:txBody>
      </p:sp>
      <p:graphicFrame>
        <p:nvGraphicFramePr>
          <p:cNvPr id="350214" name="Object 6"/>
          <p:cNvGraphicFramePr>
            <a:graphicFrameLocks noGrp="1" noChangeAspect="1"/>
          </p:cNvGraphicFramePr>
          <p:nvPr>
            <p:ph sz="quarter" idx="1"/>
          </p:nvPr>
        </p:nvGraphicFramePr>
        <p:xfrm>
          <a:off x="3505200" y="1646238"/>
          <a:ext cx="1828800" cy="944562"/>
        </p:xfrm>
        <a:graphic>
          <a:graphicData uri="http://schemas.openxmlformats.org/presentationml/2006/ole">
            <mc:AlternateContent xmlns:mc="http://schemas.openxmlformats.org/markup-compatibility/2006">
              <mc:Choice xmlns:v="urn:schemas-microsoft-com:vml" Requires="v">
                <p:oleObj name="Equation" r:id="rId2" imgW="761760" imgH="393480" progId="Equation.DSMT4">
                  <p:embed/>
                </p:oleObj>
              </mc:Choice>
              <mc:Fallback>
                <p:oleObj name="Equation" r:id="rId2" imgW="761760" imgH="393480" progId="Equation.DSMT4">
                  <p:embed/>
                  <p:pic>
                    <p:nvPicPr>
                      <p:cNvPr id="350214"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1646238"/>
                        <a:ext cx="1828800" cy="944562"/>
                      </a:xfrm>
                      <a:prstGeom prst="rect">
                        <a:avLst/>
                      </a:prstGeom>
                      <a:solidFill>
                        <a:srgbClr val="DBFC70"/>
                      </a:solidFill>
                      <a:ln w="9525">
                        <a:solidFill>
                          <a:srgbClr val="FF0000"/>
                        </a:solidFill>
                        <a:miter lim="800000"/>
                        <a:headEnd/>
                        <a:tailEnd/>
                      </a:ln>
                    </p:spPr>
                  </p:pic>
                </p:oleObj>
              </mc:Fallback>
            </mc:AlternateContent>
          </a:graphicData>
        </a:graphic>
      </p:graphicFrame>
      <p:graphicFrame>
        <p:nvGraphicFramePr>
          <p:cNvPr id="350216" name="Object 8"/>
          <p:cNvGraphicFramePr>
            <a:graphicFrameLocks noGrp="1" noChangeAspect="1"/>
          </p:cNvGraphicFramePr>
          <p:nvPr>
            <p:ph sz="quarter" idx="2"/>
          </p:nvPr>
        </p:nvGraphicFramePr>
        <p:xfrm>
          <a:off x="990600" y="3886200"/>
          <a:ext cx="1301750" cy="938213"/>
        </p:xfrm>
        <a:graphic>
          <a:graphicData uri="http://schemas.openxmlformats.org/presentationml/2006/ole">
            <mc:AlternateContent xmlns:mc="http://schemas.openxmlformats.org/markup-compatibility/2006">
              <mc:Choice xmlns:v="urn:schemas-microsoft-com:vml" Requires="v">
                <p:oleObj name="Equation" r:id="rId4" imgW="545760" imgH="393480" progId="Equation.DSMT4">
                  <p:embed/>
                </p:oleObj>
              </mc:Choice>
              <mc:Fallback>
                <p:oleObj name="Equation" r:id="rId4" imgW="545760" imgH="393480" progId="Equation.DSMT4">
                  <p:embed/>
                  <p:pic>
                    <p:nvPicPr>
                      <p:cNvPr id="350216"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3886200"/>
                        <a:ext cx="1301750" cy="938213"/>
                      </a:xfrm>
                      <a:prstGeom prst="rect">
                        <a:avLst/>
                      </a:prstGeom>
                      <a:solidFill>
                        <a:srgbClr val="FFCC99"/>
                      </a:solidFill>
                    </p:spPr>
                  </p:pic>
                </p:oleObj>
              </mc:Fallback>
            </mc:AlternateContent>
          </a:graphicData>
        </a:graphic>
      </p:graphicFrame>
      <p:graphicFrame>
        <p:nvGraphicFramePr>
          <p:cNvPr id="350219" name="Object 11"/>
          <p:cNvGraphicFramePr>
            <a:graphicFrameLocks noGrp="1" noChangeAspect="1"/>
          </p:cNvGraphicFramePr>
          <p:nvPr>
            <p:ph sz="quarter" idx="3"/>
          </p:nvPr>
        </p:nvGraphicFramePr>
        <p:xfrm>
          <a:off x="5867400" y="3886200"/>
          <a:ext cx="1720850" cy="930275"/>
        </p:xfrm>
        <a:graphic>
          <a:graphicData uri="http://schemas.openxmlformats.org/presentationml/2006/ole">
            <mc:AlternateContent xmlns:mc="http://schemas.openxmlformats.org/markup-compatibility/2006">
              <mc:Choice xmlns:v="urn:schemas-microsoft-com:vml" Requires="v">
                <p:oleObj name="Equation" r:id="rId6" imgW="774360" imgH="419040" progId="Equation.DSMT4">
                  <p:embed/>
                </p:oleObj>
              </mc:Choice>
              <mc:Fallback>
                <p:oleObj name="Equation" r:id="rId6" imgW="774360" imgH="419040" progId="Equation.DSMT4">
                  <p:embed/>
                  <p:pic>
                    <p:nvPicPr>
                      <p:cNvPr id="350219"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67400" y="3886200"/>
                        <a:ext cx="1720850" cy="930275"/>
                      </a:xfrm>
                      <a:prstGeom prst="rect">
                        <a:avLst/>
                      </a:prstGeom>
                      <a:solidFill>
                        <a:srgbClr val="FFCC99"/>
                      </a:solidFill>
                    </p:spPr>
                  </p:pic>
                </p:oleObj>
              </mc:Fallback>
            </mc:AlternateContent>
          </a:graphicData>
        </a:graphic>
      </p:graphicFrame>
      <p:sp>
        <p:nvSpPr>
          <p:cNvPr id="350224" name="Text Box 16"/>
          <p:cNvSpPr txBox="1">
            <a:spLocks noChangeArrowheads="1"/>
          </p:cNvSpPr>
          <p:nvPr/>
        </p:nvSpPr>
        <p:spPr bwMode="auto">
          <a:xfrm>
            <a:off x="614363" y="2438400"/>
            <a:ext cx="2286000" cy="457200"/>
          </a:xfrm>
          <a:prstGeom prst="rect">
            <a:avLst/>
          </a:prstGeom>
          <a:noFill/>
          <a:ln w="9525">
            <a:noFill/>
            <a:miter lim="800000"/>
            <a:headEnd/>
            <a:tailEnd/>
          </a:ln>
        </p:spPr>
        <p:txBody>
          <a:bodyPr>
            <a:spAutoFit/>
          </a:bodyPr>
          <a:lstStyle/>
          <a:p>
            <a:pPr algn="l">
              <a:spcBef>
                <a:spcPct val="50000"/>
              </a:spcBef>
            </a:pPr>
            <a:r>
              <a:rPr lang="en-US" sz="2400" u="sng">
                <a:latin typeface="VNI-Times" pitchFamily="2" charset="0"/>
              </a:rPr>
              <a:t>Vôùi 1 kmol khí :</a:t>
            </a:r>
          </a:p>
        </p:txBody>
      </p:sp>
      <p:graphicFrame>
        <p:nvGraphicFramePr>
          <p:cNvPr id="350225" name="Object 17"/>
          <p:cNvGraphicFramePr>
            <a:graphicFrameLocks noGrp="1" noChangeAspect="1"/>
          </p:cNvGraphicFramePr>
          <p:nvPr>
            <p:ph sz="quarter" idx="4"/>
          </p:nvPr>
        </p:nvGraphicFramePr>
        <p:xfrm>
          <a:off x="304800" y="2971800"/>
          <a:ext cx="1528763" cy="476250"/>
        </p:xfrm>
        <a:graphic>
          <a:graphicData uri="http://schemas.openxmlformats.org/presentationml/2006/ole">
            <mc:AlternateContent xmlns:mc="http://schemas.openxmlformats.org/markup-compatibility/2006">
              <mc:Choice xmlns:v="urn:schemas-microsoft-com:vml" Requires="v">
                <p:oleObj name="Equation" r:id="rId8" imgW="774360" imgH="241200" progId="Equation.DSMT4">
                  <p:embed/>
                </p:oleObj>
              </mc:Choice>
              <mc:Fallback>
                <p:oleObj name="Equation" r:id="rId8" imgW="774360" imgH="241200" progId="Equation.DSMT4">
                  <p:embed/>
                  <p:pic>
                    <p:nvPicPr>
                      <p:cNvPr id="350225"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4800" y="2971800"/>
                        <a:ext cx="1528763"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0228" name="Object 20"/>
          <p:cNvGraphicFramePr>
            <a:graphicFrameLocks noChangeAspect="1"/>
          </p:cNvGraphicFramePr>
          <p:nvPr/>
        </p:nvGraphicFramePr>
        <p:xfrm>
          <a:off x="2057400" y="3013075"/>
          <a:ext cx="2057400" cy="415925"/>
        </p:xfrm>
        <a:graphic>
          <a:graphicData uri="http://schemas.openxmlformats.org/presentationml/2006/ole">
            <mc:AlternateContent xmlns:mc="http://schemas.openxmlformats.org/markup-compatibility/2006">
              <mc:Choice xmlns:v="urn:schemas-microsoft-com:vml" Requires="v">
                <p:oleObj name="Equation" r:id="rId10" imgW="1193760" imgH="241200" progId="Equation.DSMT4">
                  <p:embed/>
                </p:oleObj>
              </mc:Choice>
              <mc:Fallback>
                <p:oleObj name="Equation" r:id="rId10" imgW="1193760" imgH="241200" progId="Equation.DSMT4">
                  <p:embed/>
                  <p:pic>
                    <p:nvPicPr>
                      <p:cNvPr id="350228" name="Object 2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57400" y="3013075"/>
                        <a:ext cx="2057400"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0229" name="Object 21"/>
          <p:cNvGraphicFramePr>
            <a:graphicFrameLocks noChangeAspect="1"/>
          </p:cNvGraphicFramePr>
          <p:nvPr/>
        </p:nvGraphicFramePr>
        <p:xfrm>
          <a:off x="7620000" y="3251200"/>
          <a:ext cx="1295400" cy="873125"/>
        </p:xfrm>
        <a:graphic>
          <a:graphicData uri="http://schemas.openxmlformats.org/presentationml/2006/ole">
            <mc:AlternateContent xmlns:mc="http://schemas.openxmlformats.org/markup-compatibility/2006">
              <mc:Choice xmlns:v="urn:schemas-microsoft-com:vml" Requires="v">
                <p:oleObj name="Equation" r:id="rId12" imgW="622080" imgH="419040" progId="Equation.DSMT4">
                  <p:embed/>
                </p:oleObj>
              </mc:Choice>
              <mc:Fallback>
                <p:oleObj name="Equation" r:id="rId12" imgW="622080" imgH="419040" progId="Equation.DSMT4">
                  <p:embed/>
                  <p:pic>
                    <p:nvPicPr>
                      <p:cNvPr id="350229" name="Object 2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20000" y="3251200"/>
                        <a:ext cx="1295400" cy="873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0230" name="Object 22"/>
          <p:cNvGraphicFramePr>
            <a:graphicFrameLocks noChangeAspect="1"/>
          </p:cNvGraphicFramePr>
          <p:nvPr/>
        </p:nvGraphicFramePr>
        <p:xfrm>
          <a:off x="5943600" y="3048000"/>
          <a:ext cx="350838" cy="381000"/>
        </p:xfrm>
        <a:graphic>
          <a:graphicData uri="http://schemas.openxmlformats.org/presentationml/2006/ole">
            <mc:AlternateContent xmlns:mc="http://schemas.openxmlformats.org/markup-compatibility/2006">
              <mc:Choice xmlns:v="urn:schemas-microsoft-com:vml" Requires="v">
                <p:oleObj name="Equation" r:id="rId14" imgW="152280" imgH="164880" progId="Equation.DSMT4">
                  <p:embed/>
                </p:oleObj>
              </mc:Choice>
              <mc:Fallback>
                <p:oleObj name="Equation" r:id="rId14" imgW="152280" imgH="164880" progId="Equation.DSMT4">
                  <p:embed/>
                  <p:pic>
                    <p:nvPicPr>
                      <p:cNvPr id="350230" name="Object 2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943600" y="3048000"/>
                        <a:ext cx="350838"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0231" name="Text Box 23"/>
          <p:cNvSpPr txBox="1">
            <a:spLocks noChangeArrowheads="1"/>
          </p:cNvSpPr>
          <p:nvPr/>
        </p:nvSpPr>
        <p:spPr bwMode="auto">
          <a:xfrm>
            <a:off x="6096000" y="2362200"/>
            <a:ext cx="2590800" cy="457200"/>
          </a:xfrm>
          <a:prstGeom prst="rect">
            <a:avLst/>
          </a:prstGeom>
          <a:noFill/>
          <a:ln w="9525">
            <a:noFill/>
            <a:miter lim="800000"/>
            <a:headEnd/>
            <a:tailEnd/>
          </a:ln>
        </p:spPr>
        <p:txBody>
          <a:bodyPr>
            <a:spAutoFit/>
          </a:bodyPr>
          <a:lstStyle/>
          <a:p>
            <a:pPr algn="l">
              <a:spcBef>
                <a:spcPct val="50000"/>
              </a:spcBef>
            </a:pPr>
            <a:r>
              <a:rPr lang="en-US" sz="2400" u="sng">
                <a:latin typeface="VNI-Times" pitchFamily="2" charset="0"/>
              </a:rPr>
              <a:t>Vôùi m (kg) khí :</a:t>
            </a:r>
          </a:p>
        </p:txBody>
      </p:sp>
      <p:sp>
        <p:nvSpPr>
          <p:cNvPr id="350232" name="Text Box 24"/>
          <p:cNvSpPr txBox="1">
            <a:spLocks noChangeArrowheads="1"/>
          </p:cNvSpPr>
          <p:nvPr/>
        </p:nvSpPr>
        <p:spPr bwMode="auto">
          <a:xfrm>
            <a:off x="6324600" y="2971800"/>
            <a:ext cx="28956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:khoái löôïng cuûa 1 kmol</a:t>
            </a:r>
          </a:p>
        </p:txBody>
      </p:sp>
      <p:sp>
        <p:nvSpPr>
          <p:cNvPr id="350238" name="Line 30"/>
          <p:cNvSpPr>
            <a:spLocks noChangeShapeType="1"/>
          </p:cNvSpPr>
          <p:nvPr/>
        </p:nvSpPr>
        <p:spPr bwMode="auto">
          <a:xfrm>
            <a:off x="6934200" y="3657600"/>
            <a:ext cx="457200" cy="0"/>
          </a:xfrm>
          <a:prstGeom prst="line">
            <a:avLst/>
          </a:prstGeom>
          <a:noFill/>
          <a:ln w="9525">
            <a:solidFill>
              <a:schemeClr val="tx1"/>
            </a:solidFill>
            <a:round/>
            <a:headEnd/>
            <a:tailEnd type="arrow" w="med" len="med"/>
          </a:ln>
        </p:spPr>
        <p:txBody>
          <a:bodyPr/>
          <a:lstStyle/>
          <a:p>
            <a:endParaRPr lang="en-US"/>
          </a:p>
        </p:txBody>
      </p:sp>
      <p:graphicFrame>
        <p:nvGraphicFramePr>
          <p:cNvPr id="350239" name="Object 31"/>
          <p:cNvGraphicFramePr>
            <a:graphicFrameLocks noChangeAspect="1"/>
          </p:cNvGraphicFramePr>
          <p:nvPr/>
        </p:nvGraphicFramePr>
        <p:xfrm>
          <a:off x="4038600" y="4962525"/>
          <a:ext cx="4724400" cy="828675"/>
        </p:xfrm>
        <a:graphic>
          <a:graphicData uri="http://schemas.openxmlformats.org/presentationml/2006/ole">
            <mc:AlternateContent xmlns:mc="http://schemas.openxmlformats.org/markup-compatibility/2006">
              <mc:Choice xmlns:v="urn:schemas-microsoft-com:vml" Requires="v">
                <p:oleObj name="Equation" r:id="rId16" imgW="2463480" imgH="431640" progId="Equation.DSMT4">
                  <p:embed/>
                </p:oleObj>
              </mc:Choice>
              <mc:Fallback>
                <p:oleObj name="Equation" r:id="rId16" imgW="2463480" imgH="431640" progId="Equation.DSMT4">
                  <p:embed/>
                  <p:pic>
                    <p:nvPicPr>
                      <p:cNvPr id="350239" name="Object 3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038600" y="4962525"/>
                        <a:ext cx="4724400" cy="828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0240" name="Object 32"/>
          <p:cNvGraphicFramePr>
            <a:graphicFrameLocks noChangeAspect="1"/>
          </p:cNvGraphicFramePr>
          <p:nvPr/>
        </p:nvGraphicFramePr>
        <p:xfrm>
          <a:off x="4191000" y="5662613"/>
          <a:ext cx="4572000" cy="966787"/>
        </p:xfrm>
        <a:graphic>
          <a:graphicData uri="http://schemas.openxmlformats.org/presentationml/2006/ole">
            <mc:AlternateContent xmlns:mc="http://schemas.openxmlformats.org/markup-compatibility/2006">
              <mc:Choice xmlns:v="urn:schemas-microsoft-com:vml" Requires="v">
                <p:oleObj name="Equation" r:id="rId18" imgW="2286000" imgH="482400" progId="Equation.DSMT4">
                  <p:embed/>
                </p:oleObj>
              </mc:Choice>
              <mc:Fallback>
                <p:oleObj name="Equation" r:id="rId18" imgW="2286000" imgH="482400" progId="Equation.DSMT4">
                  <p:embed/>
                  <p:pic>
                    <p:nvPicPr>
                      <p:cNvPr id="350240" name="Object 3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191000" y="5662613"/>
                        <a:ext cx="4572000" cy="966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0241" name="Text Box 33"/>
          <p:cNvSpPr txBox="1">
            <a:spLocks noChangeArrowheads="1"/>
          </p:cNvSpPr>
          <p:nvPr/>
        </p:nvSpPr>
        <p:spPr bwMode="auto">
          <a:xfrm>
            <a:off x="533400" y="5483225"/>
            <a:ext cx="3124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Haèng soá khí lyù töôûng :</a:t>
            </a:r>
          </a:p>
        </p:txBody>
      </p:sp>
      <p:sp>
        <p:nvSpPr>
          <p:cNvPr id="350242" name="AutoShape 34"/>
          <p:cNvSpPr>
            <a:spLocks/>
          </p:cNvSpPr>
          <p:nvPr/>
        </p:nvSpPr>
        <p:spPr bwMode="auto">
          <a:xfrm>
            <a:off x="3657600" y="5029200"/>
            <a:ext cx="76200" cy="1447800"/>
          </a:xfrm>
          <a:prstGeom prst="leftBrace">
            <a:avLst>
              <a:gd name="adj1" fmla="val 158333"/>
              <a:gd name="adj2" fmla="val 50000"/>
            </a:avLst>
          </a:prstGeom>
          <a:noFill/>
          <a:ln w="9525">
            <a:solidFill>
              <a:schemeClr val="tx1"/>
            </a:solidFill>
            <a:round/>
            <a:headEnd/>
            <a:tailEnd/>
          </a:ln>
        </p:spPr>
        <p:txBody>
          <a:bodyPr wrap="none" anchor="ctr"/>
          <a:lstStyle/>
          <a:p>
            <a:endParaRPr lang="en-US"/>
          </a:p>
        </p:txBody>
      </p:sp>
      <p:sp>
        <p:nvSpPr>
          <p:cNvPr id="350243" name="Line 35"/>
          <p:cNvSpPr>
            <a:spLocks noChangeShapeType="1"/>
          </p:cNvSpPr>
          <p:nvPr/>
        </p:nvSpPr>
        <p:spPr bwMode="auto">
          <a:xfrm flipH="1">
            <a:off x="2743200" y="2362200"/>
            <a:ext cx="762000" cy="228600"/>
          </a:xfrm>
          <a:prstGeom prst="line">
            <a:avLst/>
          </a:prstGeom>
          <a:noFill/>
          <a:ln w="9525">
            <a:solidFill>
              <a:schemeClr val="tx1"/>
            </a:solidFill>
            <a:round/>
            <a:headEnd/>
            <a:tailEnd type="arrow" w="med" len="med"/>
          </a:ln>
        </p:spPr>
        <p:txBody>
          <a:bodyPr/>
          <a:lstStyle/>
          <a:p>
            <a:endParaRPr lang="en-US"/>
          </a:p>
        </p:txBody>
      </p:sp>
      <p:sp>
        <p:nvSpPr>
          <p:cNvPr id="350244" name="Line 36"/>
          <p:cNvSpPr>
            <a:spLocks noChangeShapeType="1"/>
          </p:cNvSpPr>
          <p:nvPr/>
        </p:nvSpPr>
        <p:spPr bwMode="auto">
          <a:xfrm>
            <a:off x="5334000" y="2362200"/>
            <a:ext cx="685800" cy="152400"/>
          </a:xfrm>
          <a:prstGeom prst="line">
            <a:avLst/>
          </a:prstGeom>
          <a:noFill/>
          <a:ln w="9525">
            <a:solidFill>
              <a:schemeClr val="tx1"/>
            </a:solidFill>
            <a:round/>
            <a:headEnd/>
            <a:tailEnd type="arrow" w="med" len="med"/>
          </a:ln>
        </p:spPr>
        <p:txBody>
          <a:bodyPr/>
          <a:lstStyle/>
          <a:p>
            <a:endParaRPr lang="en-US"/>
          </a:p>
        </p:txBody>
      </p:sp>
      <p:sp>
        <p:nvSpPr>
          <p:cNvPr id="350245" name="Text Box 37"/>
          <p:cNvSpPr txBox="1">
            <a:spLocks noChangeArrowheads="1"/>
          </p:cNvSpPr>
          <p:nvPr/>
        </p:nvSpPr>
        <p:spPr bwMode="auto">
          <a:xfrm>
            <a:off x="5867400" y="1600200"/>
            <a:ext cx="11430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(4.1)</a:t>
            </a:r>
          </a:p>
        </p:txBody>
      </p:sp>
      <p:sp>
        <p:nvSpPr>
          <p:cNvPr id="350246" name="Text Box 38"/>
          <p:cNvSpPr txBox="1">
            <a:spLocks noChangeArrowheads="1"/>
          </p:cNvSpPr>
          <p:nvPr/>
        </p:nvSpPr>
        <p:spPr bwMode="auto">
          <a:xfrm>
            <a:off x="2590800" y="4038600"/>
            <a:ext cx="9144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(4.2)</a:t>
            </a:r>
          </a:p>
        </p:txBody>
      </p:sp>
      <p:sp>
        <p:nvSpPr>
          <p:cNvPr id="350247" name="Text Box 39"/>
          <p:cNvSpPr txBox="1">
            <a:spLocks noChangeArrowheads="1"/>
          </p:cNvSpPr>
          <p:nvPr/>
        </p:nvSpPr>
        <p:spPr bwMode="auto">
          <a:xfrm>
            <a:off x="7848600" y="4038600"/>
            <a:ext cx="990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(4.3)</a:t>
            </a:r>
          </a:p>
        </p:txBody>
      </p:sp>
      <p:sp>
        <p:nvSpPr>
          <p:cNvPr id="350248" name="Line 40"/>
          <p:cNvSpPr>
            <a:spLocks noChangeShapeType="1"/>
          </p:cNvSpPr>
          <p:nvPr/>
        </p:nvSpPr>
        <p:spPr bwMode="auto">
          <a:xfrm>
            <a:off x="3581400" y="4343400"/>
            <a:ext cx="2133600" cy="0"/>
          </a:xfrm>
          <a:prstGeom prst="line">
            <a:avLst/>
          </a:prstGeom>
          <a:noFill/>
          <a:ln w="9525">
            <a:solidFill>
              <a:schemeClr val="tx1"/>
            </a:solidFill>
            <a:prstDash val="dash"/>
            <a:round/>
            <a:headEnd/>
            <a:tailEnd type="arrow" w="med" len="med"/>
          </a:ln>
        </p:spPr>
        <p:txBody>
          <a:bodyPr/>
          <a:lstStyle/>
          <a:p>
            <a:endParaRPr lang="en-US"/>
          </a:p>
        </p:txBody>
      </p:sp>
      <p:sp>
        <p:nvSpPr>
          <p:cNvPr id="350249" name="Line 41"/>
          <p:cNvSpPr>
            <a:spLocks noChangeShapeType="1"/>
          </p:cNvSpPr>
          <p:nvPr/>
        </p:nvSpPr>
        <p:spPr bwMode="auto">
          <a:xfrm>
            <a:off x="2133600" y="4724400"/>
            <a:ext cx="0" cy="762000"/>
          </a:xfrm>
          <a:prstGeom prst="line">
            <a:avLst/>
          </a:prstGeom>
          <a:noFill/>
          <a:ln w="9525">
            <a:solidFill>
              <a:schemeClr val="tx1"/>
            </a:solidFill>
            <a:round/>
            <a:headEnd/>
            <a:tailEnd type="arrow" w="med" len="med"/>
          </a:ln>
        </p:spPr>
        <p:txBody>
          <a:bodyPr/>
          <a:lstStyle/>
          <a:p>
            <a:endParaRPr lang="en-US"/>
          </a:p>
        </p:txBody>
      </p:sp>
      <p:sp>
        <p:nvSpPr>
          <p:cNvPr id="142362" name="Text Box 42"/>
          <p:cNvSpPr txBox="1">
            <a:spLocks noChangeArrowheads="1"/>
          </p:cNvSpPr>
          <p:nvPr/>
        </p:nvSpPr>
        <p:spPr bwMode="auto">
          <a:xfrm>
            <a:off x="304800" y="3429000"/>
            <a:ext cx="48006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Trong ñieàu kieän tieâu chuaån:p=1 atm;0</a:t>
            </a:r>
            <a:r>
              <a:rPr lang="en-US" baseline="30000">
                <a:latin typeface="VNI-Times" pitchFamily="2" charset="0"/>
              </a:rPr>
              <a:t>0</a:t>
            </a:r>
            <a:r>
              <a:rPr lang="en-US">
                <a:latin typeface="VNI-Times" pitchFamily="2" charset="0"/>
              </a:rPr>
              <a:t> 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0212"/>
                                        </p:tgtEl>
                                        <p:attrNameLst>
                                          <p:attrName>style.visibility</p:attrName>
                                        </p:attrNameLst>
                                      </p:cBhvr>
                                      <p:to>
                                        <p:strVal val="visible"/>
                                      </p:to>
                                    </p:set>
                                    <p:animEffect transition="in" filter="blinds(horizontal)">
                                      <p:cBhvr>
                                        <p:cTn id="7" dur="500"/>
                                        <p:tgtEl>
                                          <p:spTgt spid="3502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0213"/>
                                        </p:tgtEl>
                                        <p:attrNameLst>
                                          <p:attrName>style.visibility</p:attrName>
                                        </p:attrNameLst>
                                      </p:cBhvr>
                                      <p:to>
                                        <p:strVal val="visible"/>
                                      </p:to>
                                    </p:set>
                                    <p:animEffect transition="in" filter="blinds(horizontal)">
                                      <p:cBhvr>
                                        <p:cTn id="12" dur="500"/>
                                        <p:tgtEl>
                                          <p:spTgt spid="350213"/>
                                        </p:tgtEl>
                                      </p:cBhvr>
                                    </p:animEffect>
                                  </p:childTnLst>
                                </p:cTn>
                              </p:par>
                              <p:par>
                                <p:cTn id="13" presetID="3" presetClass="entr" presetSubtype="10" fill="hold" nodeType="withEffect">
                                  <p:stCondLst>
                                    <p:cond delay="0"/>
                                  </p:stCondLst>
                                  <p:childTnLst>
                                    <p:set>
                                      <p:cBhvr>
                                        <p:cTn id="14" dur="1" fill="hold">
                                          <p:stCondLst>
                                            <p:cond delay="0"/>
                                          </p:stCondLst>
                                        </p:cTn>
                                        <p:tgtEl>
                                          <p:spTgt spid="350214"/>
                                        </p:tgtEl>
                                        <p:attrNameLst>
                                          <p:attrName>style.visibility</p:attrName>
                                        </p:attrNameLst>
                                      </p:cBhvr>
                                      <p:to>
                                        <p:strVal val="visible"/>
                                      </p:to>
                                    </p:set>
                                    <p:animEffect transition="in" filter="blinds(horizontal)">
                                      <p:cBhvr>
                                        <p:cTn id="15" dur="500"/>
                                        <p:tgtEl>
                                          <p:spTgt spid="35021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50245"/>
                                        </p:tgtEl>
                                        <p:attrNameLst>
                                          <p:attrName>style.visibility</p:attrName>
                                        </p:attrNameLst>
                                      </p:cBhvr>
                                      <p:to>
                                        <p:strVal val="visible"/>
                                      </p:to>
                                    </p:set>
                                    <p:animEffect transition="in" filter="blinds(horizontal)">
                                      <p:cBhvr>
                                        <p:cTn id="20" dur="500"/>
                                        <p:tgtEl>
                                          <p:spTgt spid="350245"/>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50243"/>
                                        </p:tgtEl>
                                        <p:attrNameLst>
                                          <p:attrName>style.visibility</p:attrName>
                                        </p:attrNameLst>
                                      </p:cBhvr>
                                      <p:to>
                                        <p:strVal val="visible"/>
                                      </p:to>
                                    </p:set>
                                    <p:animEffect transition="in" filter="blinds(horizontal)">
                                      <p:cBhvr>
                                        <p:cTn id="25" dur="500"/>
                                        <p:tgtEl>
                                          <p:spTgt spid="350243"/>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50224"/>
                                        </p:tgtEl>
                                        <p:attrNameLst>
                                          <p:attrName>style.visibility</p:attrName>
                                        </p:attrNameLst>
                                      </p:cBhvr>
                                      <p:to>
                                        <p:strVal val="visible"/>
                                      </p:to>
                                    </p:set>
                                    <p:animEffect transition="in" filter="blinds(horizontal)">
                                      <p:cBhvr>
                                        <p:cTn id="28" dur="500"/>
                                        <p:tgtEl>
                                          <p:spTgt spid="350224"/>
                                        </p:tgtEl>
                                      </p:cBhvr>
                                    </p:animEffect>
                                  </p:childTnLst>
                                </p:cTn>
                              </p:par>
                              <p:par>
                                <p:cTn id="29" presetID="3" presetClass="entr" presetSubtype="10" fill="hold" nodeType="withEffect">
                                  <p:stCondLst>
                                    <p:cond delay="0"/>
                                  </p:stCondLst>
                                  <p:childTnLst>
                                    <p:set>
                                      <p:cBhvr>
                                        <p:cTn id="30" dur="1" fill="hold">
                                          <p:stCondLst>
                                            <p:cond delay="0"/>
                                          </p:stCondLst>
                                        </p:cTn>
                                        <p:tgtEl>
                                          <p:spTgt spid="350225"/>
                                        </p:tgtEl>
                                        <p:attrNameLst>
                                          <p:attrName>style.visibility</p:attrName>
                                        </p:attrNameLst>
                                      </p:cBhvr>
                                      <p:to>
                                        <p:strVal val="visible"/>
                                      </p:to>
                                    </p:set>
                                    <p:animEffect transition="in" filter="blinds(horizontal)">
                                      <p:cBhvr>
                                        <p:cTn id="31" dur="500"/>
                                        <p:tgtEl>
                                          <p:spTgt spid="350225"/>
                                        </p:tgtEl>
                                      </p:cBhvr>
                                    </p:animEffect>
                                  </p:childTnLst>
                                </p:cTn>
                              </p:par>
                              <p:par>
                                <p:cTn id="32" presetID="3" presetClass="entr" presetSubtype="10" fill="hold" nodeType="withEffect">
                                  <p:stCondLst>
                                    <p:cond delay="0"/>
                                  </p:stCondLst>
                                  <p:childTnLst>
                                    <p:set>
                                      <p:cBhvr>
                                        <p:cTn id="33" dur="1" fill="hold">
                                          <p:stCondLst>
                                            <p:cond delay="0"/>
                                          </p:stCondLst>
                                        </p:cTn>
                                        <p:tgtEl>
                                          <p:spTgt spid="350228"/>
                                        </p:tgtEl>
                                        <p:attrNameLst>
                                          <p:attrName>style.visibility</p:attrName>
                                        </p:attrNameLst>
                                      </p:cBhvr>
                                      <p:to>
                                        <p:strVal val="visible"/>
                                      </p:to>
                                    </p:set>
                                    <p:animEffect transition="in" filter="blinds(horizontal)">
                                      <p:cBhvr>
                                        <p:cTn id="34" dur="500"/>
                                        <p:tgtEl>
                                          <p:spTgt spid="350228"/>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350216"/>
                                        </p:tgtEl>
                                        <p:attrNameLst>
                                          <p:attrName>style.visibility</p:attrName>
                                        </p:attrNameLst>
                                      </p:cBhvr>
                                      <p:to>
                                        <p:strVal val="visible"/>
                                      </p:to>
                                    </p:set>
                                    <p:animEffect transition="in" filter="blinds(horizontal)">
                                      <p:cBhvr>
                                        <p:cTn id="39" dur="500"/>
                                        <p:tgtEl>
                                          <p:spTgt spid="350216"/>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350246"/>
                                        </p:tgtEl>
                                        <p:attrNameLst>
                                          <p:attrName>style.visibility</p:attrName>
                                        </p:attrNameLst>
                                      </p:cBhvr>
                                      <p:to>
                                        <p:strVal val="visible"/>
                                      </p:to>
                                    </p:set>
                                    <p:animEffect transition="in" filter="blinds(horizontal)">
                                      <p:cBhvr>
                                        <p:cTn id="42" dur="500"/>
                                        <p:tgtEl>
                                          <p:spTgt spid="35024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50249"/>
                                        </p:tgtEl>
                                        <p:attrNameLst>
                                          <p:attrName>style.visibility</p:attrName>
                                        </p:attrNameLst>
                                      </p:cBhvr>
                                      <p:to>
                                        <p:strVal val="visible"/>
                                      </p:to>
                                    </p:set>
                                    <p:animEffect transition="in" filter="blinds(horizontal)">
                                      <p:cBhvr>
                                        <p:cTn id="47" dur="500"/>
                                        <p:tgtEl>
                                          <p:spTgt spid="350249"/>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350241"/>
                                        </p:tgtEl>
                                        <p:attrNameLst>
                                          <p:attrName>style.visibility</p:attrName>
                                        </p:attrNameLst>
                                      </p:cBhvr>
                                      <p:to>
                                        <p:strVal val="visible"/>
                                      </p:to>
                                    </p:set>
                                    <p:animEffect transition="in" filter="blinds(horizontal)">
                                      <p:cBhvr>
                                        <p:cTn id="50" dur="500"/>
                                        <p:tgtEl>
                                          <p:spTgt spid="350241"/>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grpId="0" nodeType="clickEffect">
                                  <p:stCondLst>
                                    <p:cond delay="0"/>
                                  </p:stCondLst>
                                  <p:childTnLst>
                                    <p:set>
                                      <p:cBhvr>
                                        <p:cTn id="54" dur="1" fill="hold">
                                          <p:stCondLst>
                                            <p:cond delay="0"/>
                                          </p:stCondLst>
                                        </p:cTn>
                                        <p:tgtEl>
                                          <p:spTgt spid="350242"/>
                                        </p:tgtEl>
                                        <p:attrNameLst>
                                          <p:attrName>style.visibility</p:attrName>
                                        </p:attrNameLst>
                                      </p:cBhvr>
                                      <p:to>
                                        <p:strVal val="visible"/>
                                      </p:to>
                                    </p:set>
                                    <p:animEffect transition="in" filter="box(in)">
                                      <p:cBhvr>
                                        <p:cTn id="55" dur="500"/>
                                        <p:tgtEl>
                                          <p:spTgt spid="350242"/>
                                        </p:tgtEl>
                                      </p:cBhvr>
                                    </p:animEffect>
                                  </p:childTnLst>
                                </p:cTn>
                              </p:par>
                              <p:par>
                                <p:cTn id="56" presetID="4" presetClass="entr" presetSubtype="16" fill="hold" nodeType="withEffect">
                                  <p:stCondLst>
                                    <p:cond delay="0"/>
                                  </p:stCondLst>
                                  <p:childTnLst>
                                    <p:set>
                                      <p:cBhvr>
                                        <p:cTn id="57" dur="1" fill="hold">
                                          <p:stCondLst>
                                            <p:cond delay="0"/>
                                          </p:stCondLst>
                                        </p:cTn>
                                        <p:tgtEl>
                                          <p:spTgt spid="350239"/>
                                        </p:tgtEl>
                                        <p:attrNameLst>
                                          <p:attrName>style.visibility</p:attrName>
                                        </p:attrNameLst>
                                      </p:cBhvr>
                                      <p:to>
                                        <p:strVal val="visible"/>
                                      </p:to>
                                    </p:set>
                                    <p:animEffect transition="in" filter="box(in)">
                                      <p:cBhvr>
                                        <p:cTn id="58" dur="500"/>
                                        <p:tgtEl>
                                          <p:spTgt spid="350239"/>
                                        </p:tgtEl>
                                      </p:cBhvr>
                                    </p:animEffect>
                                  </p:childTnLst>
                                </p:cTn>
                              </p:par>
                              <p:par>
                                <p:cTn id="59" presetID="4" presetClass="entr" presetSubtype="16" fill="hold" nodeType="withEffect">
                                  <p:stCondLst>
                                    <p:cond delay="0"/>
                                  </p:stCondLst>
                                  <p:childTnLst>
                                    <p:set>
                                      <p:cBhvr>
                                        <p:cTn id="60" dur="1" fill="hold">
                                          <p:stCondLst>
                                            <p:cond delay="0"/>
                                          </p:stCondLst>
                                        </p:cTn>
                                        <p:tgtEl>
                                          <p:spTgt spid="350240"/>
                                        </p:tgtEl>
                                        <p:attrNameLst>
                                          <p:attrName>style.visibility</p:attrName>
                                        </p:attrNameLst>
                                      </p:cBhvr>
                                      <p:to>
                                        <p:strVal val="visible"/>
                                      </p:to>
                                    </p:set>
                                    <p:animEffect transition="in" filter="box(in)">
                                      <p:cBhvr>
                                        <p:cTn id="61" dur="500"/>
                                        <p:tgtEl>
                                          <p:spTgt spid="350240"/>
                                        </p:tgtEl>
                                      </p:cBhvr>
                                    </p:animEffect>
                                  </p:childTnLst>
                                </p:cTn>
                              </p:par>
                            </p:childTnLst>
                          </p:cTn>
                        </p:par>
                      </p:childTnLst>
                    </p:cTn>
                  </p:par>
                  <p:par>
                    <p:cTn id="62" fill="hold">
                      <p:stCondLst>
                        <p:cond delay="indefinite"/>
                      </p:stCondLst>
                      <p:childTnLst>
                        <p:par>
                          <p:cTn id="63" fill="hold">
                            <p:stCondLst>
                              <p:cond delay="0"/>
                            </p:stCondLst>
                            <p:childTnLst>
                              <p:par>
                                <p:cTn id="64" presetID="5" presetClass="entr" presetSubtype="10" fill="hold" grpId="0" nodeType="clickEffect">
                                  <p:stCondLst>
                                    <p:cond delay="0"/>
                                  </p:stCondLst>
                                  <p:childTnLst>
                                    <p:set>
                                      <p:cBhvr>
                                        <p:cTn id="65" dur="1" fill="hold">
                                          <p:stCondLst>
                                            <p:cond delay="0"/>
                                          </p:stCondLst>
                                        </p:cTn>
                                        <p:tgtEl>
                                          <p:spTgt spid="350244"/>
                                        </p:tgtEl>
                                        <p:attrNameLst>
                                          <p:attrName>style.visibility</p:attrName>
                                        </p:attrNameLst>
                                      </p:cBhvr>
                                      <p:to>
                                        <p:strVal val="visible"/>
                                      </p:to>
                                    </p:set>
                                    <p:animEffect transition="in" filter="checkerboard(across)">
                                      <p:cBhvr>
                                        <p:cTn id="66" dur="500"/>
                                        <p:tgtEl>
                                          <p:spTgt spid="350244"/>
                                        </p:tgtEl>
                                      </p:cBhvr>
                                    </p:animEffect>
                                  </p:childTnLst>
                                </p:cTn>
                              </p:par>
                              <p:par>
                                <p:cTn id="67" presetID="5" presetClass="entr" presetSubtype="10" fill="hold" grpId="0" nodeType="withEffect">
                                  <p:stCondLst>
                                    <p:cond delay="0"/>
                                  </p:stCondLst>
                                  <p:childTnLst>
                                    <p:set>
                                      <p:cBhvr>
                                        <p:cTn id="68" dur="1" fill="hold">
                                          <p:stCondLst>
                                            <p:cond delay="0"/>
                                          </p:stCondLst>
                                        </p:cTn>
                                        <p:tgtEl>
                                          <p:spTgt spid="350231"/>
                                        </p:tgtEl>
                                        <p:attrNameLst>
                                          <p:attrName>style.visibility</p:attrName>
                                        </p:attrNameLst>
                                      </p:cBhvr>
                                      <p:to>
                                        <p:strVal val="visible"/>
                                      </p:to>
                                    </p:set>
                                    <p:animEffect transition="in" filter="checkerboard(across)">
                                      <p:cBhvr>
                                        <p:cTn id="69" dur="500"/>
                                        <p:tgtEl>
                                          <p:spTgt spid="350231"/>
                                        </p:tgtEl>
                                      </p:cBhvr>
                                    </p:animEffect>
                                  </p:childTnLst>
                                </p:cTn>
                              </p:par>
                              <p:par>
                                <p:cTn id="70" presetID="5" presetClass="entr" presetSubtype="10" fill="hold" grpId="0" nodeType="withEffect">
                                  <p:stCondLst>
                                    <p:cond delay="0"/>
                                  </p:stCondLst>
                                  <p:childTnLst>
                                    <p:set>
                                      <p:cBhvr>
                                        <p:cTn id="71" dur="1" fill="hold">
                                          <p:stCondLst>
                                            <p:cond delay="0"/>
                                          </p:stCondLst>
                                        </p:cTn>
                                        <p:tgtEl>
                                          <p:spTgt spid="350232"/>
                                        </p:tgtEl>
                                        <p:attrNameLst>
                                          <p:attrName>style.visibility</p:attrName>
                                        </p:attrNameLst>
                                      </p:cBhvr>
                                      <p:to>
                                        <p:strVal val="visible"/>
                                      </p:to>
                                    </p:set>
                                    <p:animEffect transition="in" filter="checkerboard(across)">
                                      <p:cBhvr>
                                        <p:cTn id="72" dur="500"/>
                                        <p:tgtEl>
                                          <p:spTgt spid="350232"/>
                                        </p:tgtEl>
                                      </p:cBhvr>
                                    </p:animEffect>
                                  </p:childTnLst>
                                </p:cTn>
                              </p:par>
                              <p:par>
                                <p:cTn id="73" presetID="5" presetClass="entr" presetSubtype="10" fill="hold" nodeType="withEffect">
                                  <p:stCondLst>
                                    <p:cond delay="0"/>
                                  </p:stCondLst>
                                  <p:childTnLst>
                                    <p:set>
                                      <p:cBhvr>
                                        <p:cTn id="74" dur="1" fill="hold">
                                          <p:stCondLst>
                                            <p:cond delay="0"/>
                                          </p:stCondLst>
                                        </p:cTn>
                                        <p:tgtEl>
                                          <p:spTgt spid="350229"/>
                                        </p:tgtEl>
                                        <p:attrNameLst>
                                          <p:attrName>style.visibility</p:attrName>
                                        </p:attrNameLst>
                                      </p:cBhvr>
                                      <p:to>
                                        <p:strVal val="visible"/>
                                      </p:to>
                                    </p:set>
                                    <p:animEffect transition="in" filter="checkerboard(across)">
                                      <p:cBhvr>
                                        <p:cTn id="75" dur="500"/>
                                        <p:tgtEl>
                                          <p:spTgt spid="350229"/>
                                        </p:tgtEl>
                                      </p:cBhvr>
                                    </p:animEffect>
                                  </p:childTnLst>
                                </p:cTn>
                              </p:par>
                              <p:par>
                                <p:cTn id="76" presetID="5" presetClass="entr" presetSubtype="10" fill="hold" grpId="0" nodeType="withEffect">
                                  <p:stCondLst>
                                    <p:cond delay="0"/>
                                  </p:stCondLst>
                                  <p:childTnLst>
                                    <p:set>
                                      <p:cBhvr>
                                        <p:cTn id="77" dur="1" fill="hold">
                                          <p:stCondLst>
                                            <p:cond delay="0"/>
                                          </p:stCondLst>
                                        </p:cTn>
                                        <p:tgtEl>
                                          <p:spTgt spid="350238"/>
                                        </p:tgtEl>
                                        <p:attrNameLst>
                                          <p:attrName>style.visibility</p:attrName>
                                        </p:attrNameLst>
                                      </p:cBhvr>
                                      <p:to>
                                        <p:strVal val="visible"/>
                                      </p:to>
                                    </p:set>
                                    <p:animEffect transition="in" filter="checkerboard(across)">
                                      <p:cBhvr>
                                        <p:cTn id="78" dur="500"/>
                                        <p:tgtEl>
                                          <p:spTgt spid="350238"/>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nodeType="clickEffect">
                                  <p:stCondLst>
                                    <p:cond delay="0"/>
                                  </p:stCondLst>
                                  <p:childTnLst>
                                    <p:set>
                                      <p:cBhvr>
                                        <p:cTn id="82" dur="1" fill="hold">
                                          <p:stCondLst>
                                            <p:cond delay="0"/>
                                          </p:stCondLst>
                                        </p:cTn>
                                        <p:tgtEl>
                                          <p:spTgt spid="350230"/>
                                        </p:tgtEl>
                                        <p:attrNameLst>
                                          <p:attrName>style.visibility</p:attrName>
                                        </p:attrNameLst>
                                      </p:cBhvr>
                                      <p:to>
                                        <p:strVal val="visible"/>
                                      </p:to>
                                    </p:set>
                                    <p:animEffect transition="in" filter="blinds(horizontal)">
                                      <p:cBhvr>
                                        <p:cTn id="83" dur="500"/>
                                        <p:tgtEl>
                                          <p:spTgt spid="350230"/>
                                        </p:tgtEl>
                                      </p:cBhvr>
                                    </p:animEffect>
                                  </p:childTnLst>
                                </p:cTn>
                              </p:par>
                            </p:childTnLst>
                          </p:cTn>
                        </p:par>
                      </p:childTnLst>
                    </p:cTn>
                  </p:par>
                  <p:par>
                    <p:cTn id="84" fill="hold">
                      <p:stCondLst>
                        <p:cond delay="indefinite"/>
                      </p:stCondLst>
                      <p:childTnLst>
                        <p:par>
                          <p:cTn id="85" fill="hold">
                            <p:stCondLst>
                              <p:cond delay="0"/>
                            </p:stCondLst>
                            <p:childTnLst>
                              <p:par>
                                <p:cTn id="86" presetID="5" presetClass="entr" presetSubtype="10" fill="hold" grpId="0" nodeType="clickEffect">
                                  <p:stCondLst>
                                    <p:cond delay="0"/>
                                  </p:stCondLst>
                                  <p:childTnLst>
                                    <p:set>
                                      <p:cBhvr>
                                        <p:cTn id="87" dur="1" fill="hold">
                                          <p:stCondLst>
                                            <p:cond delay="0"/>
                                          </p:stCondLst>
                                        </p:cTn>
                                        <p:tgtEl>
                                          <p:spTgt spid="350248"/>
                                        </p:tgtEl>
                                        <p:attrNameLst>
                                          <p:attrName>style.visibility</p:attrName>
                                        </p:attrNameLst>
                                      </p:cBhvr>
                                      <p:to>
                                        <p:strVal val="visible"/>
                                      </p:to>
                                    </p:set>
                                    <p:animEffect transition="in" filter="checkerboard(across)">
                                      <p:cBhvr>
                                        <p:cTn id="88" dur="500"/>
                                        <p:tgtEl>
                                          <p:spTgt spid="350248"/>
                                        </p:tgtEl>
                                      </p:cBhvr>
                                    </p:animEffect>
                                  </p:childTnLst>
                                </p:cTn>
                              </p:par>
                              <p:par>
                                <p:cTn id="89" presetID="5" presetClass="entr" presetSubtype="10" fill="hold" nodeType="withEffect">
                                  <p:stCondLst>
                                    <p:cond delay="0"/>
                                  </p:stCondLst>
                                  <p:childTnLst>
                                    <p:set>
                                      <p:cBhvr>
                                        <p:cTn id="90" dur="1" fill="hold">
                                          <p:stCondLst>
                                            <p:cond delay="0"/>
                                          </p:stCondLst>
                                        </p:cTn>
                                        <p:tgtEl>
                                          <p:spTgt spid="350219"/>
                                        </p:tgtEl>
                                        <p:attrNameLst>
                                          <p:attrName>style.visibility</p:attrName>
                                        </p:attrNameLst>
                                      </p:cBhvr>
                                      <p:to>
                                        <p:strVal val="visible"/>
                                      </p:to>
                                    </p:set>
                                    <p:animEffect transition="in" filter="checkerboard(across)">
                                      <p:cBhvr>
                                        <p:cTn id="91" dur="500"/>
                                        <p:tgtEl>
                                          <p:spTgt spid="350219"/>
                                        </p:tgtEl>
                                      </p:cBhvr>
                                    </p:animEffect>
                                  </p:childTnLst>
                                </p:cTn>
                              </p:par>
                              <p:par>
                                <p:cTn id="92" presetID="5" presetClass="entr" presetSubtype="10" fill="hold" grpId="0" nodeType="withEffect">
                                  <p:stCondLst>
                                    <p:cond delay="0"/>
                                  </p:stCondLst>
                                  <p:childTnLst>
                                    <p:set>
                                      <p:cBhvr>
                                        <p:cTn id="93" dur="1" fill="hold">
                                          <p:stCondLst>
                                            <p:cond delay="0"/>
                                          </p:stCondLst>
                                        </p:cTn>
                                        <p:tgtEl>
                                          <p:spTgt spid="350247"/>
                                        </p:tgtEl>
                                        <p:attrNameLst>
                                          <p:attrName>style.visibility</p:attrName>
                                        </p:attrNameLst>
                                      </p:cBhvr>
                                      <p:to>
                                        <p:strVal val="visible"/>
                                      </p:to>
                                    </p:set>
                                    <p:animEffect transition="in" filter="checkerboard(across)">
                                      <p:cBhvr>
                                        <p:cTn id="94" dur="500"/>
                                        <p:tgtEl>
                                          <p:spTgt spid="350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2" grpId="0"/>
      <p:bldP spid="350213" grpId="0"/>
      <p:bldP spid="350224" grpId="0"/>
      <p:bldP spid="350231" grpId="0"/>
      <p:bldP spid="350232" grpId="0"/>
      <p:bldP spid="350238" grpId="0" animBg="1"/>
      <p:bldP spid="350241" grpId="0"/>
      <p:bldP spid="350242" grpId="0" animBg="1"/>
      <p:bldP spid="350243" grpId="0" animBg="1"/>
      <p:bldP spid="350244" grpId="0" animBg="1"/>
      <p:bldP spid="350245" grpId="0"/>
      <p:bldP spid="350246" grpId="0"/>
      <p:bldP spid="350247" grpId="0"/>
      <p:bldP spid="350248" grpId="0" animBg="1"/>
      <p:bldP spid="350249"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5492" name="Object 4"/>
          <p:cNvGraphicFramePr>
            <a:graphicFrameLocks noGrp="1" noChangeAspect="1"/>
          </p:cNvGraphicFramePr>
          <p:nvPr>
            <p:ph sz="quarter" idx="1"/>
          </p:nvPr>
        </p:nvGraphicFramePr>
        <p:xfrm>
          <a:off x="990600" y="152400"/>
          <a:ext cx="2362200" cy="1181100"/>
        </p:xfrm>
        <a:graphic>
          <a:graphicData uri="http://schemas.openxmlformats.org/presentationml/2006/ole">
            <mc:AlternateContent xmlns:mc="http://schemas.openxmlformats.org/markup-compatibility/2006">
              <mc:Choice xmlns:v="urn:schemas-microsoft-com:vml" Requires="v">
                <p:oleObj name="Equation" r:id="rId2" imgW="863280" imgH="431640" progId="Equation.DSMT4">
                  <p:embed/>
                </p:oleObj>
              </mc:Choice>
              <mc:Fallback>
                <p:oleObj name="Equation" r:id="rId2" imgW="863280" imgH="431640" progId="Equation.DSMT4">
                  <p:embed/>
                  <p:pic>
                    <p:nvPicPr>
                      <p:cNvPr id="57549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52400"/>
                        <a:ext cx="2362200" cy="1181100"/>
                      </a:xfrm>
                      <a:prstGeom prst="rect">
                        <a:avLst/>
                      </a:prstGeom>
                      <a:solidFill>
                        <a:srgbClr val="C6FDA1"/>
                      </a:solidFill>
                    </p:spPr>
                  </p:pic>
                </p:oleObj>
              </mc:Fallback>
            </mc:AlternateContent>
          </a:graphicData>
        </a:graphic>
      </p:graphicFrame>
      <p:graphicFrame>
        <p:nvGraphicFramePr>
          <p:cNvPr id="575497" name="Object 9"/>
          <p:cNvGraphicFramePr>
            <a:graphicFrameLocks noGrp="1" noChangeAspect="1"/>
          </p:cNvGraphicFramePr>
          <p:nvPr>
            <p:ph sz="quarter" idx="2"/>
          </p:nvPr>
        </p:nvGraphicFramePr>
        <p:xfrm>
          <a:off x="4038600" y="228600"/>
          <a:ext cx="279400" cy="457200"/>
        </p:xfrm>
        <a:graphic>
          <a:graphicData uri="http://schemas.openxmlformats.org/presentationml/2006/ole">
            <mc:AlternateContent xmlns:mc="http://schemas.openxmlformats.org/markup-compatibility/2006">
              <mc:Choice xmlns:v="urn:schemas-microsoft-com:vml" Requires="v">
                <p:oleObj name="Equation" r:id="rId4" imgW="139680" imgH="228600" progId="Equation.DSMT4">
                  <p:embed/>
                </p:oleObj>
              </mc:Choice>
              <mc:Fallback>
                <p:oleObj name="Equation" r:id="rId4" imgW="139680" imgH="228600" progId="Equation.DSMT4">
                  <p:embed/>
                  <p:pic>
                    <p:nvPicPr>
                      <p:cNvPr id="575497"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228600"/>
                        <a:ext cx="279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5500" name="Object 12"/>
          <p:cNvGraphicFramePr>
            <a:graphicFrameLocks noGrp="1" noChangeAspect="1"/>
          </p:cNvGraphicFramePr>
          <p:nvPr>
            <p:ph sz="quarter" idx="3"/>
          </p:nvPr>
        </p:nvGraphicFramePr>
        <p:xfrm>
          <a:off x="4343400" y="762000"/>
          <a:ext cx="990600" cy="558800"/>
        </p:xfrm>
        <a:graphic>
          <a:graphicData uri="http://schemas.openxmlformats.org/presentationml/2006/ole">
            <mc:AlternateContent xmlns:mc="http://schemas.openxmlformats.org/markup-compatibility/2006">
              <mc:Choice xmlns:v="urn:schemas-microsoft-com:vml" Requires="v">
                <p:oleObj name="Equation" r:id="rId6" imgW="406080" imgH="228600" progId="Equation.DSMT4">
                  <p:embed/>
                </p:oleObj>
              </mc:Choice>
              <mc:Fallback>
                <p:oleObj name="Equation" r:id="rId6" imgW="406080" imgH="228600" progId="Equation.DSMT4">
                  <p:embed/>
                  <p:pic>
                    <p:nvPicPr>
                      <p:cNvPr id="57550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3400" y="762000"/>
                        <a:ext cx="990600"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5494" name="Text Box 6"/>
          <p:cNvSpPr txBox="1">
            <a:spLocks noChangeArrowheads="1"/>
          </p:cNvSpPr>
          <p:nvPr/>
        </p:nvSpPr>
        <p:spPr bwMode="auto">
          <a:xfrm>
            <a:off x="609600" y="533400"/>
            <a:ext cx="838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a:t>
            </a:r>
          </a:p>
        </p:txBody>
      </p:sp>
      <p:sp>
        <p:nvSpPr>
          <p:cNvPr id="575495" name="Line 7"/>
          <p:cNvSpPr>
            <a:spLocks noChangeShapeType="1"/>
          </p:cNvSpPr>
          <p:nvPr/>
        </p:nvSpPr>
        <p:spPr bwMode="auto">
          <a:xfrm>
            <a:off x="3505200" y="762000"/>
            <a:ext cx="2743200" cy="0"/>
          </a:xfrm>
          <a:prstGeom prst="line">
            <a:avLst/>
          </a:prstGeom>
          <a:noFill/>
          <a:ln w="9525">
            <a:solidFill>
              <a:schemeClr val="tx1"/>
            </a:solidFill>
            <a:round/>
            <a:headEnd/>
            <a:tailEnd type="arrow" w="med" len="med"/>
          </a:ln>
        </p:spPr>
        <p:txBody>
          <a:bodyPr/>
          <a:lstStyle/>
          <a:p>
            <a:endParaRPr lang="en-US"/>
          </a:p>
        </p:txBody>
      </p:sp>
      <p:sp>
        <p:nvSpPr>
          <p:cNvPr id="575496" name="Text Box 8"/>
          <p:cNvSpPr txBox="1">
            <a:spLocks noChangeArrowheads="1"/>
          </p:cNvSpPr>
          <p:nvPr/>
        </p:nvSpPr>
        <p:spPr bwMode="auto">
          <a:xfrm>
            <a:off x="6400800" y="457200"/>
            <a:ext cx="1676400" cy="473075"/>
          </a:xfrm>
          <a:prstGeom prst="rect">
            <a:avLst/>
          </a:prstGeom>
          <a:noFill/>
          <a:ln w="9525">
            <a:noFill/>
            <a:miter lim="800000"/>
            <a:headEnd/>
            <a:tailEnd/>
          </a:ln>
        </p:spPr>
        <p:txBody>
          <a:bodyPr>
            <a:spAutoFit/>
          </a:bodyPr>
          <a:lstStyle/>
          <a:p>
            <a:pPr algn="l">
              <a:spcBef>
                <a:spcPct val="50000"/>
              </a:spcBef>
            </a:pPr>
            <a:r>
              <a:rPr lang="en-US" sz="2500" b="1">
                <a:latin typeface="VNI-Times" pitchFamily="2" charset="0"/>
                <a:sym typeface="Symbol" pitchFamily="18" charset="2"/>
              </a:rPr>
              <a:t> 1    (</a:t>
            </a:r>
            <a:r>
              <a:rPr lang="en-US" sz="2500">
                <a:latin typeface="VNI-Times" pitchFamily="2" charset="0"/>
                <a:sym typeface="Symbol" pitchFamily="18" charset="2"/>
              </a:rPr>
              <a:t>!)</a:t>
            </a:r>
            <a:endParaRPr lang="en-US" sz="2500" b="1">
              <a:latin typeface="VNI-Times" pitchFamily="2" charset="0"/>
              <a:sym typeface="Symbol" pitchFamily="18" charset="2"/>
            </a:endParaRPr>
          </a:p>
        </p:txBody>
      </p:sp>
      <p:graphicFrame>
        <p:nvGraphicFramePr>
          <p:cNvPr id="575503" name="Object 15"/>
          <p:cNvGraphicFramePr>
            <a:graphicFrameLocks noGrp="1" noChangeAspect="1"/>
          </p:cNvGraphicFramePr>
          <p:nvPr>
            <p:ph sz="quarter" idx="4"/>
          </p:nvPr>
        </p:nvGraphicFramePr>
        <p:xfrm>
          <a:off x="685800" y="2057400"/>
          <a:ext cx="3810000" cy="1016000"/>
        </p:xfrm>
        <a:graphic>
          <a:graphicData uri="http://schemas.openxmlformats.org/presentationml/2006/ole">
            <mc:AlternateContent xmlns:mc="http://schemas.openxmlformats.org/markup-compatibility/2006">
              <mc:Choice xmlns:v="urn:schemas-microsoft-com:vml" Requires="v">
                <p:oleObj name="Equation" r:id="rId8" imgW="1714320" imgH="457200" progId="Equation.DSMT4">
                  <p:embed/>
                </p:oleObj>
              </mc:Choice>
              <mc:Fallback>
                <p:oleObj name="Equation" r:id="rId8" imgW="1714320" imgH="457200" progId="Equation.DSMT4">
                  <p:embed/>
                  <p:pic>
                    <p:nvPicPr>
                      <p:cNvPr id="575503"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800" y="2057400"/>
                        <a:ext cx="3810000"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5506" name="Text Box 18"/>
          <p:cNvSpPr txBox="1">
            <a:spLocks noChangeArrowheads="1"/>
          </p:cNvSpPr>
          <p:nvPr/>
        </p:nvSpPr>
        <p:spPr bwMode="auto">
          <a:xfrm>
            <a:off x="4495800" y="152400"/>
            <a:ext cx="1447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höõu haïn</a:t>
            </a:r>
          </a:p>
        </p:txBody>
      </p:sp>
      <p:sp>
        <p:nvSpPr>
          <p:cNvPr id="575507" name="Line 19"/>
          <p:cNvSpPr>
            <a:spLocks noChangeShapeType="1"/>
          </p:cNvSpPr>
          <p:nvPr/>
        </p:nvSpPr>
        <p:spPr bwMode="auto">
          <a:xfrm>
            <a:off x="1371600" y="1600200"/>
            <a:ext cx="685800" cy="0"/>
          </a:xfrm>
          <a:prstGeom prst="line">
            <a:avLst/>
          </a:prstGeom>
          <a:noFill/>
          <a:ln w="9525">
            <a:solidFill>
              <a:schemeClr val="tx1"/>
            </a:solidFill>
            <a:round/>
            <a:headEnd/>
            <a:tailEnd type="triangle" w="med" len="med"/>
          </a:ln>
        </p:spPr>
        <p:txBody>
          <a:bodyPr/>
          <a:lstStyle/>
          <a:p>
            <a:endParaRPr lang="en-US"/>
          </a:p>
        </p:txBody>
      </p:sp>
      <p:sp>
        <p:nvSpPr>
          <p:cNvPr id="575508" name="Text Box 20"/>
          <p:cNvSpPr txBox="1">
            <a:spLocks noChangeArrowheads="1"/>
          </p:cNvSpPr>
          <p:nvPr/>
        </p:nvSpPr>
        <p:spPr bwMode="auto">
          <a:xfrm>
            <a:off x="2362200" y="1371600"/>
            <a:ext cx="4648200" cy="822325"/>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Nhieät maø heä nhaän ñöôïc khoâng theå bieán hoøan toøan thaønh coâng.</a:t>
            </a:r>
          </a:p>
        </p:txBody>
      </p:sp>
      <p:sp>
        <p:nvSpPr>
          <p:cNvPr id="185359" name="Text Box 21"/>
          <p:cNvSpPr txBox="1">
            <a:spLocks noChangeArrowheads="1"/>
          </p:cNvSpPr>
          <p:nvPr/>
        </p:nvSpPr>
        <p:spPr bwMode="auto">
          <a:xfrm>
            <a:off x="685800" y="2286000"/>
            <a:ext cx="6324600" cy="396875"/>
          </a:xfrm>
          <a:prstGeom prst="rect">
            <a:avLst/>
          </a:prstGeom>
          <a:noFill/>
          <a:ln w="9525">
            <a:noFill/>
            <a:miter lim="800000"/>
            <a:headEnd/>
            <a:tailEnd/>
          </a:ln>
        </p:spPr>
        <p:txBody>
          <a:bodyPr>
            <a:spAutoFit/>
          </a:bodyPr>
          <a:lstStyle/>
          <a:p>
            <a:pPr algn="l">
              <a:spcBef>
                <a:spcPct val="50000"/>
              </a:spcBef>
            </a:pPr>
            <a:endParaRPr lang="en-US">
              <a:latin typeface="VNI-Times" pitchFamily="2" charset="0"/>
            </a:endParaRPr>
          </a:p>
        </p:txBody>
      </p:sp>
      <p:sp>
        <p:nvSpPr>
          <p:cNvPr id="575510" name="AutoShape 22"/>
          <p:cNvSpPr>
            <a:spLocks noChangeArrowheads="1"/>
          </p:cNvSpPr>
          <p:nvPr/>
        </p:nvSpPr>
        <p:spPr bwMode="auto">
          <a:xfrm>
            <a:off x="457200" y="3429000"/>
            <a:ext cx="457200" cy="4572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575511" name="Text Box 23"/>
          <p:cNvSpPr txBox="1">
            <a:spLocks noChangeArrowheads="1"/>
          </p:cNvSpPr>
          <p:nvPr/>
        </p:nvSpPr>
        <p:spPr bwMode="auto">
          <a:xfrm>
            <a:off x="1066800" y="3505200"/>
            <a:ext cx="7391400" cy="822325"/>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Baïn haõy ñeà nghò caùc caùch coù theå naâng cao hieäu suaát ñoäng cô !</a:t>
            </a:r>
          </a:p>
        </p:txBody>
      </p:sp>
      <p:sp>
        <p:nvSpPr>
          <p:cNvPr id="575513" name="AutoShape 25"/>
          <p:cNvSpPr>
            <a:spLocks noChangeArrowheads="1"/>
          </p:cNvSpPr>
          <p:nvPr/>
        </p:nvSpPr>
        <p:spPr bwMode="auto">
          <a:xfrm>
            <a:off x="381000" y="4914900"/>
            <a:ext cx="533400" cy="76200"/>
          </a:xfrm>
          <a:prstGeom prst="rightArrow">
            <a:avLst>
              <a:gd name="adj1" fmla="val 50000"/>
              <a:gd name="adj2" fmla="val 175000"/>
            </a:avLst>
          </a:prstGeom>
          <a:solidFill>
            <a:schemeClr val="accent1"/>
          </a:solidFill>
          <a:ln w="9525">
            <a:solidFill>
              <a:schemeClr val="tx1"/>
            </a:solidFill>
            <a:miter lim="800000"/>
            <a:headEnd/>
            <a:tailEnd/>
          </a:ln>
        </p:spPr>
        <p:txBody>
          <a:bodyPr wrap="none" anchor="ctr"/>
          <a:lstStyle/>
          <a:p>
            <a:endParaRPr lang="en-US"/>
          </a:p>
        </p:txBody>
      </p:sp>
      <p:graphicFrame>
        <p:nvGraphicFramePr>
          <p:cNvPr id="575514" name="Object 26"/>
          <p:cNvGraphicFramePr>
            <a:graphicFrameLocks noChangeAspect="1"/>
          </p:cNvGraphicFramePr>
          <p:nvPr/>
        </p:nvGraphicFramePr>
        <p:xfrm>
          <a:off x="1143000" y="4267200"/>
          <a:ext cx="2362200" cy="1181100"/>
        </p:xfrm>
        <a:graphic>
          <a:graphicData uri="http://schemas.openxmlformats.org/presentationml/2006/ole">
            <mc:AlternateContent xmlns:mc="http://schemas.openxmlformats.org/markup-compatibility/2006">
              <mc:Choice xmlns:v="urn:schemas-microsoft-com:vml" Requires="v">
                <p:oleObj name="Equation" r:id="rId10" imgW="863280" imgH="431640" progId="Equation.DSMT4">
                  <p:embed/>
                </p:oleObj>
              </mc:Choice>
              <mc:Fallback>
                <p:oleObj name="Equation" r:id="rId10" imgW="863280" imgH="431640" progId="Equation.DSMT4">
                  <p:embed/>
                  <p:pic>
                    <p:nvPicPr>
                      <p:cNvPr id="575514" name="Object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4267200"/>
                        <a:ext cx="2362200" cy="1181100"/>
                      </a:xfrm>
                      <a:prstGeom prst="rect">
                        <a:avLst/>
                      </a:prstGeom>
                      <a:solidFill>
                        <a:srgbClr val="C6FDA1"/>
                      </a:solidFill>
                    </p:spPr>
                  </p:pic>
                </p:oleObj>
              </mc:Fallback>
            </mc:AlternateContent>
          </a:graphicData>
        </a:graphic>
      </p:graphicFrame>
      <p:sp>
        <p:nvSpPr>
          <p:cNvPr id="575515" name="Line 27"/>
          <p:cNvSpPr>
            <a:spLocks noChangeShapeType="1"/>
          </p:cNvSpPr>
          <p:nvPr/>
        </p:nvSpPr>
        <p:spPr bwMode="auto">
          <a:xfrm>
            <a:off x="3657600" y="4914900"/>
            <a:ext cx="762000" cy="0"/>
          </a:xfrm>
          <a:prstGeom prst="line">
            <a:avLst/>
          </a:prstGeom>
          <a:noFill/>
          <a:ln w="9525">
            <a:solidFill>
              <a:schemeClr val="tx1"/>
            </a:solidFill>
            <a:round/>
            <a:headEnd/>
            <a:tailEnd type="triangle" w="med" len="med"/>
          </a:ln>
        </p:spPr>
        <p:txBody>
          <a:bodyPr/>
          <a:lstStyle/>
          <a:p>
            <a:endParaRPr lang="en-US"/>
          </a:p>
        </p:txBody>
      </p:sp>
      <p:sp>
        <p:nvSpPr>
          <p:cNvPr id="575516" name="Line 28"/>
          <p:cNvSpPr>
            <a:spLocks noChangeShapeType="1"/>
          </p:cNvSpPr>
          <p:nvPr/>
        </p:nvSpPr>
        <p:spPr bwMode="auto">
          <a:xfrm>
            <a:off x="3352800" y="2819400"/>
            <a:ext cx="990600" cy="0"/>
          </a:xfrm>
          <a:prstGeom prst="line">
            <a:avLst/>
          </a:prstGeom>
          <a:noFill/>
          <a:ln w="9525">
            <a:solidFill>
              <a:schemeClr val="tx1"/>
            </a:solidFill>
            <a:round/>
            <a:headEnd/>
            <a:tailEnd/>
          </a:ln>
        </p:spPr>
        <p:txBody>
          <a:bodyPr/>
          <a:lstStyle/>
          <a:p>
            <a:endParaRPr lang="en-US"/>
          </a:p>
        </p:txBody>
      </p:sp>
      <p:sp>
        <p:nvSpPr>
          <p:cNvPr id="575517" name="Line 29"/>
          <p:cNvSpPr>
            <a:spLocks noChangeShapeType="1"/>
          </p:cNvSpPr>
          <p:nvPr/>
        </p:nvSpPr>
        <p:spPr bwMode="auto">
          <a:xfrm>
            <a:off x="3886200" y="2819400"/>
            <a:ext cx="0" cy="304800"/>
          </a:xfrm>
          <a:prstGeom prst="line">
            <a:avLst/>
          </a:prstGeom>
          <a:noFill/>
          <a:ln w="9525">
            <a:solidFill>
              <a:schemeClr val="tx1"/>
            </a:solidFill>
            <a:round/>
            <a:headEnd/>
            <a:tailEnd/>
          </a:ln>
        </p:spPr>
        <p:txBody>
          <a:bodyPr/>
          <a:lstStyle/>
          <a:p>
            <a:endParaRPr lang="en-US"/>
          </a:p>
        </p:txBody>
      </p:sp>
      <p:sp>
        <p:nvSpPr>
          <p:cNvPr id="575518" name="Line 30"/>
          <p:cNvSpPr>
            <a:spLocks noChangeShapeType="1"/>
          </p:cNvSpPr>
          <p:nvPr/>
        </p:nvSpPr>
        <p:spPr bwMode="auto">
          <a:xfrm>
            <a:off x="3886200" y="3124200"/>
            <a:ext cx="762000" cy="0"/>
          </a:xfrm>
          <a:prstGeom prst="line">
            <a:avLst/>
          </a:prstGeom>
          <a:noFill/>
          <a:ln w="9525">
            <a:solidFill>
              <a:schemeClr val="tx1"/>
            </a:solidFill>
            <a:round/>
            <a:headEnd/>
            <a:tailEnd type="arrow" w="med" len="med"/>
          </a:ln>
        </p:spPr>
        <p:txBody>
          <a:bodyPr/>
          <a:lstStyle/>
          <a:p>
            <a:endParaRPr lang="en-US"/>
          </a:p>
        </p:txBody>
      </p:sp>
      <p:sp>
        <p:nvSpPr>
          <p:cNvPr id="575519" name="Text Box 31"/>
          <p:cNvSpPr txBox="1">
            <a:spLocks noChangeArrowheads="1"/>
          </p:cNvSpPr>
          <p:nvPr/>
        </p:nvSpPr>
        <p:spPr bwMode="auto">
          <a:xfrm>
            <a:off x="4953000" y="2895600"/>
            <a:ext cx="39624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Phaûi coù phaàn nhieät hao phí .</a:t>
            </a:r>
          </a:p>
        </p:txBody>
      </p:sp>
      <p:sp>
        <p:nvSpPr>
          <p:cNvPr id="575521" name="Text Box 33"/>
          <p:cNvSpPr txBox="1">
            <a:spLocks noChangeArrowheads="1"/>
          </p:cNvSpPr>
          <p:nvPr/>
        </p:nvSpPr>
        <p:spPr bwMode="auto">
          <a:xfrm>
            <a:off x="4495800" y="4191000"/>
            <a:ext cx="4572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 </a:t>
            </a:r>
          </a:p>
        </p:txBody>
      </p:sp>
      <p:graphicFrame>
        <p:nvGraphicFramePr>
          <p:cNvPr id="575522" name="Object 34"/>
          <p:cNvGraphicFramePr>
            <a:graphicFrameLocks noChangeAspect="1"/>
          </p:cNvGraphicFramePr>
          <p:nvPr/>
        </p:nvGraphicFramePr>
        <p:xfrm>
          <a:off x="4876800" y="4114800"/>
          <a:ext cx="609600" cy="527050"/>
        </p:xfrm>
        <a:graphic>
          <a:graphicData uri="http://schemas.openxmlformats.org/presentationml/2006/ole">
            <mc:AlternateContent xmlns:mc="http://schemas.openxmlformats.org/markup-compatibility/2006">
              <mc:Choice xmlns:v="urn:schemas-microsoft-com:vml" Requires="v">
                <p:oleObj name="Equation" r:id="rId11" imgW="279360" imgH="241200" progId="Equation.DSMT4">
                  <p:embed/>
                </p:oleObj>
              </mc:Choice>
              <mc:Fallback>
                <p:oleObj name="Equation" r:id="rId11" imgW="279360" imgH="241200" progId="Equation.DSMT4">
                  <p:embed/>
                  <p:pic>
                    <p:nvPicPr>
                      <p:cNvPr id="575522" name="Object 3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76800" y="4114800"/>
                        <a:ext cx="609600"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5523" name="Object 35"/>
          <p:cNvGraphicFramePr>
            <a:graphicFrameLocks noChangeAspect="1"/>
          </p:cNvGraphicFramePr>
          <p:nvPr/>
        </p:nvGraphicFramePr>
        <p:xfrm>
          <a:off x="4876800" y="5683250"/>
          <a:ext cx="685800" cy="565150"/>
        </p:xfrm>
        <a:graphic>
          <a:graphicData uri="http://schemas.openxmlformats.org/presentationml/2006/ole">
            <mc:AlternateContent xmlns:mc="http://schemas.openxmlformats.org/markup-compatibility/2006">
              <mc:Choice xmlns:v="urn:schemas-microsoft-com:vml" Requires="v">
                <p:oleObj name="Equation" r:id="rId13" imgW="291960" imgH="241200" progId="Equation.DSMT4">
                  <p:embed/>
                </p:oleObj>
              </mc:Choice>
              <mc:Fallback>
                <p:oleObj name="Equation" r:id="rId13" imgW="291960" imgH="241200" progId="Equation.DSMT4">
                  <p:embed/>
                  <p:pic>
                    <p:nvPicPr>
                      <p:cNvPr id="575523" name="Object 3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76800" y="5683250"/>
                        <a:ext cx="685800"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5524" name="Text Box 36"/>
          <p:cNvSpPr txBox="1">
            <a:spLocks noChangeArrowheads="1"/>
          </p:cNvSpPr>
          <p:nvPr/>
        </p:nvSpPr>
        <p:spPr bwMode="auto">
          <a:xfrm>
            <a:off x="5638800" y="4191000"/>
            <a:ext cx="3276600" cy="1431925"/>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 Cheá taïo caùc loïai ñoäng cô toát hôn ñoäng cô hôi nöôùc (ñoäng cô diezen,ñoäng cô ñoát trong…)</a:t>
            </a:r>
          </a:p>
        </p:txBody>
      </p:sp>
      <p:sp>
        <p:nvSpPr>
          <p:cNvPr id="575525" name="Text Box 37"/>
          <p:cNvSpPr txBox="1">
            <a:spLocks noChangeArrowheads="1"/>
          </p:cNvSpPr>
          <p:nvPr/>
        </p:nvSpPr>
        <p:spPr bwMode="auto">
          <a:xfrm>
            <a:off x="4572000" y="5775325"/>
            <a:ext cx="3048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a:t>
            </a:r>
          </a:p>
        </p:txBody>
      </p:sp>
      <p:sp>
        <p:nvSpPr>
          <p:cNvPr id="575526" name="Text Box 38"/>
          <p:cNvSpPr txBox="1">
            <a:spLocks noChangeArrowheads="1"/>
          </p:cNvSpPr>
          <p:nvPr/>
        </p:nvSpPr>
        <p:spPr bwMode="auto">
          <a:xfrm>
            <a:off x="5715000" y="5715000"/>
            <a:ext cx="24384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Laøm laïnh toát.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5492"/>
                                        </p:tgtEl>
                                        <p:attrNameLst>
                                          <p:attrName>style.visibility</p:attrName>
                                        </p:attrNameLst>
                                      </p:cBhvr>
                                      <p:to>
                                        <p:strVal val="visible"/>
                                      </p:to>
                                    </p:set>
                                    <p:animEffect transition="in" filter="blinds(horizontal)">
                                      <p:cBhvr>
                                        <p:cTn id="7" dur="500"/>
                                        <p:tgtEl>
                                          <p:spTgt spid="57549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75494"/>
                                        </p:tgtEl>
                                        <p:attrNameLst>
                                          <p:attrName>style.visibility</p:attrName>
                                        </p:attrNameLst>
                                      </p:cBhvr>
                                      <p:to>
                                        <p:strVal val="visible"/>
                                      </p:to>
                                    </p:set>
                                    <p:animEffect transition="in" filter="blinds(horizontal)">
                                      <p:cBhvr>
                                        <p:cTn id="10" dur="500"/>
                                        <p:tgtEl>
                                          <p:spTgt spid="575494"/>
                                        </p:tgtEl>
                                      </p:cBhvr>
                                    </p:animEffect>
                                  </p:childTnLst>
                                </p:cTn>
                              </p:par>
                              <p:par>
                                <p:cTn id="11" presetID="3" presetClass="entr" presetSubtype="10" fill="hold" nodeType="withEffect">
                                  <p:stCondLst>
                                    <p:cond delay="0"/>
                                  </p:stCondLst>
                                  <p:childTnLst>
                                    <p:set>
                                      <p:cBhvr>
                                        <p:cTn id="12" dur="1" fill="hold">
                                          <p:stCondLst>
                                            <p:cond delay="0"/>
                                          </p:stCondLst>
                                        </p:cTn>
                                        <p:tgtEl>
                                          <p:spTgt spid="575497"/>
                                        </p:tgtEl>
                                        <p:attrNameLst>
                                          <p:attrName>style.visibility</p:attrName>
                                        </p:attrNameLst>
                                      </p:cBhvr>
                                      <p:to>
                                        <p:strVal val="visible"/>
                                      </p:to>
                                    </p:set>
                                    <p:animEffect transition="in" filter="blinds(horizontal)">
                                      <p:cBhvr>
                                        <p:cTn id="13" dur="500"/>
                                        <p:tgtEl>
                                          <p:spTgt spid="57549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75506"/>
                                        </p:tgtEl>
                                        <p:attrNameLst>
                                          <p:attrName>style.visibility</p:attrName>
                                        </p:attrNameLst>
                                      </p:cBhvr>
                                      <p:to>
                                        <p:strVal val="visible"/>
                                      </p:to>
                                    </p:set>
                                    <p:animEffect transition="in" filter="blinds(horizontal)">
                                      <p:cBhvr>
                                        <p:cTn id="16" dur="500"/>
                                        <p:tgtEl>
                                          <p:spTgt spid="575506"/>
                                        </p:tgtEl>
                                      </p:cBhvr>
                                    </p:animEffect>
                                  </p:childTnLst>
                                </p:cTn>
                              </p:par>
                              <p:par>
                                <p:cTn id="17" presetID="3" presetClass="entr" presetSubtype="10" fill="hold" nodeType="withEffect">
                                  <p:stCondLst>
                                    <p:cond delay="0"/>
                                  </p:stCondLst>
                                  <p:childTnLst>
                                    <p:set>
                                      <p:cBhvr>
                                        <p:cTn id="18" dur="1" fill="hold">
                                          <p:stCondLst>
                                            <p:cond delay="0"/>
                                          </p:stCondLst>
                                        </p:cTn>
                                        <p:tgtEl>
                                          <p:spTgt spid="575500"/>
                                        </p:tgtEl>
                                        <p:attrNameLst>
                                          <p:attrName>style.visibility</p:attrName>
                                        </p:attrNameLst>
                                      </p:cBhvr>
                                      <p:to>
                                        <p:strVal val="visible"/>
                                      </p:to>
                                    </p:set>
                                    <p:animEffect transition="in" filter="blinds(horizontal)">
                                      <p:cBhvr>
                                        <p:cTn id="19" dur="500"/>
                                        <p:tgtEl>
                                          <p:spTgt spid="575500"/>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575495"/>
                                        </p:tgtEl>
                                        <p:attrNameLst>
                                          <p:attrName>style.visibility</p:attrName>
                                        </p:attrNameLst>
                                      </p:cBhvr>
                                      <p:to>
                                        <p:strVal val="visible"/>
                                      </p:to>
                                    </p:set>
                                    <p:animEffect transition="in" filter="checkerboard(across)">
                                      <p:cBhvr>
                                        <p:cTn id="24" dur="500"/>
                                        <p:tgtEl>
                                          <p:spTgt spid="575495"/>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575496"/>
                                        </p:tgtEl>
                                        <p:attrNameLst>
                                          <p:attrName>style.visibility</p:attrName>
                                        </p:attrNameLst>
                                      </p:cBhvr>
                                      <p:to>
                                        <p:strVal val="visible"/>
                                      </p:to>
                                    </p:set>
                                    <p:animEffect transition="in" filter="checkerboard(across)">
                                      <p:cBhvr>
                                        <p:cTn id="27" dur="500"/>
                                        <p:tgtEl>
                                          <p:spTgt spid="575496"/>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575507"/>
                                        </p:tgtEl>
                                        <p:attrNameLst>
                                          <p:attrName>style.visibility</p:attrName>
                                        </p:attrNameLst>
                                      </p:cBhvr>
                                      <p:to>
                                        <p:strVal val="visible"/>
                                      </p:to>
                                    </p:set>
                                    <p:animEffect transition="in" filter="checkerboard(across)">
                                      <p:cBhvr>
                                        <p:cTn id="32" dur="500"/>
                                        <p:tgtEl>
                                          <p:spTgt spid="575507"/>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575508"/>
                                        </p:tgtEl>
                                        <p:attrNameLst>
                                          <p:attrName>style.visibility</p:attrName>
                                        </p:attrNameLst>
                                      </p:cBhvr>
                                      <p:to>
                                        <p:strVal val="visible"/>
                                      </p:to>
                                    </p:set>
                                    <p:animEffect transition="in" filter="checkerboard(across)">
                                      <p:cBhvr>
                                        <p:cTn id="35" dur="500"/>
                                        <p:tgtEl>
                                          <p:spTgt spid="575508"/>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575503"/>
                                        </p:tgtEl>
                                        <p:attrNameLst>
                                          <p:attrName>style.visibility</p:attrName>
                                        </p:attrNameLst>
                                      </p:cBhvr>
                                      <p:to>
                                        <p:strVal val="visible"/>
                                      </p:to>
                                    </p:set>
                                    <p:animEffect transition="in" filter="blinds(horizontal)">
                                      <p:cBhvr>
                                        <p:cTn id="40" dur="500"/>
                                        <p:tgtEl>
                                          <p:spTgt spid="575503"/>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grpId="0" nodeType="clickEffect">
                                  <p:stCondLst>
                                    <p:cond delay="0"/>
                                  </p:stCondLst>
                                  <p:childTnLst>
                                    <p:set>
                                      <p:cBhvr>
                                        <p:cTn id="44" dur="1" fill="hold">
                                          <p:stCondLst>
                                            <p:cond delay="0"/>
                                          </p:stCondLst>
                                        </p:cTn>
                                        <p:tgtEl>
                                          <p:spTgt spid="575516"/>
                                        </p:tgtEl>
                                        <p:attrNameLst>
                                          <p:attrName>style.visibility</p:attrName>
                                        </p:attrNameLst>
                                      </p:cBhvr>
                                      <p:to>
                                        <p:strVal val="visible"/>
                                      </p:to>
                                    </p:set>
                                    <p:animEffect transition="in" filter="checkerboard(across)">
                                      <p:cBhvr>
                                        <p:cTn id="45" dur="500"/>
                                        <p:tgtEl>
                                          <p:spTgt spid="575516"/>
                                        </p:tgtEl>
                                      </p:cBhvr>
                                    </p:animEffect>
                                  </p:childTnLst>
                                </p:cTn>
                              </p:par>
                              <p:par>
                                <p:cTn id="46" presetID="5" presetClass="entr" presetSubtype="10" fill="hold" grpId="0" nodeType="withEffect">
                                  <p:stCondLst>
                                    <p:cond delay="0"/>
                                  </p:stCondLst>
                                  <p:childTnLst>
                                    <p:set>
                                      <p:cBhvr>
                                        <p:cTn id="47" dur="1" fill="hold">
                                          <p:stCondLst>
                                            <p:cond delay="0"/>
                                          </p:stCondLst>
                                        </p:cTn>
                                        <p:tgtEl>
                                          <p:spTgt spid="575517"/>
                                        </p:tgtEl>
                                        <p:attrNameLst>
                                          <p:attrName>style.visibility</p:attrName>
                                        </p:attrNameLst>
                                      </p:cBhvr>
                                      <p:to>
                                        <p:strVal val="visible"/>
                                      </p:to>
                                    </p:set>
                                    <p:animEffect transition="in" filter="checkerboard(across)">
                                      <p:cBhvr>
                                        <p:cTn id="48" dur="500"/>
                                        <p:tgtEl>
                                          <p:spTgt spid="575517"/>
                                        </p:tgtEl>
                                      </p:cBhvr>
                                    </p:animEffect>
                                  </p:childTnLst>
                                </p:cTn>
                              </p:par>
                              <p:par>
                                <p:cTn id="49" presetID="5" presetClass="entr" presetSubtype="10" fill="hold" grpId="0" nodeType="withEffect">
                                  <p:stCondLst>
                                    <p:cond delay="0"/>
                                  </p:stCondLst>
                                  <p:childTnLst>
                                    <p:set>
                                      <p:cBhvr>
                                        <p:cTn id="50" dur="1" fill="hold">
                                          <p:stCondLst>
                                            <p:cond delay="0"/>
                                          </p:stCondLst>
                                        </p:cTn>
                                        <p:tgtEl>
                                          <p:spTgt spid="575518"/>
                                        </p:tgtEl>
                                        <p:attrNameLst>
                                          <p:attrName>style.visibility</p:attrName>
                                        </p:attrNameLst>
                                      </p:cBhvr>
                                      <p:to>
                                        <p:strVal val="visible"/>
                                      </p:to>
                                    </p:set>
                                    <p:animEffect transition="in" filter="checkerboard(across)">
                                      <p:cBhvr>
                                        <p:cTn id="51" dur="500"/>
                                        <p:tgtEl>
                                          <p:spTgt spid="575518"/>
                                        </p:tgtEl>
                                      </p:cBhvr>
                                    </p:animEffect>
                                  </p:childTnLst>
                                </p:cTn>
                              </p:par>
                              <p:par>
                                <p:cTn id="52" presetID="5" presetClass="entr" presetSubtype="10" fill="hold" grpId="0" nodeType="withEffect">
                                  <p:stCondLst>
                                    <p:cond delay="0"/>
                                  </p:stCondLst>
                                  <p:childTnLst>
                                    <p:set>
                                      <p:cBhvr>
                                        <p:cTn id="53" dur="1" fill="hold">
                                          <p:stCondLst>
                                            <p:cond delay="0"/>
                                          </p:stCondLst>
                                        </p:cTn>
                                        <p:tgtEl>
                                          <p:spTgt spid="575519"/>
                                        </p:tgtEl>
                                        <p:attrNameLst>
                                          <p:attrName>style.visibility</p:attrName>
                                        </p:attrNameLst>
                                      </p:cBhvr>
                                      <p:to>
                                        <p:strVal val="visible"/>
                                      </p:to>
                                    </p:set>
                                    <p:animEffect transition="in" filter="checkerboard(across)">
                                      <p:cBhvr>
                                        <p:cTn id="54" dur="500"/>
                                        <p:tgtEl>
                                          <p:spTgt spid="575519"/>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575510"/>
                                        </p:tgtEl>
                                        <p:attrNameLst>
                                          <p:attrName>style.visibility</p:attrName>
                                        </p:attrNameLst>
                                      </p:cBhvr>
                                      <p:to>
                                        <p:strVal val="visible"/>
                                      </p:to>
                                    </p:set>
                                    <p:animEffect transition="in" filter="blinds(horizontal)">
                                      <p:cBhvr>
                                        <p:cTn id="59" dur="500"/>
                                        <p:tgtEl>
                                          <p:spTgt spid="575510"/>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575511"/>
                                        </p:tgtEl>
                                        <p:attrNameLst>
                                          <p:attrName>style.visibility</p:attrName>
                                        </p:attrNameLst>
                                      </p:cBhvr>
                                      <p:to>
                                        <p:strVal val="visible"/>
                                      </p:to>
                                    </p:set>
                                    <p:animEffect transition="in" filter="blinds(horizontal)">
                                      <p:cBhvr>
                                        <p:cTn id="62" dur="500"/>
                                        <p:tgtEl>
                                          <p:spTgt spid="575511"/>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575513"/>
                                        </p:tgtEl>
                                        <p:attrNameLst>
                                          <p:attrName>style.visibility</p:attrName>
                                        </p:attrNameLst>
                                      </p:cBhvr>
                                      <p:to>
                                        <p:strVal val="visible"/>
                                      </p:to>
                                    </p:set>
                                    <p:animEffect transition="in" filter="box(in)">
                                      <p:cBhvr>
                                        <p:cTn id="67" dur="500"/>
                                        <p:tgtEl>
                                          <p:spTgt spid="575513"/>
                                        </p:tgtEl>
                                      </p:cBhvr>
                                    </p:animEffect>
                                  </p:childTnLst>
                                </p:cTn>
                              </p:par>
                              <p:par>
                                <p:cTn id="68" presetID="4" presetClass="entr" presetSubtype="16" fill="hold" nodeType="withEffect">
                                  <p:stCondLst>
                                    <p:cond delay="0"/>
                                  </p:stCondLst>
                                  <p:childTnLst>
                                    <p:set>
                                      <p:cBhvr>
                                        <p:cTn id="69" dur="1" fill="hold">
                                          <p:stCondLst>
                                            <p:cond delay="0"/>
                                          </p:stCondLst>
                                        </p:cTn>
                                        <p:tgtEl>
                                          <p:spTgt spid="575514"/>
                                        </p:tgtEl>
                                        <p:attrNameLst>
                                          <p:attrName>style.visibility</p:attrName>
                                        </p:attrNameLst>
                                      </p:cBhvr>
                                      <p:to>
                                        <p:strVal val="visible"/>
                                      </p:to>
                                    </p:set>
                                    <p:animEffect transition="in" filter="box(in)">
                                      <p:cBhvr>
                                        <p:cTn id="70" dur="500"/>
                                        <p:tgtEl>
                                          <p:spTgt spid="575514"/>
                                        </p:tgtEl>
                                      </p:cBhvr>
                                    </p:animEffect>
                                  </p:childTnLst>
                                </p:cTn>
                              </p:par>
                              <p:par>
                                <p:cTn id="71" presetID="4" presetClass="entr" presetSubtype="16" fill="hold" grpId="0" nodeType="withEffect">
                                  <p:stCondLst>
                                    <p:cond delay="0"/>
                                  </p:stCondLst>
                                  <p:childTnLst>
                                    <p:set>
                                      <p:cBhvr>
                                        <p:cTn id="72" dur="1" fill="hold">
                                          <p:stCondLst>
                                            <p:cond delay="0"/>
                                          </p:stCondLst>
                                        </p:cTn>
                                        <p:tgtEl>
                                          <p:spTgt spid="575515"/>
                                        </p:tgtEl>
                                        <p:attrNameLst>
                                          <p:attrName>style.visibility</p:attrName>
                                        </p:attrNameLst>
                                      </p:cBhvr>
                                      <p:to>
                                        <p:strVal val="visible"/>
                                      </p:to>
                                    </p:set>
                                    <p:animEffect transition="in" filter="box(in)">
                                      <p:cBhvr>
                                        <p:cTn id="73" dur="500"/>
                                        <p:tgtEl>
                                          <p:spTgt spid="575515"/>
                                        </p:tgtEl>
                                      </p:cBhvr>
                                    </p:animEffect>
                                  </p:childTnLst>
                                </p:cTn>
                              </p:par>
                              <p:par>
                                <p:cTn id="74" presetID="4" presetClass="entr" presetSubtype="16" fill="hold" grpId="0" nodeType="withEffect">
                                  <p:stCondLst>
                                    <p:cond delay="0"/>
                                  </p:stCondLst>
                                  <p:childTnLst>
                                    <p:set>
                                      <p:cBhvr>
                                        <p:cTn id="75" dur="1" fill="hold">
                                          <p:stCondLst>
                                            <p:cond delay="0"/>
                                          </p:stCondLst>
                                        </p:cTn>
                                        <p:tgtEl>
                                          <p:spTgt spid="575521"/>
                                        </p:tgtEl>
                                        <p:attrNameLst>
                                          <p:attrName>style.visibility</p:attrName>
                                        </p:attrNameLst>
                                      </p:cBhvr>
                                      <p:to>
                                        <p:strVal val="visible"/>
                                      </p:to>
                                    </p:set>
                                    <p:animEffect transition="in" filter="box(in)">
                                      <p:cBhvr>
                                        <p:cTn id="76" dur="500"/>
                                        <p:tgtEl>
                                          <p:spTgt spid="575521"/>
                                        </p:tgtEl>
                                      </p:cBhvr>
                                    </p:animEffect>
                                  </p:childTnLst>
                                </p:cTn>
                              </p:par>
                              <p:par>
                                <p:cTn id="77" presetID="4" presetClass="entr" presetSubtype="16" fill="hold" nodeType="withEffect">
                                  <p:stCondLst>
                                    <p:cond delay="0"/>
                                  </p:stCondLst>
                                  <p:childTnLst>
                                    <p:set>
                                      <p:cBhvr>
                                        <p:cTn id="78" dur="1" fill="hold">
                                          <p:stCondLst>
                                            <p:cond delay="0"/>
                                          </p:stCondLst>
                                        </p:cTn>
                                        <p:tgtEl>
                                          <p:spTgt spid="575522"/>
                                        </p:tgtEl>
                                        <p:attrNameLst>
                                          <p:attrName>style.visibility</p:attrName>
                                        </p:attrNameLst>
                                      </p:cBhvr>
                                      <p:to>
                                        <p:strVal val="visible"/>
                                      </p:to>
                                    </p:set>
                                    <p:animEffect transition="in" filter="box(in)">
                                      <p:cBhvr>
                                        <p:cTn id="79" dur="500"/>
                                        <p:tgtEl>
                                          <p:spTgt spid="575522"/>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1" nodeType="clickEffect">
                                  <p:stCondLst>
                                    <p:cond delay="0"/>
                                  </p:stCondLst>
                                  <p:childTnLst>
                                    <p:set>
                                      <p:cBhvr>
                                        <p:cTn id="83" dur="1" fill="hold">
                                          <p:stCondLst>
                                            <p:cond delay="0"/>
                                          </p:stCondLst>
                                        </p:cTn>
                                        <p:tgtEl>
                                          <p:spTgt spid="575513"/>
                                        </p:tgtEl>
                                        <p:attrNameLst>
                                          <p:attrName>style.visibility</p:attrName>
                                        </p:attrNameLst>
                                      </p:cBhvr>
                                      <p:to>
                                        <p:strVal val="visible"/>
                                      </p:to>
                                    </p:set>
                                    <p:animEffect transition="in" filter="blinds(horizontal)">
                                      <p:cBhvr>
                                        <p:cTn id="84" dur="500"/>
                                        <p:tgtEl>
                                          <p:spTgt spid="575513"/>
                                        </p:tgtEl>
                                      </p:cBhvr>
                                    </p:animEffect>
                                  </p:childTnLst>
                                </p:cTn>
                              </p:par>
                              <p:par>
                                <p:cTn id="85" presetID="3" presetClass="entr" presetSubtype="10" fill="hold" nodeType="withEffect">
                                  <p:stCondLst>
                                    <p:cond delay="0"/>
                                  </p:stCondLst>
                                  <p:childTnLst>
                                    <p:set>
                                      <p:cBhvr>
                                        <p:cTn id="86" dur="1" fill="hold">
                                          <p:stCondLst>
                                            <p:cond delay="0"/>
                                          </p:stCondLst>
                                        </p:cTn>
                                        <p:tgtEl>
                                          <p:spTgt spid="575514"/>
                                        </p:tgtEl>
                                        <p:attrNameLst>
                                          <p:attrName>style.visibility</p:attrName>
                                        </p:attrNameLst>
                                      </p:cBhvr>
                                      <p:to>
                                        <p:strVal val="visible"/>
                                      </p:to>
                                    </p:set>
                                    <p:animEffect transition="in" filter="blinds(horizontal)">
                                      <p:cBhvr>
                                        <p:cTn id="87" dur="500"/>
                                        <p:tgtEl>
                                          <p:spTgt spid="575514"/>
                                        </p:tgtEl>
                                      </p:cBhvr>
                                    </p:animEffect>
                                  </p:childTnLst>
                                </p:cTn>
                              </p:par>
                              <p:par>
                                <p:cTn id="88" presetID="3" presetClass="entr" presetSubtype="10" fill="hold" grpId="1" nodeType="withEffect">
                                  <p:stCondLst>
                                    <p:cond delay="0"/>
                                  </p:stCondLst>
                                  <p:childTnLst>
                                    <p:set>
                                      <p:cBhvr>
                                        <p:cTn id="89" dur="1" fill="hold">
                                          <p:stCondLst>
                                            <p:cond delay="0"/>
                                          </p:stCondLst>
                                        </p:cTn>
                                        <p:tgtEl>
                                          <p:spTgt spid="575515"/>
                                        </p:tgtEl>
                                        <p:attrNameLst>
                                          <p:attrName>style.visibility</p:attrName>
                                        </p:attrNameLst>
                                      </p:cBhvr>
                                      <p:to>
                                        <p:strVal val="visible"/>
                                      </p:to>
                                    </p:set>
                                    <p:animEffect transition="in" filter="blinds(horizontal)">
                                      <p:cBhvr>
                                        <p:cTn id="90" dur="500"/>
                                        <p:tgtEl>
                                          <p:spTgt spid="575515"/>
                                        </p:tgtEl>
                                      </p:cBhvr>
                                    </p:animEffect>
                                  </p:childTnLst>
                                </p:cTn>
                              </p:par>
                              <p:par>
                                <p:cTn id="91" presetID="3" presetClass="entr" presetSubtype="10" fill="hold" grpId="1" nodeType="withEffect">
                                  <p:stCondLst>
                                    <p:cond delay="0"/>
                                  </p:stCondLst>
                                  <p:childTnLst>
                                    <p:set>
                                      <p:cBhvr>
                                        <p:cTn id="92" dur="1" fill="hold">
                                          <p:stCondLst>
                                            <p:cond delay="0"/>
                                          </p:stCondLst>
                                        </p:cTn>
                                        <p:tgtEl>
                                          <p:spTgt spid="575521"/>
                                        </p:tgtEl>
                                        <p:attrNameLst>
                                          <p:attrName>style.visibility</p:attrName>
                                        </p:attrNameLst>
                                      </p:cBhvr>
                                      <p:to>
                                        <p:strVal val="visible"/>
                                      </p:to>
                                    </p:set>
                                    <p:animEffect transition="in" filter="blinds(horizontal)">
                                      <p:cBhvr>
                                        <p:cTn id="93" dur="500"/>
                                        <p:tgtEl>
                                          <p:spTgt spid="575521"/>
                                        </p:tgtEl>
                                      </p:cBhvr>
                                    </p:animEffect>
                                  </p:childTnLst>
                                </p:cTn>
                              </p:par>
                              <p:par>
                                <p:cTn id="94" presetID="3" presetClass="entr" presetSubtype="10" fill="hold" nodeType="withEffect">
                                  <p:stCondLst>
                                    <p:cond delay="0"/>
                                  </p:stCondLst>
                                  <p:childTnLst>
                                    <p:set>
                                      <p:cBhvr>
                                        <p:cTn id="95" dur="1" fill="hold">
                                          <p:stCondLst>
                                            <p:cond delay="0"/>
                                          </p:stCondLst>
                                        </p:cTn>
                                        <p:tgtEl>
                                          <p:spTgt spid="575522"/>
                                        </p:tgtEl>
                                        <p:attrNameLst>
                                          <p:attrName>style.visibility</p:attrName>
                                        </p:attrNameLst>
                                      </p:cBhvr>
                                      <p:to>
                                        <p:strVal val="visible"/>
                                      </p:to>
                                    </p:set>
                                    <p:animEffect transition="in" filter="blinds(horizontal)">
                                      <p:cBhvr>
                                        <p:cTn id="96" dur="500"/>
                                        <p:tgtEl>
                                          <p:spTgt spid="575522"/>
                                        </p:tgtEl>
                                      </p:cBhvr>
                                    </p:animEffect>
                                  </p:childTnLst>
                                </p:cTn>
                              </p:par>
                              <p:par>
                                <p:cTn id="97" presetID="3" presetClass="entr" presetSubtype="10" fill="hold" grpId="0" nodeType="withEffect">
                                  <p:stCondLst>
                                    <p:cond delay="0"/>
                                  </p:stCondLst>
                                  <p:childTnLst>
                                    <p:set>
                                      <p:cBhvr>
                                        <p:cTn id="98" dur="1" fill="hold">
                                          <p:stCondLst>
                                            <p:cond delay="0"/>
                                          </p:stCondLst>
                                        </p:cTn>
                                        <p:tgtEl>
                                          <p:spTgt spid="575525"/>
                                        </p:tgtEl>
                                        <p:attrNameLst>
                                          <p:attrName>style.visibility</p:attrName>
                                        </p:attrNameLst>
                                      </p:cBhvr>
                                      <p:to>
                                        <p:strVal val="visible"/>
                                      </p:to>
                                    </p:set>
                                    <p:animEffect transition="in" filter="blinds(horizontal)">
                                      <p:cBhvr>
                                        <p:cTn id="99" dur="500"/>
                                        <p:tgtEl>
                                          <p:spTgt spid="575525"/>
                                        </p:tgtEl>
                                      </p:cBhvr>
                                    </p:animEffect>
                                  </p:childTnLst>
                                </p:cTn>
                              </p:par>
                              <p:par>
                                <p:cTn id="100" presetID="3" presetClass="entr" presetSubtype="10" fill="hold" nodeType="withEffect">
                                  <p:stCondLst>
                                    <p:cond delay="0"/>
                                  </p:stCondLst>
                                  <p:childTnLst>
                                    <p:set>
                                      <p:cBhvr>
                                        <p:cTn id="101" dur="1" fill="hold">
                                          <p:stCondLst>
                                            <p:cond delay="0"/>
                                          </p:stCondLst>
                                        </p:cTn>
                                        <p:tgtEl>
                                          <p:spTgt spid="575523"/>
                                        </p:tgtEl>
                                        <p:attrNameLst>
                                          <p:attrName>style.visibility</p:attrName>
                                        </p:attrNameLst>
                                      </p:cBhvr>
                                      <p:to>
                                        <p:strVal val="visible"/>
                                      </p:to>
                                    </p:set>
                                    <p:animEffect transition="in" filter="blinds(horizontal)">
                                      <p:cBhvr>
                                        <p:cTn id="102" dur="500"/>
                                        <p:tgtEl>
                                          <p:spTgt spid="575523"/>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575524"/>
                                        </p:tgtEl>
                                        <p:attrNameLst>
                                          <p:attrName>style.visibility</p:attrName>
                                        </p:attrNameLst>
                                      </p:cBhvr>
                                      <p:to>
                                        <p:strVal val="visible"/>
                                      </p:to>
                                    </p:set>
                                    <p:animEffect transition="in" filter="blinds(horizontal)">
                                      <p:cBhvr>
                                        <p:cTn id="107" dur="500"/>
                                        <p:tgtEl>
                                          <p:spTgt spid="575524"/>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575526"/>
                                        </p:tgtEl>
                                        <p:attrNameLst>
                                          <p:attrName>style.visibility</p:attrName>
                                        </p:attrNameLst>
                                      </p:cBhvr>
                                      <p:to>
                                        <p:strVal val="visible"/>
                                      </p:to>
                                    </p:set>
                                    <p:animEffect transition="in" filter="blinds(horizontal)">
                                      <p:cBhvr>
                                        <p:cTn id="112" dur="500"/>
                                        <p:tgtEl>
                                          <p:spTgt spid="5755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494" grpId="0"/>
      <p:bldP spid="575495" grpId="0" animBg="1"/>
      <p:bldP spid="575496" grpId="0"/>
      <p:bldP spid="575506" grpId="0"/>
      <p:bldP spid="575507" grpId="0" animBg="1"/>
      <p:bldP spid="575508" grpId="0"/>
      <p:bldP spid="575510" grpId="0" animBg="1"/>
      <p:bldP spid="575511" grpId="0"/>
      <p:bldP spid="575513" grpId="0" animBg="1"/>
      <p:bldP spid="575513" grpId="1" animBg="1"/>
      <p:bldP spid="575515" grpId="0" animBg="1"/>
      <p:bldP spid="575515" grpId="1" animBg="1"/>
      <p:bldP spid="575516" grpId="0" animBg="1"/>
      <p:bldP spid="575517" grpId="0" animBg="1"/>
      <p:bldP spid="575518" grpId="0" animBg="1"/>
      <p:bldP spid="575519" grpId="0"/>
      <p:bldP spid="575521" grpId="0"/>
      <p:bldP spid="575521" grpId="1"/>
      <p:bldP spid="575524" grpId="0"/>
      <p:bldP spid="575525" grpId="0"/>
      <p:bldP spid="57552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80" name="Text Box 2"/>
          <p:cNvSpPr txBox="1">
            <a:spLocks noChangeArrowheads="1"/>
          </p:cNvSpPr>
          <p:nvPr/>
        </p:nvSpPr>
        <p:spPr bwMode="auto">
          <a:xfrm>
            <a:off x="762000" y="685800"/>
            <a:ext cx="8382000" cy="1431925"/>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Coù 10 kg khí ñöïng trong moät bình,aùp suaát 10 </a:t>
            </a:r>
            <a:r>
              <a:rPr lang="en-US" sz="2200" baseline="30000">
                <a:latin typeface="VNI-Times" pitchFamily="2" charset="0"/>
              </a:rPr>
              <a:t>7</a:t>
            </a:r>
            <a:r>
              <a:rPr lang="en-US" sz="2200" baseline="-25000">
                <a:latin typeface="VNI-Times" pitchFamily="2" charset="0"/>
              </a:rPr>
              <a:t> </a:t>
            </a:r>
            <a:r>
              <a:rPr lang="en-US" sz="2200">
                <a:latin typeface="VNI-Times" pitchFamily="2" charset="0"/>
              </a:rPr>
              <a:t>N/m</a:t>
            </a:r>
            <a:r>
              <a:rPr lang="en-US" sz="2200" baseline="30000">
                <a:latin typeface="VNI-Times" pitchFamily="2" charset="0"/>
              </a:rPr>
              <a:t>2</a:t>
            </a:r>
            <a:r>
              <a:rPr lang="en-US" sz="2200" baseline="-25000">
                <a:latin typeface="VNI-Times" pitchFamily="2" charset="0"/>
              </a:rPr>
              <a:t> </a:t>
            </a:r>
            <a:r>
              <a:rPr lang="en-US" sz="2200">
                <a:latin typeface="VNI-Times" pitchFamily="2" charset="0"/>
              </a:rPr>
              <a:t>.Ngöôøi ta laáy ôû bình ra moät löôïng khí cho tôùi khi aùp suaát cuûa khí coøn laïi trong bình baèng 2,5.10 </a:t>
            </a:r>
            <a:r>
              <a:rPr lang="en-US" sz="2200" baseline="30000">
                <a:latin typeface="VNI-Times" pitchFamily="2" charset="0"/>
              </a:rPr>
              <a:t>6</a:t>
            </a:r>
            <a:r>
              <a:rPr lang="en-US" sz="2200" baseline="-25000">
                <a:latin typeface="VNI-Times" pitchFamily="2" charset="0"/>
              </a:rPr>
              <a:t> </a:t>
            </a:r>
            <a:r>
              <a:rPr lang="en-US" sz="2200">
                <a:latin typeface="VNI-Times" pitchFamily="2" charset="0"/>
              </a:rPr>
              <a:t>N/m</a:t>
            </a:r>
            <a:r>
              <a:rPr lang="en-US" sz="2200" baseline="30000">
                <a:latin typeface="VNI-Times" pitchFamily="2" charset="0"/>
              </a:rPr>
              <a:t>2</a:t>
            </a:r>
            <a:r>
              <a:rPr lang="en-US" sz="2200" baseline="-25000">
                <a:latin typeface="VNI-Times" pitchFamily="2" charset="0"/>
              </a:rPr>
              <a:t> </a:t>
            </a:r>
            <a:r>
              <a:rPr lang="en-US" sz="2200">
                <a:latin typeface="VNI-Times" pitchFamily="2" charset="0"/>
              </a:rPr>
              <a:t>.Coi nhieät ñoä khoái khí khoâng ñoåi.Tìm löôïng khí ñaõ laáy ra .</a:t>
            </a:r>
          </a:p>
        </p:txBody>
      </p:sp>
      <p:sp>
        <p:nvSpPr>
          <p:cNvPr id="186381" name="Text Box 3"/>
          <p:cNvSpPr txBox="1">
            <a:spLocks noChangeArrowheads="1"/>
          </p:cNvSpPr>
          <p:nvPr/>
        </p:nvSpPr>
        <p:spPr bwMode="auto">
          <a:xfrm>
            <a:off x="0" y="304800"/>
            <a:ext cx="609600" cy="396875"/>
          </a:xfrm>
          <a:prstGeom prst="rect">
            <a:avLst/>
          </a:prstGeom>
          <a:noFill/>
          <a:ln w="9525">
            <a:noFill/>
            <a:miter lim="800000"/>
            <a:headEnd/>
            <a:tailEnd/>
          </a:ln>
        </p:spPr>
        <p:txBody>
          <a:bodyPr>
            <a:spAutoFit/>
          </a:bodyPr>
          <a:lstStyle/>
          <a:p>
            <a:pPr algn="l">
              <a:spcBef>
                <a:spcPct val="50000"/>
              </a:spcBef>
            </a:pPr>
            <a:endParaRPr lang="en-US">
              <a:latin typeface="VNI-Times" pitchFamily="2" charset="0"/>
            </a:endParaRPr>
          </a:p>
        </p:txBody>
      </p:sp>
      <p:sp>
        <p:nvSpPr>
          <p:cNvPr id="186382" name="Text Box 4"/>
          <p:cNvSpPr txBox="1">
            <a:spLocks noChangeArrowheads="1"/>
          </p:cNvSpPr>
          <p:nvPr/>
        </p:nvSpPr>
        <p:spPr bwMode="auto">
          <a:xfrm>
            <a:off x="228600" y="228600"/>
            <a:ext cx="2362200" cy="427038"/>
          </a:xfrm>
          <a:prstGeom prst="rect">
            <a:avLst/>
          </a:prstGeom>
          <a:noFill/>
          <a:ln w="9525">
            <a:noFill/>
            <a:miter lim="800000"/>
            <a:headEnd/>
            <a:tailEnd/>
          </a:ln>
        </p:spPr>
        <p:txBody>
          <a:bodyPr>
            <a:spAutoFit/>
          </a:bodyPr>
          <a:lstStyle/>
          <a:p>
            <a:pPr algn="l">
              <a:spcBef>
                <a:spcPct val="50000"/>
              </a:spcBef>
            </a:pPr>
            <a:r>
              <a:rPr lang="en-US" sz="2200" u="sng">
                <a:latin typeface="VNI-Times" pitchFamily="2" charset="0"/>
              </a:rPr>
              <a:t>Ví duï (4.9 ):</a:t>
            </a:r>
          </a:p>
        </p:txBody>
      </p:sp>
      <p:graphicFrame>
        <p:nvGraphicFramePr>
          <p:cNvPr id="988165" name="Object 5"/>
          <p:cNvGraphicFramePr>
            <a:graphicFrameLocks noGrp="1" noChangeAspect="1"/>
          </p:cNvGraphicFramePr>
          <p:nvPr>
            <p:ph sz="quarter" idx="1"/>
          </p:nvPr>
        </p:nvGraphicFramePr>
        <p:xfrm>
          <a:off x="685800" y="2324100"/>
          <a:ext cx="3175000" cy="495300"/>
        </p:xfrm>
        <a:graphic>
          <a:graphicData uri="http://schemas.openxmlformats.org/presentationml/2006/ole">
            <mc:AlternateContent xmlns:mc="http://schemas.openxmlformats.org/markup-compatibility/2006">
              <mc:Choice xmlns:v="urn:schemas-microsoft-com:vml" Requires="v">
                <p:oleObj name="Equation" r:id="rId2" imgW="1549080" imgH="241200" progId="Equation.DSMT4">
                  <p:embed/>
                </p:oleObj>
              </mc:Choice>
              <mc:Fallback>
                <p:oleObj name="Equation" r:id="rId2" imgW="1549080" imgH="241200" progId="Equation.DSMT4">
                  <p:embed/>
                  <p:pic>
                    <p:nvPicPr>
                      <p:cNvPr id="988165"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324100"/>
                        <a:ext cx="317500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8166" name="Object 6"/>
          <p:cNvGraphicFramePr>
            <a:graphicFrameLocks noGrp="1" noChangeAspect="1"/>
          </p:cNvGraphicFramePr>
          <p:nvPr>
            <p:ph sz="quarter" idx="2"/>
          </p:nvPr>
        </p:nvGraphicFramePr>
        <p:xfrm>
          <a:off x="4572000" y="2089150"/>
          <a:ext cx="990600" cy="374650"/>
        </p:xfrm>
        <a:graphic>
          <a:graphicData uri="http://schemas.openxmlformats.org/presentationml/2006/ole">
            <mc:AlternateContent xmlns:mc="http://schemas.openxmlformats.org/markup-compatibility/2006">
              <mc:Choice xmlns:v="urn:schemas-microsoft-com:vml" Requires="v">
                <p:oleObj name="Equation" r:id="rId4" imgW="469800" imgH="177480" progId="Equation.DSMT4">
                  <p:embed/>
                </p:oleObj>
              </mc:Choice>
              <mc:Fallback>
                <p:oleObj name="Equation" r:id="rId4" imgW="469800" imgH="177480" progId="Equation.DSMT4">
                  <p:embed/>
                  <p:pic>
                    <p:nvPicPr>
                      <p:cNvPr id="988166"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2089150"/>
                        <a:ext cx="990600"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8167" name="Object 7"/>
          <p:cNvGraphicFramePr>
            <a:graphicFrameLocks noGrp="1" noChangeAspect="1"/>
          </p:cNvGraphicFramePr>
          <p:nvPr>
            <p:ph sz="quarter" idx="3"/>
          </p:nvPr>
        </p:nvGraphicFramePr>
        <p:xfrm>
          <a:off x="4267200" y="2743200"/>
          <a:ext cx="1600200" cy="419100"/>
        </p:xfrm>
        <a:graphic>
          <a:graphicData uri="http://schemas.openxmlformats.org/presentationml/2006/ole">
            <mc:AlternateContent xmlns:mc="http://schemas.openxmlformats.org/markup-compatibility/2006">
              <mc:Choice xmlns:v="urn:schemas-microsoft-com:vml" Requires="v">
                <p:oleObj name="Equation" r:id="rId6" imgW="774360" imgH="203040" progId="Equation.DSMT4">
                  <p:embed/>
                </p:oleObj>
              </mc:Choice>
              <mc:Fallback>
                <p:oleObj name="Equation" r:id="rId6" imgW="774360" imgH="203040" progId="Equation.DSMT4">
                  <p:embed/>
                  <p:pic>
                    <p:nvPicPr>
                      <p:cNvPr id="988167"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67200" y="2743200"/>
                        <a:ext cx="16002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8168" name="Object 8"/>
          <p:cNvGraphicFramePr>
            <a:graphicFrameLocks noGrp="1" noChangeAspect="1"/>
          </p:cNvGraphicFramePr>
          <p:nvPr>
            <p:ph sz="quarter" idx="4"/>
          </p:nvPr>
        </p:nvGraphicFramePr>
        <p:xfrm>
          <a:off x="6172200" y="2359025"/>
          <a:ext cx="2592388" cy="536575"/>
        </p:xfrm>
        <a:graphic>
          <a:graphicData uri="http://schemas.openxmlformats.org/presentationml/2006/ole">
            <mc:AlternateContent xmlns:mc="http://schemas.openxmlformats.org/markup-compatibility/2006">
              <mc:Choice xmlns:v="urn:schemas-microsoft-com:vml" Requires="v">
                <p:oleObj name="Equation" r:id="rId8" imgW="1168200" imgH="241200" progId="Equation.DSMT4">
                  <p:embed/>
                </p:oleObj>
              </mc:Choice>
              <mc:Fallback>
                <p:oleObj name="Equation" r:id="rId8" imgW="1168200" imgH="241200" progId="Equation.DSMT4">
                  <p:embed/>
                  <p:pic>
                    <p:nvPicPr>
                      <p:cNvPr id="988168"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72200" y="2359025"/>
                        <a:ext cx="2592388" cy="53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8169" name="Object 9"/>
          <p:cNvGraphicFramePr>
            <a:graphicFrameLocks noChangeAspect="1"/>
          </p:cNvGraphicFramePr>
          <p:nvPr/>
        </p:nvGraphicFramePr>
        <p:xfrm>
          <a:off x="1600200" y="3429000"/>
          <a:ext cx="1524000" cy="823913"/>
        </p:xfrm>
        <a:graphic>
          <a:graphicData uri="http://schemas.openxmlformats.org/presentationml/2006/ole">
            <mc:AlternateContent xmlns:mc="http://schemas.openxmlformats.org/markup-compatibility/2006">
              <mc:Choice xmlns:v="urn:schemas-microsoft-com:vml" Requires="v">
                <p:oleObj name="Equation" r:id="rId10" imgW="774360" imgH="419040" progId="Equation.DSMT4">
                  <p:embed/>
                </p:oleObj>
              </mc:Choice>
              <mc:Fallback>
                <p:oleObj name="Equation" r:id="rId10" imgW="774360" imgH="419040" progId="Equation.DSMT4">
                  <p:embed/>
                  <p:pic>
                    <p:nvPicPr>
                      <p:cNvPr id="988169"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00200" y="3429000"/>
                        <a:ext cx="1524000" cy="823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8170" name="Object 10"/>
          <p:cNvGraphicFramePr>
            <a:graphicFrameLocks noChangeAspect="1"/>
          </p:cNvGraphicFramePr>
          <p:nvPr/>
        </p:nvGraphicFramePr>
        <p:xfrm>
          <a:off x="4876800" y="3429000"/>
          <a:ext cx="2438400" cy="914400"/>
        </p:xfrm>
        <a:graphic>
          <a:graphicData uri="http://schemas.openxmlformats.org/presentationml/2006/ole">
            <mc:AlternateContent xmlns:mc="http://schemas.openxmlformats.org/markup-compatibility/2006">
              <mc:Choice xmlns:v="urn:schemas-microsoft-com:vml" Requires="v">
                <p:oleObj name="Equation" r:id="rId12" imgW="1117440" imgH="419040" progId="Equation.DSMT4">
                  <p:embed/>
                </p:oleObj>
              </mc:Choice>
              <mc:Fallback>
                <p:oleObj name="Equation" r:id="rId12" imgW="1117440" imgH="419040" progId="Equation.DSMT4">
                  <p:embed/>
                  <p:pic>
                    <p:nvPicPr>
                      <p:cNvPr id="98817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76800" y="3429000"/>
                        <a:ext cx="24384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8171" name="Object 11"/>
          <p:cNvGraphicFramePr>
            <a:graphicFrameLocks noChangeAspect="1"/>
          </p:cNvGraphicFramePr>
          <p:nvPr/>
        </p:nvGraphicFramePr>
        <p:xfrm>
          <a:off x="1752600" y="4495800"/>
          <a:ext cx="2057400" cy="1000125"/>
        </p:xfrm>
        <a:graphic>
          <a:graphicData uri="http://schemas.openxmlformats.org/presentationml/2006/ole">
            <mc:AlternateContent xmlns:mc="http://schemas.openxmlformats.org/markup-compatibility/2006">
              <mc:Choice xmlns:v="urn:schemas-microsoft-com:vml" Requires="v">
                <p:oleObj name="Equation" r:id="rId14" imgW="888840" imgH="431640" progId="Equation.DSMT4">
                  <p:embed/>
                </p:oleObj>
              </mc:Choice>
              <mc:Fallback>
                <p:oleObj name="Equation" r:id="rId14" imgW="888840" imgH="431640" progId="Equation.DSMT4">
                  <p:embed/>
                  <p:pic>
                    <p:nvPicPr>
                      <p:cNvPr id="988171" name="Object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52600" y="4495800"/>
                        <a:ext cx="2057400" cy="1000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8172" name="Object 12"/>
          <p:cNvGraphicFramePr>
            <a:graphicFrameLocks noChangeAspect="1"/>
          </p:cNvGraphicFramePr>
          <p:nvPr/>
        </p:nvGraphicFramePr>
        <p:xfrm>
          <a:off x="4648200" y="5600700"/>
          <a:ext cx="3505200" cy="876300"/>
        </p:xfrm>
        <a:graphic>
          <a:graphicData uri="http://schemas.openxmlformats.org/presentationml/2006/ole">
            <mc:AlternateContent xmlns:mc="http://schemas.openxmlformats.org/markup-compatibility/2006">
              <mc:Choice xmlns:v="urn:schemas-microsoft-com:vml" Requires="v">
                <p:oleObj name="Equation" r:id="rId16" imgW="1726920" imgH="431640" progId="Equation.DSMT4">
                  <p:embed/>
                </p:oleObj>
              </mc:Choice>
              <mc:Fallback>
                <p:oleObj name="Equation" r:id="rId16" imgW="1726920" imgH="431640" progId="Equation.DSMT4">
                  <p:embed/>
                  <p:pic>
                    <p:nvPicPr>
                      <p:cNvPr id="988172" name="Object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648200" y="5600700"/>
                        <a:ext cx="3505200" cy="876300"/>
                      </a:xfrm>
                      <a:prstGeom prst="rect">
                        <a:avLst/>
                      </a:prstGeom>
                      <a:solidFill>
                        <a:srgbClr val="C6FDA1"/>
                      </a:solidFill>
                      <a:ln w="9525">
                        <a:solidFill>
                          <a:srgbClr val="0066FF"/>
                        </a:solidFill>
                        <a:miter lim="800000"/>
                        <a:headEnd/>
                        <a:tailEnd/>
                      </a:ln>
                    </p:spPr>
                  </p:pic>
                </p:oleObj>
              </mc:Fallback>
            </mc:AlternateContent>
          </a:graphicData>
        </a:graphic>
      </p:graphicFrame>
      <p:graphicFrame>
        <p:nvGraphicFramePr>
          <p:cNvPr id="988173" name="Object 13"/>
          <p:cNvGraphicFramePr>
            <a:graphicFrameLocks noChangeAspect="1"/>
          </p:cNvGraphicFramePr>
          <p:nvPr/>
        </p:nvGraphicFramePr>
        <p:xfrm>
          <a:off x="6248400" y="4800600"/>
          <a:ext cx="1828800" cy="487363"/>
        </p:xfrm>
        <a:graphic>
          <a:graphicData uri="http://schemas.openxmlformats.org/presentationml/2006/ole">
            <mc:AlternateContent xmlns:mc="http://schemas.openxmlformats.org/markup-compatibility/2006">
              <mc:Choice xmlns:v="urn:schemas-microsoft-com:vml" Requires="v">
                <p:oleObj name="Equation" r:id="rId18" imgW="952200" imgH="253800" progId="Equation.DSMT4">
                  <p:embed/>
                </p:oleObj>
              </mc:Choice>
              <mc:Fallback>
                <p:oleObj name="Equation" r:id="rId18" imgW="952200" imgH="253800" progId="Equation.DSMT4">
                  <p:embed/>
                  <p:pic>
                    <p:nvPicPr>
                      <p:cNvPr id="988173" name="Object 1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248400" y="4800600"/>
                        <a:ext cx="1828800"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8174" name="Object 14"/>
          <p:cNvGraphicFramePr>
            <a:graphicFrameLocks noChangeAspect="1"/>
          </p:cNvGraphicFramePr>
          <p:nvPr/>
        </p:nvGraphicFramePr>
        <p:xfrm>
          <a:off x="6934200" y="4267200"/>
          <a:ext cx="1143000" cy="320675"/>
        </p:xfrm>
        <a:graphic>
          <a:graphicData uri="http://schemas.openxmlformats.org/presentationml/2006/ole">
            <mc:AlternateContent xmlns:mc="http://schemas.openxmlformats.org/markup-compatibility/2006">
              <mc:Choice xmlns:v="urn:schemas-microsoft-com:vml" Requires="v">
                <p:oleObj name="Equation" r:id="rId20" imgW="634680" imgH="177480" progId="Equation.DSMT4">
                  <p:embed/>
                </p:oleObj>
              </mc:Choice>
              <mc:Fallback>
                <p:oleObj name="Equation" r:id="rId20" imgW="634680" imgH="177480" progId="Equation.DSMT4">
                  <p:embed/>
                  <p:pic>
                    <p:nvPicPr>
                      <p:cNvPr id="988174" name="Object 1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934200" y="4267200"/>
                        <a:ext cx="1143000" cy="320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6383" name="AutoShape 15"/>
          <p:cNvSpPr>
            <a:spLocks noChangeArrowheads="1"/>
          </p:cNvSpPr>
          <p:nvPr/>
        </p:nvSpPr>
        <p:spPr bwMode="auto">
          <a:xfrm>
            <a:off x="762000" y="2286000"/>
            <a:ext cx="533400" cy="228600"/>
          </a:xfrm>
          <a:prstGeom prst="rightArrow">
            <a:avLst>
              <a:gd name="adj1" fmla="val 50000"/>
              <a:gd name="adj2" fmla="val 58333"/>
            </a:avLst>
          </a:prstGeom>
          <a:solidFill>
            <a:schemeClr val="accent1"/>
          </a:solidFill>
          <a:ln w="9525">
            <a:solidFill>
              <a:schemeClr val="tx1"/>
            </a:solidFill>
            <a:miter lim="800000"/>
            <a:headEnd/>
            <a:tailEnd/>
          </a:ln>
        </p:spPr>
        <p:txBody>
          <a:bodyPr wrap="none" anchor="ctr"/>
          <a:lstStyle/>
          <a:p>
            <a:endParaRPr lang="en-US"/>
          </a:p>
        </p:txBody>
      </p:sp>
      <p:sp>
        <p:nvSpPr>
          <p:cNvPr id="988176" name="Line 16"/>
          <p:cNvSpPr>
            <a:spLocks noChangeShapeType="1"/>
          </p:cNvSpPr>
          <p:nvPr/>
        </p:nvSpPr>
        <p:spPr bwMode="auto">
          <a:xfrm>
            <a:off x="4013200" y="2628900"/>
            <a:ext cx="2057400" cy="0"/>
          </a:xfrm>
          <a:prstGeom prst="line">
            <a:avLst/>
          </a:prstGeom>
          <a:noFill/>
          <a:ln w="9525">
            <a:solidFill>
              <a:schemeClr val="tx1"/>
            </a:solidFill>
            <a:round/>
            <a:headEnd/>
            <a:tailEnd type="arrow" w="med" len="med"/>
          </a:ln>
        </p:spPr>
        <p:txBody>
          <a:bodyPr/>
          <a:lstStyle/>
          <a:p>
            <a:endParaRPr lang="en-US"/>
          </a:p>
        </p:txBody>
      </p:sp>
      <p:sp>
        <p:nvSpPr>
          <p:cNvPr id="988177" name="Text Box 17"/>
          <p:cNvSpPr txBox="1">
            <a:spLocks noChangeArrowheads="1"/>
          </p:cNvSpPr>
          <p:nvPr/>
        </p:nvSpPr>
        <p:spPr bwMode="auto">
          <a:xfrm>
            <a:off x="609600" y="3048000"/>
            <a:ext cx="6019800" cy="427038"/>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Cho khoái löôïng </a:t>
            </a:r>
            <a:r>
              <a:rPr lang="en-US" sz="2200">
                <a:latin typeface="VNI-Times" pitchFamily="2" charset="0"/>
                <a:sym typeface="Symbol" pitchFamily="18" charset="2"/>
              </a:rPr>
              <a:t> Phöông trình traïng thaùi :</a:t>
            </a:r>
          </a:p>
        </p:txBody>
      </p:sp>
      <p:sp>
        <p:nvSpPr>
          <p:cNvPr id="988178" name="Line 18"/>
          <p:cNvSpPr>
            <a:spLocks noChangeShapeType="1"/>
          </p:cNvSpPr>
          <p:nvPr/>
        </p:nvSpPr>
        <p:spPr bwMode="auto">
          <a:xfrm>
            <a:off x="3276600" y="3810000"/>
            <a:ext cx="1295400" cy="0"/>
          </a:xfrm>
          <a:prstGeom prst="line">
            <a:avLst/>
          </a:prstGeom>
          <a:noFill/>
          <a:ln w="9525">
            <a:solidFill>
              <a:schemeClr val="tx1"/>
            </a:solidFill>
            <a:round/>
            <a:headEnd/>
            <a:tailEnd type="arrow" w="med" len="med"/>
          </a:ln>
        </p:spPr>
        <p:txBody>
          <a:bodyPr/>
          <a:lstStyle/>
          <a:p>
            <a:endParaRPr lang="en-US"/>
          </a:p>
        </p:txBody>
      </p:sp>
      <p:sp>
        <p:nvSpPr>
          <p:cNvPr id="988179" name="Line 19"/>
          <p:cNvSpPr>
            <a:spLocks noChangeShapeType="1"/>
          </p:cNvSpPr>
          <p:nvPr/>
        </p:nvSpPr>
        <p:spPr bwMode="auto">
          <a:xfrm>
            <a:off x="2209800" y="3886200"/>
            <a:ext cx="0" cy="838200"/>
          </a:xfrm>
          <a:prstGeom prst="line">
            <a:avLst/>
          </a:prstGeom>
          <a:noFill/>
          <a:ln w="9525">
            <a:solidFill>
              <a:schemeClr val="tx1"/>
            </a:solidFill>
            <a:round/>
            <a:headEnd/>
            <a:tailEnd type="arrow" w="med" len="med"/>
          </a:ln>
        </p:spPr>
        <p:txBody>
          <a:bodyPr/>
          <a:lstStyle/>
          <a:p>
            <a:endParaRPr lang="en-US"/>
          </a:p>
        </p:txBody>
      </p:sp>
      <p:sp>
        <p:nvSpPr>
          <p:cNvPr id="988180" name="Line 20"/>
          <p:cNvSpPr>
            <a:spLocks noChangeShapeType="1"/>
          </p:cNvSpPr>
          <p:nvPr/>
        </p:nvSpPr>
        <p:spPr bwMode="auto">
          <a:xfrm>
            <a:off x="6096000" y="3962400"/>
            <a:ext cx="0" cy="1447800"/>
          </a:xfrm>
          <a:prstGeom prst="line">
            <a:avLst/>
          </a:prstGeom>
          <a:noFill/>
          <a:ln w="9525">
            <a:solidFill>
              <a:srgbClr val="0066FF"/>
            </a:solidFill>
            <a:round/>
            <a:headEnd/>
            <a:tailEnd type="arrow" w="med" len="med"/>
          </a:ln>
        </p:spPr>
        <p:txBody>
          <a:bodyPr/>
          <a:lstStyle/>
          <a:p>
            <a:endParaRPr lang="en-US"/>
          </a:p>
        </p:txBody>
      </p:sp>
      <p:sp>
        <p:nvSpPr>
          <p:cNvPr id="988181" name="Line 21"/>
          <p:cNvSpPr>
            <a:spLocks noChangeShapeType="1"/>
          </p:cNvSpPr>
          <p:nvPr/>
        </p:nvSpPr>
        <p:spPr bwMode="auto">
          <a:xfrm>
            <a:off x="4114800" y="5029200"/>
            <a:ext cx="1828800" cy="0"/>
          </a:xfrm>
          <a:prstGeom prst="line">
            <a:avLst/>
          </a:prstGeom>
          <a:noFill/>
          <a:ln w="9525">
            <a:solidFill>
              <a:srgbClr val="339933"/>
            </a:solidFill>
            <a:prstDash val="dash"/>
            <a:round/>
            <a:headEnd/>
            <a:tailEnd type="arrow" w="med" len="med"/>
          </a:ln>
        </p:spPr>
        <p:txBody>
          <a:bodyPr/>
          <a:lstStyle/>
          <a:p>
            <a:endParaRPr lang="en-US"/>
          </a:p>
        </p:txBody>
      </p:sp>
      <p:sp>
        <p:nvSpPr>
          <p:cNvPr id="186390" name="Line 22"/>
          <p:cNvSpPr>
            <a:spLocks noChangeShapeType="1"/>
          </p:cNvSpPr>
          <p:nvPr/>
        </p:nvSpPr>
        <p:spPr bwMode="auto">
          <a:xfrm>
            <a:off x="762000" y="762000"/>
            <a:ext cx="0" cy="1295400"/>
          </a:xfrm>
          <a:prstGeom prst="line">
            <a:avLst/>
          </a:pr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88167"/>
                                        </p:tgtEl>
                                        <p:attrNameLst>
                                          <p:attrName>style.visibility</p:attrName>
                                        </p:attrNameLst>
                                      </p:cBhvr>
                                      <p:to>
                                        <p:strVal val="visible"/>
                                      </p:to>
                                    </p:set>
                                    <p:animEffect transition="in" filter="blinds(horizontal)">
                                      <p:cBhvr>
                                        <p:cTn id="7" dur="500"/>
                                        <p:tgtEl>
                                          <p:spTgt spid="988167"/>
                                        </p:tgtEl>
                                      </p:cBhvr>
                                    </p:animEffect>
                                  </p:childTnLst>
                                </p:cTn>
                              </p:par>
                              <p:par>
                                <p:cTn id="8" presetID="3" presetClass="entr" presetSubtype="10" fill="hold" nodeType="withEffect">
                                  <p:stCondLst>
                                    <p:cond delay="0"/>
                                  </p:stCondLst>
                                  <p:childTnLst>
                                    <p:set>
                                      <p:cBhvr>
                                        <p:cTn id="9" dur="1" fill="hold">
                                          <p:stCondLst>
                                            <p:cond delay="0"/>
                                          </p:stCondLst>
                                        </p:cTn>
                                        <p:tgtEl>
                                          <p:spTgt spid="988166"/>
                                        </p:tgtEl>
                                        <p:attrNameLst>
                                          <p:attrName>style.visibility</p:attrName>
                                        </p:attrNameLst>
                                      </p:cBhvr>
                                      <p:to>
                                        <p:strVal val="visible"/>
                                      </p:to>
                                    </p:set>
                                    <p:animEffect transition="in" filter="blinds(horizontal)">
                                      <p:cBhvr>
                                        <p:cTn id="10" dur="500"/>
                                        <p:tgtEl>
                                          <p:spTgt spid="98816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88176"/>
                                        </p:tgtEl>
                                        <p:attrNameLst>
                                          <p:attrName>style.visibility</p:attrName>
                                        </p:attrNameLst>
                                      </p:cBhvr>
                                      <p:to>
                                        <p:strVal val="visible"/>
                                      </p:to>
                                    </p:set>
                                    <p:animEffect transition="in" filter="blinds(horizontal)">
                                      <p:cBhvr>
                                        <p:cTn id="13" dur="500"/>
                                        <p:tgtEl>
                                          <p:spTgt spid="988176"/>
                                        </p:tgtEl>
                                      </p:cBhvr>
                                    </p:animEffect>
                                  </p:childTnLst>
                                </p:cTn>
                              </p:par>
                              <p:par>
                                <p:cTn id="14" presetID="3" presetClass="entr" presetSubtype="10" fill="hold" nodeType="withEffect">
                                  <p:stCondLst>
                                    <p:cond delay="0"/>
                                  </p:stCondLst>
                                  <p:childTnLst>
                                    <p:set>
                                      <p:cBhvr>
                                        <p:cTn id="15" dur="1" fill="hold">
                                          <p:stCondLst>
                                            <p:cond delay="0"/>
                                          </p:stCondLst>
                                        </p:cTn>
                                        <p:tgtEl>
                                          <p:spTgt spid="988165"/>
                                        </p:tgtEl>
                                        <p:attrNameLst>
                                          <p:attrName>style.visibility</p:attrName>
                                        </p:attrNameLst>
                                      </p:cBhvr>
                                      <p:to>
                                        <p:strVal val="visible"/>
                                      </p:to>
                                    </p:set>
                                    <p:animEffect transition="in" filter="blinds(horizontal)">
                                      <p:cBhvr>
                                        <p:cTn id="16" dur="500"/>
                                        <p:tgtEl>
                                          <p:spTgt spid="988165"/>
                                        </p:tgtEl>
                                      </p:cBhvr>
                                    </p:animEffect>
                                  </p:childTnLst>
                                </p:cTn>
                              </p:par>
                              <p:par>
                                <p:cTn id="17" presetID="3" presetClass="entr" presetSubtype="10" fill="hold" nodeType="withEffect">
                                  <p:stCondLst>
                                    <p:cond delay="0"/>
                                  </p:stCondLst>
                                  <p:childTnLst>
                                    <p:set>
                                      <p:cBhvr>
                                        <p:cTn id="18" dur="1" fill="hold">
                                          <p:stCondLst>
                                            <p:cond delay="0"/>
                                          </p:stCondLst>
                                        </p:cTn>
                                        <p:tgtEl>
                                          <p:spTgt spid="988168"/>
                                        </p:tgtEl>
                                        <p:attrNameLst>
                                          <p:attrName>style.visibility</p:attrName>
                                        </p:attrNameLst>
                                      </p:cBhvr>
                                      <p:to>
                                        <p:strVal val="visible"/>
                                      </p:to>
                                    </p:set>
                                    <p:animEffect transition="in" filter="blinds(horizontal)">
                                      <p:cBhvr>
                                        <p:cTn id="19" dur="500"/>
                                        <p:tgtEl>
                                          <p:spTgt spid="988168"/>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988177"/>
                                        </p:tgtEl>
                                        <p:attrNameLst>
                                          <p:attrName>style.visibility</p:attrName>
                                        </p:attrNameLst>
                                      </p:cBhvr>
                                      <p:to>
                                        <p:strVal val="visible"/>
                                      </p:to>
                                    </p:set>
                                    <p:animEffect transition="in" filter="blinds(horizontal)">
                                      <p:cBhvr>
                                        <p:cTn id="24" dur="500"/>
                                        <p:tgtEl>
                                          <p:spTgt spid="988177"/>
                                        </p:tgtEl>
                                      </p:cBhvr>
                                    </p:animEffect>
                                  </p:childTnLst>
                                </p:cTn>
                              </p:par>
                              <p:par>
                                <p:cTn id="25" presetID="3" presetClass="entr" presetSubtype="10" fill="hold" nodeType="withEffect">
                                  <p:stCondLst>
                                    <p:cond delay="0"/>
                                  </p:stCondLst>
                                  <p:childTnLst>
                                    <p:set>
                                      <p:cBhvr>
                                        <p:cTn id="26" dur="1" fill="hold">
                                          <p:stCondLst>
                                            <p:cond delay="0"/>
                                          </p:stCondLst>
                                        </p:cTn>
                                        <p:tgtEl>
                                          <p:spTgt spid="988169"/>
                                        </p:tgtEl>
                                        <p:attrNameLst>
                                          <p:attrName>style.visibility</p:attrName>
                                        </p:attrNameLst>
                                      </p:cBhvr>
                                      <p:to>
                                        <p:strVal val="visible"/>
                                      </p:to>
                                    </p:set>
                                    <p:animEffect transition="in" filter="blinds(horizontal)">
                                      <p:cBhvr>
                                        <p:cTn id="27" dur="500"/>
                                        <p:tgtEl>
                                          <p:spTgt spid="98816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88178"/>
                                        </p:tgtEl>
                                        <p:attrNameLst>
                                          <p:attrName>style.visibility</p:attrName>
                                        </p:attrNameLst>
                                      </p:cBhvr>
                                      <p:to>
                                        <p:strVal val="visible"/>
                                      </p:to>
                                    </p:set>
                                    <p:animEffect transition="in" filter="blinds(horizontal)">
                                      <p:cBhvr>
                                        <p:cTn id="32" dur="500"/>
                                        <p:tgtEl>
                                          <p:spTgt spid="988178"/>
                                        </p:tgtEl>
                                      </p:cBhvr>
                                    </p:animEffect>
                                  </p:childTnLst>
                                </p:cTn>
                              </p:par>
                              <p:par>
                                <p:cTn id="33" presetID="3" presetClass="entr" presetSubtype="10" fill="hold" nodeType="withEffect">
                                  <p:stCondLst>
                                    <p:cond delay="0"/>
                                  </p:stCondLst>
                                  <p:childTnLst>
                                    <p:set>
                                      <p:cBhvr>
                                        <p:cTn id="34" dur="1" fill="hold">
                                          <p:stCondLst>
                                            <p:cond delay="0"/>
                                          </p:stCondLst>
                                        </p:cTn>
                                        <p:tgtEl>
                                          <p:spTgt spid="988170"/>
                                        </p:tgtEl>
                                        <p:attrNameLst>
                                          <p:attrName>style.visibility</p:attrName>
                                        </p:attrNameLst>
                                      </p:cBhvr>
                                      <p:to>
                                        <p:strVal val="visible"/>
                                      </p:to>
                                    </p:set>
                                    <p:animEffect transition="in" filter="blinds(horizontal)">
                                      <p:cBhvr>
                                        <p:cTn id="35" dur="500"/>
                                        <p:tgtEl>
                                          <p:spTgt spid="988170"/>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grpId="0" nodeType="clickEffect">
                                  <p:stCondLst>
                                    <p:cond delay="0"/>
                                  </p:stCondLst>
                                  <p:childTnLst>
                                    <p:set>
                                      <p:cBhvr>
                                        <p:cTn id="39" dur="1" fill="hold">
                                          <p:stCondLst>
                                            <p:cond delay="0"/>
                                          </p:stCondLst>
                                        </p:cTn>
                                        <p:tgtEl>
                                          <p:spTgt spid="988179"/>
                                        </p:tgtEl>
                                        <p:attrNameLst>
                                          <p:attrName>style.visibility</p:attrName>
                                        </p:attrNameLst>
                                      </p:cBhvr>
                                      <p:to>
                                        <p:strVal val="visible"/>
                                      </p:to>
                                    </p:set>
                                    <p:animEffect transition="in" filter="checkerboard(across)">
                                      <p:cBhvr>
                                        <p:cTn id="40" dur="500"/>
                                        <p:tgtEl>
                                          <p:spTgt spid="988179"/>
                                        </p:tgtEl>
                                      </p:cBhvr>
                                    </p:animEffect>
                                  </p:childTnLst>
                                </p:cTn>
                              </p:par>
                              <p:par>
                                <p:cTn id="41" presetID="5" presetClass="entr" presetSubtype="10" fill="hold" nodeType="withEffect">
                                  <p:stCondLst>
                                    <p:cond delay="0"/>
                                  </p:stCondLst>
                                  <p:childTnLst>
                                    <p:set>
                                      <p:cBhvr>
                                        <p:cTn id="42" dur="1" fill="hold">
                                          <p:stCondLst>
                                            <p:cond delay="0"/>
                                          </p:stCondLst>
                                        </p:cTn>
                                        <p:tgtEl>
                                          <p:spTgt spid="988171"/>
                                        </p:tgtEl>
                                        <p:attrNameLst>
                                          <p:attrName>style.visibility</p:attrName>
                                        </p:attrNameLst>
                                      </p:cBhvr>
                                      <p:to>
                                        <p:strVal val="visible"/>
                                      </p:to>
                                    </p:set>
                                    <p:animEffect transition="in" filter="checkerboard(across)">
                                      <p:cBhvr>
                                        <p:cTn id="43" dur="500"/>
                                        <p:tgtEl>
                                          <p:spTgt spid="988171"/>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988174"/>
                                        </p:tgtEl>
                                        <p:attrNameLst>
                                          <p:attrName>style.visibility</p:attrName>
                                        </p:attrNameLst>
                                      </p:cBhvr>
                                      <p:to>
                                        <p:strVal val="visible"/>
                                      </p:to>
                                    </p:set>
                                    <p:animEffect transition="in" filter="blinds(horizontal)">
                                      <p:cBhvr>
                                        <p:cTn id="48" dur="500"/>
                                        <p:tgtEl>
                                          <p:spTgt spid="988174"/>
                                        </p:tgtEl>
                                      </p:cBhvr>
                                    </p:animEffect>
                                  </p:childTnLst>
                                </p:cTn>
                              </p:par>
                              <p:par>
                                <p:cTn id="49" presetID="3" presetClass="entr" presetSubtype="10" fill="hold" nodeType="withEffect">
                                  <p:stCondLst>
                                    <p:cond delay="0"/>
                                  </p:stCondLst>
                                  <p:childTnLst>
                                    <p:set>
                                      <p:cBhvr>
                                        <p:cTn id="50" dur="1" fill="hold">
                                          <p:stCondLst>
                                            <p:cond delay="0"/>
                                          </p:stCondLst>
                                        </p:cTn>
                                        <p:tgtEl>
                                          <p:spTgt spid="988173"/>
                                        </p:tgtEl>
                                        <p:attrNameLst>
                                          <p:attrName>style.visibility</p:attrName>
                                        </p:attrNameLst>
                                      </p:cBhvr>
                                      <p:to>
                                        <p:strVal val="visible"/>
                                      </p:to>
                                    </p:set>
                                    <p:animEffect transition="in" filter="blinds(horizontal)">
                                      <p:cBhvr>
                                        <p:cTn id="51" dur="500"/>
                                        <p:tgtEl>
                                          <p:spTgt spid="988173"/>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988181"/>
                                        </p:tgtEl>
                                        <p:attrNameLst>
                                          <p:attrName>style.visibility</p:attrName>
                                        </p:attrNameLst>
                                      </p:cBhvr>
                                      <p:to>
                                        <p:strVal val="visible"/>
                                      </p:to>
                                    </p:set>
                                    <p:animEffect transition="in" filter="blinds(horizontal)">
                                      <p:cBhvr>
                                        <p:cTn id="54" dur="500"/>
                                        <p:tgtEl>
                                          <p:spTgt spid="988181"/>
                                        </p:tgtEl>
                                      </p:cBhvr>
                                    </p:animEffect>
                                  </p:childTnLst>
                                </p:cTn>
                              </p:par>
                            </p:childTnLst>
                          </p:cTn>
                        </p:par>
                      </p:childTnLst>
                    </p:cTn>
                  </p:par>
                  <p:par>
                    <p:cTn id="55" fill="hold">
                      <p:stCondLst>
                        <p:cond delay="indefinite"/>
                      </p:stCondLst>
                      <p:childTnLst>
                        <p:par>
                          <p:cTn id="56" fill="hold">
                            <p:stCondLst>
                              <p:cond delay="0"/>
                            </p:stCondLst>
                            <p:childTnLst>
                              <p:par>
                                <p:cTn id="57" presetID="8" presetClass="entr" presetSubtype="16" fill="hold" grpId="0" nodeType="clickEffect">
                                  <p:stCondLst>
                                    <p:cond delay="0"/>
                                  </p:stCondLst>
                                  <p:childTnLst>
                                    <p:set>
                                      <p:cBhvr>
                                        <p:cTn id="58" dur="1" fill="hold">
                                          <p:stCondLst>
                                            <p:cond delay="0"/>
                                          </p:stCondLst>
                                        </p:cTn>
                                        <p:tgtEl>
                                          <p:spTgt spid="988180"/>
                                        </p:tgtEl>
                                        <p:attrNameLst>
                                          <p:attrName>style.visibility</p:attrName>
                                        </p:attrNameLst>
                                      </p:cBhvr>
                                      <p:to>
                                        <p:strVal val="visible"/>
                                      </p:to>
                                    </p:set>
                                    <p:animEffect transition="in" filter="diamond(in)">
                                      <p:cBhvr>
                                        <p:cTn id="59" dur="2000"/>
                                        <p:tgtEl>
                                          <p:spTgt spid="988180"/>
                                        </p:tgtEl>
                                      </p:cBhvr>
                                    </p:animEffect>
                                  </p:childTnLst>
                                </p:cTn>
                              </p:par>
                              <p:par>
                                <p:cTn id="60" presetID="8" presetClass="entr" presetSubtype="16" fill="hold" nodeType="withEffect">
                                  <p:stCondLst>
                                    <p:cond delay="0"/>
                                  </p:stCondLst>
                                  <p:childTnLst>
                                    <p:set>
                                      <p:cBhvr>
                                        <p:cTn id="61" dur="1" fill="hold">
                                          <p:stCondLst>
                                            <p:cond delay="0"/>
                                          </p:stCondLst>
                                        </p:cTn>
                                        <p:tgtEl>
                                          <p:spTgt spid="988172"/>
                                        </p:tgtEl>
                                        <p:attrNameLst>
                                          <p:attrName>style.visibility</p:attrName>
                                        </p:attrNameLst>
                                      </p:cBhvr>
                                      <p:to>
                                        <p:strVal val="visible"/>
                                      </p:to>
                                    </p:set>
                                    <p:animEffect transition="in" filter="diamond(in)">
                                      <p:cBhvr>
                                        <p:cTn id="62" dur="2000"/>
                                        <p:tgtEl>
                                          <p:spTgt spid="988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8176" grpId="0" animBg="1"/>
      <p:bldP spid="988177" grpId="0"/>
      <p:bldP spid="988178" grpId="0" animBg="1"/>
      <p:bldP spid="988179" grpId="0" animBg="1"/>
      <p:bldP spid="988180" grpId="0" animBg="1"/>
      <p:bldP spid="988181"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402" name="Text Box 2"/>
          <p:cNvSpPr txBox="1">
            <a:spLocks noChangeArrowheads="1"/>
          </p:cNvSpPr>
          <p:nvPr/>
        </p:nvSpPr>
        <p:spPr bwMode="auto">
          <a:xfrm>
            <a:off x="304800" y="76200"/>
            <a:ext cx="8229600" cy="457200"/>
          </a:xfrm>
          <a:prstGeom prst="rect">
            <a:avLst/>
          </a:prstGeom>
          <a:noFill/>
          <a:ln w="9525">
            <a:noFill/>
            <a:miter lim="800000"/>
            <a:headEnd/>
            <a:tailEnd/>
          </a:ln>
        </p:spPr>
        <p:txBody>
          <a:bodyPr>
            <a:spAutoFit/>
          </a:bodyPr>
          <a:lstStyle/>
          <a:p>
            <a:pPr algn="l">
              <a:spcBef>
                <a:spcPct val="50000"/>
              </a:spcBef>
            </a:pPr>
            <a:r>
              <a:rPr lang="en-US" sz="2400" u="sng">
                <a:latin typeface="VNI-Times" pitchFamily="2" charset="0"/>
              </a:rPr>
              <a:t>Ví duï (4.10):</a:t>
            </a:r>
          </a:p>
        </p:txBody>
      </p:sp>
      <p:sp>
        <p:nvSpPr>
          <p:cNvPr id="187403" name="Text Box 3"/>
          <p:cNvSpPr txBox="1">
            <a:spLocks noChangeArrowheads="1"/>
          </p:cNvSpPr>
          <p:nvPr/>
        </p:nvSpPr>
        <p:spPr bwMode="auto">
          <a:xfrm>
            <a:off x="304800" y="549275"/>
            <a:ext cx="8839200" cy="1431925"/>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Moät ñoäng cô hoaït ñoäng theo chu trình Carno,ñoäng cô laáy moät nhieät löôïng 2000J töø nguoàn noùng coù nhieät ñoä 500 K vaø sinh ra moät coâng naøo ñoù sau khi ñaõ nhaû moät löôïng nhieät dö thöøa ch nguoàn laïnh coù nhieät ñoä 350K.Tính hieäu suaát ñoäng cô .</a:t>
            </a:r>
          </a:p>
        </p:txBody>
      </p:sp>
      <p:sp>
        <p:nvSpPr>
          <p:cNvPr id="187404" name="AutoShape 4"/>
          <p:cNvSpPr>
            <a:spLocks noChangeArrowheads="1"/>
          </p:cNvSpPr>
          <p:nvPr/>
        </p:nvSpPr>
        <p:spPr bwMode="auto">
          <a:xfrm>
            <a:off x="914400" y="2209800"/>
            <a:ext cx="381000" cy="152400"/>
          </a:xfrm>
          <a:prstGeom prst="rightArrow">
            <a:avLst>
              <a:gd name="adj1" fmla="val 50000"/>
              <a:gd name="adj2" fmla="val 62500"/>
            </a:avLst>
          </a:prstGeom>
          <a:solidFill>
            <a:schemeClr val="accent1"/>
          </a:solidFill>
          <a:ln w="9525">
            <a:solidFill>
              <a:schemeClr val="tx1"/>
            </a:solidFill>
            <a:miter lim="800000"/>
            <a:headEnd/>
            <a:tailEnd/>
          </a:ln>
        </p:spPr>
        <p:txBody>
          <a:bodyPr wrap="none" anchor="ctr"/>
          <a:lstStyle/>
          <a:p>
            <a:endParaRPr lang="en-US"/>
          </a:p>
        </p:txBody>
      </p:sp>
      <p:sp>
        <p:nvSpPr>
          <p:cNvPr id="990213" name="Text Box 5"/>
          <p:cNvSpPr txBox="1">
            <a:spLocks noChangeArrowheads="1"/>
          </p:cNvSpPr>
          <p:nvPr/>
        </p:nvSpPr>
        <p:spPr bwMode="auto">
          <a:xfrm>
            <a:off x="1524000" y="2057400"/>
            <a:ext cx="6629400" cy="427038"/>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Hieäu suaát ñoäng cô :</a:t>
            </a:r>
          </a:p>
        </p:txBody>
      </p:sp>
      <p:graphicFrame>
        <p:nvGraphicFramePr>
          <p:cNvPr id="990214" name="Object 6"/>
          <p:cNvGraphicFramePr>
            <a:graphicFrameLocks noChangeAspect="1"/>
          </p:cNvGraphicFramePr>
          <p:nvPr/>
        </p:nvGraphicFramePr>
        <p:xfrm>
          <a:off x="1905000" y="2438400"/>
          <a:ext cx="1828800" cy="914400"/>
        </p:xfrm>
        <a:graphic>
          <a:graphicData uri="http://schemas.openxmlformats.org/presentationml/2006/ole">
            <mc:AlternateContent xmlns:mc="http://schemas.openxmlformats.org/markup-compatibility/2006">
              <mc:Choice xmlns:v="urn:schemas-microsoft-com:vml" Requires="v">
                <p:oleObj name="Equation" r:id="rId2" imgW="863280" imgH="431640" progId="Equation.DSMT4">
                  <p:embed/>
                </p:oleObj>
              </mc:Choice>
              <mc:Fallback>
                <p:oleObj name="Equation" r:id="rId2" imgW="863280" imgH="431640" progId="Equation.DSMT4">
                  <p:embed/>
                  <p:pic>
                    <p:nvPicPr>
                      <p:cNvPr id="990214"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438400"/>
                        <a:ext cx="1828800" cy="914400"/>
                      </a:xfrm>
                      <a:prstGeom prst="rect">
                        <a:avLst/>
                      </a:prstGeom>
                      <a:solidFill>
                        <a:schemeClr val="bg1"/>
                      </a:solidFill>
                    </p:spPr>
                  </p:pic>
                </p:oleObj>
              </mc:Fallback>
            </mc:AlternateContent>
          </a:graphicData>
        </a:graphic>
      </p:graphicFrame>
      <p:sp>
        <p:nvSpPr>
          <p:cNvPr id="990215" name="Text Box 7"/>
          <p:cNvSpPr txBox="1">
            <a:spLocks noChangeArrowheads="1"/>
          </p:cNvSpPr>
          <p:nvPr/>
        </p:nvSpPr>
        <p:spPr bwMode="auto">
          <a:xfrm>
            <a:off x="762000" y="2667000"/>
            <a:ext cx="990600" cy="427038"/>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(2.11)</a:t>
            </a:r>
          </a:p>
        </p:txBody>
      </p:sp>
      <p:sp>
        <p:nvSpPr>
          <p:cNvPr id="990216" name="Line 8"/>
          <p:cNvSpPr>
            <a:spLocks noChangeShapeType="1"/>
          </p:cNvSpPr>
          <p:nvPr/>
        </p:nvSpPr>
        <p:spPr bwMode="auto">
          <a:xfrm>
            <a:off x="3810000" y="2895600"/>
            <a:ext cx="609600" cy="0"/>
          </a:xfrm>
          <a:prstGeom prst="line">
            <a:avLst/>
          </a:prstGeom>
          <a:noFill/>
          <a:ln w="9525">
            <a:solidFill>
              <a:schemeClr val="tx1"/>
            </a:solidFill>
            <a:round/>
            <a:headEnd/>
            <a:tailEnd type="triangle" w="med" len="med"/>
          </a:ln>
        </p:spPr>
        <p:txBody>
          <a:bodyPr/>
          <a:lstStyle/>
          <a:p>
            <a:endParaRPr lang="en-US"/>
          </a:p>
        </p:txBody>
      </p:sp>
      <p:graphicFrame>
        <p:nvGraphicFramePr>
          <p:cNvPr id="990217" name="Object 9"/>
          <p:cNvGraphicFramePr>
            <a:graphicFrameLocks noGrp="1" noChangeAspect="1"/>
          </p:cNvGraphicFramePr>
          <p:nvPr>
            <p:ph sz="quarter" idx="1"/>
          </p:nvPr>
        </p:nvGraphicFramePr>
        <p:xfrm>
          <a:off x="4648200" y="2476500"/>
          <a:ext cx="3276600" cy="823913"/>
        </p:xfrm>
        <a:graphic>
          <a:graphicData uri="http://schemas.openxmlformats.org/presentationml/2006/ole">
            <mc:AlternateContent xmlns:mc="http://schemas.openxmlformats.org/markup-compatibility/2006">
              <mc:Choice xmlns:v="urn:schemas-microsoft-com:vml" Requires="v">
                <p:oleObj name="Equation" r:id="rId4" imgW="1562040" imgH="393480" progId="Equation.DSMT4">
                  <p:embed/>
                </p:oleObj>
              </mc:Choice>
              <mc:Fallback>
                <p:oleObj name="Equation" r:id="rId4" imgW="1562040" imgH="393480" progId="Equation.DSMT4">
                  <p:embed/>
                  <p:pic>
                    <p:nvPicPr>
                      <p:cNvPr id="990217"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2476500"/>
                        <a:ext cx="3276600" cy="823913"/>
                      </a:xfrm>
                      <a:prstGeom prst="rect">
                        <a:avLst/>
                      </a:prstGeom>
                      <a:noFill/>
                      <a:ln w="9525">
                        <a:solidFill>
                          <a:srgbClr val="0066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0218" name="Object 10"/>
          <p:cNvGraphicFramePr>
            <a:graphicFrameLocks noGrp="1" noChangeAspect="1"/>
          </p:cNvGraphicFramePr>
          <p:nvPr>
            <p:ph sz="quarter" idx="2"/>
          </p:nvPr>
        </p:nvGraphicFramePr>
        <p:xfrm>
          <a:off x="3810000" y="4294188"/>
          <a:ext cx="3810000" cy="501650"/>
        </p:xfrm>
        <a:graphic>
          <a:graphicData uri="http://schemas.openxmlformats.org/presentationml/2006/ole">
            <mc:AlternateContent xmlns:mc="http://schemas.openxmlformats.org/markup-compatibility/2006">
              <mc:Choice xmlns:v="urn:schemas-microsoft-com:vml" Requires="v">
                <p:oleObj name="Equation" r:id="rId6" imgW="1828800" imgH="241200" progId="Equation.DSMT4">
                  <p:embed/>
                </p:oleObj>
              </mc:Choice>
              <mc:Fallback>
                <p:oleObj name="Equation" r:id="rId6" imgW="1828800" imgH="241200" progId="Equation.DSMT4">
                  <p:embed/>
                  <p:pic>
                    <p:nvPicPr>
                      <p:cNvPr id="990218"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0" y="4294188"/>
                        <a:ext cx="3810000"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0219" name="Object 11"/>
          <p:cNvGraphicFramePr>
            <a:graphicFrameLocks noGrp="1" noChangeAspect="1"/>
          </p:cNvGraphicFramePr>
          <p:nvPr>
            <p:ph sz="quarter" idx="3"/>
          </p:nvPr>
        </p:nvGraphicFramePr>
        <p:xfrm>
          <a:off x="6477000" y="3505200"/>
          <a:ext cx="762000" cy="393700"/>
        </p:xfrm>
        <a:graphic>
          <a:graphicData uri="http://schemas.openxmlformats.org/presentationml/2006/ole">
            <mc:AlternateContent xmlns:mc="http://schemas.openxmlformats.org/markup-compatibility/2006">
              <mc:Choice xmlns:v="urn:schemas-microsoft-com:vml" Requires="v">
                <p:oleObj name="Equation" r:id="rId8" imgW="393480" imgH="203040" progId="Equation.DSMT4">
                  <p:embed/>
                </p:oleObj>
              </mc:Choice>
              <mc:Fallback>
                <p:oleObj name="Equation" r:id="rId8" imgW="393480" imgH="203040" progId="Equation.DSMT4">
                  <p:embed/>
                  <p:pic>
                    <p:nvPicPr>
                      <p:cNvPr id="990219"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77000" y="3505200"/>
                        <a:ext cx="7620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90220" name="Text Box 12"/>
          <p:cNvSpPr txBox="1">
            <a:spLocks noChangeArrowheads="1"/>
          </p:cNvSpPr>
          <p:nvPr/>
        </p:nvSpPr>
        <p:spPr bwMode="auto">
          <a:xfrm>
            <a:off x="838200" y="4267200"/>
            <a:ext cx="2971800" cy="427038"/>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Coâng ñoäng cô saûn sinh :</a:t>
            </a:r>
          </a:p>
        </p:txBody>
      </p:sp>
      <p:graphicFrame>
        <p:nvGraphicFramePr>
          <p:cNvPr id="990221" name="Object 13"/>
          <p:cNvGraphicFramePr>
            <a:graphicFrameLocks noChangeAspect="1"/>
          </p:cNvGraphicFramePr>
          <p:nvPr/>
        </p:nvGraphicFramePr>
        <p:xfrm>
          <a:off x="838200" y="3632200"/>
          <a:ext cx="533400" cy="347663"/>
        </p:xfrm>
        <a:graphic>
          <a:graphicData uri="http://schemas.openxmlformats.org/presentationml/2006/ole">
            <mc:AlternateContent xmlns:mc="http://schemas.openxmlformats.org/markup-compatibility/2006">
              <mc:Choice xmlns:v="urn:schemas-microsoft-com:vml" Requires="v">
                <p:oleObj name="Equation" r:id="rId10" imgW="253800" imgH="164880" progId="Equation.DSMT4">
                  <p:embed/>
                </p:oleObj>
              </mc:Choice>
              <mc:Fallback>
                <p:oleObj name="Equation" r:id="rId10" imgW="253800" imgH="164880" progId="Equation.DSMT4">
                  <p:embed/>
                  <p:pic>
                    <p:nvPicPr>
                      <p:cNvPr id="990221"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8200" y="3632200"/>
                        <a:ext cx="533400" cy="347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0222" name="Object 14"/>
          <p:cNvGraphicFramePr>
            <a:graphicFrameLocks noChangeAspect="1"/>
          </p:cNvGraphicFramePr>
          <p:nvPr/>
        </p:nvGraphicFramePr>
        <p:xfrm>
          <a:off x="4724400" y="3251200"/>
          <a:ext cx="696913" cy="965200"/>
        </p:xfrm>
        <a:graphic>
          <a:graphicData uri="http://schemas.openxmlformats.org/presentationml/2006/ole">
            <mc:AlternateContent xmlns:mc="http://schemas.openxmlformats.org/markup-compatibility/2006">
              <mc:Choice xmlns:v="urn:schemas-microsoft-com:vml" Requires="v">
                <p:oleObj name="Equation" r:id="rId12" imgW="330120" imgH="457200" progId="Equation.DSMT4">
                  <p:embed/>
                </p:oleObj>
              </mc:Choice>
              <mc:Fallback>
                <p:oleObj name="Equation" r:id="rId12" imgW="330120" imgH="457200" progId="Equation.DSMT4">
                  <p:embed/>
                  <p:pic>
                    <p:nvPicPr>
                      <p:cNvPr id="990222"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24400" y="3251200"/>
                        <a:ext cx="696913"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90223" name="Text Box 15"/>
          <p:cNvSpPr txBox="1">
            <a:spLocks noChangeArrowheads="1"/>
          </p:cNvSpPr>
          <p:nvPr/>
        </p:nvSpPr>
        <p:spPr bwMode="auto">
          <a:xfrm>
            <a:off x="1371600" y="3306763"/>
            <a:ext cx="3581400" cy="427037"/>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Coâng maø ñoäng cô sinh ra </a:t>
            </a:r>
          </a:p>
        </p:txBody>
      </p:sp>
      <p:sp>
        <p:nvSpPr>
          <p:cNvPr id="990224" name="Text Box 16"/>
          <p:cNvSpPr txBox="1">
            <a:spLocks noChangeArrowheads="1"/>
          </p:cNvSpPr>
          <p:nvPr/>
        </p:nvSpPr>
        <p:spPr bwMode="auto">
          <a:xfrm>
            <a:off x="1447800" y="3652838"/>
            <a:ext cx="3581400" cy="427037"/>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Nhieät ñoäng cô nhaän vaøo</a:t>
            </a:r>
          </a:p>
        </p:txBody>
      </p:sp>
      <p:sp>
        <p:nvSpPr>
          <p:cNvPr id="990225" name="Line 17"/>
          <p:cNvSpPr>
            <a:spLocks noChangeShapeType="1"/>
          </p:cNvSpPr>
          <p:nvPr/>
        </p:nvSpPr>
        <p:spPr bwMode="auto">
          <a:xfrm>
            <a:off x="1371600" y="3733800"/>
            <a:ext cx="3124200" cy="0"/>
          </a:xfrm>
          <a:prstGeom prst="line">
            <a:avLst/>
          </a:prstGeom>
          <a:noFill/>
          <a:ln w="9525">
            <a:solidFill>
              <a:schemeClr val="tx1"/>
            </a:solidFill>
            <a:round/>
            <a:headEnd/>
            <a:tailEnd/>
          </a:ln>
        </p:spPr>
        <p:txBody>
          <a:bodyPr/>
          <a:lstStyle/>
          <a:p>
            <a:endParaRPr lang="en-US"/>
          </a:p>
        </p:txBody>
      </p:sp>
      <p:sp>
        <p:nvSpPr>
          <p:cNvPr id="990226" name="Line 18"/>
          <p:cNvSpPr>
            <a:spLocks noChangeShapeType="1"/>
          </p:cNvSpPr>
          <p:nvPr/>
        </p:nvSpPr>
        <p:spPr bwMode="auto">
          <a:xfrm>
            <a:off x="5713413" y="3733800"/>
            <a:ext cx="609600" cy="0"/>
          </a:xfrm>
          <a:prstGeom prst="line">
            <a:avLst/>
          </a:prstGeom>
          <a:noFill/>
          <a:ln w="9525">
            <a:solidFill>
              <a:schemeClr val="tx1"/>
            </a:solidFill>
            <a:round/>
            <a:headEnd/>
            <a:tailEnd type="triangle" w="med" len="med"/>
          </a:ln>
        </p:spPr>
        <p:txBody>
          <a:bodyPr/>
          <a:lstStyle/>
          <a:p>
            <a:endParaRPr lang="en-US"/>
          </a:p>
        </p:txBody>
      </p:sp>
      <p:sp>
        <p:nvSpPr>
          <p:cNvPr id="990227" name="Text Box 19"/>
          <p:cNvSpPr txBox="1">
            <a:spLocks noChangeArrowheads="1"/>
          </p:cNvSpPr>
          <p:nvPr/>
        </p:nvSpPr>
        <p:spPr bwMode="auto">
          <a:xfrm>
            <a:off x="228600" y="5135563"/>
            <a:ext cx="6629400" cy="427037"/>
          </a:xfrm>
          <a:prstGeom prst="rect">
            <a:avLst/>
          </a:prstGeom>
          <a:noFill/>
          <a:ln w="9525">
            <a:noFill/>
            <a:miter lim="800000"/>
            <a:headEnd/>
            <a:tailEnd/>
          </a:ln>
        </p:spPr>
        <p:txBody>
          <a:bodyPr>
            <a:spAutoFit/>
          </a:bodyPr>
          <a:lstStyle/>
          <a:p>
            <a:pPr algn="l">
              <a:spcBef>
                <a:spcPct val="50000"/>
              </a:spcBef>
            </a:pPr>
            <a:r>
              <a:rPr lang="en-US" sz="2200">
                <a:latin typeface="VNI-Times" pitchFamily="2" charset="0"/>
              </a:rPr>
              <a:t>Nhieät löôïng ñoäng cô nhaû cho nguoàn laïnh laø bao nhieâu?</a:t>
            </a:r>
          </a:p>
        </p:txBody>
      </p:sp>
      <p:sp>
        <p:nvSpPr>
          <p:cNvPr id="990228" name="Line 20"/>
          <p:cNvSpPr>
            <a:spLocks noChangeShapeType="1"/>
          </p:cNvSpPr>
          <p:nvPr/>
        </p:nvSpPr>
        <p:spPr bwMode="auto">
          <a:xfrm>
            <a:off x="2438400" y="6164263"/>
            <a:ext cx="533400" cy="0"/>
          </a:xfrm>
          <a:prstGeom prst="line">
            <a:avLst/>
          </a:prstGeom>
          <a:noFill/>
          <a:ln w="9525">
            <a:solidFill>
              <a:schemeClr val="tx1"/>
            </a:solidFill>
            <a:round/>
            <a:headEnd/>
            <a:tailEnd type="triangle" w="med" len="med"/>
          </a:ln>
        </p:spPr>
        <p:txBody>
          <a:bodyPr/>
          <a:lstStyle/>
          <a:p>
            <a:endParaRPr lang="en-US"/>
          </a:p>
        </p:txBody>
      </p:sp>
      <p:graphicFrame>
        <p:nvGraphicFramePr>
          <p:cNvPr id="990229" name="Object 21"/>
          <p:cNvGraphicFramePr>
            <a:graphicFrameLocks noGrp="1" noChangeAspect="1"/>
          </p:cNvGraphicFramePr>
          <p:nvPr>
            <p:ph sz="quarter" idx="4"/>
          </p:nvPr>
        </p:nvGraphicFramePr>
        <p:xfrm>
          <a:off x="6705600" y="5211763"/>
          <a:ext cx="2133600" cy="427037"/>
        </p:xfrm>
        <a:graphic>
          <a:graphicData uri="http://schemas.openxmlformats.org/presentationml/2006/ole">
            <mc:AlternateContent xmlns:mc="http://schemas.openxmlformats.org/markup-compatibility/2006">
              <mc:Choice xmlns:v="urn:schemas-microsoft-com:vml" Requires="v">
                <p:oleObj name="Equation" r:id="rId14" imgW="1269720" imgH="253800" progId="Equation.DSMT4">
                  <p:embed/>
                </p:oleObj>
              </mc:Choice>
              <mc:Fallback>
                <p:oleObj name="Equation" r:id="rId14" imgW="1269720" imgH="253800" progId="Equation.DSMT4">
                  <p:embed/>
                  <p:pic>
                    <p:nvPicPr>
                      <p:cNvPr id="990229" name="Object 2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705600" y="5211763"/>
                        <a:ext cx="2133600" cy="427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0230" name="Object 22"/>
          <p:cNvGraphicFramePr>
            <a:graphicFrameLocks noChangeAspect="1"/>
          </p:cNvGraphicFramePr>
          <p:nvPr/>
        </p:nvGraphicFramePr>
        <p:xfrm>
          <a:off x="3200400" y="5935663"/>
          <a:ext cx="4191000" cy="541337"/>
        </p:xfrm>
        <a:graphic>
          <a:graphicData uri="http://schemas.openxmlformats.org/presentationml/2006/ole">
            <mc:AlternateContent xmlns:mc="http://schemas.openxmlformats.org/markup-compatibility/2006">
              <mc:Choice xmlns:v="urn:schemas-microsoft-com:vml" Requires="v">
                <p:oleObj name="Equation" r:id="rId16" imgW="1968480" imgH="253800" progId="Equation.DSMT4">
                  <p:embed/>
                </p:oleObj>
              </mc:Choice>
              <mc:Fallback>
                <p:oleObj name="Equation" r:id="rId16" imgW="1968480" imgH="253800" progId="Equation.DSMT4">
                  <p:embed/>
                  <p:pic>
                    <p:nvPicPr>
                      <p:cNvPr id="990230" name="Object 2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200400" y="5935663"/>
                        <a:ext cx="4191000" cy="541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7415" name="Line 23"/>
          <p:cNvSpPr>
            <a:spLocks noChangeShapeType="1"/>
          </p:cNvSpPr>
          <p:nvPr/>
        </p:nvSpPr>
        <p:spPr bwMode="auto">
          <a:xfrm>
            <a:off x="228600" y="762000"/>
            <a:ext cx="0" cy="1143000"/>
          </a:xfrm>
          <a:prstGeom prst="line">
            <a:avLst/>
          </a:pr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90213"/>
                                        </p:tgtEl>
                                        <p:attrNameLst>
                                          <p:attrName>style.visibility</p:attrName>
                                        </p:attrNameLst>
                                      </p:cBhvr>
                                      <p:to>
                                        <p:strVal val="visible"/>
                                      </p:to>
                                    </p:set>
                                    <p:animEffect transition="in" filter="blinds(horizontal)">
                                      <p:cBhvr>
                                        <p:cTn id="7" dur="500"/>
                                        <p:tgtEl>
                                          <p:spTgt spid="99021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90215"/>
                                        </p:tgtEl>
                                        <p:attrNameLst>
                                          <p:attrName>style.visibility</p:attrName>
                                        </p:attrNameLst>
                                      </p:cBhvr>
                                      <p:to>
                                        <p:strVal val="visible"/>
                                      </p:to>
                                    </p:set>
                                    <p:animEffect transition="in" filter="blinds(horizontal)">
                                      <p:cBhvr>
                                        <p:cTn id="10" dur="500"/>
                                        <p:tgtEl>
                                          <p:spTgt spid="990215"/>
                                        </p:tgtEl>
                                      </p:cBhvr>
                                    </p:animEffect>
                                  </p:childTnLst>
                                </p:cTn>
                              </p:par>
                              <p:par>
                                <p:cTn id="11" presetID="3" presetClass="entr" presetSubtype="10" fill="hold" nodeType="withEffect">
                                  <p:stCondLst>
                                    <p:cond delay="0"/>
                                  </p:stCondLst>
                                  <p:childTnLst>
                                    <p:set>
                                      <p:cBhvr>
                                        <p:cTn id="12" dur="1" fill="hold">
                                          <p:stCondLst>
                                            <p:cond delay="0"/>
                                          </p:stCondLst>
                                        </p:cTn>
                                        <p:tgtEl>
                                          <p:spTgt spid="990214"/>
                                        </p:tgtEl>
                                        <p:attrNameLst>
                                          <p:attrName>style.visibility</p:attrName>
                                        </p:attrNameLst>
                                      </p:cBhvr>
                                      <p:to>
                                        <p:strVal val="visible"/>
                                      </p:to>
                                    </p:set>
                                    <p:animEffect transition="in" filter="blinds(horizontal)">
                                      <p:cBhvr>
                                        <p:cTn id="13" dur="500"/>
                                        <p:tgtEl>
                                          <p:spTgt spid="99021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990216"/>
                                        </p:tgtEl>
                                        <p:attrNameLst>
                                          <p:attrName>style.visibility</p:attrName>
                                        </p:attrNameLst>
                                      </p:cBhvr>
                                      <p:to>
                                        <p:strVal val="visible"/>
                                      </p:to>
                                    </p:set>
                                    <p:animEffect transition="in" filter="blinds(horizontal)">
                                      <p:cBhvr>
                                        <p:cTn id="16" dur="500"/>
                                        <p:tgtEl>
                                          <p:spTgt spid="990216"/>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990217"/>
                                        </p:tgtEl>
                                        <p:attrNameLst>
                                          <p:attrName>style.visibility</p:attrName>
                                        </p:attrNameLst>
                                      </p:cBhvr>
                                      <p:to>
                                        <p:strVal val="visible"/>
                                      </p:to>
                                    </p:set>
                                    <p:animEffect transition="in" filter="blinds(horizontal)">
                                      <p:cBhvr>
                                        <p:cTn id="21" dur="500"/>
                                        <p:tgtEl>
                                          <p:spTgt spid="990217"/>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990221"/>
                                        </p:tgtEl>
                                        <p:attrNameLst>
                                          <p:attrName>style.visibility</p:attrName>
                                        </p:attrNameLst>
                                      </p:cBhvr>
                                      <p:to>
                                        <p:strVal val="visible"/>
                                      </p:to>
                                    </p:set>
                                    <p:animEffect transition="in" filter="blinds(horizontal)">
                                      <p:cBhvr>
                                        <p:cTn id="26" dur="500"/>
                                        <p:tgtEl>
                                          <p:spTgt spid="990221"/>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990225"/>
                                        </p:tgtEl>
                                        <p:attrNameLst>
                                          <p:attrName>style.visibility</p:attrName>
                                        </p:attrNameLst>
                                      </p:cBhvr>
                                      <p:to>
                                        <p:strVal val="visible"/>
                                      </p:to>
                                    </p:set>
                                    <p:animEffect transition="in" filter="blinds(horizontal)">
                                      <p:cBhvr>
                                        <p:cTn id="29" dur="500"/>
                                        <p:tgtEl>
                                          <p:spTgt spid="990225"/>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990223"/>
                                        </p:tgtEl>
                                        <p:attrNameLst>
                                          <p:attrName>style.visibility</p:attrName>
                                        </p:attrNameLst>
                                      </p:cBhvr>
                                      <p:to>
                                        <p:strVal val="visible"/>
                                      </p:to>
                                    </p:set>
                                    <p:animEffect transition="in" filter="blinds(horizontal)">
                                      <p:cBhvr>
                                        <p:cTn id="32" dur="500"/>
                                        <p:tgtEl>
                                          <p:spTgt spid="990223"/>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990224"/>
                                        </p:tgtEl>
                                        <p:attrNameLst>
                                          <p:attrName>style.visibility</p:attrName>
                                        </p:attrNameLst>
                                      </p:cBhvr>
                                      <p:to>
                                        <p:strVal val="visible"/>
                                      </p:to>
                                    </p:set>
                                    <p:animEffect transition="in" filter="blinds(horizontal)">
                                      <p:cBhvr>
                                        <p:cTn id="35" dur="500"/>
                                        <p:tgtEl>
                                          <p:spTgt spid="990224"/>
                                        </p:tgtEl>
                                      </p:cBhvr>
                                    </p:animEffect>
                                  </p:childTnLst>
                                </p:cTn>
                              </p:par>
                              <p:par>
                                <p:cTn id="36" presetID="3" presetClass="entr" presetSubtype="10" fill="hold" nodeType="withEffect">
                                  <p:stCondLst>
                                    <p:cond delay="0"/>
                                  </p:stCondLst>
                                  <p:childTnLst>
                                    <p:set>
                                      <p:cBhvr>
                                        <p:cTn id="37" dur="1" fill="hold">
                                          <p:stCondLst>
                                            <p:cond delay="0"/>
                                          </p:stCondLst>
                                        </p:cTn>
                                        <p:tgtEl>
                                          <p:spTgt spid="990222"/>
                                        </p:tgtEl>
                                        <p:attrNameLst>
                                          <p:attrName>style.visibility</p:attrName>
                                        </p:attrNameLst>
                                      </p:cBhvr>
                                      <p:to>
                                        <p:strVal val="visible"/>
                                      </p:to>
                                    </p:set>
                                    <p:animEffect transition="in" filter="blinds(horizontal)">
                                      <p:cBhvr>
                                        <p:cTn id="38" dur="500"/>
                                        <p:tgtEl>
                                          <p:spTgt spid="990222"/>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990226"/>
                                        </p:tgtEl>
                                        <p:attrNameLst>
                                          <p:attrName>style.visibility</p:attrName>
                                        </p:attrNameLst>
                                      </p:cBhvr>
                                      <p:to>
                                        <p:strVal val="visible"/>
                                      </p:to>
                                    </p:set>
                                    <p:animEffect transition="in" filter="blinds(horizontal)">
                                      <p:cBhvr>
                                        <p:cTn id="41" dur="500"/>
                                        <p:tgtEl>
                                          <p:spTgt spid="990226"/>
                                        </p:tgtEl>
                                      </p:cBhvr>
                                    </p:animEffect>
                                  </p:childTnLst>
                                </p:cTn>
                              </p:par>
                              <p:par>
                                <p:cTn id="42" presetID="3" presetClass="entr" presetSubtype="10" fill="hold" nodeType="withEffect">
                                  <p:stCondLst>
                                    <p:cond delay="0"/>
                                  </p:stCondLst>
                                  <p:childTnLst>
                                    <p:set>
                                      <p:cBhvr>
                                        <p:cTn id="43" dur="1" fill="hold">
                                          <p:stCondLst>
                                            <p:cond delay="0"/>
                                          </p:stCondLst>
                                        </p:cTn>
                                        <p:tgtEl>
                                          <p:spTgt spid="990219"/>
                                        </p:tgtEl>
                                        <p:attrNameLst>
                                          <p:attrName>style.visibility</p:attrName>
                                        </p:attrNameLst>
                                      </p:cBhvr>
                                      <p:to>
                                        <p:strVal val="visible"/>
                                      </p:to>
                                    </p:set>
                                    <p:animEffect transition="in" filter="blinds(horizontal)">
                                      <p:cBhvr>
                                        <p:cTn id="44" dur="500"/>
                                        <p:tgtEl>
                                          <p:spTgt spid="990219"/>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990220"/>
                                        </p:tgtEl>
                                        <p:attrNameLst>
                                          <p:attrName>style.visibility</p:attrName>
                                        </p:attrNameLst>
                                      </p:cBhvr>
                                      <p:to>
                                        <p:strVal val="visible"/>
                                      </p:to>
                                    </p:set>
                                    <p:animEffect transition="in" filter="blinds(horizontal)">
                                      <p:cBhvr>
                                        <p:cTn id="49" dur="500"/>
                                        <p:tgtEl>
                                          <p:spTgt spid="990220"/>
                                        </p:tgtEl>
                                      </p:cBhvr>
                                    </p:animEffect>
                                  </p:childTnLst>
                                </p:cTn>
                              </p:par>
                              <p:par>
                                <p:cTn id="50" presetID="3" presetClass="entr" presetSubtype="10" fill="hold" nodeType="withEffect">
                                  <p:stCondLst>
                                    <p:cond delay="0"/>
                                  </p:stCondLst>
                                  <p:childTnLst>
                                    <p:set>
                                      <p:cBhvr>
                                        <p:cTn id="51" dur="1" fill="hold">
                                          <p:stCondLst>
                                            <p:cond delay="0"/>
                                          </p:stCondLst>
                                        </p:cTn>
                                        <p:tgtEl>
                                          <p:spTgt spid="990218"/>
                                        </p:tgtEl>
                                        <p:attrNameLst>
                                          <p:attrName>style.visibility</p:attrName>
                                        </p:attrNameLst>
                                      </p:cBhvr>
                                      <p:to>
                                        <p:strVal val="visible"/>
                                      </p:to>
                                    </p:set>
                                    <p:animEffect transition="in" filter="blinds(horizontal)">
                                      <p:cBhvr>
                                        <p:cTn id="52" dur="500"/>
                                        <p:tgtEl>
                                          <p:spTgt spid="990218"/>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990227"/>
                                        </p:tgtEl>
                                        <p:attrNameLst>
                                          <p:attrName>style.visibility</p:attrName>
                                        </p:attrNameLst>
                                      </p:cBhvr>
                                      <p:to>
                                        <p:strVal val="visible"/>
                                      </p:to>
                                    </p:set>
                                    <p:animEffect transition="in" filter="blinds(horizontal)">
                                      <p:cBhvr>
                                        <p:cTn id="57" dur="500"/>
                                        <p:tgtEl>
                                          <p:spTgt spid="990227"/>
                                        </p:tgtEl>
                                      </p:cBhvr>
                                    </p:animEffect>
                                  </p:childTnLst>
                                </p:cTn>
                              </p:par>
                              <p:par>
                                <p:cTn id="58" presetID="3" presetClass="entr" presetSubtype="10" fill="hold" nodeType="withEffect">
                                  <p:stCondLst>
                                    <p:cond delay="0"/>
                                  </p:stCondLst>
                                  <p:childTnLst>
                                    <p:set>
                                      <p:cBhvr>
                                        <p:cTn id="59" dur="1" fill="hold">
                                          <p:stCondLst>
                                            <p:cond delay="0"/>
                                          </p:stCondLst>
                                        </p:cTn>
                                        <p:tgtEl>
                                          <p:spTgt spid="990229"/>
                                        </p:tgtEl>
                                        <p:attrNameLst>
                                          <p:attrName>style.visibility</p:attrName>
                                        </p:attrNameLst>
                                      </p:cBhvr>
                                      <p:to>
                                        <p:strVal val="visible"/>
                                      </p:to>
                                    </p:set>
                                    <p:animEffect transition="in" filter="blinds(horizontal)">
                                      <p:cBhvr>
                                        <p:cTn id="60" dur="500"/>
                                        <p:tgtEl>
                                          <p:spTgt spid="990229"/>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990228"/>
                                        </p:tgtEl>
                                        <p:attrNameLst>
                                          <p:attrName>style.visibility</p:attrName>
                                        </p:attrNameLst>
                                      </p:cBhvr>
                                      <p:to>
                                        <p:strVal val="visible"/>
                                      </p:to>
                                    </p:set>
                                    <p:animEffect transition="in" filter="blinds(horizontal)">
                                      <p:cBhvr>
                                        <p:cTn id="65" dur="500"/>
                                        <p:tgtEl>
                                          <p:spTgt spid="990228"/>
                                        </p:tgtEl>
                                      </p:cBhvr>
                                    </p:animEffect>
                                  </p:childTnLst>
                                </p:cTn>
                              </p:par>
                              <p:par>
                                <p:cTn id="66" presetID="3" presetClass="entr" presetSubtype="10" fill="hold" nodeType="withEffect">
                                  <p:stCondLst>
                                    <p:cond delay="0"/>
                                  </p:stCondLst>
                                  <p:childTnLst>
                                    <p:set>
                                      <p:cBhvr>
                                        <p:cTn id="67" dur="1" fill="hold">
                                          <p:stCondLst>
                                            <p:cond delay="0"/>
                                          </p:stCondLst>
                                        </p:cTn>
                                        <p:tgtEl>
                                          <p:spTgt spid="990230"/>
                                        </p:tgtEl>
                                        <p:attrNameLst>
                                          <p:attrName>style.visibility</p:attrName>
                                        </p:attrNameLst>
                                      </p:cBhvr>
                                      <p:to>
                                        <p:strVal val="visible"/>
                                      </p:to>
                                    </p:set>
                                    <p:animEffect transition="in" filter="blinds(horizontal)">
                                      <p:cBhvr>
                                        <p:cTn id="68" dur="500"/>
                                        <p:tgtEl>
                                          <p:spTgt spid="990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0213" grpId="0"/>
      <p:bldP spid="990215" grpId="0"/>
      <p:bldP spid="990216" grpId="0" animBg="1"/>
      <p:bldP spid="990220" grpId="0"/>
      <p:bldP spid="990223" grpId="0"/>
      <p:bldP spid="990224" grpId="0"/>
      <p:bldP spid="990225" grpId="0" animBg="1"/>
      <p:bldP spid="990226" grpId="0" animBg="1"/>
      <p:bldP spid="990227" grpId="0"/>
      <p:bldP spid="990228"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4525963"/>
          </a:xfrm>
        </p:spPr>
        <p:txBody>
          <a:bodyPr>
            <a:normAutofit fontScale="85000" lnSpcReduction="10000"/>
          </a:bodyPr>
          <a:lstStyle/>
          <a:p>
            <a:pPr marL="0" indent="0" algn="just">
              <a:buNone/>
            </a:pPr>
            <a:r>
              <a:rPr lang="en-US" dirty="0"/>
              <a:t>Cho 2 </a:t>
            </a:r>
            <a:r>
              <a:rPr lang="en-US" dirty="0" err="1"/>
              <a:t>kmol</a:t>
            </a:r>
            <a:r>
              <a:rPr lang="en-US" dirty="0"/>
              <a:t> </a:t>
            </a:r>
            <a:r>
              <a:rPr lang="en-US" dirty="0" err="1"/>
              <a:t>khí</a:t>
            </a:r>
            <a:r>
              <a:rPr lang="en-US" dirty="0"/>
              <a:t> </a:t>
            </a:r>
            <a:r>
              <a:rPr lang="en-US" dirty="0" err="1"/>
              <a:t>lý</a:t>
            </a:r>
            <a:r>
              <a:rPr lang="en-US" dirty="0"/>
              <a:t> </a:t>
            </a:r>
            <a:r>
              <a:rPr lang="en-US" dirty="0" err="1"/>
              <a:t>tưởng</a:t>
            </a:r>
            <a:r>
              <a:rPr lang="en-US" dirty="0"/>
              <a:t> </a:t>
            </a:r>
            <a:r>
              <a:rPr lang="en-US" dirty="0" err="1"/>
              <a:t>đơn</a:t>
            </a:r>
            <a:r>
              <a:rPr lang="en-US" dirty="0"/>
              <a:t> </a:t>
            </a:r>
            <a:r>
              <a:rPr lang="en-US" dirty="0" err="1"/>
              <a:t>nguyên</a:t>
            </a:r>
            <a:r>
              <a:rPr lang="en-US" dirty="0"/>
              <a:t> </a:t>
            </a:r>
            <a:r>
              <a:rPr lang="en-US" dirty="0" err="1"/>
              <a:t>tử</a:t>
            </a:r>
            <a:r>
              <a:rPr lang="en-US" dirty="0"/>
              <a:t> </a:t>
            </a:r>
            <a:r>
              <a:rPr lang="en-US" dirty="0" err="1"/>
              <a:t>thực</a:t>
            </a:r>
            <a:r>
              <a:rPr lang="en-US" dirty="0"/>
              <a:t> </a:t>
            </a:r>
            <a:r>
              <a:rPr lang="en-US" dirty="0" err="1"/>
              <a:t>hiện</a:t>
            </a:r>
            <a:r>
              <a:rPr lang="en-US" dirty="0"/>
              <a:t> </a:t>
            </a:r>
            <a:r>
              <a:rPr lang="en-US" dirty="0" err="1"/>
              <a:t>chu</a:t>
            </a:r>
            <a:r>
              <a:rPr lang="en-US" dirty="0"/>
              <a:t> </a:t>
            </a:r>
            <a:r>
              <a:rPr lang="en-US" dirty="0" err="1"/>
              <a:t>trình</a:t>
            </a:r>
            <a:r>
              <a:rPr lang="en-US" dirty="0"/>
              <a:t> </a:t>
            </a:r>
            <a:r>
              <a:rPr lang="en-US" dirty="0" err="1"/>
              <a:t>biến</a:t>
            </a:r>
            <a:r>
              <a:rPr lang="en-US" dirty="0"/>
              <a:t> </a:t>
            </a:r>
            <a:r>
              <a:rPr lang="en-US" dirty="0" err="1"/>
              <a:t>đổi</a:t>
            </a:r>
            <a:r>
              <a:rPr lang="en-US" dirty="0"/>
              <a:t> </a:t>
            </a:r>
            <a:r>
              <a:rPr lang="en-US" dirty="0" err="1"/>
              <a:t>gồm</a:t>
            </a:r>
            <a:r>
              <a:rPr lang="en-US" dirty="0"/>
              <a:t>: </a:t>
            </a:r>
            <a:r>
              <a:rPr lang="en-US" dirty="0" err="1"/>
              <a:t>quá</a:t>
            </a:r>
            <a:r>
              <a:rPr lang="en-US" dirty="0"/>
              <a:t> </a:t>
            </a:r>
            <a:r>
              <a:rPr lang="en-US" dirty="0" err="1"/>
              <a:t>trình</a:t>
            </a:r>
            <a:r>
              <a:rPr lang="en-US" dirty="0"/>
              <a:t> 1- 2 </a:t>
            </a:r>
            <a:r>
              <a:rPr lang="en-US" dirty="0" err="1"/>
              <a:t>là</a:t>
            </a:r>
            <a:r>
              <a:rPr lang="en-US" dirty="0"/>
              <a:t> </a:t>
            </a:r>
            <a:r>
              <a:rPr lang="en-US" dirty="0" err="1"/>
              <a:t>quá</a:t>
            </a:r>
            <a:r>
              <a:rPr lang="en-US" dirty="0"/>
              <a:t> </a:t>
            </a:r>
            <a:r>
              <a:rPr lang="en-US" dirty="0" err="1"/>
              <a:t>trình</a:t>
            </a:r>
            <a:r>
              <a:rPr lang="en-US" dirty="0"/>
              <a:t> </a:t>
            </a:r>
            <a:r>
              <a:rPr lang="en-US" dirty="0" err="1"/>
              <a:t>nén</a:t>
            </a:r>
            <a:r>
              <a:rPr lang="en-US" dirty="0"/>
              <a:t> </a:t>
            </a:r>
            <a:r>
              <a:rPr lang="en-US" dirty="0" err="1"/>
              <a:t>đẳng</a:t>
            </a:r>
            <a:r>
              <a:rPr lang="en-US" dirty="0"/>
              <a:t> </a:t>
            </a:r>
            <a:r>
              <a:rPr lang="en-US" dirty="0" err="1"/>
              <a:t>nhiệt</a:t>
            </a:r>
            <a:r>
              <a:rPr lang="en-US" dirty="0"/>
              <a:t>, </a:t>
            </a:r>
            <a:r>
              <a:rPr lang="en-US" dirty="0" err="1"/>
              <a:t>quá</a:t>
            </a:r>
            <a:r>
              <a:rPr lang="en-US" dirty="0"/>
              <a:t> </a:t>
            </a:r>
            <a:r>
              <a:rPr lang="en-US" dirty="0" err="1"/>
              <a:t>trình</a:t>
            </a:r>
            <a:r>
              <a:rPr lang="en-US" dirty="0"/>
              <a:t> 2-3 </a:t>
            </a:r>
            <a:r>
              <a:rPr lang="en-US" dirty="0" err="1"/>
              <a:t>là</a:t>
            </a:r>
            <a:r>
              <a:rPr lang="en-US" dirty="0"/>
              <a:t> </a:t>
            </a:r>
            <a:r>
              <a:rPr lang="en-US" dirty="0" err="1"/>
              <a:t>quá</a:t>
            </a:r>
            <a:r>
              <a:rPr lang="en-US" dirty="0"/>
              <a:t> </a:t>
            </a:r>
            <a:r>
              <a:rPr lang="en-US" dirty="0" err="1"/>
              <a:t>trình</a:t>
            </a:r>
            <a:r>
              <a:rPr lang="en-US" dirty="0"/>
              <a:t> </a:t>
            </a:r>
            <a:r>
              <a:rPr lang="en-US" dirty="0" err="1"/>
              <a:t>giãn</a:t>
            </a:r>
            <a:r>
              <a:rPr lang="en-US" dirty="0"/>
              <a:t> </a:t>
            </a:r>
            <a:r>
              <a:rPr lang="en-US" dirty="0" err="1"/>
              <a:t>nở</a:t>
            </a:r>
            <a:r>
              <a:rPr lang="en-US" dirty="0"/>
              <a:t> </a:t>
            </a:r>
            <a:r>
              <a:rPr lang="en-US" dirty="0" err="1"/>
              <a:t>đẳng</a:t>
            </a:r>
            <a:r>
              <a:rPr lang="en-US" dirty="0"/>
              <a:t> </a:t>
            </a:r>
            <a:r>
              <a:rPr lang="en-US" dirty="0" err="1"/>
              <a:t>áp</a:t>
            </a:r>
            <a:r>
              <a:rPr lang="en-US" dirty="0"/>
              <a:t> </a:t>
            </a:r>
            <a:r>
              <a:rPr lang="en-US" dirty="0" err="1"/>
              <a:t>và</a:t>
            </a:r>
            <a:r>
              <a:rPr lang="en-US" dirty="0"/>
              <a:t> </a:t>
            </a:r>
            <a:r>
              <a:rPr lang="en-US" dirty="0" err="1"/>
              <a:t>quá</a:t>
            </a:r>
            <a:r>
              <a:rPr lang="en-US" dirty="0"/>
              <a:t> </a:t>
            </a:r>
            <a:r>
              <a:rPr lang="en-US" dirty="0" err="1"/>
              <a:t>trình</a:t>
            </a:r>
            <a:r>
              <a:rPr lang="en-US" dirty="0"/>
              <a:t> 3-1 </a:t>
            </a:r>
            <a:r>
              <a:rPr lang="en-US" dirty="0" err="1"/>
              <a:t>là</a:t>
            </a:r>
            <a:r>
              <a:rPr lang="en-US" dirty="0"/>
              <a:t> </a:t>
            </a:r>
            <a:r>
              <a:rPr lang="en-US" dirty="0" err="1"/>
              <a:t>quá</a:t>
            </a:r>
            <a:r>
              <a:rPr lang="en-US" dirty="0"/>
              <a:t> </a:t>
            </a:r>
            <a:r>
              <a:rPr lang="en-US" dirty="0" err="1"/>
              <a:t>trình</a:t>
            </a:r>
            <a:r>
              <a:rPr lang="en-US" dirty="0"/>
              <a:t> </a:t>
            </a:r>
            <a:r>
              <a:rPr lang="en-US" dirty="0" err="1"/>
              <a:t>đẳng</a:t>
            </a:r>
            <a:r>
              <a:rPr lang="en-US" dirty="0"/>
              <a:t> </a:t>
            </a:r>
            <a:r>
              <a:rPr lang="en-US" dirty="0" err="1"/>
              <a:t>tích</a:t>
            </a:r>
            <a:r>
              <a:rPr lang="en-US" dirty="0"/>
              <a:t>. </a:t>
            </a:r>
            <a:r>
              <a:rPr lang="en-US" dirty="0" err="1"/>
              <a:t>Quá</a:t>
            </a:r>
            <a:r>
              <a:rPr lang="en-US" dirty="0"/>
              <a:t> </a:t>
            </a:r>
            <a:r>
              <a:rPr lang="en-US" dirty="0" err="1"/>
              <a:t>trình</a:t>
            </a:r>
            <a:r>
              <a:rPr lang="en-US" dirty="0"/>
              <a:t> </a:t>
            </a:r>
            <a:r>
              <a:rPr lang="en-US" dirty="0" err="1"/>
              <a:t>đẳng</a:t>
            </a:r>
            <a:r>
              <a:rPr lang="en-US" dirty="0"/>
              <a:t> </a:t>
            </a:r>
            <a:r>
              <a:rPr lang="en-US" dirty="0" err="1"/>
              <a:t>nhiệt</a:t>
            </a:r>
            <a:r>
              <a:rPr lang="en-US" dirty="0"/>
              <a:t> </a:t>
            </a:r>
            <a:r>
              <a:rPr lang="en-US" dirty="0" err="1"/>
              <a:t>xảy</a:t>
            </a:r>
            <a:r>
              <a:rPr lang="en-US" dirty="0"/>
              <a:t> </a:t>
            </a:r>
            <a:r>
              <a:rPr lang="en-US" dirty="0" err="1"/>
              <a:t>ra</a:t>
            </a:r>
            <a:r>
              <a:rPr lang="en-US" dirty="0"/>
              <a:t> ở </a:t>
            </a:r>
            <a:r>
              <a:rPr lang="en-US" dirty="0" err="1"/>
              <a:t>nhiệt</a:t>
            </a:r>
            <a:r>
              <a:rPr lang="en-US" dirty="0"/>
              <a:t> </a:t>
            </a:r>
            <a:r>
              <a:rPr lang="en-US" dirty="0" err="1"/>
              <a:t>độ</a:t>
            </a:r>
            <a:r>
              <a:rPr lang="en-US" dirty="0"/>
              <a:t> T</a:t>
            </a:r>
            <a:r>
              <a:rPr lang="en-US" baseline="-25000" dirty="0"/>
              <a:t>1</a:t>
            </a:r>
            <a:r>
              <a:rPr lang="en-US" dirty="0"/>
              <a:t>= 600</a:t>
            </a:r>
            <a:r>
              <a:rPr lang="en-US" baseline="30000" dirty="0"/>
              <a:t>0</a:t>
            </a:r>
            <a:r>
              <a:rPr lang="en-US" dirty="0"/>
              <a:t>K. Cho </a:t>
            </a:r>
            <a:r>
              <a:rPr lang="en-US" dirty="0" err="1"/>
              <a:t>biết</a:t>
            </a:r>
            <a:r>
              <a:rPr lang="en-US" dirty="0"/>
              <a:t> </a:t>
            </a:r>
            <a:r>
              <a:rPr lang="en-US" dirty="0" err="1"/>
              <a:t>thể</a:t>
            </a:r>
            <a:r>
              <a:rPr lang="en-US" dirty="0"/>
              <a:t> </a:t>
            </a:r>
            <a:r>
              <a:rPr lang="en-US" dirty="0" err="1"/>
              <a:t>tích</a:t>
            </a:r>
            <a:r>
              <a:rPr lang="en-US" dirty="0"/>
              <a:t> </a:t>
            </a:r>
            <a:r>
              <a:rPr lang="en-US" dirty="0" err="1"/>
              <a:t>cực</a:t>
            </a:r>
            <a:r>
              <a:rPr lang="en-US" dirty="0"/>
              <a:t> </a:t>
            </a:r>
            <a:r>
              <a:rPr lang="en-US" dirty="0" err="1"/>
              <a:t>đại</a:t>
            </a:r>
            <a:r>
              <a:rPr lang="en-US" dirty="0"/>
              <a:t> </a:t>
            </a:r>
            <a:r>
              <a:rPr lang="en-US" dirty="0" err="1"/>
              <a:t>và</a:t>
            </a:r>
            <a:r>
              <a:rPr lang="en-US" dirty="0"/>
              <a:t> </a:t>
            </a:r>
            <a:r>
              <a:rPr lang="en-US" dirty="0" err="1"/>
              <a:t>cực</a:t>
            </a:r>
            <a:r>
              <a:rPr lang="en-US" dirty="0"/>
              <a:t> </a:t>
            </a:r>
            <a:r>
              <a:rPr lang="en-US" dirty="0" err="1"/>
              <a:t>tiểu</a:t>
            </a:r>
            <a:r>
              <a:rPr lang="en-US" dirty="0"/>
              <a:t> </a:t>
            </a:r>
            <a:r>
              <a:rPr lang="en-US" dirty="0" err="1"/>
              <a:t>của</a:t>
            </a:r>
            <a:r>
              <a:rPr lang="en-US" dirty="0"/>
              <a:t> </a:t>
            </a:r>
            <a:r>
              <a:rPr lang="en-US" dirty="0" err="1"/>
              <a:t>chu</a:t>
            </a:r>
            <a:r>
              <a:rPr lang="en-US" dirty="0"/>
              <a:t> </a:t>
            </a:r>
            <a:r>
              <a:rPr lang="en-US" dirty="0" err="1"/>
              <a:t>trình</a:t>
            </a:r>
            <a:r>
              <a:rPr lang="en-US" dirty="0"/>
              <a:t> </a:t>
            </a:r>
            <a:r>
              <a:rPr lang="en-US" dirty="0" err="1"/>
              <a:t>là</a:t>
            </a:r>
            <a:r>
              <a:rPr lang="en-US" dirty="0"/>
              <a:t> V</a:t>
            </a:r>
            <a:r>
              <a:rPr lang="en-US" baseline="-25000" dirty="0"/>
              <a:t>1</a:t>
            </a:r>
            <a:r>
              <a:rPr lang="en-US" dirty="0"/>
              <a:t>/V</a:t>
            </a:r>
            <a:r>
              <a:rPr lang="en-US" baseline="-25000" dirty="0"/>
              <a:t>2</a:t>
            </a:r>
            <a:r>
              <a:rPr lang="en-US" dirty="0"/>
              <a:t>= 4.</a:t>
            </a:r>
          </a:p>
          <a:p>
            <a:pPr marL="0" indent="0" algn="just">
              <a:buNone/>
            </a:pPr>
            <a:r>
              <a:rPr lang="en-US" dirty="0"/>
              <a:t>a/</a:t>
            </a:r>
            <a:r>
              <a:rPr lang="en-US" dirty="0" err="1"/>
              <a:t>Tính</a:t>
            </a:r>
            <a:r>
              <a:rPr lang="en-US" dirty="0"/>
              <a:t> </a:t>
            </a:r>
            <a:r>
              <a:rPr lang="en-US" dirty="0" err="1"/>
              <a:t>nhiệt</a:t>
            </a:r>
            <a:r>
              <a:rPr lang="en-US" dirty="0"/>
              <a:t> </a:t>
            </a:r>
            <a:r>
              <a:rPr lang="en-US" dirty="0" err="1"/>
              <a:t>độ</a:t>
            </a:r>
            <a:r>
              <a:rPr lang="en-US" dirty="0"/>
              <a:t> </a:t>
            </a:r>
            <a:r>
              <a:rPr lang="en-US" dirty="0" err="1"/>
              <a:t>của</a:t>
            </a:r>
            <a:r>
              <a:rPr lang="en-US" dirty="0"/>
              <a:t> </a:t>
            </a:r>
            <a:r>
              <a:rPr lang="en-US" dirty="0" err="1"/>
              <a:t>khối</a:t>
            </a:r>
            <a:r>
              <a:rPr lang="en-US" dirty="0"/>
              <a:t> </a:t>
            </a:r>
            <a:r>
              <a:rPr lang="en-US" dirty="0" err="1"/>
              <a:t>khí</a:t>
            </a:r>
            <a:r>
              <a:rPr lang="en-US" dirty="0"/>
              <a:t> ở </a:t>
            </a:r>
            <a:r>
              <a:rPr lang="en-US" dirty="0" err="1"/>
              <a:t>cuối</a:t>
            </a:r>
            <a:r>
              <a:rPr lang="en-US" dirty="0"/>
              <a:t> </a:t>
            </a:r>
            <a:r>
              <a:rPr lang="en-US" dirty="0" err="1"/>
              <a:t>quá</a:t>
            </a:r>
            <a:r>
              <a:rPr lang="en-US" dirty="0"/>
              <a:t> </a:t>
            </a:r>
            <a:r>
              <a:rPr lang="en-US" dirty="0" err="1"/>
              <a:t>trình</a:t>
            </a:r>
            <a:r>
              <a:rPr lang="en-US" dirty="0"/>
              <a:t>.</a:t>
            </a:r>
          </a:p>
          <a:p>
            <a:pPr marL="0" indent="0" algn="just">
              <a:buNone/>
            </a:pPr>
            <a:r>
              <a:rPr lang="en-US" dirty="0"/>
              <a:t>b/ </a:t>
            </a:r>
            <a:r>
              <a:rPr lang="en-US" dirty="0" err="1"/>
              <a:t>Vẽ</a:t>
            </a:r>
            <a:r>
              <a:rPr lang="en-US" dirty="0"/>
              <a:t> </a:t>
            </a:r>
            <a:r>
              <a:rPr lang="en-US" dirty="0" err="1"/>
              <a:t>chu</a:t>
            </a:r>
            <a:r>
              <a:rPr lang="en-US" dirty="0"/>
              <a:t> </a:t>
            </a:r>
            <a:r>
              <a:rPr lang="en-US" dirty="0" err="1"/>
              <a:t>trình</a:t>
            </a:r>
            <a:r>
              <a:rPr lang="en-US" dirty="0"/>
              <a:t> </a:t>
            </a:r>
            <a:r>
              <a:rPr lang="en-US" dirty="0" err="1"/>
              <a:t>trong</a:t>
            </a:r>
            <a:r>
              <a:rPr lang="en-US" dirty="0"/>
              <a:t> </a:t>
            </a:r>
            <a:r>
              <a:rPr lang="en-US" dirty="0" err="1"/>
              <a:t>hệ</a:t>
            </a:r>
            <a:r>
              <a:rPr lang="en-US" dirty="0"/>
              <a:t> </a:t>
            </a:r>
            <a:r>
              <a:rPr lang="en-US" dirty="0" err="1"/>
              <a:t>tọa</a:t>
            </a:r>
            <a:r>
              <a:rPr lang="en-US" dirty="0"/>
              <a:t> </a:t>
            </a:r>
            <a:r>
              <a:rPr lang="en-US" dirty="0" err="1"/>
              <a:t>độ</a:t>
            </a:r>
            <a:r>
              <a:rPr lang="en-US" dirty="0"/>
              <a:t> (V,P)</a:t>
            </a:r>
          </a:p>
          <a:p>
            <a:pPr marL="0" indent="0" algn="just">
              <a:buNone/>
            </a:pPr>
            <a:r>
              <a:rPr lang="en-US" dirty="0"/>
              <a:t>c/ </a:t>
            </a:r>
            <a:r>
              <a:rPr lang="en-US" dirty="0" err="1"/>
              <a:t>Tính</a:t>
            </a:r>
            <a:r>
              <a:rPr lang="en-US" dirty="0"/>
              <a:t> </a:t>
            </a:r>
            <a:r>
              <a:rPr lang="en-US" dirty="0" err="1"/>
              <a:t>công</a:t>
            </a:r>
            <a:r>
              <a:rPr lang="en-US" dirty="0"/>
              <a:t> do </a:t>
            </a:r>
            <a:r>
              <a:rPr lang="en-US" dirty="0" err="1"/>
              <a:t>khối</a:t>
            </a:r>
            <a:r>
              <a:rPr lang="en-US" dirty="0"/>
              <a:t> </a:t>
            </a:r>
            <a:r>
              <a:rPr lang="en-US" dirty="0" err="1"/>
              <a:t>khí</a:t>
            </a:r>
            <a:r>
              <a:rPr lang="en-US" dirty="0"/>
              <a:t> </a:t>
            </a:r>
            <a:r>
              <a:rPr lang="en-US" dirty="0" err="1"/>
              <a:t>nhận</a:t>
            </a:r>
            <a:r>
              <a:rPr lang="en-US" dirty="0"/>
              <a:t> </a:t>
            </a:r>
            <a:r>
              <a:rPr lang="en-US" dirty="0" err="1"/>
              <a:t>vào</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đẳng</a:t>
            </a:r>
            <a:r>
              <a:rPr lang="en-US" dirty="0"/>
              <a:t> </a:t>
            </a:r>
            <a:r>
              <a:rPr lang="en-US" dirty="0" err="1"/>
              <a:t>nhiệt</a:t>
            </a:r>
            <a:endParaRPr lang="en-US" dirty="0"/>
          </a:p>
          <a:p>
            <a:pPr marL="0" indent="0" algn="just">
              <a:buNone/>
            </a:pPr>
            <a:r>
              <a:rPr lang="en-US" dirty="0"/>
              <a:t>d/ </a:t>
            </a:r>
            <a:r>
              <a:rPr lang="en-US" dirty="0" err="1"/>
              <a:t>Hiệu</a:t>
            </a:r>
            <a:r>
              <a:rPr lang="en-US" dirty="0"/>
              <a:t> </a:t>
            </a:r>
            <a:r>
              <a:rPr lang="en-US" dirty="0" err="1"/>
              <a:t>suất</a:t>
            </a:r>
            <a:r>
              <a:rPr lang="en-US" dirty="0"/>
              <a:t> </a:t>
            </a:r>
            <a:r>
              <a:rPr lang="en-US" dirty="0" err="1"/>
              <a:t>của</a:t>
            </a:r>
            <a:r>
              <a:rPr lang="en-US" dirty="0"/>
              <a:t> </a:t>
            </a:r>
            <a:r>
              <a:rPr lang="en-US" dirty="0" err="1"/>
              <a:t>chu</a:t>
            </a:r>
            <a:r>
              <a:rPr lang="en-US" dirty="0"/>
              <a:t> </a:t>
            </a:r>
            <a:r>
              <a:rPr lang="en-US" dirty="0" err="1"/>
              <a:t>trình</a:t>
            </a:r>
            <a:endParaRPr lang="en-US" dirty="0"/>
          </a:p>
        </p:txBody>
      </p:sp>
    </p:spTree>
    <p:extLst>
      <p:ext uri="{BB962C8B-B14F-4D97-AF65-F5344CB8AC3E}">
        <p14:creationId xmlns:p14="http://schemas.microsoft.com/office/powerpoint/2010/main" val="31749786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1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138" y="1392887"/>
            <a:ext cx="6291262" cy="5473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15725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3505200"/>
          </a:xfrm>
        </p:spPr>
        <p:txBody>
          <a:bodyPr/>
          <a:lstStyle/>
          <a:p>
            <a:r>
              <a:rPr lang="en-US" b="1" u="sng" dirty="0"/>
              <a:t>a</a:t>
            </a:r>
            <a:r>
              <a:rPr lang="en-US" b="1" i="1" u="sng" dirty="0"/>
              <a:t>/</a:t>
            </a:r>
            <a:r>
              <a:rPr lang="en-US" b="1" i="1" dirty="0"/>
              <a:t> </a:t>
            </a:r>
            <a:r>
              <a:rPr lang="en-US" b="1" i="1" dirty="0" err="1"/>
              <a:t>Nhiệt</a:t>
            </a:r>
            <a:r>
              <a:rPr lang="en-US" b="1" i="1" dirty="0"/>
              <a:t> </a:t>
            </a:r>
            <a:r>
              <a:rPr lang="en-US" b="1" i="1" dirty="0" err="1"/>
              <a:t>độ</a:t>
            </a:r>
            <a:r>
              <a:rPr lang="en-US" b="1" i="1" dirty="0"/>
              <a:t> </a:t>
            </a:r>
            <a:r>
              <a:rPr lang="en-US" b="1" i="1" dirty="0" err="1"/>
              <a:t>của</a:t>
            </a:r>
            <a:r>
              <a:rPr lang="en-US" b="1" i="1" dirty="0"/>
              <a:t> </a:t>
            </a:r>
            <a:r>
              <a:rPr lang="en-US" b="1" i="1" dirty="0" err="1"/>
              <a:t>khối</a:t>
            </a:r>
            <a:r>
              <a:rPr lang="en-US" b="1" i="1" dirty="0"/>
              <a:t> </a:t>
            </a:r>
            <a:r>
              <a:rPr lang="en-US" b="1" i="1" dirty="0" err="1"/>
              <a:t>khí</a:t>
            </a:r>
            <a:r>
              <a:rPr lang="en-US" b="1" i="1" dirty="0"/>
              <a:t> ở </a:t>
            </a:r>
            <a:r>
              <a:rPr lang="en-US" b="1" i="1" dirty="0" err="1"/>
              <a:t>cuối</a:t>
            </a:r>
            <a:r>
              <a:rPr lang="en-US" b="1" i="1" dirty="0"/>
              <a:t> </a:t>
            </a:r>
            <a:r>
              <a:rPr lang="en-US" b="1" i="1" dirty="0" err="1"/>
              <a:t>quá</a:t>
            </a:r>
            <a:r>
              <a:rPr lang="en-US" b="1" i="1" dirty="0"/>
              <a:t> </a:t>
            </a:r>
            <a:r>
              <a:rPr lang="en-US" b="1" i="1" dirty="0" err="1"/>
              <a:t>trình</a:t>
            </a:r>
            <a:r>
              <a:rPr lang="en-US" b="1" i="1" dirty="0"/>
              <a:t>:</a:t>
            </a:r>
            <a:endParaRPr lang="en-US" dirty="0"/>
          </a:p>
          <a:p>
            <a:r>
              <a:rPr lang="en-US" dirty="0"/>
              <a:t>Do </a:t>
            </a:r>
            <a:r>
              <a:rPr lang="en-US" dirty="0" err="1"/>
              <a:t>quá</a:t>
            </a:r>
            <a:r>
              <a:rPr lang="en-US" dirty="0"/>
              <a:t> </a:t>
            </a:r>
            <a:r>
              <a:rPr lang="en-US" dirty="0" err="1"/>
              <a:t>trình</a:t>
            </a:r>
            <a:r>
              <a:rPr lang="en-US" dirty="0"/>
              <a:t> 12 </a:t>
            </a:r>
            <a:r>
              <a:rPr lang="en-US" dirty="0" err="1"/>
              <a:t>là</a:t>
            </a:r>
            <a:r>
              <a:rPr lang="en-US" dirty="0"/>
              <a:t> </a:t>
            </a:r>
            <a:r>
              <a:rPr lang="en-US" dirty="0" err="1"/>
              <a:t>quá</a:t>
            </a:r>
            <a:r>
              <a:rPr lang="en-US" dirty="0"/>
              <a:t> </a:t>
            </a:r>
            <a:r>
              <a:rPr lang="en-US" dirty="0" err="1"/>
              <a:t>trình</a:t>
            </a:r>
            <a:r>
              <a:rPr lang="en-US" dirty="0"/>
              <a:t> </a:t>
            </a:r>
            <a:r>
              <a:rPr lang="en-US" dirty="0" err="1"/>
              <a:t>đẳng</a:t>
            </a:r>
            <a:r>
              <a:rPr lang="en-US" dirty="0"/>
              <a:t> </a:t>
            </a:r>
            <a:r>
              <a:rPr lang="en-US" dirty="0" err="1"/>
              <a:t>nhiệt</a:t>
            </a:r>
            <a:r>
              <a:rPr lang="en-US" dirty="0"/>
              <a:t> =&gt; T</a:t>
            </a:r>
            <a:r>
              <a:rPr lang="en-US" baseline="-25000" dirty="0"/>
              <a:t>2</a:t>
            </a:r>
            <a:r>
              <a:rPr lang="en-US" dirty="0"/>
              <a:t>=T</a:t>
            </a:r>
            <a:r>
              <a:rPr lang="en-US" baseline="-25000" dirty="0"/>
              <a:t>1</a:t>
            </a:r>
            <a:r>
              <a:rPr lang="en-US" dirty="0"/>
              <a:t>= 600</a:t>
            </a:r>
            <a:r>
              <a:rPr lang="en-US" baseline="30000" dirty="0"/>
              <a:t>0</a:t>
            </a:r>
            <a:r>
              <a:rPr lang="en-US" dirty="0"/>
              <a:t>K</a:t>
            </a:r>
          </a:p>
          <a:p>
            <a:r>
              <a:rPr lang="en-US" dirty="0"/>
              <a:t>Do </a:t>
            </a:r>
            <a:r>
              <a:rPr lang="en-US" dirty="0" err="1"/>
              <a:t>quá</a:t>
            </a:r>
            <a:r>
              <a:rPr lang="en-US" dirty="0"/>
              <a:t> </a:t>
            </a:r>
            <a:r>
              <a:rPr lang="en-US" dirty="0" err="1"/>
              <a:t>trình</a:t>
            </a:r>
            <a:r>
              <a:rPr lang="en-US" dirty="0"/>
              <a:t> 31 </a:t>
            </a:r>
            <a:r>
              <a:rPr lang="en-US" dirty="0" err="1"/>
              <a:t>là</a:t>
            </a:r>
            <a:r>
              <a:rPr lang="en-US" dirty="0"/>
              <a:t> </a:t>
            </a:r>
            <a:r>
              <a:rPr lang="en-US" dirty="0" err="1"/>
              <a:t>quá</a:t>
            </a:r>
            <a:r>
              <a:rPr lang="en-US" dirty="0"/>
              <a:t> </a:t>
            </a:r>
            <a:r>
              <a:rPr lang="en-US" dirty="0" err="1"/>
              <a:t>trình</a:t>
            </a:r>
            <a:r>
              <a:rPr lang="en-US" dirty="0"/>
              <a:t> </a:t>
            </a:r>
            <a:r>
              <a:rPr lang="en-US" dirty="0" err="1"/>
              <a:t>đẳng</a:t>
            </a:r>
            <a:r>
              <a:rPr lang="en-US" dirty="0"/>
              <a:t> </a:t>
            </a:r>
            <a:r>
              <a:rPr lang="en-US" dirty="0" err="1"/>
              <a:t>tích</a:t>
            </a:r>
            <a:r>
              <a:rPr lang="en-US" dirty="0"/>
              <a:t> </a:t>
            </a:r>
            <a:r>
              <a:rPr lang="en-US" dirty="0">
                <a:sym typeface="Wingdings"/>
              </a:rPr>
              <a:t></a:t>
            </a:r>
            <a:r>
              <a:rPr lang="en-US" dirty="0"/>
              <a:t> V</a:t>
            </a:r>
            <a:r>
              <a:rPr lang="en-US" baseline="-25000" dirty="0"/>
              <a:t>3</a:t>
            </a:r>
            <a:r>
              <a:rPr lang="en-US" dirty="0"/>
              <a:t>=V</a:t>
            </a:r>
            <a:r>
              <a:rPr lang="en-US" baseline="-25000" dirty="0"/>
              <a:t>1</a:t>
            </a:r>
            <a:endParaRPr lang="en-US" dirty="0"/>
          </a:p>
          <a:p>
            <a:r>
              <a:rPr lang="en-US" dirty="0"/>
              <a:t>Do </a:t>
            </a:r>
            <a:r>
              <a:rPr lang="en-US" dirty="0" err="1"/>
              <a:t>quá</a:t>
            </a:r>
            <a:r>
              <a:rPr lang="en-US" dirty="0"/>
              <a:t> </a:t>
            </a:r>
            <a:r>
              <a:rPr lang="en-US" dirty="0" err="1"/>
              <a:t>trình</a:t>
            </a:r>
            <a:r>
              <a:rPr lang="en-US" dirty="0"/>
              <a:t> 23 </a:t>
            </a:r>
            <a:r>
              <a:rPr lang="en-US" dirty="0" err="1"/>
              <a:t>là</a:t>
            </a:r>
            <a:r>
              <a:rPr lang="en-US" dirty="0"/>
              <a:t> </a:t>
            </a:r>
            <a:r>
              <a:rPr lang="en-US" dirty="0" err="1"/>
              <a:t>quá</a:t>
            </a:r>
            <a:r>
              <a:rPr lang="en-US" dirty="0"/>
              <a:t> </a:t>
            </a:r>
            <a:r>
              <a:rPr lang="en-US" dirty="0" err="1"/>
              <a:t>trình</a:t>
            </a:r>
            <a:r>
              <a:rPr lang="en-US" dirty="0"/>
              <a:t> </a:t>
            </a:r>
            <a:r>
              <a:rPr lang="en-US" dirty="0" err="1"/>
              <a:t>đẳng</a:t>
            </a:r>
            <a:r>
              <a:rPr lang="en-US" dirty="0"/>
              <a:t> </a:t>
            </a:r>
            <a:r>
              <a:rPr lang="en-US" dirty="0" err="1"/>
              <a:t>áp</a:t>
            </a:r>
            <a:r>
              <a:rPr lang="en-US" dirty="0"/>
              <a:t>:</a:t>
            </a:r>
          </a:p>
          <a:p>
            <a:pPr marL="0" indent="0">
              <a:buNone/>
            </a:pPr>
            <a:endParaRPr lang="en-US" dirty="0"/>
          </a:p>
          <a:p>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3853321772"/>
              </p:ext>
            </p:extLst>
          </p:nvPr>
        </p:nvGraphicFramePr>
        <p:xfrm>
          <a:off x="2590799" y="5105400"/>
          <a:ext cx="5542643" cy="825500"/>
        </p:xfrm>
        <a:graphic>
          <a:graphicData uri="http://schemas.openxmlformats.org/presentationml/2006/ole">
            <mc:AlternateContent xmlns:mc="http://schemas.openxmlformats.org/markup-compatibility/2006">
              <mc:Choice xmlns:v="urn:schemas-microsoft-com:vml" Requires="v">
                <p:oleObj name="Equation" r:id="rId2" imgW="2984400" imgH="444240" progId="Equation.3">
                  <p:embed/>
                </p:oleObj>
              </mc:Choice>
              <mc:Fallback>
                <p:oleObj name="Equation" r:id="rId2" imgW="2984400" imgH="444240" progId="Equation.3">
                  <p:embed/>
                  <p:pic>
                    <p:nvPicPr>
                      <p:cNvPr id="7" name="Object 6"/>
                      <p:cNvPicPr/>
                      <p:nvPr/>
                    </p:nvPicPr>
                    <p:blipFill>
                      <a:blip r:embed="rId3"/>
                      <a:stretch>
                        <a:fillRect/>
                      </a:stretch>
                    </p:blipFill>
                    <p:spPr>
                      <a:xfrm>
                        <a:off x="2590799" y="5105400"/>
                        <a:ext cx="5542643" cy="825500"/>
                      </a:xfrm>
                      <a:prstGeom prst="rect">
                        <a:avLst/>
                      </a:prstGeom>
                    </p:spPr>
                  </p:pic>
                </p:oleObj>
              </mc:Fallback>
            </mc:AlternateContent>
          </a:graphicData>
        </a:graphic>
      </p:graphicFrame>
    </p:spTree>
    <p:extLst>
      <p:ext uri="{BB962C8B-B14F-4D97-AF65-F5344CB8AC3E}">
        <p14:creationId xmlns:p14="http://schemas.microsoft.com/office/powerpoint/2010/main" val="34011028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20120"/>
            <a:ext cx="8229600" cy="4525963"/>
          </a:xfrm>
        </p:spPr>
        <p:txBody>
          <a:bodyPr/>
          <a:lstStyle/>
          <a:p>
            <a:pPr marL="0" lvl="0" indent="0">
              <a:buNone/>
            </a:pPr>
            <a:r>
              <a:rPr lang="en-US" dirty="0"/>
              <a:t>d/ </a:t>
            </a:r>
            <a:r>
              <a:rPr lang="en-US" dirty="0" err="1"/>
              <a:t>Nhiệt</a:t>
            </a:r>
            <a:r>
              <a:rPr lang="en-US" dirty="0"/>
              <a:t> </a:t>
            </a:r>
            <a:r>
              <a:rPr lang="en-US" dirty="0" err="1"/>
              <a:t>hệ</a:t>
            </a:r>
            <a:r>
              <a:rPr lang="en-US" dirty="0"/>
              <a:t> </a:t>
            </a:r>
            <a:r>
              <a:rPr lang="en-US" dirty="0" err="1"/>
              <a:t>trao</a:t>
            </a:r>
            <a:r>
              <a:rPr lang="en-US" dirty="0"/>
              <a:t> </a:t>
            </a:r>
            <a:r>
              <a:rPr lang="en-US" dirty="0" err="1"/>
              <a:t>đổi</a:t>
            </a:r>
            <a:r>
              <a:rPr lang="en-US" dirty="0"/>
              <a:t> </a:t>
            </a:r>
            <a:r>
              <a:rPr lang="en-US" dirty="0" err="1"/>
              <a:t>trong</a:t>
            </a:r>
            <a:r>
              <a:rPr lang="en-US" dirty="0"/>
              <a:t> </a:t>
            </a:r>
            <a:r>
              <a:rPr lang="en-US" dirty="0" err="1"/>
              <a:t>quá</a:t>
            </a:r>
            <a:r>
              <a:rPr lang="en-US" dirty="0"/>
              <a:t> </a:t>
            </a:r>
            <a:r>
              <a:rPr lang="en-US" dirty="0" err="1"/>
              <a:t>trình</a:t>
            </a:r>
            <a:r>
              <a:rPr lang="en-US" dirty="0"/>
              <a:t> 12</a:t>
            </a:r>
          </a:p>
          <a:p>
            <a:r>
              <a:rPr lang="en-US" dirty="0"/>
              <a:t>Q</a:t>
            </a:r>
            <a:r>
              <a:rPr lang="en-US" baseline="-25000" dirty="0"/>
              <a:t>12</a:t>
            </a:r>
            <a:r>
              <a:rPr lang="en-US" dirty="0"/>
              <a:t>=-A</a:t>
            </a:r>
            <a:r>
              <a:rPr lang="en-US" baseline="-25000" dirty="0"/>
              <a:t>12</a:t>
            </a:r>
            <a:r>
              <a:rPr lang="en-US" dirty="0"/>
              <a:t>= -13821192 J</a:t>
            </a:r>
          </a:p>
          <a:p>
            <a:pPr lvl="0"/>
            <a:r>
              <a:rPr lang="en-US" dirty="0" err="1"/>
              <a:t>Nhiệt</a:t>
            </a:r>
            <a:r>
              <a:rPr lang="en-US" dirty="0"/>
              <a:t> </a:t>
            </a:r>
            <a:r>
              <a:rPr lang="en-US" dirty="0" err="1"/>
              <a:t>hệ</a:t>
            </a:r>
            <a:r>
              <a:rPr lang="en-US" dirty="0"/>
              <a:t> </a:t>
            </a:r>
            <a:r>
              <a:rPr lang="en-US" dirty="0" err="1"/>
              <a:t>trao</a:t>
            </a:r>
            <a:r>
              <a:rPr lang="en-US" dirty="0"/>
              <a:t> </a:t>
            </a:r>
            <a:r>
              <a:rPr lang="en-US" dirty="0" err="1"/>
              <a:t>đổi</a:t>
            </a:r>
            <a:r>
              <a:rPr lang="en-US" dirty="0"/>
              <a:t> </a:t>
            </a:r>
            <a:r>
              <a:rPr lang="en-US" dirty="0" err="1"/>
              <a:t>trong</a:t>
            </a:r>
            <a:r>
              <a:rPr lang="en-US" dirty="0"/>
              <a:t> </a:t>
            </a:r>
            <a:r>
              <a:rPr lang="en-US" dirty="0" err="1"/>
              <a:t>quá</a:t>
            </a:r>
            <a:r>
              <a:rPr lang="en-US" dirty="0"/>
              <a:t> </a:t>
            </a:r>
            <a:r>
              <a:rPr lang="en-US" dirty="0" err="1"/>
              <a:t>trình</a:t>
            </a:r>
            <a:r>
              <a:rPr lang="en-US" dirty="0"/>
              <a:t> 23</a:t>
            </a:r>
          </a:p>
          <a:p>
            <a:r>
              <a:rPr lang="en-US" dirty="0"/>
              <a:t>Q</a:t>
            </a:r>
            <a:r>
              <a:rPr lang="en-US" baseline="-25000" dirty="0"/>
              <a:t>23</a:t>
            </a:r>
            <a:r>
              <a:rPr lang="en-US" dirty="0"/>
              <a:t>=</a:t>
            </a:r>
            <a:r>
              <a:rPr lang="en-US" dirty="0" err="1"/>
              <a:t>nC</a:t>
            </a:r>
            <a:r>
              <a:rPr lang="en-US" baseline="-25000" dirty="0" err="1"/>
              <a:t>p</a:t>
            </a:r>
            <a:r>
              <a:rPr lang="en-US" dirty="0"/>
              <a:t>(T</a:t>
            </a:r>
            <a:r>
              <a:rPr lang="en-US" baseline="-25000" dirty="0"/>
              <a:t>3</a:t>
            </a:r>
            <a:r>
              <a:rPr lang="en-US" dirty="0"/>
              <a:t>-T</a:t>
            </a:r>
            <a:r>
              <a:rPr lang="en-US" baseline="-25000" dirty="0"/>
              <a:t>2</a:t>
            </a:r>
            <a:r>
              <a:rPr lang="en-US" dirty="0"/>
              <a:t>)=74990000J</a:t>
            </a:r>
          </a:p>
          <a:p>
            <a:pPr lvl="0"/>
            <a:r>
              <a:rPr lang="en-US" dirty="0" err="1"/>
              <a:t>Nhiệt</a:t>
            </a:r>
            <a:r>
              <a:rPr lang="en-US" dirty="0"/>
              <a:t> </a:t>
            </a:r>
            <a:r>
              <a:rPr lang="en-US" dirty="0" err="1"/>
              <a:t>hệ</a:t>
            </a:r>
            <a:r>
              <a:rPr lang="en-US" dirty="0"/>
              <a:t> </a:t>
            </a:r>
            <a:r>
              <a:rPr lang="en-US" dirty="0" err="1"/>
              <a:t>trao</a:t>
            </a:r>
            <a:r>
              <a:rPr lang="en-US" dirty="0"/>
              <a:t> </a:t>
            </a:r>
            <a:r>
              <a:rPr lang="en-US" dirty="0" err="1"/>
              <a:t>đổi</a:t>
            </a:r>
            <a:r>
              <a:rPr lang="en-US" dirty="0"/>
              <a:t> </a:t>
            </a:r>
            <a:r>
              <a:rPr lang="en-US" dirty="0" err="1"/>
              <a:t>trong</a:t>
            </a:r>
            <a:r>
              <a:rPr lang="en-US" dirty="0"/>
              <a:t> </a:t>
            </a:r>
            <a:r>
              <a:rPr lang="en-US" dirty="0" err="1"/>
              <a:t>quá</a:t>
            </a:r>
            <a:r>
              <a:rPr lang="en-US" dirty="0"/>
              <a:t> </a:t>
            </a:r>
            <a:r>
              <a:rPr lang="en-US" dirty="0" err="1"/>
              <a:t>trình</a:t>
            </a:r>
            <a:r>
              <a:rPr lang="en-US" dirty="0"/>
              <a:t> 31:</a:t>
            </a:r>
          </a:p>
          <a:p>
            <a:pPr lvl="0"/>
            <a:r>
              <a:rPr lang="en-US" dirty="0"/>
              <a:t>Q</a:t>
            </a:r>
            <a:r>
              <a:rPr lang="en-US" baseline="-25000" dirty="0"/>
              <a:t>31</a:t>
            </a:r>
            <a:r>
              <a:rPr lang="en-US" dirty="0"/>
              <a:t>= </a:t>
            </a:r>
            <a:r>
              <a:rPr lang="en-US" dirty="0" err="1"/>
              <a:t>nC</a:t>
            </a:r>
            <a:r>
              <a:rPr lang="en-US" baseline="-25000" dirty="0" err="1"/>
              <a:t>V</a:t>
            </a:r>
            <a:r>
              <a:rPr lang="en-US" dirty="0"/>
              <a:t>(T</a:t>
            </a:r>
            <a:r>
              <a:rPr lang="en-US" baseline="-25000" dirty="0"/>
              <a:t>1</a:t>
            </a:r>
            <a:r>
              <a:rPr lang="en-US" dirty="0"/>
              <a:t>-T</a:t>
            </a:r>
            <a:r>
              <a:rPr lang="en-US" baseline="-25000" dirty="0"/>
              <a:t>3</a:t>
            </a:r>
            <a:r>
              <a:rPr lang="en-US" dirty="0"/>
              <a:t>)= -44874000 (J)</a:t>
            </a:r>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521103289"/>
              </p:ext>
            </p:extLst>
          </p:nvPr>
        </p:nvGraphicFramePr>
        <p:xfrm>
          <a:off x="1828800" y="533400"/>
          <a:ext cx="5128623" cy="1212850"/>
        </p:xfrm>
        <a:graphic>
          <a:graphicData uri="http://schemas.openxmlformats.org/presentationml/2006/ole">
            <mc:AlternateContent xmlns:mc="http://schemas.openxmlformats.org/markup-compatibility/2006">
              <mc:Choice xmlns:v="urn:schemas-microsoft-com:vml" Requires="v">
                <p:oleObj name="Equation" r:id="rId2" imgW="1879560" imgH="444240" progId="Equation.3">
                  <p:embed/>
                </p:oleObj>
              </mc:Choice>
              <mc:Fallback>
                <p:oleObj name="Equation" r:id="rId2" imgW="1879560" imgH="444240" progId="Equation.3">
                  <p:embed/>
                  <p:pic>
                    <p:nvPicPr>
                      <p:cNvPr id="4" name="Object 3"/>
                      <p:cNvPicPr/>
                      <p:nvPr/>
                    </p:nvPicPr>
                    <p:blipFill>
                      <a:blip r:embed="rId3"/>
                      <a:stretch>
                        <a:fillRect/>
                      </a:stretch>
                    </p:blipFill>
                    <p:spPr>
                      <a:xfrm>
                        <a:off x="1828800" y="533400"/>
                        <a:ext cx="5128623" cy="1212850"/>
                      </a:xfrm>
                      <a:prstGeom prst="rect">
                        <a:avLst/>
                      </a:prstGeom>
                    </p:spPr>
                  </p:pic>
                </p:oleObj>
              </mc:Fallback>
            </mc:AlternateContent>
          </a:graphicData>
        </a:graphic>
      </p:graphicFrame>
    </p:spTree>
    <p:extLst>
      <p:ext uri="{BB962C8B-B14F-4D97-AF65-F5344CB8AC3E}">
        <p14:creationId xmlns:p14="http://schemas.microsoft.com/office/powerpoint/2010/main" val="11272401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WordArt 5"/>
          <p:cNvSpPr>
            <a:spLocks noChangeArrowheads="1" noChangeShapeType="1" noTextEdit="1"/>
          </p:cNvSpPr>
          <p:nvPr/>
        </p:nvSpPr>
        <p:spPr bwMode="auto">
          <a:xfrm>
            <a:off x="2667000" y="1828800"/>
            <a:ext cx="4352925" cy="1495425"/>
          </a:xfrm>
          <a:prstGeom prst="rect">
            <a:avLst/>
          </a:prstGeom>
        </p:spPr>
        <p:txBody>
          <a:bodyPr wrap="none" fromWordArt="1">
            <a:prstTxWarp prst="textPlain">
              <a:avLst>
                <a:gd name="adj" fmla="val 50000"/>
              </a:avLst>
            </a:prstTxWarp>
          </a:bodyPr>
          <a:lstStyle/>
          <a:p>
            <a:r>
              <a:rPr lang="en-US" sz="3600" kern="10">
                <a:ln w="12700">
                  <a:solidFill>
                    <a:srgbClr val="3333CC"/>
                  </a:solidFill>
                  <a:round/>
                  <a:headEnd/>
                  <a:tailEnd/>
                </a:ln>
                <a:solidFill>
                  <a:srgbClr val="B2B2B2">
                    <a:alpha val="50195"/>
                  </a:srgbClr>
                </a:solidFill>
                <a:effectLst>
                  <a:outerShdw dist="45791" dir="2021404" algn="ctr" rotWithShape="0">
                    <a:srgbClr val="9999FF"/>
                  </a:outerShdw>
                </a:effectLst>
                <a:latin typeface="VNI-Times"/>
              </a:rPr>
              <a:t>XIN CAÙM ÔN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0452" name="Object 4"/>
          <p:cNvGraphicFramePr>
            <a:graphicFrameLocks noGrp="1" noChangeAspect="1"/>
          </p:cNvGraphicFramePr>
          <p:nvPr>
            <p:ph sz="quarter" idx="1"/>
          </p:nvPr>
        </p:nvGraphicFramePr>
        <p:xfrm>
          <a:off x="3886200" y="304800"/>
          <a:ext cx="1828800" cy="946150"/>
        </p:xfrm>
        <a:graphic>
          <a:graphicData uri="http://schemas.openxmlformats.org/presentationml/2006/ole">
            <mc:AlternateContent xmlns:mc="http://schemas.openxmlformats.org/markup-compatibility/2006">
              <mc:Choice xmlns:v="urn:schemas-microsoft-com:vml" Requires="v">
                <p:oleObj name="Equation" r:id="rId2" imgW="761760" imgH="393480" progId="Equation.DSMT4">
                  <p:embed/>
                </p:oleObj>
              </mc:Choice>
              <mc:Fallback>
                <p:oleObj name="Equation" r:id="rId2" imgW="761760" imgH="393480" progId="Equation.DSMT4">
                  <p:embed/>
                  <p:pic>
                    <p:nvPicPr>
                      <p:cNvPr id="36045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304800"/>
                        <a:ext cx="1828800" cy="946150"/>
                      </a:xfrm>
                      <a:prstGeom prst="rect">
                        <a:avLst/>
                      </a:prstGeom>
                      <a:solidFill>
                        <a:srgbClr val="FFFF99"/>
                      </a:solidFill>
                      <a:ln w="9525">
                        <a:solidFill>
                          <a:srgbClr val="FF0000"/>
                        </a:solidFill>
                        <a:miter lim="800000"/>
                        <a:headEnd/>
                        <a:tailEnd/>
                      </a:ln>
                    </p:spPr>
                  </p:pic>
                </p:oleObj>
              </mc:Fallback>
            </mc:AlternateContent>
          </a:graphicData>
        </a:graphic>
      </p:graphicFrame>
      <p:graphicFrame>
        <p:nvGraphicFramePr>
          <p:cNvPr id="360457" name="Object 9"/>
          <p:cNvGraphicFramePr>
            <a:graphicFrameLocks noGrp="1" noChangeAspect="1"/>
          </p:cNvGraphicFramePr>
          <p:nvPr>
            <p:ph sz="quarter" idx="2"/>
          </p:nvPr>
        </p:nvGraphicFramePr>
        <p:xfrm>
          <a:off x="533400" y="2895600"/>
          <a:ext cx="1701800" cy="411163"/>
        </p:xfrm>
        <a:graphic>
          <a:graphicData uri="http://schemas.openxmlformats.org/presentationml/2006/ole">
            <mc:AlternateContent xmlns:mc="http://schemas.openxmlformats.org/markup-compatibility/2006">
              <mc:Choice xmlns:v="urn:schemas-microsoft-com:vml" Requires="v">
                <p:oleObj name="Equation" r:id="rId4" imgW="736560" imgH="177480" progId="Equation.DSMT4">
                  <p:embed/>
                </p:oleObj>
              </mc:Choice>
              <mc:Fallback>
                <p:oleObj name="Equation" r:id="rId4" imgW="736560" imgH="177480" progId="Equation.DSMT4">
                  <p:embed/>
                  <p:pic>
                    <p:nvPicPr>
                      <p:cNvPr id="360457"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2895600"/>
                        <a:ext cx="1701800" cy="411163"/>
                      </a:xfrm>
                      <a:prstGeom prst="rect">
                        <a:avLst/>
                      </a:prstGeom>
                      <a:noFill/>
                      <a:ln w="28575">
                        <a:solidFill>
                          <a:srgbClr val="FF0000"/>
                        </a:solidFill>
                        <a:miter lim="800000"/>
                        <a:headEnd/>
                        <a:tailEnd/>
                      </a:ln>
                      <a:extLst>
                        <a:ext uri="{909E8E84-426E-40DD-AFC4-6F175D3DCCD1}">
                          <a14:hiddenFill xmlns:a14="http://schemas.microsoft.com/office/drawing/2010/main">
                            <a:solidFill>
                              <a:schemeClr val="folHlink"/>
                            </a:solidFill>
                          </a14:hiddenFill>
                        </a:ext>
                      </a:extLst>
                    </p:spPr>
                  </p:pic>
                </p:oleObj>
              </mc:Fallback>
            </mc:AlternateContent>
          </a:graphicData>
        </a:graphic>
      </p:graphicFrame>
      <p:graphicFrame>
        <p:nvGraphicFramePr>
          <p:cNvPr id="360460" name="Object 12"/>
          <p:cNvGraphicFramePr>
            <a:graphicFrameLocks noGrp="1" noChangeAspect="1"/>
          </p:cNvGraphicFramePr>
          <p:nvPr>
            <p:ph sz="quarter" idx="3"/>
          </p:nvPr>
        </p:nvGraphicFramePr>
        <p:xfrm>
          <a:off x="3822700" y="2590800"/>
          <a:ext cx="1663700" cy="992188"/>
        </p:xfrm>
        <a:graphic>
          <a:graphicData uri="http://schemas.openxmlformats.org/presentationml/2006/ole">
            <mc:AlternateContent xmlns:mc="http://schemas.openxmlformats.org/markup-compatibility/2006">
              <mc:Choice xmlns:v="urn:schemas-microsoft-com:vml" Requires="v">
                <p:oleObj name="Equation" r:id="rId6" imgW="660240" imgH="393480" progId="Equation.DSMT4">
                  <p:embed/>
                </p:oleObj>
              </mc:Choice>
              <mc:Fallback>
                <p:oleObj name="Equation" r:id="rId6" imgW="660240" imgH="393480" progId="Equation.DSMT4">
                  <p:embed/>
                  <p:pic>
                    <p:nvPicPr>
                      <p:cNvPr id="36046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22700" y="2590800"/>
                        <a:ext cx="1663700" cy="992188"/>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0066FF"/>
                            </a:solidFill>
                          </a14:hiddenFill>
                        </a:ext>
                      </a:extLst>
                    </p:spPr>
                  </p:pic>
                </p:oleObj>
              </mc:Fallback>
            </mc:AlternateContent>
          </a:graphicData>
        </a:graphic>
      </p:graphicFrame>
      <p:sp>
        <p:nvSpPr>
          <p:cNvPr id="360455" name="Text Box 7"/>
          <p:cNvSpPr txBox="1">
            <a:spLocks noChangeArrowheads="1"/>
          </p:cNvSpPr>
          <p:nvPr/>
        </p:nvSpPr>
        <p:spPr bwMode="auto">
          <a:xfrm>
            <a:off x="1905000" y="1447800"/>
            <a:ext cx="7315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Caùc tröôøng hôïp rieâng : Caùc ñònh luaät thöïc nghieäm.</a:t>
            </a:r>
          </a:p>
        </p:txBody>
      </p:sp>
      <p:sp>
        <p:nvSpPr>
          <p:cNvPr id="360456" name="Line 8"/>
          <p:cNvSpPr>
            <a:spLocks noChangeShapeType="1"/>
          </p:cNvSpPr>
          <p:nvPr/>
        </p:nvSpPr>
        <p:spPr bwMode="auto">
          <a:xfrm>
            <a:off x="3429000" y="2057400"/>
            <a:ext cx="3276600" cy="0"/>
          </a:xfrm>
          <a:prstGeom prst="line">
            <a:avLst/>
          </a:prstGeom>
          <a:noFill/>
          <a:ln w="9525">
            <a:solidFill>
              <a:schemeClr val="tx1"/>
            </a:solidFill>
            <a:round/>
            <a:headEnd/>
            <a:tailEnd/>
          </a:ln>
        </p:spPr>
        <p:txBody>
          <a:bodyPr/>
          <a:lstStyle/>
          <a:p>
            <a:endParaRPr lang="en-US"/>
          </a:p>
        </p:txBody>
      </p:sp>
      <p:graphicFrame>
        <p:nvGraphicFramePr>
          <p:cNvPr id="360463" name="Object 15"/>
          <p:cNvGraphicFramePr>
            <a:graphicFrameLocks noGrp="1" noChangeAspect="1"/>
          </p:cNvGraphicFramePr>
          <p:nvPr>
            <p:ph sz="quarter" idx="4"/>
          </p:nvPr>
        </p:nvGraphicFramePr>
        <p:xfrm>
          <a:off x="7239000" y="2682875"/>
          <a:ext cx="1600200" cy="954088"/>
        </p:xfrm>
        <a:graphic>
          <a:graphicData uri="http://schemas.openxmlformats.org/presentationml/2006/ole">
            <mc:AlternateContent xmlns:mc="http://schemas.openxmlformats.org/markup-compatibility/2006">
              <mc:Choice xmlns:v="urn:schemas-microsoft-com:vml" Requires="v">
                <p:oleObj name="Equation" r:id="rId8" imgW="660240" imgH="393480" progId="Equation.DSMT4">
                  <p:embed/>
                </p:oleObj>
              </mc:Choice>
              <mc:Fallback>
                <p:oleObj name="Equation" r:id="rId8" imgW="660240" imgH="393480" progId="Equation.DSMT4">
                  <p:embed/>
                  <p:pic>
                    <p:nvPicPr>
                      <p:cNvPr id="360463"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39000" y="2682875"/>
                        <a:ext cx="1600200" cy="954088"/>
                      </a:xfrm>
                      <a:prstGeom prst="rect">
                        <a:avLst/>
                      </a:prstGeom>
                      <a:solidFill>
                        <a:srgbClr val="C6FDA1"/>
                      </a:solidFill>
                      <a:ln w="9525">
                        <a:solidFill>
                          <a:schemeClr val="folHlink"/>
                        </a:solidFill>
                        <a:miter lim="800000"/>
                        <a:headEnd/>
                        <a:tailEnd/>
                      </a:ln>
                    </p:spPr>
                  </p:pic>
                </p:oleObj>
              </mc:Fallback>
            </mc:AlternateContent>
          </a:graphicData>
        </a:graphic>
      </p:graphicFrame>
      <p:graphicFrame>
        <p:nvGraphicFramePr>
          <p:cNvPr id="360466" name="Object 18"/>
          <p:cNvGraphicFramePr>
            <a:graphicFrameLocks noChangeAspect="1"/>
          </p:cNvGraphicFramePr>
          <p:nvPr/>
        </p:nvGraphicFramePr>
        <p:xfrm>
          <a:off x="1752600" y="2328863"/>
          <a:ext cx="1066800" cy="304800"/>
        </p:xfrm>
        <a:graphic>
          <a:graphicData uri="http://schemas.openxmlformats.org/presentationml/2006/ole">
            <mc:AlternateContent xmlns:mc="http://schemas.openxmlformats.org/markup-compatibility/2006">
              <mc:Choice xmlns:v="urn:schemas-microsoft-com:vml" Requires="v">
                <p:oleObj name="Equation" r:id="rId10" imgW="622080" imgH="177480" progId="Equation.DSMT4">
                  <p:embed/>
                </p:oleObj>
              </mc:Choice>
              <mc:Fallback>
                <p:oleObj name="Equation" r:id="rId10" imgW="622080" imgH="177480" progId="Equation.DSMT4">
                  <p:embed/>
                  <p:pic>
                    <p:nvPicPr>
                      <p:cNvPr id="360466"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52600" y="2328863"/>
                        <a:ext cx="1066800" cy="304800"/>
                      </a:xfrm>
                      <a:prstGeom prst="rect">
                        <a:avLst/>
                      </a:prstGeom>
                      <a:solidFill>
                        <a:srgbClr val="DBFC70"/>
                      </a:solidFill>
                    </p:spPr>
                  </p:pic>
                </p:oleObj>
              </mc:Fallback>
            </mc:AlternateContent>
          </a:graphicData>
        </a:graphic>
      </p:graphicFrame>
      <p:graphicFrame>
        <p:nvGraphicFramePr>
          <p:cNvPr id="360467" name="Object 19"/>
          <p:cNvGraphicFramePr>
            <a:graphicFrameLocks noChangeAspect="1"/>
          </p:cNvGraphicFramePr>
          <p:nvPr/>
        </p:nvGraphicFramePr>
        <p:xfrm>
          <a:off x="4876800" y="2441575"/>
          <a:ext cx="1079500" cy="301625"/>
        </p:xfrm>
        <a:graphic>
          <a:graphicData uri="http://schemas.openxmlformats.org/presentationml/2006/ole">
            <mc:AlternateContent xmlns:mc="http://schemas.openxmlformats.org/markup-compatibility/2006">
              <mc:Choice xmlns:v="urn:schemas-microsoft-com:vml" Requires="v">
                <p:oleObj name="Equation" r:id="rId12" imgW="634680" imgH="177480" progId="Equation.DSMT4">
                  <p:embed/>
                </p:oleObj>
              </mc:Choice>
              <mc:Fallback>
                <p:oleObj name="Equation" r:id="rId12" imgW="634680" imgH="177480" progId="Equation.DSMT4">
                  <p:embed/>
                  <p:pic>
                    <p:nvPicPr>
                      <p:cNvPr id="360467" name="Object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76800" y="2441575"/>
                        <a:ext cx="1079500" cy="301625"/>
                      </a:xfrm>
                      <a:prstGeom prst="rect">
                        <a:avLst/>
                      </a:prstGeom>
                      <a:solidFill>
                        <a:srgbClr val="DBFC70"/>
                      </a:solidFill>
                    </p:spPr>
                  </p:pic>
                </p:oleObj>
              </mc:Fallback>
            </mc:AlternateContent>
          </a:graphicData>
        </a:graphic>
      </p:graphicFrame>
      <p:graphicFrame>
        <p:nvGraphicFramePr>
          <p:cNvPr id="360468" name="Object 20"/>
          <p:cNvGraphicFramePr>
            <a:graphicFrameLocks noChangeAspect="1"/>
          </p:cNvGraphicFramePr>
          <p:nvPr/>
        </p:nvGraphicFramePr>
        <p:xfrm>
          <a:off x="6324600" y="2249488"/>
          <a:ext cx="1219200" cy="341312"/>
        </p:xfrm>
        <a:graphic>
          <a:graphicData uri="http://schemas.openxmlformats.org/presentationml/2006/ole">
            <mc:AlternateContent xmlns:mc="http://schemas.openxmlformats.org/markup-compatibility/2006">
              <mc:Choice xmlns:v="urn:schemas-microsoft-com:vml" Requires="v">
                <p:oleObj name="Equation" r:id="rId14" imgW="634680" imgH="177480" progId="Equation.DSMT4">
                  <p:embed/>
                </p:oleObj>
              </mc:Choice>
              <mc:Fallback>
                <p:oleObj name="Equation" r:id="rId14" imgW="634680" imgH="177480" progId="Equation.DSMT4">
                  <p:embed/>
                  <p:pic>
                    <p:nvPicPr>
                      <p:cNvPr id="360468" name="Object 2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324600" y="2249488"/>
                        <a:ext cx="1219200" cy="341312"/>
                      </a:xfrm>
                      <a:prstGeom prst="rect">
                        <a:avLst/>
                      </a:prstGeom>
                      <a:solidFill>
                        <a:srgbClr val="DBFC70"/>
                      </a:solidFill>
                    </p:spPr>
                  </p:pic>
                </p:oleObj>
              </mc:Fallback>
            </mc:AlternateContent>
          </a:graphicData>
        </a:graphic>
      </p:graphicFrame>
      <p:sp>
        <p:nvSpPr>
          <p:cNvPr id="360470" name="Line 22"/>
          <p:cNvSpPr>
            <a:spLocks noChangeShapeType="1"/>
          </p:cNvSpPr>
          <p:nvPr/>
        </p:nvSpPr>
        <p:spPr bwMode="auto">
          <a:xfrm flipH="1">
            <a:off x="2362200" y="2057400"/>
            <a:ext cx="2438400" cy="838200"/>
          </a:xfrm>
          <a:prstGeom prst="line">
            <a:avLst/>
          </a:prstGeom>
          <a:noFill/>
          <a:ln w="9525">
            <a:solidFill>
              <a:schemeClr val="tx1"/>
            </a:solidFill>
            <a:prstDash val="dash"/>
            <a:round/>
            <a:headEnd/>
            <a:tailEnd type="arrow" w="med" len="med"/>
          </a:ln>
        </p:spPr>
        <p:txBody>
          <a:bodyPr/>
          <a:lstStyle/>
          <a:p>
            <a:endParaRPr lang="en-US"/>
          </a:p>
        </p:txBody>
      </p:sp>
      <p:sp>
        <p:nvSpPr>
          <p:cNvPr id="360471" name="Line 23"/>
          <p:cNvSpPr>
            <a:spLocks noChangeShapeType="1"/>
          </p:cNvSpPr>
          <p:nvPr/>
        </p:nvSpPr>
        <p:spPr bwMode="auto">
          <a:xfrm>
            <a:off x="4800600" y="2057400"/>
            <a:ext cx="0" cy="762000"/>
          </a:xfrm>
          <a:prstGeom prst="line">
            <a:avLst/>
          </a:prstGeom>
          <a:noFill/>
          <a:ln w="9525">
            <a:solidFill>
              <a:schemeClr val="tx1"/>
            </a:solidFill>
            <a:prstDash val="dash"/>
            <a:round/>
            <a:headEnd/>
            <a:tailEnd type="arrow" w="med" len="med"/>
          </a:ln>
        </p:spPr>
        <p:txBody>
          <a:bodyPr/>
          <a:lstStyle/>
          <a:p>
            <a:endParaRPr lang="en-US"/>
          </a:p>
        </p:txBody>
      </p:sp>
      <p:sp>
        <p:nvSpPr>
          <p:cNvPr id="360472" name="Line 24"/>
          <p:cNvSpPr>
            <a:spLocks noChangeShapeType="1"/>
          </p:cNvSpPr>
          <p:nvPr/>
        </p:nvSpPr>
        <p:spPr bwMode="auto">
          <a:xfrm>
            <a:off x="4800600" y="2057400"/>
            <a:ext cx="2362200" cy="762000"/>
          </a:xfrm>
          <a:prstGeom prst="line">
            <a:avLst/>
          </a:prstGeom>
          <a:noFill/>
          <a:ln w="9525">
            <a:solidFill>
              <a:schemeClr val="tx1"/>
            </a:solidFill>
            <a:prstDash val="dash"/>
            <a:round/>
            <a:headEnd/>
            <a:tailEnd type="arrow" w="med" len="med"/>
          </a:ln>
        </p:spPr>
        <p:txBody>
          <a:bodyPr/>
          <a:lstStyle/>
          <a:p>
            <a:endParaRPr lang="en-US"/>
          </a:p>
        </p:txBody>
      </p:sp>
      <p:sp>
        <p:nvSpPr>
          <p:cNvPr id="360473" name="Text Box 25"/>
          <p:cNvSpPr txBox="1">
            <a:spLocks noChangeArrowheads="1"/>
          </p:cNvSpPr>
          <p:nvPr/>
        </p:nvSpPr>
        <p:spPr bwMode="auto">
          <a:xfrm>
            <a:off x="381000" y="3444875"/>
            <a:ext cx="2133600" cy="701675"/>
          </a:xfrm>
          <a:prstGeom prst="rect">
            <a:avLst/>
          </a:prstGeom>
          <a:noFill/>
          <a:ln w="9525">
            <a:noFill/>
            <a:miter lim="800000"/>
            <a:headEnd/>
            <a:tailEnd/>
          </a:ln>
        </p:spPr>
        <p:txBody>
          <a:bodyPr>
            <a:spAutoFit/>
          </a:bodyPr>
          <a:lstStyle/>
          <a:p>
            <a:pPr algn="l">
              <a:spcBef>
                <a:spcPct val="50000"/>
              </a:spcBef>
            </a:pPr>
            <a:r>
              <a:rPr lang="en-US" b="1" i="1">
                <a:latin typeface="VNI-Times" pitchFamily="2" charset="0"/>
              </a:rPr>
              <a:t>Boyle-Mariotte(1669)</a:t>
            </a:r>
          </a:p>
        </p:txBody>
      </p:sp>
      <p:sp>
        <p:nvSpPr>
          <p:cNvPr id="360474" name="Text Box 26"/>
          <p:cNvSpPr txBox="1">
            <a:spLocks noChangeArrowheads="1"/>
          </p:cNvSpPr>
          <p:nvPr/>
        </p:nvSpPr>
        <p:spPr bwMode="auto">
          <a:xfrm>
            <a:off x="4114800" y="3429000"/>
            <a:ext cx="1676400" cy="701675"/>
          </a:xfrm>
          <a:prstGeom prst="rect">
            <a:avLst/>
          </a:prstGeom>
          <a:noFill/>
          <a:ln w="9525">
            <a:noFill/>
            <a:miter lim="800000"/>
            <a:headEnd/>
            <a:tailEnd/>
          </a:ln>
        </p:spPr>
        <p:txBody>
          <a:bodyPr>
            <a:spAutoFit/>
          </a:bodyPr>
          <a:lstStyle/>
          <a:p>
            <a:pPr algn="l">
              <a:spcBef>
                <a:spcPct val="50000"/>
              </a:spcBef>
            </a:pPr>
            <a:r>
              <a:rPr lang="en-US" b="1" i="1">
                <a:latin typeface="VNI-Times" pitchFamily="2" charset="0"/>
              </a:rPr>
              <a:t>Gay-Lussac(1802)</a:t>
            </a:r>
          </a:p>
        </p:txBody>
      </p:sp>
      <p:sp>
        <p:nvSpPr>
          <p:cNvPr id="360475" name="Text Box 27"/>
          <p:cNvSpPr txBox="1">
            <a:spLocks noChangeArrowheads="1"/>
          </p:cNvSpPr>
          <p:nvPr/>
        </p:nvSpPr>
        <p:spPr bwMode="auto">
          <a:xfrm>
            <a:off x="7391400" y="3717925"/>
            <a:ext cx="1295400" cy="396875"/>
          </a:xfrm>
          <a:prstGeom prst="rect">
            <a:avLst/>
          </a:prstGeom>
          <a:noFill/>
          <a:ln w="9525">
            <a:noFill/>
            <a:miter lim="800000"/>
            <a:headEnd/>
            <a:tailEnd/>
          </a:ln>
        </p:spPr>
        <p:txBody>
          <a:bodyPr>
            <a:spAutoFit/>
          </a:bodyPr>
          <a:lstStyle/>
          <a:p>
            <a:pPr algn="l">
              <a:spcBef>
                <a:spcPct val="50000"/>
              </a:spcBef>
            </a:pPr>
            <a:r>
              <a:rPr lang="en-US" b="1" i="1">
                <a:latin typeface="VNI-Times" pitchFamily="2" charset="0"/>
              </a:rPr>
              <a:t>Charles</a:t>
            </a:r>
          </a:p>
        </p:txBody>
      </p:sp>
      <p:graphicFrame>
        <p:nvGraphicFramePr>
          <p:cNvPr id="360476" name="Object 28"/>
          <p:cNvGraphicFramePr>
            <a:graphicFrameLocks noChangeAspect="1"/>
          </p:cNvGraphicFramePr>
          <p:nvPr/>
        </p:nvGraphicFramePr>
        <p:xfrm>
          <a:off x="838200" y="4800600"/>
          <a:ext cx="2895600" cy="730250"/>
        </p:xfrm>
        <a:graphic>
          <a:graphicData uri="http://schemas.openxmlformats.org/presentationml/2006/ole">
            <mc:AlternateContent xmlns:mc="http://schemas.openxmlformats.org/markup-compatibility/2006">
              <mc:Choice xmlns:v="urn:schemas-microsoft-com:vml" Requires="v">
                <p:oleObj name="Equation" r:id="rId16" imgW="1257120" imgH="317160" progId="Equation.DSMT4">
                  <p:embed/>
                </p:oleObj>
              </mc:Choice>
              <mc:Fallback>
                <p:oleObj name="Equation" r:id="rId16" imgW="1257120" imgH="317160" progId="Equation.DSMT4">
                  <p:embed/>
                  <p:pic>
                    <p:nvPicPr>
                      <p:cNvPr id="360476" name="Object 2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38200" y="4800600"/>
                        <a:ext cx="2895600" cy="73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0477" name="Object 29"/>
          <p:cNvGraphicFramePr>
            <a:graphicFrameLocks noChangeAspect="1"/>
          </p:cNvGraphicFramePr>
          <p:nvPr/>
        </p:nvGraphicFramePr>
        <p:xfrm>
          <a:off x="762000" y="5464175"/>
          <a:ext cx="3810000" cy="708025"/>
        </p:xfrm>
        <a:graphic>
          <a:graphicData uri="http://schemas.openxmlformats.org/presentationml/2006/ole">
            <mc:AlternateContent xmlns:mc="http://schemas.openxmlformats.org/markup-compatibility/2006">
              <mc:Choice xmlns:v="urn:schemas-microsoft-com:vml" Requires="v">
                <p:oleObj name="Equation" r:id="rId18" imgW="1638000" imgH="304560" progId="Equation.DSMT4">
                  <p:embed/>
                </p:oleObj>
              </mc:Choice>
              <mc:Fallback>
                <p:oleObj name="Equation" r:id="rId18" imgW="1638000" imgH="304560" progId="Equation.DSMT4">
                  <p:embed/>
                  <p:pic>
                    <p:nvPicPr>
                      <p:cNvPr id="360477" name="Object 2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62000" y="5464175"/>
                        <a:ext cx="3810000" cy="708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0479" name="Object 31"/>
          <p:cNvGraphicFramePr>
            <a:graphicFrameLocks noChangeAspect="1"/>
          </p:cNvGraphicFramePr>
          <p:nvPr/>
        </p:nvGraphicFramePr>
        <p:xfrm>
          <a:off x="5334000" y="4803775"/>
          <a:ext cx="2590800" cy="660400"/>
        </p:xfrm>
        <a:graphic>
          <a:graphicData uri="http://schemas.openxmlformats.org/presentationml/2006/ole">
            <mc:AlternateContent xmlns:mc="http://schemas.openxmlformats.org/markup-compatibility/2006">
              <mc:Choice xmlns:v="urn:schemas-microsoft-com:vml" Requires="v">
                <p:oleObj name="Equation" r:id="rId20" imgW="1244520" imgH="317160" progId="Equation.DSMT4">
                  <p:embed/>
                </p:oleObj>
              </mc:Choice>
              <mc:Fallback>
                <p:oleObj name="Equation" r:id="rId20" imgW="1244520" imgH="317160" progId="Equation.DSMT4">
                  <p:embed/>
                  <p:pic>
                    <p:nvPicPr>
                      <p:cNvPr id="360479" name="Object 3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334000" y="4803775"/>
                        <a:ext cx="2590800" cy="66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0480" name="Object 32"/>
          <p:cNvGraphicFramePr>
            <a:graphicFrameLocks noChangeAspect="1"/>
          </p:cNvGraphicFramePr>
          <p:nvPr/>
        </p:nvGraphicFramePr>
        <p:xfrm>
          <a:off x="5257800" y="5311775"/>
          <a:ext cx="3429000" cy="642938"/>
        </p:xfrm>
        <a:graphic>
          <a:graphicData uri="http://schemas.openxmlformats.org/presentationml/2006/ole">
            <mc:AlternateContent xmlns:mc="http://schemas.openxmlformats.org/markup-compatibility/2006">
              <mc:Choice xmlns:v="urn:schemas-microsoft-com:vml" Requires="v">
                <p:oleObj name="Equation" r:id="rId22" imgW="1625400" imgH="304560" progId="Equation.DSMT4">
                  <p:embed/>
                </p:oleObj>
              </mc:Choice>
              <mc:Fallback>
                <p:oleObj name="Equation" r:id="rId22" imgW="1625400" imgH="304560" progId="Equation.DSMT4">
                  <p:embed/>
                  <p:pic>
                    <p:nvPicPr>
                      <p:cNvPr id="360480" name="Object 3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257800" y="5311775"/>
                        <a:ext cx="3429000" cy="642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0482" name="Object 34"/>
          <p:cNvGraphicFramePr>
            <a:graphicFrameLocks noChangeAspect="1"/>
          </p:cNvGraphicFramePr>
          <p:nvPr/>
        </p:nvGraphicFramePr>
        <p:xfrm>
          <a:off x="3200400" y="4060825"/>
          <a:ext cx="1752600" cy="706438"/>
        </p:xfrm>
        <a:graphic>
          <a:graphicData uri="http://schemas.openxmlformats.org/presentationml/2006/ole">
            <mc:AlternateContent xmlns:mc="http://schemas.openxmlformats.org/markup-compatibility/2006">
              <mc:Choice xmlns:v="urn:schemas-microsoft-com:vml" Requires="v">
                <p:oleObj name="Equation" r:id="rId24" imgW="977760" imgH="393480" progId="Equation.DSMT4">
                  <p:embed/>
                </p:oleObj>
              </mc:Choice>
              <mc:Fallback>
                <p:oleObj name="Equation" r:id="rId24" imgW="977760" imgH="393480" progId="Equation.DSMT4">
                  <p:embed/>
                  <p:pic>
                    <p:nvPicPr>
                      <p:cNvPr id="360482" name="Object 34"/>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200400" y="4060825"/>
                        <a:ext cx="1752600" cy="706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0483" name="Text Box 35"/>
          <p:cNvSpPr txBox="1">
            <a:spLocks noChangeArrowheads="1"/>
          </p:cNvSpPr>
          <p:nvPr/>
        </p:nvSpPr>
        <p:spPr bwMode="auto">
          <a:xfrm>
            <a:off x="4876800" y="4213225"/>
            <a:ext cx="42672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 Heä soá daõn nôû nhieät,cho moïi chaát khí</a:t>
            </a:r>
          </a:p>
        </p:txBody>
      </p:sp>
      <p:sp>
        <p:nvSpPr>
          <p:cNvPr id="360484" name="Line 36"/>
          <p:cNvSpPr>
            <a:spLocks noChangeShapeType="1"/>
          </p:cNvSpPr>
          <p:nvPr/>
        </p:nvSpPr>
        <p:spPr bwMode="auto">
          <a:xfrm>
            <a:off x="685800" y="4953000"/>
            <a:ext cx="0" cy="914400"/>
          </a:xfrm>
          <a:prstGeom prst="line">
            <a:avLst/>
          </a:prstGeom>
          <a:noFill/>
          <a:ln w="9525">
            <a:solidFill>
              <a:schemeClr val="tx1"/>
            </a:solidFill>
            <a:round/>
            <a:headEnd/>
            <a:tailEnd/>
          </a:ln>
        </p:spPr>
        <p:txBody>
          <a:bodyPr/>
          <a:lstStyle/>
          <a:p>
            <a:endParaRPr lang="en-US"/>
          </a:p>
        </p:txBody>
      </p:sp>
      <p:sp>
        <p:nvSpPr>
          <p:cNvPr id="360485" name="Line 37"/>
          <p:cNvSpPr>
            <a:spLocks noChangeShapeType="1"/>
          </p:cNvSpPr>
          <p:nvPr/>
        </p:nvSpPr>
        <p:spPr bwMode="auto">
          <a:xfrm>
            <a:off x="5105400" y="4953000"/>
            <a:ext cx="0" cy="838200"/>
          </a:xfrm>
          <a:prstGeom prst="line">
            <a:avLst/>
          </a:prstGeom>
          <a:noFill/>
          <a:ln w="9525">
            <a:solidFill>
              <a:schemeClr val="tx1"/>
            </a:solidFill>
            <a:round/>
            <a:headEnd/>
            <a:tailEnd/>
          </a:ln>
        </p:spPr>
        <p:txBody>
          <a:bodyPr/>
          <a:lstStyle/>
          <a:p>
            <a:endParaRPr lang="en-US"/>
          </a:p>
        </p:txBody>
      </p:sp>
      <p:sp>
        <p:nvSpPr>
          <p:cNvPr id="360486" name="Line 38"/>
          <p:cNvSpPr>
            <a:spLocks noChangeShapeType="1"/>
          </p:cNvSpPr>
          <p:nvPr/>
        </p:nvSpPr>
        <p:spPr bwMode="auto">
          <a:xfrm>
            <a:off x="2971800" y="3146425"/>
            <a:ext cx="838200" cy="0"/>
          </a:xfrm>
          <a:prstGeom prst="line">
            <a:avLst/>
          </a:prstGeom>
          <a:noFill/>
          <a:ln w="9525">
            <a:solidFill>
              <a:schemeClr val="tx1"/>
            </a:solidFill>
            <a:prstDash val="dash"/>
            <a:round/>
            <a:headEnd/>
            <a:tailEnd/>
          </a:ln>
        </p:spPr>
        <p:txBody>
          <a:bodyPr/>
          <a:lstStyle/>
          <a:p>
            <a:endParaRPr lang="en-US"/>
          </a:p>
        </p:txBody>
      </p:sp>
      <p:sp>
        <p:nvSpPr>
          <p:cNvPr id="360487" name="Line 39"/>
          <p:cNvSpPr>
            <a:spLocks noChangeShapeType="1"/>
          </p:cNvSpPr>
          <p:nvPr/>
        </p:nvSpPr>
        <p:spPr bwMode="auto">
          <a:xfrm>
            <a:off x="2971800" y="3222625"/>
            <a:ext cx="0" cy="1524000"/>
          </a:xfrm>
          <a:prstGeom prst="line">
            <a:avLst/>
          </a:prstGeom>
          <a:noFill/>
          <a:ln w="9525">
            <a:solidFill>
              <a:schemeClr val="tx1"/>
            </a:solidFill>
            <a:prstDash val="dash"/>
            <a:round/>
            <a:headEnd/>
            <a:tailEnd type="arrow" w="med" len="med"/>
          </a:ln>
        </p:spPr>
        <p:txBody>
          <a:bodyPr/>
          <a:lstStyle/>
          <a:p>
            <a:endParaRPr lang="en-US"/>
          </a:p>
        </p:txBody>
      </p:sp>
      <p:sp>
        <p:nvSpPr>
          <p:cNvPr id="360488" name="Line 40"/>
          <p:cNvSpPr>
            <a:spLocks noChangeShapeType="1"/>
          </p:cNvSpPr>
          <p:nvPr/>
        </p:nvSpPr>
        <p:spPr bwMode="auto">
          <a:xfrm>
            <a:off x="6400800" y="3124200"/>
            <a:ext cx="838200" cy="0"/>
          </a:xfrm>
          <a:prstGeom prst="line">
            <a:avLst/>
          </a:prstGeom>
          <a:noFill/>
          <a:ln w="9525">
            <a:solidFill>
              <a:schemeClr val="tx1"/>
            </a:solidFill>
            <a:prstDash val="dash"/>
            <a:round/>
            <a:headEnd/>
            <a:tailEnd/>
          </a:ln>
        </p:spPr>
        <p:txBody>
          <a:bodyPr/>
          <a:lstStyle/>
          <a:p>
            <a:endParaRPr lang="en-US"/>
          </a:p>
        </p:txBody>
      </p:sp>
      <p:sp>
        <p:nvSpPr>
          <p:cNvPr id="360489" name="Line 41"/>
          <p:cNvSpPr>
            <a:spLocks noChangeShapeType="1"/>
          </p:cNvSpPr>
          <p:nvPr/>
        </p:nvSpPr>
        <p:spPr bwMode="auto">
          <a:xfrm>
            <a:off x="6400800" y="3200400"/>
            <a:ext cx="0" cy="1524000"/>
          </a:xfrm>
          <a:prstGeom prst="line">
            <a:avLst/>
          </a:prstGeom>
          <a:noFill/>
          <a:ln w="9525">
            <a:solidFill>
              <a:schemeClr val="tx1"/>
            </a:solidFill>
            <a:prstDash val="dash"/>
            <a:round/>
            <a:headEnd/>
            <a:tailEnd type="arrow" w="med" len="med"/>
          </a:ln>
        </p:spPr>
        <p:txBody>
          <a:bodyPr/>
          <a:lstStyle/>
          <a:p>
            <a:endParaRPr lang="en-US"/>
          </a:p>
        </p:txBody>
      </p:sp>
      <p:sp>
        <p:nvSpPr>
          <p:cNvPr id="143389" name="AutoShape 42"/>
          <p:cNvSpPr>
            <a:spLocks noChangeArrowheads="1"/>
          </p:cNvSpPr>
          <p:nvPr/>
        </p:nvSpPr>
        <p:spPr bwMode="auto">
          <a:xfrm>
            <a:off x="4724400" y="1295400"/>
            <a:ext cx="228600" cy="304800"/>
          </a:xfrm>
          <a:prstGeom prst="downArrow">
            <a:avLst>
              <a:gd name="adj1" fmla="val 50000"/>
              <a:gd name="adj2" fmla="val 33333"/>
            </a:avLst>
          </a:prstGeom>
          <a:solidFill>
            <a:schemeClr val="bg1"/>
          </a:solidFill>
          <a:ln w="9525" algn="ctr">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0452"/>
                                        </p:tgtEl>
                                        <p:attrNameLst>
                                          <p:attrName>style.visibility</p:attrName>
                                        </p:attrNameLst>
                                      </p:cBhvr>
                                      <p:to>
                                        <p:strVal val="visible"/>
                                      </p:to>
                                    </p:set>
                                    <p:animEffect transition="in" filter="blinds(horizontal)">
                                      <p:cBhvr>
                                        <p:cTn id="7" dur="500"/>
                                        <p:tgtEl>
                                          <p:spTgt spid="36045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60455"/>
                                        </p:tgtEl>
                                        <p:attrNameLst>
                                          <p:attrName>style.visibility</p:attrName>
                                        </p:attrNameLst>
                                      </p:cBhvr>
                                      <p:to>
                                        <p:strVal val="visible"/>
                                      </p:to>
                                    </p:set>
                                    <p:animEffect transition="in" filter="blinds(horizontal)">
                                      <p:cBhvr>
                                        <p:cTn id="10" dur="500"/>
                                        <p:tgtEl>
                                          <p:spTgt spid="360455"/>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360456"/>
                                        </p:tgtEl>
                                        <p:attrNameLst>
                                          <p:attrName>style.visibility</p:attrName>
                                        </p:attrNameLst>
                                      </p:cBhvr>
                                      <p:to>
                                        <p:strVal val="visible"/>
                                      </p:to>
                                    </p:set>
                                    <p:animEffect transition="in" filter="checkerboard(across)">
                                      <p:cBhvr>
                                        <p:cTn id="15" dur="500"/>
                                        <p:tgtEl>
                                          <p:spTgt spid="360456"/>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360470"/>
                                        </p:tgtEl>
                                        <p:attrNameLst>
                                          <p:attrName>style.visibility</p:attrName>
                                        </p:attrNameLst>
                                      </p:cBhvr>
                                      <p:to>
                                        <p:strVal val="visible"/>
                                      </p:to>
                                    </p:set>
                                    <p:animEffect transition="in" filter="checkerboard(across)">
                                      <p:cBhvr>
                                        <p:cTn id="18" dur="500"/>
                                        <p:tgtEl>
                                          <p:spTgt spid="360470"/>
                                        </p:tgtEl>
                                      </p:cBhvr>
                                    </p:animEffect>
                                  </p:childTnLst>
                                </p:cTn>
                              </p:par>
                              <p:par>
                                <p:cTn id="19" presetID="5" presetClass="entr" presetSubtype="10" fill="hold" nodeType="withEffect">
                                  <p:stCondLst>
                                    <p:cond delay="0"/>
                                  </p:stCondLst>
                                  <p:childTnLst>
                                    <p:set>
                                      <p:cBhvr>
                                        <p:cTn id="20" dur="1" fill="hold">
                                          <p:stCondLst>
                                            <p:cond delay="0"/>
                                          </p:stCondLst>
                                        </p:cTn>
                                        <p:tgtEl>
                                          <p:spTgt spid="360466"/>
                                        </p:tgtEl>
                                        <p:attrNameLst>
                                          <p:attrName>style.visibility</p:attrName>
                                        </p:attrNameLst>
                                      </p:cBhvr>
                                      <p:to>
                                        <p:strVal val="visible"/>
                                      </p:to>
                                    </p:set>
                                    <p:animEffect transition="in" filter="checkerboard(across)">
                                      <p:cBhvr>
                                        <p:cTn id="21" dur="500"/>
                                        <p:tgtEl>
                                          <p:spTgt spid="360466"/>
                                        </p:tgtEl>
                                      </p:cBhvr>
                                    </p:animEffect>
                                  </p:childTnLst>
                                </p:cTn>
                              </p:par>
                              <p:par>
                                <p:cTn id="22" presetID="5" presetClass="entr" presetSubtype="10" fill="hold" nodeType="withEffect">
                                  <p:stCondLst>
                                    <p:cond delay="0"/>
                                  </p:stCondLst>
                                  <p:childTnLst>
                                    <p:set>
                                      <p:cBhvr>
                                        <p:cTn id="23" dur="1" fill="hold">
                                          <p:stCondLst>
                                            <p:cond delay="0"/>
                                          </p:stCondLst>
                                        </p:cTn>
                                        <p:tgtEl>
                                          <p:spTgt spid="360457"/>
                                        </p:tgtEl>
                                        <p:attrNameLst>
                                          <p:attrName>style.visibility</p:attrName>
                                        </p:attrNameLst>
                                      </p:cBhvr>
                                      <p:to>
                                        <p:strVal val="visible"/>
                                      </p:to>
                                    </p:set>
                                    <p:animEffect transition="in" filter="checkerboard(across)">
                                      <p:cBhvr>
                                        <p:cTn id="24" dur="500"/>
                                        <p:tgtEl>
                                          <p:spTgt spid="360457"/>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360473"/>
                                        </p:tgtEl>
                                        <p:attrNameLst>
                                          <p:attrName>style.visibility</p:attrName>
                                        </p:attrNameLst>
                                      </p:cBhvr>
                                      <p:to>
                                        <p:strVal val="visible"/>
                                      </p:to>
                                    </p:set>
                                    <p:animEffect transition="in" filter="checkerboard(across)">
                                      <p:cBhvr>
                                        <p:cTn id="27" dur="500"/>
                                        <p:tgtEl>
                                          <p:spTgt spid="36047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60471"/>
                                        </p:tgtEl>
                                        <p:attrNameLst>
                                          <p:attrName>style.visibility</p:attrName>
                                        </p:attrNameLst>
                                      </p:cBhvr>
                                      <p:to>
                                        <p:strVal val="visible"/>
                                      </p:to>
                                    </p:set>
                                    <p:animEffect transition="in" filter="blinds(horizontal)">
                                      <p:cBhvr>
                                        <p:cTn id="32" dur="500"/>
                                        <p:tgtEl>
                                          <p:spTgt spid="360471"/>
                                        </p:tgtEl>
                                      </p:cBhvr>
                                    </p:animEffect>
                                  </p:childTnLst>
                                </p:cTn>
                              </p:par>
                              <p:par>
                                <p:cTn id="33" presetID="3" presetClass="entr" presetSubtype="10" fill="hold" nodeType="withEffect">
                                  <p:stCondLst>
                                    <p:cond delay="0"/>
                                  </p:stCondLst>
                                  <p:childTnLst>
                                    <p:set>
                                      <p:cBhvr>
                                        <p:cTn id="34" dur="1" fill="hold">
                                          <p:stCondLst>
                                            <p:cond delay="0"/>
                                          </p:stCondLst>
                                        </p:cTn>
                                        <p:tgtEl>
                                          <p:spTgt spid="360467"/>
                                        </p:tgtEl>
                                        <p:attrNameLst>
                                          <p:attrName>style.visibility</p:attrName>
                                        </p:attrNameLst>
                                      </p:cBhvr>
                                      <p:to>
                                        <p:strVal val="visible"/>
                                      </p:to>
                                    </p:set>
                                    <p:animEffect transition="in" filter="blinds(horizontal)">
                                      <p:cBhvr>
                                        <p:cTn id="35" dur="500"/>
                                        <p:tgtEl>
                                          <p:spTgt spid="360467"/>
                                        </p:tgtEl>
                                      </p:cBhvr>
                                    </p:animEffect>
                                  </p:childTnLst>
                                </p:cTn>
                              </p:par>
                              <p:par>
                                <p:cTn id="36" presetID="3" presetClass="entr" presetSubtype="10" fill="hold" nodeType="withEffect">
                                  <p:stCondLst>
                                    <p:cond delay="0"/>
                                  </p:stCondLst>
                                  <p:childTnLst>
                                    <p:set>
                                      <p:cBhvr>
                                        <p:cTn id="37" dur="1" fill="hold">
                                          <p:stCondLst>
                                            <p:cond delay="0"/>
                                          </p:stCondLst>
                                        </p:cTn>
                                        <p:tgtEl>
                                          <p:spTgt spid="360460"/>
                                        </p:tgtEl>
                                        <p:attrNameLst>
                                          <p:attrName>style.visibility</p:attrName>
                                        </p:attrNameLst>
                                      </p:cBhvr>
                                      <p:to>
                                        <p:strVal val="visible"/>
                                      </p:to>
                                    </p:set>
                                    <p:animEffect transition="in" filter="blinds(horizontal)">
                                      <p:cBhvr>
                                        <p:cTn id="38" dur="500"/>
                                        <p:tgtEl>
                                          <p:spTgt spid="360460"/>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360474"/>
                                        </p:tgtEl>
                                        <p:attrNameLst>
                                          <p:attrName>style.visibility</p:attrName>
                                        </p:attrNameLst>
                                      </p:cBhvr>
                                      <p:to>
                                        <p:strVal val="visible"/>
                                      </p:to>
                                    </p:set>
                                    <p:animEffect transition="in" filter="blinds(horizontal)">
                                      <p:cBhvr>
                                        <p:cTn id="41" dur="500"/>
                                        <p:tgtEl>
                                          <p:spTgt spid="360474"/>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360472"/>
                                        </p:tgtEl>
                                        <p:attrNameLst>
                                          <p:attrName>style.visibility</p:attrName>
                                        </p:attrNameLst>
                                      </p:cBhvr>
                                      <p:to>
                                        <p:strVal val="visible"/>
                                      </p:to>
                                    </p:set>
                                    <p:animEffect transition="in" filter="blinds(horizontal)">
                                      <p:cBhvr>
                                        <p:cTn id="46" dur="500"/>
                                        <p:tgtEl>
                                          <p:spTgt spid="360472"/>
                                        </p:tgtEl>
                                      </p:cBhvr>
                                    </p:animEffect>
                                  </p:childTnLst>
                                </p:cTn>
                              </p:par>
                              <p:par>
                                <p:cTn id="47" presetID="3" presetClass="entr" presetSubtype="10" fill="hold" nodeType="withEffect">
                                  <p:stCondLst>
                                    <p:cond delay="0"/>
                                  </p:stCondLst>
                                  <p:childTnLst>
                                    <p:set>
                                      <p:cBhvr>
                                        <p:cTn id="48" dur="1" fill="hold">
                                          <p:stCondLst>
                                            <p:cond delay="0"/>
                                          </p:stCondLst>
                                        </p:cTn>
                                        <p:tgtEl>
                                          <p:spTgt spid="360468"/>
                                        </p:tgtEl>
                                        <p:attrNameLst>
                                          <p:attrName>style.visibility</p:attrName>
                                        </p:attrNameLst>
                                      </p:cBhvr>
                                      <p:to>
                                        <p:strVal val="visible"/>
                                      </p:to>
                                    </p:set>
                                    <p:animEffect transition="in" filter="blinds(horizontal)">
                                      <p:cBhvr>
                                        <p:cTn id="49" dur="500"/>
                                        <p:tgtEl>
                                          <p:spTgt spid="360468"/>
                                        </p:tgtEl>
                                      </p:cBhvr>
                                    </p:animEffect>
                                  </p:childTnLst>
                                </p:cTn>
                              </p:par>
                              <p:par>
                                <p:cTn id="50" presetID="3" presetClass="entr" presetSubtype="10" fill="hold" nodeType="withEffect">
                                  <p:stCondLst>
                                    <p:cond delay="0"/>
                                  </p:stCondLst>
                                  <p:childTnLst>
                                    <p:set>
                                      <p:cBhvr>
                                        <p:cTn id="51" dur="1" fill="hold">
                                          <p:stCondLst>
                                            <p:cond delay="0"/>
                                          </p:stCondLst>
                                        </p:cTn>
                                        <p:tgtEl>
                                          <p:spTgt spid="360463"/>
                                        </p:tgtEl>
                                        <p:attrNameLst>
                                          <p:attrName>style.visibility</p:attrName>
                                        </p:attrNameLst>
                                      </p:cBhvr>
                                      <p:to>
                                        <p:strVal val="visible"/>
                                      </p:to>
                                    </p:set>
                                    <p:animEffect transition="in" filter="blinds(horizontal)">
                                      <p:cBhvr>
                                        <p:cTn id="52" dur="500"/>
                                        <p:tgtEl>
                                          <p:spTgt spid="360463"/>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360475"/>
                                        </p:tgtEl>
                                        <p:attrNameLst>
                                          <p:attrName>style.visibility</p:attrName>
                                        </p:attrNameLst>
                                      </p:cBhvr>
                                      <p:to>
                                        <p:strVal val="visible"/>
                                      </p:to>
                                    </p:set>
                                    <p:animEffect transition="in" filter="blinds(horizontal)">
                                      <p:cBhvr>
                                        <p:cTn id="55" dur="500"/>
                                        <p:tgtEl>
                                          <p:spTgt spid="360475"/>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nodeType="clickEffect">
                                  <p:stCondLst>
                                    <p:cond delay="0"/>
                                  </p:stCondLst>
                                  <p:childTnLst>
                                    <p:set>
                                      <p:cBhvr>
                                        <p:cTn id="59" dur="1" fill="hold">
                                          <p:stCondLst>
                                            <p:cond delay="0"/>
                                          </p:stCondLst>
                                        </p:cTn>
                                        <p:tgtEl>
                                          <p:spTgt spid="360482"/>
                                        </p:tgtEl>
                                        <p:attrNameLst>
                                          <p:attrName>style.visibility</p:attrName>
                                        </p:attrNameLst>
                                      </p:cBhvr>
                                      <p:to>
                                        <p:strVal val="visible"/>
                                      </p:to>
                                    </p:set>
                                    <p:animEffect transition="in" filter="box(in)">
                                      <p:cBhvr>
                                        <p:cTn id="60" dur="500"/>
                                        <p:tgtEl>
                                          <p:spTgt spid="360482"/>
                                        </p:tgtEl>
                                      </p:cBhvr>
                                    </p:animEffect>
                                  </p:childTnLst>
                                </p:cTn>
                              </p:par>
                              <p:par>
                                <p:cTn id="61" presetID="4" presetClass="entr" presetSubtype="16" fill="hold" grpId="0" nodeType="withEffect">
                                  <p:stCondLst>
                                    <p:cond delay="0"/>
                                  </p:stCondLst>
                                  <p:childTnLst>
                                    <p:set>
                                      <p:cBhvr>
                                        <p:cTn id="62" dur="1" fill="hold">
                                          <p:stCondLst>
                                            <p:cond delay="0"/>
                                          </p:stCondLst>
                                        </p:cTn>
                                        <p:tgtEl>
                                          <p:spTgt spid="360483"/>
                                        </p:tgtEl>
                                        <p:attrNameLst>
                                          <p:attrName>style.visibility</p:attrName>
                                        </p:attrNameLst>
                                      </p:cBhvr>
                                      <p:to>
                                        <p:strVal val="visible"/>
                                      </p:to>
                                    </p:set>
                                    <p:animEffect transition="in" filter="box(in)">
                                      <p:cBhvr>
                                        <p:cTn id="63" dur="500"/>
                                        <p:tgtEl>
                                          <p:spTgt spid="360483"/>
                                        </p:tgtEl>
                                      </p:cBhvr>
                                    </p:animEffect>
                                  </p:childTnLst>
                                </p:cTn>
                              </p:par>
                              <p:par>
                                <p:cTn id="64" presetID="4" presetClass="entr" presetSubtype="16" fill="hold" grpId="0" nodeType="withEffect">
                                  <p:stCondLst>
                                    <p:cond delay="0"/>
                                  </p:stCondLst>
                                  <p:childTnLst>
                                    <p:set>
                                      <p:cBhvr>
                                        <p:cTn id="65" dur="1" fill="hold">
                                          <p:stCondLst>
                                            <p:cond delay="0"/>
                                          </p:stCondLst>
                                        </p:cTn>
                                        <p:tgtEl>
                                          <p:spTgt spid="360486"/>
                                        </p:tgtEl>
                                        <p:attrNameLst>
                                          <p:attrName>style.visibility</p:attrName>
                                        </p:attrNameLst>
                                      </p:cBhvr>
                                      <p:to>
                                        <p:strVal val="visible"/>
                                      </p:to>
                                    </p:set>
                                    <p:animEffect transition="in" filter="box(in)">
                                      <p:cBhvr>
                                        <p:cTn id="66" dur="500"/>
                                        <p:tgtEl>
                                          <p:spTgt spid="360486"/>
                                        </p:tgtEl>
                                      </p:cBhvr>
                                    </p:animEffect>
                                  </p:childTnLst>
                                </p:cTn>
                              </p:par>
                              <p:par>
                                <p:cTn id="67" presetID="4" presetClass="entr" presetSubtype="16" fill="hold" grpId="0" nodeType="withEffect">
                                  <p:stCondLst>
                                    <p:cond delay="0"/>
                                  </p:stCondLst>
                                  <p:childTnLst>
                                    <p:set>
                                      <p:cBhvr>
                                        <p:cTn id="68" dur="1" fill="hold">
                                          <p:stCondLst>
                                            <p:cond delay="0"/>
                                          </p:stCondLst>
                                        </p:cTn>
                                        <p:tgtEl>
                                          <p:spTgt spid="360487"/>
                                        </p:tgtEl>
                                        <p:attrNameLst>
                                          <p:attrName>style.visibility</p:attrName>
                                        </p:attrNameLst>
                                      </p:cBhvr>
                                      <p:to>
                                        <p:strVal val="visible"/>
                                      </p:to>
                                    </p:set>
                                    <p:animEffect transition="in" filter="box(in)">
                                      <p:cBhvr>
                                        <p:cTn id="69" dur="500"/>
                                        <p:tgtEl>
                                          <p:spTgt spid="360487"/>
                                        </p:tgtEl>
                                      </p:cBhvr>
                                    </p:animEffect>
                                  </p:childTnLst>
                                </p:cTn>
                              </p:par>
                              <p:par>
                                <p:cTn id="70" presetID="4" presetClass="entr" presetSubtype="16" fill="hold" nodeType="withEffect">
                                  <p:stCondLst>
                                    <p:cond delay="0"/>
                                  </p:stCondLst>
                                  <p:childTnLst>
                                    <p:set>
                                      <p:cBhvr>
                                        <p:cTn id="71" dur="1" fill="hold">
                                          <p:stCondLst>
                                            <p:cond delay="0"/>
                                          </p:stCondLst>
                                        </p:cTn>
                                        <p:tgtEl>
                                          <p:spTgt spid="360476"/>
                                        </p:tgtEl>
                                        <p:attrNameLst>
                                          <p:attrName>style.visibility</p:attrName>
                                        </p:attrNameLst>
                                      </p:cBhvr>
                                      <p:to>
                                        <p:strVal val="visible"/>
                                      </p:to>
                                    </p:set>
                                    <p:animEffect transition="in" filter="box(in)">
                                      <p:cBhvr>
                                        <p:cTn id="72" dur="500"/>
                                        <p:tgtEl>
                                          <p:spTgt spid="360476"/>
                                        </p:tgtEl>
                                      </p:cBhvr>
                                    </p:animEffect>
                                  </p:childTnLst>
                                </p:cTn>
                              </p:par>
                              <p:par>
                                <p:cTn id="73" presetID="4" presetClass="entr" presetSubtype="16" fill="hold" nodeType="withEffect">
                                  <p:stCondLst>
                                    <p:cond delay="0"/>
                                  </p:stCondLst>
                                  <p:childTnLst>
                                    <p:set>
                                      <p:cBhvr>
                                        <p:cTn id="74" dur="1" fill="hold">
                                          <p:stCondLst>
                                            <p:cond delay="0"/>
                                          </p:stCondLst>
                                        </p:cTn>
                                        <p:tgtEl>
                                          <p:spTgt spid="360477"/>
                                        </p:tgtEl>
                                        <p:attrNameLst>
                                          <p:attrName>style.visibility</p:attrName>
                                        </p:attrNameLst>
                                      </p:cBhvr>
                                      <p:to>
                                        <p:strVal val="visible"/>
                                      </p:to>
                                    </p:set>
                                    <p:animEffect transition="in" filter="box(in)">
                                      <p:cBhvr>
                                        <p:cTn id="75" dur="500"/>
                                        <p:tgtEl>
                                          <p:spTgt spid="360477"/>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360484"/>
                                        </p:tgtEl>
                                        <p:attrNameLst>
                                          <p:attrName>style.visibility</p:attrName>
                                        </p:attrNameLst>
                                      </p:cBhvr>
                                      <p:to>
                                        <p:strVal val="visible"/>
                                      </p:to>
                                    </p:set>
                                    <p:animEffect transition="in" filter="blinds(horizontal)">
                                      <p:cBhvr>
                                        <p:cTn id="80" dur="500"/>
                                        <p:tgtEl>
                                          <p:spTgt spid="360484"/>
                                        </p:tgtEl>
                                      </p:cBhvr>
                                    </p:animEffect>
                                  </p:childTnLst>
                                </p:cTn>
                              </p:par>
                            </p:childTnLst>
                          </p:cTn>
                        </p:par>
                      </p:childTnLst>
                    </p:cTn>
                  </p:par>
                  <p:par>
                    <p:cTn id="81" fill="hold">
                      <p:stCondLst>
                        <p:cond delay="indefinite"/>
                      </p:stCondLst>
                      <p:childTnLst>
                        <p:par>
                          <p:cTn id="82" fill="hold">
                            <p:stCondLst>
                              <p:cond delay="0"/>
                            </p:stCondLst>
                            <p:childTnLst>
                              <p:par>
                                <p:cTn id="83" presetID="5" presetClass="entr" presetSubtype="10" fill="hold" grpId="0" nodeType="clickEffect">
                                  <p:stCondLst>
                                    <p:cond delay="0"/>
                                  </p:stCondLst>
                                  <p:childTnLst>
                                    <p:set>
                                      <p:cBhvr>
                                        <p:cTn id="84" dur="1" fill="hold">
                                          <p:stCondLst>
                                            <p:cond delay="0"/>
                                          </p:stCondLst>
                                        </p:cTn>
                                        <p:tgtEl>
                                          <p:spTgt spid="360488"/>
                                        </p:tgtEl>
                                        <p:attrNameLst>
                                          <p:attrName>style.visibility</p:attrName>
                                        </p:attrNameLst>
                                      </p:cBhvr>
                                      <p:to>
                                        <p:strVal val="visible"/>
                                      </p:to>
                                    </p:set>
                                    <p:animEffect transition="in" filter="checkerboard(across)">
                                      <p:cBhvr>
                                        <p:cTn id="85" dur="500"/>
                                        <p:tgtEl>
                                          <p:spTgt spid="360488"/>
                                        </p:tgtEl>
                                      </p:cBhvr>
                                    </p:animEffect>
                                  </p:childTnLst>
                                </p:cTn>
                              </p:par>
                              <p:par>
                                <p:cTn id="86" presetID="5" presetClass="entr" presetSubtype="10" fill="hold" grpId="0" nodeType="withEffect">
                                  <p:stCondLst>
                                    <p:cond delay="0"/>
                                  </p:stCondLst>
                                  <p:childTnLst>
                                    <p:set>
                                      <p:cBhvr>
                                        <p:cTn id="87" dur="1" fill="hold">
                                          <p:stCondLst>
                                            <p:cond delay="0"/>
                                          </p:stCondLst>
                                        </p:cTn>
                                        <p:tgtEl>
                                          <p:spTgt spid="360489"/>
                                        </p:tgtEl>
                                        <p:attrNameLst>
                                          <p:attrName>style.visibility</p:attrName>
                                        </p:attrNameLst>
                                      </p:cBhvr>
                                      <p:to>
                                        <p:strVal val="visible"/>
                                      </p:to>
                                    </p:set>
                                    <p:animEffect transition="in" filter="checkerboard(across)">
                                      <p:cBhvr>
                                        <p:cTn id="88" dur="500"/>
                                        <p:tgtEl>
                                          <p:spTgt spid="360489"/>
                                        </p:tgtEl>
                                      </p:cBhvr>
                                    </p:animEffect>
                                  </p:childTnLst>
                                </p:cTn>
                              </p:par>
                              <p:par>
                                <p:cTn id="89" presetID="5" presetClass="entr" presetSubtype="10" fill="hold" nodeType="withEffect">
                                  <p:stCondLst>
                                    <p:cond delay="0"/>
                                  </p:stCondLst>
                                  <p:childTnLst>
                                    <p:set>
                                      <p:cBhvr>
                                        <p:cTn id="90" dur="1" fill="hold">
                                          <p:stCondLst>
                                            <p:cond delay="0"/>
                                          </p:stCondLst>
                                        </p:cTn>
                                        <p:tgtEl>
                                          <p:spTgt spid="360479"/>
                                        </p:tgtEl>
                                        <p:attrNameLst>
                                          <p:attrName>style.visibility</p:attrName>
                                        </p:attrNameLst>
                                      </p:cBhvr>
                                      <p:to>
                                        <p:strVal val="visible"/>
                                      </p:to>
                                    </p:set>
                                    <p:animEffect transition="in" filter="checkerboard(across)">
                                      <p:cBhvr>
                                        <p:cTn id="91" dur="500"/>
                                        <p:tgtEl>
                                          <p:spTgt spid="360479"/>
                                        </p:tgtEl>
                                      </p:cBhvr>
                                    </p:animEffect>
                                  </p:childTnLst>
                                </p:cTn>
                              </p:par>
                              <p:par>
                                <p:cTn id="92" presetID="5" presetClass="entr" presetSubtype="10" fill="hold" nodeType="withEffect">
                                  <p:stCondLst>
                                    <p:cond delay="0"/>
                                  </p:stCondLst>
                                  <p:childTnLst>
                                    <p:set>
                                      <p:cBhvr>
                                        <p:cTn id="93" dur="1" fill="hold">
                                          <p:stCondLst>
                                            <p:cond delay="0"/>
                                          </p:stCondLst>
                                        </p:cTn>
                                        <p:tgtEl>
                                          <p:spTgt spid="360480"/>
                                        </p:tgtEl>
                                        <p:attrNameLst>
                                          <p:attrName>style.visibility</p:attrName>
                                        </p:attrNameLst>
                                      </p:cBhvr>
                                      <p:to>
                                        <p:strVal val="visible"/>
                                      </p:to>
                                    </p:set>
                                    <p:animEffect transition="in" filter="checkerboard(across)">
                                      <p:cBhvr>
                                        <p:cTn id="94" dur="500"/>
                                        <p:tgtEl>
                                          <p:spTgt spid="360480"/>
                                        </p:tgtEl>
                                      </p:cBhvr>
                                    </p:animEffect>
                                  </p:childTnLst>
                                </p:cTn>
                              </p:par>
                              <p:par>
                                <p:cTn id="95" presetID="5" presetClass="entr" presetSubtype="10" fill="hold" grpId="0" nodeType="withEffect">
                                  <p:stCondLst>
                                    <p:cond delay="0"/>
                                  </p:stCondLst>
                                  <p:childTnLst>
                                    <p:set>
                                      <p:cBhvr>
                                        <p:cTn id="96" dur="1" fill="hold">
                                          <p:stCondLst>
                                            <p:cond delay="0"/>
                                          </p:stCondLst>
                                        </p:cTn>
                                        <p:tgtEl>
                                          <p:spTgt spid="360485"/>
                                        </p:tgtEl>
                                        <p:attrNameLst>
                                          <p:attrName>style.visibility</p:attrName>
                                        </p:attrNameLst>
                                      </p:cBhvr>
                                      <p:to>
                                        <p:strVal val="visible"/>
                                      </p:to>
                                    </p:set>
                                    <p:animEffect transition="in" filter="checkerboard(across)">
                                      <p:cBhvr>
                                        <p:cTn id="97" dur="500"/>
                                        <p:tgtEl>
                                          <p:spTgt spid="360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5" grpId="0"/>
      <p:bldP spid="360456" grpId="0" animBg="1"/>
      <p:bldP spid="360470" grpId="0" animBg="1"/>
      <p:bldP spid="360471" grpId="0" animBg="1"/>
      <p:bldP spid="360472" grpId="0" animBg="1"/>
      <p:bldP spid="360473" grpId="0"/>
      <p:bldP spid="360474" grpId="0"/>
      <p:bldP spid="360475" grpId="0"/>
      <p:bldP spid="360483" grpId="0"/>
      <p:bldP spid="360484" grpId="0" animBg="1"/>
      <p:bldP spid="360485" grpId="0" animBg="1"/>
      <p:bldP spid="360486" grpId="0" animBg="1"/>
      <p:bldP spid="360487" grpId="0" animBg="1"/>
      <p:bldP spid="360488" grpId="0" animBg="1"/>
      <p:bldP spid="36048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3940" name="Picture 4"/>
          <p:cNvPicPr>
            <a:picLocks noGrp="1" noChangeAspect="1" noChangeArrowheads="1"/>
          </p:cNvPicPr>
          <p:nvPr>
            <p:ph sz="quarter" idx="1"/>
          </p:nvPr>
        </p:nvPicPr>
        <p:blipFill>
          <a:blip r:embed="rId2"/>
          <a:srcRect/>
          <a:stretch>
            <a:fillRect/>
          </a:stretch>
        </p:blipFill>
        <p:spPr>
          <a:xfrm>
            <a:off x="762000" y="304800"/>
            <a:ext cx="2921000" cy="3124200"/>
          </a:xfrm>
          <a:noFill/>
        </p:spPr>
      </p:pic>
      <p:graphicFrame>
        <p:nvGraphicFramePr>
          <p:cNvPr id="423966" name="Object 30"/>
          <p:cNvGraphicFramePr>
            <a:graphicFrameLocks noGrp="1" noChangeAspect="1"/>
          </p:cNvGraphicFramePr>
          <p:nvPr>
            <p:ph sz="quarter" idx="2"/>
          </p:nvPr>
        </p:nvGraphicFramePr>
        <p:xfrm>
          <a:off x="6959600" y="1143000"/>
          <a:ext cx="312738" cy="469900"/>
        </p:xfrm>
        <a:graphic>
          <a:graphicData uri="http://schemas.openxmlformats.org/presentationml/2006/ole">
            <mc:AlternateContent xmlns:mc="http://schemas.openxmlformats.org/markup-compatibility/2006">
              <mc:Choice xmlns:v="urn:schemas-microsoft-com:vml" Requires="v">
                <p:oleObj name="Equation" r:id="rId3" imgW="152280" imgH="228600" progId="Equation.DSMT4">
                  <p:embed/>
                </p:oleObj>
              </mc:Choice>
              <mc:Fallback>
                <p:oleObj name="Equation" r:id="rId3" imgW="152280" imgH="228600" progId="Equation.DSMT4">
                  <p:embed/>
                  <p:pic>
                    <p:nvPicPr>
                      <p:cNvPr id="423966"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9600" y="1143000"/>
                        <a:ext cx="312738"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3969" name="Object 33"/>
          <p:cNvGraphicFramePr>
            <a:graphicFrameLocks noGrp="1" noChangeAspect="1"/>
          </p:cNvGraphicFramePr>
          <p:nvPr>
            <p:ph sz="quarter" idx="3"/>
          </p:nvPr>
        </p:nvGraphicFramePr>
        <p:xfrm>
          <a:off x="7467600" y="1828800"/>
          <a:ext cx="355600" cy="492125"/>
        </p:xfrm>
        <a:graphic>
          <a:graphicData uri="http://schemas.openxmlformats.org/presentationml/2006/ole">
            <mc:AlternateContent xmlns:mc="http://schemas.openxmlformats.org/markup-compatibility/2006">
              <mc:Choice xmlns:v="urn:schemas-microsoft-com:vml" Requires="v">
                <p:oleObj name="Equation" r:id="rId5" imgW="164880" imgH="228600" progId="Equation.DSMT4">
                  <p:embed/>
                </p:oleObj>
              </mc:Choice>
              <mc:Fallback>
                <p:oleObj name="Equation" r:id="rId5" imgW="164880" imgH="228600" progId="Equation.DSMT4">
                  <p:embed/>
                  <p:pic>
                    <p:nvPicPr>
                      <p:cNvPr id="423969" name="Object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67600" y="1828800"/>
                        <a:ext cx="355600"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3942" name="Text Box 6"/>
          <p:cNvSpPr txBox="1">
            <a:spLocks noChangeArrowheads="1"/>
          </p:cNvSpPr>
          <p:nvPr/>
        </p:nvSpPr>
        <p:spPr bwMode="auto">
          <a:xfrm>
            <a:off x="381000" y="3505200"/>
            <a:ext cx="3429000" cy="3195638"/>
          </a:xfrm>
          <a:prstGeom prst="rect">
            <a:avLst/>
          </a:prstGeom>
          <a:noFill/>
          <a:ln w="9525">
            <a:noFill/>
            <a:miter lim="800000"/>
            <a:headEnd/>
            <a:tailEnd/>
          </a:ln>
        </p:spPr>
        <p:txBody>
          <a:bodyPr>
            <a:spAutoFit/>
          </a:bodyPr>
          <a:lstStyle/>
          <a:p>
            <a:pPr algn="l">
              <a:spcBef>
                <a:spcPct val="50000"/>
              </a:spcBef>
            </a:pPr>
            <a:r>
              <a:rPr lang="en-US" sz="2400" u="sng">
                <a:latin typeface="VNI-Times" pitchFamily="2" charset="0"/>
              </a:rPr>
              <a:t>Hình (4.2):</a:t>
            </a:r>
          </a:p>
          <a:p>
            <a:pPr algn="l">
              <a:spcBef>
                <a:spcPct val="50000"/>
              </a:spcBef>
            </a:pPr>
            <a:r>
              <a:rPr lang="en-US" sz="2400">
                <a:latin typeface="VNI-Times" pitchFamily="2" charset="0"/>
              </a:rPr>
              <a:t>a/Ñöôøng ñaúng nhieät ,coù daïng Hypecbol.</a:t>
            </a:r>
          </a:p>
          <a:p>
            <a:pPr algn="l">
              <a:spcBef>
                <a:spcPct val="50000"/>
              </a:spcBef>
            </a:pPr>
            <a:r>
              <a:rPr lang="en-US">
                <a:latin typeface="VNI-Times" pitchFamily="2" charset="0"/>
              </a:rPr>
              <a:t>b / </a:t>
            </a:r>
            <a:r>
              <a:rPr lang="en-US" sz="2400">
                <a:latin typeface="VNI-Times" pitchFamily="2" charset="0"/>
              </a:rPr>
              <a:t>Ñöôøng ñaúng aùp(Gay Lussac</a:t>
            </a:r>
          </a:p>
          <a:p>
            <a:pPr algn="l">
              <a:spcBef>
                <a:spcPct val="50000"/>
              </a:spcBef>
            </a:pPr>
            <a:r>
              <a:rPr lang="en-US" sz="2400">
                <a:latin typeface="VNI-Times" pitchFamily="2" charset="0"/>
              </a:rPr>
              <a:t>c/ Ñöôøng ñaúng tích (Charles).</a:t>
            </a:r>
          </a:p>
        </p:txBody>
      </p:sp>
      <p:sp>
        <p:nvSpPr>
          <p:cNvPr id="423944" name="Line 8"/>
          <p:cNvSpPr>
            <a:spLocks noChangeShapeType="1"/>
          </p:cNvSpPr>
          <p:nvPr/>
        </p:nvSpPr>
        <p:spPr bwMode="auto">
          <a:xfrm>
            <a:off x="5105400" y="1066800"/>
            <a:ext cx="0" cy="1981200"/>
          </a:xfrm>
          <a:prstGeom prst="line">
            <a:avLst/>
          </a:prstGeom>
          <a:noFill/>
          <a:ln w="9525">
            <a:solidFill>
              <a:schemeClr val="tx1"/>
            </a:solidFill>
            <a:round/>
            <a:headEnd type="arrow" w="med" len="med"/>
            <a:tailEnd/>
          </a:ln>
        </p:spPr>
        <p:txBody>
          <a:bodyPr/>
          <a:lstStyle/>
          <a:p>
            <a:endParaRPr lang="en-US"/>
          </a:p>
        </p:txBody>
      </p:sp>
      <p:sp>
        <p:nvSpPr>
          <p:cNvPr id="423945" name="Line 9"/>
          <p:cNvSpPr>
            <a:spLocks noChangeShapeType="1"/>
          </p:cNvSpPr>
          <p:nvPr/>
        </p:nvSpPr>
        <p:spPr bwMode="auto">
          <a:xfrm>
            <a:off x="5105400" y="3048000"/>
            <a:ext cx="2514600" cy="0"/>
          </a:xfrm>
          <a:prstGeom prst="line">
            <a:avLst/>
          </a:prstGeom>
          <a:noFill/>
          <a:ln w="9525">
            <a:solidFill>
              <a:schemeClr val="tx1"/>
            </a:solidFill>
            <a:round/>
            <a:headEnd/>
            <a:tailEnd type="arrow" w="med" len="med"/>
          </a:ln>
        </p:spPr>
        <p:txBody>
          <a:bodyPr/>
          <a:lstStyle/>
          <a:p>
            <a:endParaRPr lang="en-US"/>
          </a:p>
        </p:txBody>
      </p:sp>
      <p:sp>
        <p:nvSpPr>
          <p:cNvPr id="423946" name="Line 10"/>
          <p:cNvSpPr>
            <a:spLocks noChangeShapeType="1"/>
          </p:cNvSpPr>
          <p:nvPr/>
        </p:nvSpPr>
        <p:spPr bwMode="auto">
          <a:xfrm>
            <a:off x="5105400" y="3810000"/>
            <a:ext cx="0" cy="1981200"/>
          </a:xfrm>
          <a:prstGeom prst="line">
            <a:avLst/>
          </a:prstGeom>
          <a:noFill/>
          <a:ln w="9525">
            <a:solidFill>
              <a:schemeClr val="tx1"/>
            </a:solidFill>
            <a:round/>
            <a:headEnd type="arrow" w="med" len="med"/>
            <a:tailEnd/>
          </a:ln>
        </p:spPr>
        <p:txBody>
          <a:bodyPr/>
          <a:lstStyle/>
          <a:p>
            <a:endParaRPr lang="en-US"/>
          </a:p>
        </p:txBody>
      </p:sp>
      <p:sp>
        <p:nvSpPr>
          <p:cNvPr id="423947" name="Line 11"/>
          <p:cNvSpPr>
            <a:spLocks noChangeShapeType="1"/>
          </p:cNvSpPr>
          <p:nvPr/>
        </p:nvSpPr>
        <p:spPr bwMode="auto">
          <a:xfrm>
            <a:off x="5105400" y="5791200"/>
            <a:ext cx="2514600" cy="0"/>
          </a:xfrm>
          <a:prstGeom prst="line">
            <a:avLst/>
          </a:prstGeom>
          <a:noFill/>
          <a:ln w="9525">
            <a:solidFill>
              <a:schemeClr val="tx1"/>
            </a:solidFill>
            <a:round/>
            <a:headEnd/>
            <a:tailEnd type="arrow" w="med" len="med"/>
          </a:ln>
        </p:spPr>
        <p:txBody>
          <a:bodyPr/>
          <a:lstStyle/>
          <a:p>
            <a:endParaRPr lang="en-US"/>
          </a:p>
        </p:txBody>
      </p:sp>
      <p:sp>
        <p:nvSpPr>
          <p:cNvPr id="423948" name="Line 12"/>
          <p:cNvSpPr>
            <a:spLocks noChangeShapeType="1"/>
          </p:cNvSpPr>
          <p:nvPr/>
        </p:nvSpPr>
        <p:spPr bwMode="auto">
          <a:xfrm flipV="1">
            <a:off x="5105400" y="2590800"/>
            <a:ext cx="533400" cy="457200"/>
          </a:xfrm>
          <a:prstGeom prst="line">
            <a:avLst/>
          </a:prstGeom>
          <a:noFill/>
          <a:ln w="38100">
            <a:solidFill>
              <a:schemeClr val="tx1"/>
            </a:solidFill>
            <a:prstDash val="sysDot"/>
            <a:round/>
            <a:headEnd/>
            <a:tailEnd/>
          </a:ln>
        </p:spPr>
        <p:txBody>
          <a:bodyPr/>
          <a:lstStyle/>
          <a:p>
            <a:endParaRPr lang="en-US"/>
          </a:p>
        </p:txBody>
      </p:sp>
      <p:sp>
        <p:nvSpPr>
          <p:cNvPr id="423949" name="Line 13"/>
          <p:cNvSpPr>
            <a:spLocks noChangeShapeType="1"/>
          </p:cNvSpPr>
          <p:nvPr/>
        </p:nvSpPr>
        <p:spPr bwMode="auto">
          <a:xfrm flipV="1">
            <a:off x="5638800" y="1676400"/>
            <a:ext cx="1066800" cy="914400"/>
          </a:xfrm>
          <a:prstGeom prst="line">
            <a:avLst/>
          </a:prstGeom>
          <a:noFill/>
          <a:ln w="9525">
            <a:solidFill>
              <a:schemeClr val="tx1"/>
            </a:solidFill>
            <a:round/>
            <a:headEnd/>
            <a:tailEnd/>
          </a:ln>
        </p:spPr>
        <p:txBody>
          <a:bodyPr/>
          <a:lstStyle/>
          <a:p>
            <a:endParaRPr lang="en-US"/>
          </a:p>
        </p:txBody>
      </p:sp>
      <p:sp>
        <p:nvSpPr>
          <p:cNvPr id="423950" name="Line 14"/>
          <p:cNvSpPr>
            <a:spLocks noChangeShapeType="1"/>
          </p:cNvSpPr>
          <p:nvPr/>
        </p:nvSpPr>
        <p:spPr bwMode="auto">
          <a:xfrm flipV="1">
            <a:off x="5105400" y="2819400"/>
            <a:ext cx="609600" cy="228600"/>
          </a:xfrm>
          <a:prstGeom prst="line">
            <a:avLst/>
          </a:prstGeom>
          <a:noFill/>
          <a:ln w="28575">
            <a:solidFill>
              <a:schemeClr val="tx1"/>
            </a:solidFill>
            <a:prstDash val="sysDot"/>
            <a:round/>
            <a:headEnd/>
            <a:tailEnd/>
          </a:ln>
        </p:spPr>
        <p:txBody>
          <a:bodyPr/>
          <a:lstStyle/>
          <a:p>
            <a:endParaRPr lang="en-US"/>
          </a:p>
        </p:txBody>
      </p:sp>
      <p:sp>
        <p:nvSpPr>
          <p:cNvPr id="423955" name="Line 19"/>
          <p:cNvSpPr>
            <a:spLocks noChangeShapeType="1"/>
          </p:cNvSpPr>
          <p:nvPr/>
        </p:nvSpPr>
        <p:spPr bwMode="auto">
          <a:xfrm flipV="1">
            <a:off x="5715000" y="2286000"/>
            <a:ext cx="1600200" cy="533400"/>
          </a:xfrm>
          <a:prstGeom prst="line">
            <a:avLst/>
          </a:prstGeom>
          <a:noFill/>
          <a:ln w="9525">
            <a:solidFill>
              <a:schemeClr val="tx1"/>
            </a:solidFill>
            <a:round/>
            <a:headEnd/>
            <a:tailEnd/>
          </a:ln>
        </p:spPr>
        <p:txBody>
          <a:bodyPr/>
          <a:lstStyle/>
          <a:p>
            <a:endParaRPr lang="en-US"/>
          </a:p>
        </p:txBody>
      </p:sp>
      <p:sp>
        <p:nvSpPr>
          <p:cNvPr id="423956" name="Line 20"/>
          <p:cNvSpPr>
            <a:spLocks noChangeShapeType="1"/>
          </p:cNvSpPr>
          <p:nvPr/>
        </p:nvSpPr>
        <p:spPr bwMode="auto">
          <a:xfrm flipV="1">
            <a:off x="5105400" y="5334000"/>
            <a:ext cx="533400" cy="457200"/>
          </a:xfrm>
          <a:prstGeom prst="line">
            <a:avLst/>
          </a:prstGeom>
          <a:noFill/>
          <a:ln w="38100">
            <a:solidFill>
              <a:schemeClr val="tx1"/>
            </a:solidFill>
            <a:prstDash val="sysDot"/>
            <a:round/>
            <a:headEnd/>
            <a:tailEnd/>
          </a:ln>
        </p:spPr>
        <p:txBody>
          <a:bodyPr/>
          <a:lstStyle/>
          <a:p>
            <a:endParaRPr lang="en-US"/>
          </a:p>
        </p:txBody>
      </p:sp>
      <p:sp>
        <p:nvSpPr>
          <p:cNvPr id="423957" name="Line 21"/>
          <p:cNvSpPr>
            <a:spLocks noChangeShapeType="1"/>
          </p:cNvSpPr>
          <p:nvPr/>
        </p:nvSpPr>
        <p:spPr bwMode="auto">
          <a:xfrm flipV="1">
            <a:off x="5638800" y="4419600"/>
            <a:ext cx="1066800" cy="914400"/>
          </a:xfrm>
          <a:prstGeom prst="line">
            <a:avLst/>
          </a:prstGeom>
          <a:noFill/>
          <a:ln w="9525">
            <a:solidFill>
              <a:schemeClr val="tx1"/>
            </a:solidFill>
            <a:round/>
            <a:headEnd/>
            <a:tailEnd/>
          </a:ln>
        </p:spPr>
        <p:txBody>
          <a:bodyPr/>
          <a:lstStyle/>
          <a:p>
            <a:endParaRPr lang="en-US"/>
          </a:p>
        </p:txBody>
      </p:sp>
      <p:sp>
        <p:nvSpPr>
          <p:cNvPr id="423958" name="Line 22"/>
          <p:cNvSpPr>
            <a:spLocks noChangeShapeType="1"/>
          </p:cNvSpPr>
          <p:nvPr/>
        </p:nvSpPr>
        <p:spPr bwMode="auto">
          <a:xfrm flipV="1">
            <a:off x="5105400" y="5562600"/>
            <a:ext cx="609600" cy="228600"/>
          </a:xfrm>
          <a:prstGeom prst="line">
            <a:avLst/>
          </a:prstGeom>
          <a:noFill/>
          <a:ln w="28575">
            <a:solidFill>
              <a:schemeClr val="tx1"/>
            </a:solidFill>
            <a:prstDash val="sysDot"/>
            <a:round/>
            <a:headEnd/>
            <a:tailEnd/>
          </a:ln>
        </p:spPr>
        <p:txBody>
          <a:bodyPr/>
          <a:lstStyle/>
          <a:p>
            <a:endParaRPr lang="en-US"/>
          </a:p>
        </p:txBody>
      </p:sp>
      <p:sp>
        <p:nvSpPr>
          <p:cNvPr id="423959" name="Line 23"/>
          <p:cNvSpPr>
            <a:spLocks noChangeShapeType="1"/>
          </p:cNvSpPr>
          <p:nvPr/>
        </p:nvSpPr>
        <p:spPr bwMode="auto">
          <a:xfrm flipV="1">
            <a:off x="5715000" y="5029200"/>
            <a:ext cx="1600200" cy="533400"/>
          </a:xfrm>
          <a:prstGeom prst="line">
            <a:avLst/>
          </a:prstGeom>
          <a:noFill/>
          <a:ln w="9525">
            <a:solidFill>
              <a:schemeClr val="tx1"/>
            </a:solidFill>
            <a:round/>
            <a:headEnd/>
            <a:tailEnd/>
          </a:ln>
        </p:spPr>
        <p:txBody>
          <a:bodyPr/>
          <a:lstStyle/>
          <a:p>
            <a:endParaRPr lang="en-US"/>
          </a:p>
        </p:txBody>
      </p:sp>
      <p:sp>
        <p:nvSpPr>
          <p:cNvPr id="423960" name="Text Box 24"/>
          <p:cNvSpPr txBox="1">
            <a:spLocks noChangeArrowheads="1"/>
          </p:cNvSpPr>
          <p:nvPr/>
        </p:nvSpPr>
        <p:spPr bwMode="auto">
          <a:xfrm>
            <a:off x="4572000" y="3657600"/>
            <a:ext cx="3810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P</a:t>
            </a:r>
          </a:p>
        </p:txBody>
      </p:sp>
      <p:sp>
        <p:nvSpPr>
          <p:cNvPr id="423961" name="Text Box 25"/>
          <p:cNvSpPr txBox="1">
            <a:spLocks noChangeArrowheads="1"/>
          </p:cNvSpPr>
          <p:nvPr/>
        </p:nvSpPr>
        <p:spPr bwMode="auto">
          <a:xfrm>
            <a:off x="4724400" y="2895600"/>
            <a:ext cx="4572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O</a:t>
            </a:r>
          </a:p>
        </p:txBody>
      </p:sp>
      <p:sp>
        <p:nvSpPr>
          <p:cNvPr id="423962" name="Text Box 26"/>
          <p:cNvSpPr txBox="1">
            <a:spLocks noChangeArrowheads="1"/>
          </p:cNvSpPr>
          <p:nvPr/>
        </p:nvSpPr>
        <p:spPr bwMode="auto">
          <a:xfrm>
            <a:off x="7696200" y="2895600"/>
            <a:ext cx="4572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T</a:t>
            </a:r>
          </a:p>
        </p:txBody>
      </p:sp>
      <p:sp>
        <p:nvSpPr>
          <p:cNvPr id="423963" name="Text Box 27"/>
          <p:cNvSpPr txBox="1">
            <a:spLocks noChangeArrowheads="1"/>
          </p:cNvSpPr>
          <p:nvPr/>
        </p:nvSpPr>
        <p:spPr bwMode="auto">
          <a:xfrm>
            <a:off x="4572000" y="990600"/>
            <a:ext cx="3810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V</a:t>
            </a:r>
          </a:p>
        </p:txBody>
      </p:sp>
      <p:sp>
        <p:nvSpPr>
          <p:cNvPr id="423964" name="Text Box 28"/>
          <p:cNvSpPr txBox="1">
            <a:spLocks noChangeArrowheads="1"/>
          </p:cNvSpPr>
          <p:nvPr/>
        </p:nvSpPr>
        <p:spPr bwMode="auto">
          <a:xfrm>
            <a:off x="7696200" y="5562600"/>
            <a:ext cx="4572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T</a:t>
            </a:r>
          </a:p>
        </p:txBody>
      </p:sp>
      <p:sp>
        <p:nvSpPr>
          <p:cNvPr id="423965" name="Text Box 29"/>
          <p:cNvSpPr txBox="1">
            <a:spLocks noChangeArrowheads="1"/>
          </p:cNvSpPr>
          <p:nvPr/>
        </p:nvSpPr>
        <p:spPr bwMode="auto">
          <a:xfrm>
            <a:off x="4724400" y="5562600"/>
            <a:ext cx="457200" cy="396875"/>
          </a:xfrm>
          <a:prstGeom prst="rect">
            <a:avLst/>
          </a:prstGeom>
          <a:noFill/>
          <a:ln w="9525">
            <a:noFill/>
            <a:miter lim="800000"/>
            <a:headEnd/>
            <a:tailEnd/>
          </a:ln>
        </p:spPr>
        <p:txBody>
          <a:bodyPr>
            <a:spAutoFit/>
          </a:bodyPr>
          <a:lstStyle/>
          <a:p>
            <a:pPr algn="l">
              <a:spcBef>
                <a:spcPct val="50000"/>
              </a:spcBef>
            </a:pPr>
            <a:r>
              <a:rPr lang="en-US">
                <a:latin typeface="VNI-Times" pitchFamily="2" charset="0"/>
              </a:rPr>
              <a:t>O</a:t>
            </a:r>
          </a:p>
        </p:txBody>
      </p:sp>
      <p:graphicFrame>
        <p:nvGraphicFramePr>
          <p:cNvPr id="423972" name="Object 36"/>
          <p:cNvGraphicFramePr>
            <a:graphicFrameLocks noGrp="1" noChangeAspect="1"/>
          </p:cNvGraphicFramePr>
          <p:nvPr>
            <p:ph sz="quarter" idx="4"/>
          </p:nvPr>
        </p:nvGraphicFramePr>
        <p:xfrm>
          <a:off x="6477000" y="4038600"/>
          <a:ext cx="290513" cy="434975"/>
        </p:xfrm>
        <a:graphic>
          <a:graphicData uri="http://schemas.openxmlformats.org/presentationml/2006/ole">
            <mc:AlternateContent xmlns:mc="http://schemas.openxmlformats.org/markup-compatibility/2006">
              <mc:Choice xmlns:v="urn:schemas-microsoft-com:vml" Requires="v">
                <p:oleObj name="Equation" r:id="rId7" imgW="152280" imgH="228600" progId="Equation.DSMT4">
                  <p:embed/>
                </p:oleObj>
              </mc:Choice>
              <mc:Fallback>
                <p:oleObj name="Equation" r:id="rId7" imgW="152280" imgH="228600" progId="Equation.DSMT4">
                  <p:embed/>
                  <p:pic>
                    <p:nvPicPr>
                      <p:cNvPr id="423972" name="Object 3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77000" y="4038600"/>
                        <a:ext cx="290513"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3975" name="Object 39"/>
          <p:cNvGraphicFramePr>
            <a:graphicFrameLocks noChangeAspect="1"/>
          </p:cNvGraphicFramePr>
          <p:nvPr/>
        </p:nvGraphicFramePr>
        <p:xfrm>
          <a:off x="7446963" y="4876800"/>
          <a:ext cx="330200" cy="457200"/>
        </p:xfrm>
        <a:graphic>
          <a:graphicData uri="http://schemas.openxmlformats.org/presentationml/2006/ole">
            <mc:AlternateContent xmlns:mc="http://schemas.openxmlformats.org/markup-compatibility/2006">
              <mc:Choice xmlns:v="urn:schemas-microsoft-com:vml" Requires="v">
                <p:oleObj name="Equation" r:id="rId9" imgW="164880" imgH="228600" progId="Equation.DSMT4">
                  <p:embed/>
                </p:oleObj>
              </mc:Choice>
              <mc:Fallback>
                <p:oleObj name="Equation" r:id="rId9" imgW="164880" imgH="228600" progId="Equation.DSMT4">
                  <p:embed/>
                  <p:pic>
                    <p:nvPicPr>
                      <p:cNvPr id="423975" name="Object 3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46963" y="4876800"/>
                        <a:ext cx="3302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3976" name="Object 40"/>
          <p:cNvGraphicFramePr>
            <a:graphicFrameLocks noChangeAspect="1"/>
          </p:cNvGraphicFramePr>
          <p:nvPr/>
        </p:nvGraphicFramePr>
        <p:xfrm>
          <a:off x="7772400" y="1371600"/>
          <a:ext cx="762000" cy="392113"/>
        </p:xfrm>
        <a:graphic>
          <a:graphicData uri="http://schemas.openxmlformats.org/presentationml/2006/ole">
            <mc:AlternateContent xmlns:mc="http://schemas.openxmlformats.org/markup-compatibility/2006">
              <mc:Choice xmlns:v="urn:schemas-microsoft-com:vml" Requires="v">
                <p:oleObj name="Equation" r:id="rId11" imgW="444240" imgH="228600" progId="Equation.DSMT4">
                  <p:embed/>
                </p:oleObj>
              </mc:Choice>
              <mc:Fallback>
                <p:oleObj name="Equation" r:id="rId11" imgW="444240" imgH="228600" progId="Equation.DSMT4">
                  <p:embed/>
                  <p:pic>
                    <p:nvPicPr>
                      <p:cNvPr id="423976" name="Object 4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72400" y="1371600"/>
                        <a:ext cx="762000"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3977" name="Object 41"/>
          <p:cNvGraphicFramePr>
            <a:graphicFrameLocks noChangeAspect="1"/>
          </p:cNvGraphicFramePr>
          <p:nvPr/>
        </p:nvGraphicFramePr>
        <p:xfrm>
          <a:off x="7315200" y="4267200"/>
          <a:ext cx="838200" cy="431800"/>
        </p:xfrm>
        <a:graphic>
          <a:graphicData uri="http://schemas.openxmlformats.org/presentationml/2006/ole">
            <mc:AlternateContent xmlns:mc="http://schemas.openxmlformats.org/markup-compatibility/2006">
              <mc:Choice xmlns:v="urn:schemas-microsoft-com:vml" Requires="v">
                <p:oleObj name="Equation" r:id="rId13" imgW="444240" imgH="228600" progId="Equation.DSMT4">
                  <p:embed/>
                </p:oleObj>
              </mc:Choice>
              <mc:Fallback>
                <p:oleObj name="Equation" r:id="rId13" imgW="444240" imgH="228600" progId="Equation.DSMT4">
                  <p:embed/>
                  <p:pic>
                    <p:nvPicPr>
                      <p:cNvPr id="423977" name="Object 4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315200" y="4267200"/>
                        <a:ext cx="8382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3978" name="Text Box 42"/>
          <p:cNvSpPr txBox="1">
            <a:spLocks noChangeArrowheads="1"/>
          </p:cNvSpPr>
          <p:nvPr/>
        </p:nvSpPr>
        <p:spPr bwMode="auto">
          <a:xfrm>
            <a:off x="1676400" y="2971800"/>
            <a:ext cx="6858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a)</a:t>
            </a:r>
          </a:p>
        </p:txBody>
      </p:sp>
      <p:sp>
        <p:nvSpPr>
          <p:cNvPr id="423979" name="Text Box 43"/>
          <p:cNvSpPr txBox="1">
            <a:spLocks noChangeArrowheads="1"/>
          </p:cNvSpPr>
          <p:nvPr/>
        </p:nvSpPr>
        <p:spPr bwMode="auto">
          <a:xfrm>
            <a:off x="5791200" y="3352800"/>
            <a:ext cx="8382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(b)</a:t>
            </a:r>
          </a:p>
        </p:txBody>
      </p:sp>
      <p:sp>
        <p:nvSpPr>
          <p:cNvPr id="423980" name="Text Box 44"/>
          <p:cNvSpPr txBox="1">
            <a:spLocks noChangeArrowheads="1"/>
          </p:cNvSpPr>
          <p:nvPr/>
        </p:nvSpPr>
        <p:spPr bwMode="auto">
          <a:xfrm>
            <a:off x="5943600" y="5791200"/>
            <a:ext cx="609600" cy="45720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3940"/>
                                        </p:tgtEl>
                                        <p:attrNameLst>
                                          <p:attrName>style.visibility</p:attrName>
                                        </p:attrNameLst>
                                      </p:cBhvr>
                                      <p:to>
                                        <p:strVal val="visible"/>
                                      </p:to>
                                    </p:set>
                                    <p:animEffect transition="in" filter="blinds(horizontal)">
                                      <p:cBhvr>
                                        <p:cTn id="7" dur="500"/>
                                        <p:tgtEl>
                                          <p:spTgt spid="42394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23978"/>
                                        </p:tgtEl>
                                        <p:attrNameLst>
                                          <p:attrName>style.visibility</p:attrName>
                                        </p:attrNameLst>
                                      </p:cBhvr>
                                      <p:to>
                                        <p:strVal val="visible"/>
                                      </p:to>
                                    </p:set>
                                    <p:animEffect transition="in" filter="blinds(horizontal)">
                                      <p:cBhvr>
                                        <p:cTn id="10" dur="500"/>
                                        <p:tgtEl>
                                          <p:spTgt spid="423978"/>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423944"/>
                                        </p:tgtEl>
                                        <p:attrNameLst>
                                          <p:attrName>style.visibility</p:attrName>
                                        </p:attrNameLst>
                                      </p:cBhvr>
                                      <p:to>
                                        <p:strVal val="visible"/>
                                      </p:to>
                                    </p:set>
                                    <p:animEffect transition="in" filter="box(in)">
                                      <p:cBhvr>
                                        <p:cTn id="15" dur="500"/>
                                        <p:tgtEl>
                                          <p:spTgt spid="423944"/>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423948"/>
                                        </p:tgtEl>
                                        <p:attrNameLst>
                                          <p:attrName>style.visibility</p:attrName>
                                        </p:attrNameLst>
                                      </p:cBhvr>
                                      <p:to>
                                        <p:strVal val="visible"/>
                                      </p:to>
                                    </p:set>
                                    <p:animEffect transition="in" filter="box(in)">
                                      <p:cBhvr>
                                        <p:cTn id="18" dur="500"/>
                                        <p:tgtEl>
                                          <p:spTgt spid="423948"/>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423950"/>
                                        </p:tgtEl>
                                        <p:attrNameLst>
                                          <p:attrName>style.visibility</p:attrName>
                                        </p:attrNameLst>
                                      </p:cBhvr>
                                      <p:to>
                                        <p:strVal val="visible"/>
                                      </p:to>
                                    </p:set>
                                    <p:animEffect transition="in" filter="box(in)">
                                      <p:cBhvr>
                                        <p:cTn id="21" dur="500"/>
                                        <p:tgtEl>
                                          <p:spTgt spid="423950"/>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423955"/>
                                        </p:tgtEl>
                                        <p:attrNameLst>
                                          <p:attrName>style.visibility</p:attrName>
                                        </p:attrNameLst>
                                      </p:cBhvr>
                                      <p:to>
                                        <p:strVal val="visible"/>
                                      </p:to>
                                    </p:set>
                                    <p:animEffect transition="in" filter="box(in)">
                                      <p:cBhvr>
                                        <p:cTn id="24" dur="500"/>
                                        <p:tgtEl>
                                          <p:spTgt spid="423955"/>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423949"/>
                                        </p:tgtEl>
                                        <p:attrNameLst>
                                          <p:attrName>style.visibility</p:attrName>
                                        </p:attrNameLst>
                                      </p:cBhvr>
                                      <p:to>
                                        <p:strVal val="visible"/>
                                      </p:to>
                                    </p:set>
                                    <p:animEffect transition="in" filter="box(in)">
                                      <p:cBhvr>
                                        <p:cTn id="27" dur="500"/>
                                        <p:tgtEl>
                                          <p:spTgt spid="423949"/>
                                        </p:tgtEl>
                                      </p:cBhvr>
                                    </p:animEffect>
                                  </p:childTnLst>
                                </p:cTn>
                              </p:par>
                              <p:par>
                                <p:cTn id="28" presetID="4" presetClass="entr" presetSubtype="16" fill="hold" nodeType="withEffect">
                                  <p:stCondLst>
                                    <p:cond delay="0"/>
                                  </p:stCondLst>
                                  <p:childTnLst>
                                    <p:set>
                                      <p:cBhvr>
                                        <p:cTn id="29" dur="1" fill="hold">
                                          <p:stCondLst>
                                            <p:cond delay="0"/>
                                          </p:stCondLst>
                                        </p:cTn>
                                        <p:tgtEl>
                                          <p:spTgt spid="423966"/>
                                        </p:tgtEl>
                                        <p:attrNameLst>
                                          <p:attrName>style.visibility</p:attrName>
                                        </p:attrNameLst>
                                      </p:cBhvr>
                                      <p:to>
                                        <p:strVal val="visible"/>
                                      </p:to>
                                    </p:set>
                                    <p:animEffect transition="in" filter="box(in)">
                                      <p:cBhvr>
                                        <p:cTn id="30" dur="500"/>
                                        <p:tgtEl>
                                          <p:spTgt spid="423966"/>
                                        </p:tgtEl>
                                      </p:cBhvr>
                                    </p:animEffect>
                                  </p:childTnLst>
                                </p:cTn>
                              </p:par>
                              <p:par>
                                <p:cTn id="31" presetID="4" presetClass="entr" presetSubtype="16" fill="hold" nodeType="withEffect">
                                  <p:stCondLst>
                                    <p:cond delay="0"/>
                                  </p:stCondLst>
                                  <p:childTnLst>
                                    <p:set>
                                      <p:cBhvr>
                                        <p:cTn id="32" dur="1" fill="hold">
                                          <p:stCondLst>
                                            <p:cond delay="0"/>
                                          </p:stCondLst>
                                        </p:cTn>
                                        <p:tgtEl>
                                          <p:spTgt spid="423976"/>
                                        </p:tgtEl>
                                        <p:attrNameLst>
                                          <p:attrName>style.visibility</p:attrName>
                                        </p:attrNameLst>
                                      </p:cBhvr>
                                      <p:to>
                                        <p:strVal val="visible"/>
                                      </p:to>
                                    </p:set>
                                    <p:animEffect transition="in" filter="box(in)">
                                      <p:cBhvr>
                                        <p:cTn id="33" dur="500"/>
                                        <p:tgtEl>
                                          <p:spTgt spid="423976"/>
                                        </p:tgtEl>
                                      </p:cBhvr>
                                    </p:animEffect>
                                  </p:childTnLst>
                                </p:cTn>
                              </p:par>
                              <p:par>
                                <p:cTn id="34" presetID="4" presetClass="entr" presetSubtype="16" fill="hold" nodeType="withEffect">
                                  <p:stCondLst>
                                    <p:cond delay="0"/>
                                  </p:stCondLst>
                                  <p:childTnLst>
                                    <p:set>
                                      <p:cBhvr>
                                        <p:cTn id="35" dur="1" fill="hold">
                                          <p:stCondLst>
                                            <p:cond delay="0"/>
                                          </p:stCondLst>
                                        </p:cTn>
                                        <p:tgtEl>
                                          <p:spTgt spid="423969"/>
                                        </p:tgtEl>
                                        <p:attrNameLst>
                                          <p:attrName>style.visibility</p:attrName>
                                        </p:attrNameLst>
                                      </p:cBhvr>
                                      <p:to>
                                        <p:strVal val="visible"/>
                                      </p:to>
                                    </p:set>
                                    <p:animEffect transition="in" filter="box(in)">
                                      <p:cBhvr>
                                        <p:cTn id="36" dur="500"/>
                                        <p:tgtEl>
                                          <p:spTgt spid="423969"/>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423945"/>
                                        </p:tgtEl>
                                        <p:attrNameLst>
                                          <p:attrName>style.visibility</p:attrName>
                                        </p:attrNameLst>
                                      </p:cBhvr>
                                      <p:to>
                                        <p:strVal val="visible"/>
                                      </p:to>
                                    </p:set>
                                    <p:animEffect transition="in" filter="box(in)">
                                      <p:cBhvr>
                                        <p:cTn id="39" dur="500"/>
                                        <p:tgtEl>
                                          <p:spTgt spid="423945"/>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423962"/>
                                        </p:tgtEl>
                                        <p:attrNameLst>
                                          <p:attrName>style.visibility</p:attrName>
                                        </p:attrNameLst>
                                      </p:cBhvr>
                                      <p:to>
                                        <p:strVal val="visible"/>
                                      </p:to>
                                    </p:set>
                                    <p:animEffect transition="in" filter="box(in)">
                                      <p:cBhvr>
                                        <p:cTn id="42" dur="500"/>
                                        <p:tgtEl>
                                          <p:spTgt spid="423962"/>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423979"/>
                                        </p:tgtEl>
                                        <p:attrNameLst>
                                          <p:attrName>style.visibility</p:attrName>
                                        </p:attrNameLst>
                                      </p:cBhvr>
                                      <p:to>
                                        <p:strVal val="visible"/>
                                      </p:to>
                                    </p:set>
                                    <p:animEffect transition="in" filter="box(in)">
                                      <p:cBhvr>
                                        <p:cTn id="45" dur="500"/>
                                        <p:tgtEl>
                                          <p:spTgt spid="423979"/>
                                        </p:tgtEl>
                                      </p:cBhvr>
                                    </p:animEffect>
                                  </p:childTnLst>
                                </p:cTn>
                              </p:par>
                              <p:par>
                                <p:cTn id="46" presetID="4" presetClass="entr" presetSubtype="16" fill="hold" grpId="0" nodeType="withEffect">
                                  <p:stCondLst>
                                    <p:cond delay="0"/>
                                  </p:stCondLst>
                                  <p:childTnLst>
                                    <p:set>
                                      <p:cBhvr>
                                        <p:cTn id="47" dur="1" fill="hold">
                                          <p:stCondLst>
                                            <p:cond delay="0"/>
                                          </p:stCondLst>
                                        </p:cTn>
                                        <p:tgtEl>
                                          <p:spTgt spid="423961"/>
                                        </p:tgtEl>
                                        <p:attrNameLst>
                                          <p:attrName>style.visibility</p:attrName>
                                        </p:attrNameLst>
                                      </p:cBhvr>
                                      <p:to>
                                        <p:strVal val="visible"/>
                                      </p:to>
                                    </p:set>
                                    <p:animEffect transition="in" filter="box(in)">
                                      <p:cBhvr>
                                        <p:cTn id="48" dur="500"/>
                                        <p:tgtEl>
                                          <p:spTgt spid="423961"/>
                                        </p:tgtEl>
                                      </p:cBhvr>
                                    </p:animEffect>
                                  </p:childTnLst>
                                </p:cTn>
                              </p:par>
                              <p:par>
                                <p:cTn id="49" presetID="4" presetClass="entr" presetSubtype="16" fill="hold" grpId="0" nodeType="withEffect">
                                  <p:stCondLst>
                                    <p:cond delay="0"/>
                                  </p:stCondLst>
                                  <p:childTnLst>
                                    <p:set>
                                      <p:cBhvr>
                                        <p:cTn id="50" dur="1" fill="hold">
                                          <p:stCondLst>
                                            <p:cond delay="0"/>
                                          </p:stCondLst>
                                        </p:cTn>
                                        <p:tgtEl>
                                          <p:spTgt spid="423963"/>
                                        </p:tgtEl>
                                        <p:attrNameLst>
                                          <p:attrName>style.visibility</p:attrName>
                                        </p:attrNameLst>
                                      </p:cBhvr>
                                      <p:to>
                                        <p:strVal val="visible"/>
                                      </p:to>
                                    </p:set>
                                    <p:animEffect transition="in" filter="box(in)">
                                      <p:cBhvr>
                                        <p:cTn id="51" dur="500"/>
                                        <p:tgtEl>
                                          <p:spTgt spid="423963"/>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423946"/>
                                        </p:tgtEl>
                                        <p:attrNameLst>
                                          <p:attrName>style.visibility</p:attrName>
                                        </p:attrNameLst>
                                      </p:cBhvr>
                                      <p:to>
                                        <p:strVal val="visible"/>
                                      </p:to>
                                    </p:set>
                                    <p:animEffect transition="in" filter="blinds(horizontal)">
                                      <p:cBhvr>
                                        <p:cTn id="56" dur="500"/>
                                        <p:tgtEl>
                                          <p:spTgt spid="423946"/>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423956"/>
                                        </p:tgtEl>
                                        <p:attrNameLst>
                                          <p:attrName>style.visibility</p:attrName>
                                        </p:attrNameLst>
                                      </p:cBhvr>
                                      <p:to>
                                        <p:strVal val="visible"/>
                                      </p:to>
                                    </p:set>
                                    <p:animEffect transition="in" filter="blinds(horizontal)">
                                      <p:cBhvr>
                                        <p:cTn id="59" dur="500"/>
                                        <p:tgtEl>
                                          <p:spTgt spid="423956"/>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423958"/>
                                        </p:tgtEl>
                                        <p:attrNameLst>
                                          <p:attrName>style.visibility</p:attrName>
                                        </p:attrNameLst>
                                      </p:cBhvr>
                                      <p:to>
                                        <p:strVal val="visible"/>
                                      </p:to>
                                    </p:set>
                                    <p:animEffect transition="in" filter="blinds(horizontal)">
                                      <p:cBhvr>
                                        <p:cTn id="62" dur="500"/>
                                        <p:tgtEl>
                                          <p:spTgt spid="423958"/>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423957"/>
                                        </p:tgtEl>
                                        <p:attrNameLst>
                                          <p:attrName>style.visibility</p:attrName>
                                        </p:attrNameLst>
                                      </p:cBhvr>
                                      <p:to>
                                        <p:strVal val="visible"/>
                                      </p:to>
                                    </p:set>
                                    <p:animEffect transition="in" filter="blinds(horizontal)">
                                      <p:cBhvr>
                                        <p:cTn id="65" dur="500"/>
                                        <p:tgtEl>
                                          <p:spTgt spid="423957"/>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423959"/>
                                        </p:tgtEl>
                                        <p:attrNameLst>
                                          <p:attrName>style.visibility</p:attrName>
                                        </p:attrNameLst>
                                      </p:cBhvr>
                                      <p:to>
                                        <p:strVal val="visible"/>
                                      </p:to>
                                    </p:set>
                                    <p:animEffect transition="in" filter="blinds(horizontal)">
                                      <p:cBhvr>
                                        <p:cTn id="68" dur="500"/>
                                        <p:tgtEl>
                                          <p:spTgt spid="423959"/>
                                        </p:tgtEl>
                                      </p:cBhvr>
                                    </p:animEffect>
                                  </p:childTnLst>
                                </p:cTn>
                              </p:par>
                              <p:par>
                                <p:cTn id="69" presetID="3" presetClass="entr" presetSubtype="10" fill="hold" nodeType="withEffect">
                                  <p:stCondLst>
                                    <p:cond delay="0"/>
                                  </p:stCondLst>
                                  <p:childTnLst>
                                    <p:set>
                                      <p:cBhvr>
                                        <p:cTn id="70" dur="1" fill="hold">
                                          <p:stCondLst>
                                            <p:cond delay="0"/>
                                          </p:stCondLst>
                                        </p:cTn>
                                        <p:tgtEl>
                                          <p:spTgt spid="423972"/>
                                        </p:tgtEl>
                                        <p:attrNameLst>
                                          <p:attrName>style.visibility</p:attrName>
                                        </p:attrNameLst>
                                      </p:cBhvr>
                                      <p:to>
                                        <p:strVal val="visible"/>
                                      </p:to>
                                    </p:set>
                                    <p:animEffect transition="in" filter="blinds(horizontal)">
                                      <p:cBhvr>
                                        <p:cTn id="71" dur="500"/>
                                        <p:tgtEl>
                                          <p:spTgt spid="423972"/>
                                        </p:tgtEl>
                                      </p:cBhvr>
                                    </p:animEffect>
                                  </p:childTnLst>
                                </p:cTn>
                              </p:par>
                              <p:par>
                                <p:cTn id="72" presetID="3" presetClass="entr" presetSubtype="10" fill="hold" nodeType="withEffect">
                                  <p:stCondLst>
                                    <p:cond delay="0"/>
                                  </p:stCondLst>
                                  <p:childTnLst>
                                    <p:set>
                                      <p:cBhvr>
                                        <p:cTn id="73" dur="1" fill="hold">
                                          <p:stCondLst>
                                            <p:cond delay="0"/>
                                          </p:stCondLst>
                                        </p:cTn>
                                        <p:tgtEl>
                                          <p:spTgt spid="423977"/>
                                        </p:tgtEl>
                                        <p:attrNameLst>
                                          <p:attrName>style.visibility</p:attrName>
                                        </p:attrNameLst>
                                      </p:cBhvr>
                                      <p:to>
                                        <p:strVal val="visible"/>
                                      </p:to>
                                    </p:set>
                                    <p:animEffect transition="in" filter="blinds(horizontal)">
                                      <p:cBhvr>
                                        <p:cTn id="74" dur="500"/>
                                        <p:tgtEl>
                                          <p:spTgt spid="423977"/>
                                        </p:tgtEl>
                                      </p:cBhvr>
                                    </p:animEffect>
                                  </p:childTnLst>
                                </p:cTn>
                              </p:par>
                              <p:par>
                                <p:cTn id="75" presetID="3" presetClass="entr" presetSubtype="10" fill="hold" nodeType="withEffect">
                                  <p:stCondLst>
                                    <p:cond delay="0"/>
                                  </p:stCondLst>
                                  <p:childTnLst>
                                    <p:set>
                                      <p:cBhvr>
                                        <p:cTn id="76" dur="1" fill="hold">
                                          <p:stCondLst>
                                            <p:cond delay="0"/>
                                          </p:stCondLst>
                                        </p:cTn>
                                        <p:tgtEl>
                                          <p:spTgt spid="423975"/>
                                        </p:tgtEl>
                                        <p:attrNameLst>
                                          <p:attrName>style.visibility</p:attrName>
                                        </p:attrNameLst>
                                      </p:cBhvr>
                                      <p:to>
                                        <p:strVal val="visible"/>
                                      </p:to>
                                    </p:set>
                                    <p:animEffect transition="in" filter="blinds(horizontal)">
                                      <p:cBhvr>
                                        <p:cTn id="77" dur="500"/>
                                        <p:tgtEl>
                                          <p:spTgt spid="423975"/>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423947"/>
                                        </p:tgtEl>
                                        <p:attrNameLst>
                                          <p:attrName>style.visibility</p:attrName>
                                        </p:attrNameLst>
                                      </p:cBhvr>
                                      <p:to>
                                        <p:strVal val="visible"/>
                                      </p:to>
                                    </p:set>
                                    <p:animEffect transition="in" filter="blinds(horizontal)">
                                      <p:cBhvr>
                                        <p:cTn id="80" dur="500"/>
                                        <p:tgtEl>
                                          <p:spTgt spid="423947"/>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423960"/>
                                        </p:tgtEl>
                                        <p:attrNameLst>
                                          <p:attrName>style.visibility</p:attrName>
                                        </p:attrNameLst>
                                      </p:cBhvr>
                                      <p:to>
                                        <p:strVal val="visible"/>
                                      </p:to>
                                    </p:set>
                                    <p:animEffect transition="in" filter="blinds(horizontal)">
                                      <p:cBhvr>
                                        <p:cTn id="83" dur="500"/>
                                        <p:tgtEl>
                                          <p:spTgt spid="423960"/>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423965"/>
                                        </p:tgtEl>
                                        <p:attrNameLst>
                                          <p:attrName>style.visibility</p:attrName>
                                        </p:attrNameLst>
                                      </p:cBhvr>
                                      <p:to>
                                        <p:strVal val="visible"/>
                                      </p:to>
                                    </p:set>
                                    <p:animEffect transition="in" filter="blinds(horizontal)">
                                      <p:cBhvr>
                                        <p:cTn id="86" dur="500"/>
                                        <p:tgtEl>
                                          <p:spTgt spid="423965"/>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423980"/>
                                        </p:tgtEl>
                                        <p:attrNameLst>
                                          <p:attrName>style.visibility</p:attrName>
                                        </p:attrNameLst>
                                      </p:cBhvr>
                                      <p:to>
                                        <p:strVal val="visible"/>
                                      </p:to>
                                    </p:set>
                                    <p:animEffect transition="in" filter="blinds(horizontal)">
                                      <p:cBhvr>
                                        <p:cTn id="89" dur="500"/>
                                        <p:tgtEl>
                                          <p:spTgt spid="423980"/>
                                        </p:tgtEl>
                                      </p:cBhvr>
                                    </p:animEffect>
                                  </p:childTnLst>
                                </p:cTn>
                              </p:par>
                              <p:par>
                                <p:cTn id="90" presetID="3" presetClass="entr" presetSubtype="10" fill="hold" grpId="0" nodeType="withEffect">
                                  <p:stCondLst>
                                    <p:cond delay="0"/>
                                  </p:stCondLst>
                                  <p:childTnLst>
                                    <p:set>
                                      <p:cBhvr>
                                        <p:cTn id="91" dur="1" fill="hold">
                                          <p:stCondLst>
                                            <p:cond delay="0"/>
                                          </p:stCondLst>
                                        </p:cTn>
                                        <p:tgtEl>
                                          <p:spTgt spid="423964"/>
                                        </p:tgtEl>
                                        <p:attrNameLst>
                                          <p:attrName>style.visibility</p:attrName>
                                        </p:attrNameLst>
                                      </p:cBhvr>
                                      <p:to>
                                        <p:strVal val="visible"/>
                                      </p:to>
                                    </p:set>
                                    <p:animEffect transition="in" filter="blinds(horizontal)">
                                      <p:cBhvr>
                                        <p:cTn id="92" dur="500"/>
                                        <p:tgtEl>
                                          <p:spTgt spid="423964"/>
                                        </p:tgtEl>
                                      </p:cBhvr>
                                    </p:animEffect>
                                  </p:childTnLst>
                                </p:cTn>
                              </p:par>
                            </p:childTnLst>
                          </p:cTn>
                        </p:par>
                      </p:childTnLst>
                    </p:cTn>
                  </p:par>
                  <p:par>
                    <p:cTn id="93" fill="hold">
                      <p:stCondLst>
                        <p:cond delay="indefinite"/>
                      </p:stCondLst>
                      <p:childTnLst>
                        <p:par>
                          <p:cTn id="94" fill="hold">
                            <p:stCondLst>
                              <p:cond delay="0"/>
                            </p:stCondLst>
                            <p:childTnLst>
                              <p:par>
                                <p:cTn id="95" presetID="5" presetClass="entr" presetSubtype="10" fill="hold" grpId="0" nodeType="clickEffect">
                                  <p:stCondLst>
                                    <p:cond delay="0"/>
                                  </p:stCondLst>
                                  <p:childTnLst>
                                    <p:set>
                                      <p:cBhvr>
                                        <p:cTn id="96" dur="1" fill="hold">
                                          <p:stCondLst>
                                            <p:cond delay="0"/>
                                          </p:stCondLst>
                                        </p:cTn>
                                        <p:tgtEl>
                                          <p:spTgt spid="423942"/>
                                        </p:tgtEl>
                                        <p:attrNameLst>
                                          <p:attrName>style.visibility</p:attrName>
                                        </p:attrNameLst>
                                      </p:cBhvr>
                                      <p:to>
                                        <p:strVal val="visible"/>
                                      </p:to>
                                    </p:set>
                                    <p:animEffect transition="in" filter="checkerboard(across)">
                                      <p:cBhvr>
                                        <p:cTn id="97" dur="500"/>
                                        <p:tgtEl>
                                          <p:spTgt spid="4239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42" grpId="0"/>
      <p:bldP spid="423944" grpId="0" animBg="1"/>
      <p:bldP spid="423945" grpId="0" animBg="1"/>
      <p:bldP spid="423946" grpId="0" animBg="1"/>
      <p:bldP spid="423947" grpId="0" animBg="1"/>
      <p:bldP spid="423948" grpId="0" animBg="1"/>
      <p:bldP spid="423949" grpId="0" animBg="1"/>
      <p:bldP spid="423950" grpId="0" animBg="1"/>
      <p:bldP spid="423955" grpId="0" animBg="1"/>
      <p:bldP spid="423956" grpId="0" animBg="1"/>
      <p:bldP spid="423957" grpId="0" animBg="1"/>
      <p:bldP spid="423958" grpId="0" animBg="1"/>
      <p:bldP spid="423959" grpId="0" animBg="1"/>
      <p:bldP spid="423960" grpId="0"/>
      <p:bldP spid="423961" grpId="0"/>
      <p:bldP spid="423962" grpId="0"/>
      <p:bldP spid="423963" grpId="0"/>
      <p:bldP spid="423964" grpId="0"/>
      <p:bldP spid="423965" grpId="0"/>
      <p:bldP spid="423978" grpId="0"/>
      <p:bldP spid="423979" grpId="0"/>
      <p:bldP spid="42398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2" name="Text Box 4"/>
          <p:cNvSpPr txBox="1">
            <a:spLocks noChangeArrowheads="1"/>
          </p:cNvSpPr>
          <p:nvPr/>
        </p:nvSpPr>
        <p:spPr bwMode="auto">
          <a:xfrm>
            <a:off x="381000" y="533400"/>
            <a:ext cx="5562600" cy="473075"/>
          </a:xfrm>
          <a:prstGeom prst="rect">
            <a:avLst/>
          </a:prstGeom>
          <a:noFill/>
          <a:ln w="9525">
            <a:noFill/>
            <a:miter lim="800000"/>
            <a:headEnd/>
            <a:tailEnd/>
          </a:ln>
        </p:spPr>
        <p:txBody>
          <a:bodyPr>
            <a:spAutoFit/>
          </a:bodyPr>
          <a:lstStyle/>
          <a:p>
            <a:pPr algn="l">
              <a:spcBef>
                <a:spcPct val="50000"/>
              </a:spcBef>
            </a:pPr>
            <a:r>
              <a:rPr lang="en-US" sz="2500" b="1" dirty="0">
                <a:solidFill>
                  <a:srgbClr val="FF0000"/>
                </a:solidFill>
                <a:latin typeface="VNI-Times" pitchFamily="2" charset="0"/>
              </a:rPr>
              <a:t>2.2.* </a:t>
            </a:r>
            <a:r>
              <a:rPr lang="en-US" sz="2500" b="1" u="sng" dirty="0" err="1">
                <a:solidFill>
                  <a:srgbClr val="FF0000"/>
                </a:solidFill>
                <a:latin typeface="VNI-Times" pitchFamily="2" charset="0"/>
              </a:rPr>
              <a:t>Thuyeát</a:t>
            </a:r>
            <a:r>
              <a:rPr lang="en-US" sz="2500" b="1" u="sng" dirty="0">
                <a:solidFill>
                  <a:srgbClr val="FF0000"/>
                </a:solidFill>
                <a:latin typeface="VNI-Times" pitchFamily="2" charset="0"/>
              </a:rPr>
              <a:t> </a:t>
            </a:r>
            <a:r>
              <a:rPr lang="en-US" sz="2500" b="1" u="sng" dirty="0" err="1">
                <a:solidFill>
                  <a:srgbClr val="FF0000"/>
                </a:solidFill>
                <a:latin typeface="VNI-Times" pitchFamily="2" charset="0"/>
              </a:rPr>
              <a:t>ñoäng</a:t>
            </a:r>
            <a:r>
              <a:rPr lang="en-US" sz="2500" b="1" u="sng" dirty="0">
                <a:solidFill>
                  <a:srgbClr val="FF0000"/>
                </a:solidFill>
                <a:latin typeface="VNI-Times" pitchFamily="2" charset="0"/>
              </a:rPr>
              <a:t> </a:t>
            </a:r>
            <a:r>
              <a:rPr lang="en-US" sz="2500" b="1" u="sng" dirty="0" err="1">
                <a:solidFill>
                  <a:srgbClr val="FF0000"/>
                </a:solidFill>
                <a:latin typeface="VNI-Times" pitchFamily="2" charset="0"/>
              </a:rPr>
              <a:t>hoïc</a:t>
            </a:r>
            <a:r>
              <a:rPr lang="en-US" sz="2500" b="1" u="sng" dirty="0">
                <a:solidFill>
                  <a:srgbClr val="FF0000"/>
                </a:solidFill>
                <a:latin typeface="VNI-Times" pitchFamily="2" charset="0"/>
              </a:rPr>
              <a:t> </a:t>
            </a:r>
            <a:r>
              <a:rPr lang="en-US" sz="2500" b="1" u="sng" dirty="0" err="1">
                <a:solidFill>
                  <a:srgbClr val="FF0000"/>
                </a:solidFill>
                <a:latin typeface="VNI-Times" pitchFamily="2" charset="0"/>
              </a:rPr>
              <a:t>phaân</a:t>
            </a:r>
            <a:r>
              <a:rPr lang="en-US" sz="2500" b="1" u="sng" dirty="0">
                <a:solidFill>
                  <a:srgbClr val="FF0000"/>
                </a:solidFill>
                <a:latin typeface="VNI-Times" pitchFamily="2" charset="0"/>
              </a:rPr>
              <a:t> </a:t>
            </a:r>
            <a:r>
              <a:rPr lang="en-US" sz="2500" b="1" u="sng" dirty="0" err="1">
                <a:solidFill>
                  <a:srgbClr val="FF0000"/>
                </a:solidFill>
                <a:latin typeface="VNI-Times" pitchFamily="2" charset="0"/>
              </a:rPr>
              <a:t>töû</a:t>
            </a:r>
            <a:r>
              <a:rPr lang="en-US" sz="2500" b="1" u="sng" dirty="0">
                <a:solidFill>
                  <a:srgbClr val="FF0000"/>
                </a:solidFill>
                <a:latin typeface="VNI-Times" pitchFamily="2" charset="0"/>
              </a:rPr>
              <a:t> :</a:t>
            </a:r>
          </a:p>
        </p:txBody>
      </p:sp>
      <p:sp>
        <p:nvSpPr>
          <p:cNvPr id="365573" name="Text Box 5"/>
          <p:cNvSpPr txBox="1">
            <a:spLocks noChangeArrowheads="1"/>
          </p:cNvSpPr>
          <p:nvPr/>
        </p:nvSpPr>
        <p:spPr bwMode="auto">
          <a:xfrm>
            <a:off x="609600" y="1066800"/>
            <a:ext cx="7620000" cy="118745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a/ </a:t>
            </a:r>
            <a:r>
              <a:rPr lang="en-US" sz="2400" i="1">
                <a:latin typeface="VNI-Times" pitchFamily="2" charset="0"/>
              </a:rPr>
              <a:t>Vaät chaát coù caáu taïo giaùn ñoïan goàm voâ cuøng nhieàu phaân töû rieâng bieät luoân chuyeån ñoäng hoãn loïan.Möùc ñoä chuyeån ñoäng cuûa caùc phaân töû bieåu hieän qua Nhieät ñoä cuûa heä.</a:t>
            </a:r>
          </a:p>
        </p:txBody>
      </p:sp>
      <p:sp>
        <p:nvSpPr>
          <p:cNvPr id="365574" name="AutoShape 6"/>
          <p:cNvSpPr>
            <a:spLocks noChangeArrowheads="1"/>
          </p:cNvSpPr>
          <p:nvPr/>
        </p:nvSpPr>
        <p:spPr bwMode="auto">
          <a:xfrm>
            <a:off x="533400" y="2362200"/>
            <a:ext cx="381000" cy="3810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365575" name="Text Box 7"/>
          <p:cNvSpPr txBox="1">
            <a:spLocks noChangeArrowheads="1"/>
          </p:cNvSpPr>
          <p:nvPr/>
        </p:nvSpPr>
        <p:spPr bwMode="auto">
          <a:xfrm>
            <a:off x="1143000" y="2362200"/>
            <a:ext cx="7772400" cy="1187450"/>
          </a:xfrm>
          <a:prstGeom prst="rect">
            <a:avLst/>
          </a:prstGeom>
          <a:noFill/>
          <a:ln w="9525">
            <a:noFill/>
            <a:miter lim="800000"/>
            <a:headEnd/>
            <a:tailEnd/>
          </a:ln>
        </p:spPr>
        <p:txBody>
          <a:bodyPr>
            <a:spAutoFit/>
          </a:bodyPr>
          <a:lstStyle/>
          <a:p>
            <a:pPr algn="l">
              <a:spcBef>
                <a:spcPct val="50000"/>
              </a:spcBef>
            </a:pPr>
            <a:r>
              <a:rPr lang="en-US" sz="2400">
                <a:latin typeface="VNI-Times" pitchFamily="2" charset="0"/>
              </a:rPr>
              <a:t>?? Trong bình laäp phöông caïnh a,coù n phaân töû khí lyù töôûng.Soá phaân töû ñaäp vaøo moãi thaønh bình tính trung bình laø bao nhieâu ?</a:t>
            </a:r>
          </a:p>
        </p:txBody>
      </p:sp>
      <p:sp>
        <p:nvSpPr>
          <p:cNvPr id="365576" name="Line 8"/>
          <p:cNvSpPr>
            <a:spLocks noChangeShapeType="1"/>
          </p:cNvSpPr>
          <p:nvPr/>
        </p:nvSpPr>
        <p:spPr bwMode="auto">
          <a:xfrm>
            <a:off x="685800" y="4159250"/>
            <a:ext cx="762000" cy="0"/>
          </a:xfrm>
          <a:prstGeom prst="line">
            <a:avLst/>
          </a:prstGeom>
          <a:noFill/>
          <a:ln w="9525">
            <a:solidFill>
              <a:schemeClr val="tx1"/>
            </a:solidFill>
            <a:round/>
            <a:headEnd/>
            <a:tailEnd type="triangle" w="med" len="med"/>
          </a:ln>
        </p:spPr>
        <p:txBody>
          <a:bodyPr/>
          <a:lstStyle/>
          <a:p>
            <a:endParaRPr lang="en-US"/>
          </a:p>
        </p:txBody>
      </p:sp>
      <p:sp>
        <p:nvSpPr>
          <p:cNvPr id="365577" name="Text Box 9"/>
          <p:cNvSpPr txBox="1">
            <a:spLocks noChangeArrowheads="1"/>
          </p:cNvSpPr>
          <p:nvPr/>
        </p:nvSpPr>
        <p:spPr bwMode="auto">
          <a:xfrm>
            <a:off x="1600200" y="3581400"/>
            <a:ext cx="6858000" cy="1187450"/>
          </a:xfrm>
          <a:prstGeom prst="rect">
            <a:avLst/>
          </a:prstGeom>
          <a:noFill/>
          <a:ln w="9525">
            <a:noFill/>
            <a:miter lim="800000"/>
            <a:headEnd/>
            <a:tailEnd/>
          </a:ln>
        </p:spPr>
        <p:txBody>
          <a:bodyPr>
            <a:spAutoFit/>
          </a:bodyPr>
          <a:lstStyle/>
          <a:p>
            <a:pPr algn="l">
              <a:spcBef>
                <a:spcPct val="50000"/>
              </a:spcBef>
            </a:pPr>
            <a:r>
              <a:rPr lang="en-US" sz="2400" i="1">
                <a:latin typeface="VNI-Times" pitchFamily="2" charset="0"/>
              </a:rPr>
              <a:t>Caùc phaân töû chuyeån ñoäng hoãn loïan khoâng coù phöông öu tieân,vaäy soá phaân töû ñaäp vaøo moãi thaønh bình xem laø n(1/6)</a:t>
            </a:r>
          </a:p>
        </p:txBody>
      </p:sp>
      <p:sp>
        <p:nvSpPr>
          <p:cNvPr id="365578" name="Text Box 10"/>
          <p:cNvSpPr txBox="1">
            <a:spLocks noChangeArrowheads="1"/>
          </p:cNvSpPr>
          <p:nvPr/>
        </p:nvSpPr>
        <p:spPr bwMode="auto">
          <a:xfrm>
            <a:off x="685800" y="4800600"/>
            <a:ext cx="8458200" cy="830997"/>
          </a:xfrm>
          <a:prstGeom prst="rect">
            <a:avLst/>
          </a:prstGeom>
          <a:noFill/>
          <a:ln w="9525">
            <a:noFill/>
            <a:miter lim="800000"/>
            <a:headEnd/>
            <a:tailEnd/>
          </a:ln>
        </p:spPr>
        <p:txBody>
          <a:bodyPr>
            <a:spAutoFit/>
          </a:bodyPr>
          <a:lstStyle/>
          <a:p>
            <a:pPr algn="l">
              <a:spcBef>
                <a:spcPct val="50000"/>
              </a:spcBef>
            </a:pPr>
            <a:r>
              <a:rPr lang="en-US" sz="2400" dirty="0">
                <a:latin typeface="VNI-Times" pitchFamily="2" charset="0"/>
              </a:rPr>
              <a:t>b/ </a:t>
            </a:r>
            <a:r>
              <a:rPr lang="en-US" sz="2400" dirty="0" err="1">
                <a:latin typeface="VNI-Times" pitchFamily="2" charset="0"/>
              </a:rPr>
              <a:t>Kích</a:t>
            </a:r>
            <a:r>
              <a:rPr lang="en-US" sz="2400" dirty="0">
                <a:latin typeface="VNI-Times" pitchFamily="2" charset="0"/>
              </a:rPr>
              <a:t> </a:t>
            </a:r>
            <a:r>
              <a:rPr lang="en-US" sz="2400" dirty="0" err="1">
                <a:latin typeface="VNI-Times" pitchFamily="2" charset="0"/>
              </a:rPr>
              <a:t>thöôùc</a:t>
            </a:r>
            <a:r>
              <a:rPr lang="en-US" sz="2400" dirty="0">
                <a:latin typeface="VNI-Times" pitchFamily="2" charset="0"/>
              </a:rPr>
              <a:t> </a:t>
            </a:r>
            <a:r>
              <a:rPr lang="en-US" sz="2400" dirty="0" err="1">
                <a:latin typeface="VNI-Times" pitchFamily="2" charset="0"/>
              </a:rPr>
              <a:t>phaân</a:t>
            </a:r>
            <a:r>
              <a:rPr lang="en-US" sz="2400" dirty="0">
                <a:latin typeface="VNI-Times" pitchFamily="2" charset="0"/>
              </a:rPr>
              <a:t> </a:t>
            </a:r>
            <a:r>
              <a:rPr lang="en-US" sz="2400" dirty="0" err="1">
                <a:latin typeface="VNI-Times" pitchFamily="2" charset="0"/>
              </a:rPr>
              <a:t>töû</a:t>
            </a:r>
            <a:r>
              <a:rPr lang="en-US" sz="2400" dirty="0">
                <a:latin typeface="VNI-Times" pitchFamily="2" charset="0"/>
              </a:rPr>
              <a:t> </a:t>
            </a:r>
            <a:r>
              <a:rPr lang="en-US" sz="2400" dirty="0">
                <a:latin typeface="Times" pitchFamily="18" charset="0"/>
              </a:rPr>
              <a:t>&lt;&lt; </a:t>
            </a:r>
            <a:r>
              <a:rPr lang="en-US" sz="2400" dirty="0" err="1">
                <a:latin typeface="VNI-Times" pitchFamily="2" charset="0"/>
              </a:rPr>
              <a:t>khoûang</a:t>
            </a:r>
            <a:r>
              <a:rPr lang="en-US" sz="2400" dirty="0">
                <a:latin typeface="VNI-Times" pitchFamily="2" charset="0"/>
              </a:rPr>
              <a:t> </a:t>
            </a:r>
            <a:r>
              <a:rPr lang="en-US" sz="2400" dirty="0" err="1">
                <a:latin typeface="VNI-Times" pitchFamily="2" charset="0"/>
              </a:rPr>
              <a:t>caùch</a:t>
            </a:r>
            <a:r>
              <a:rPr lang="en-US" sz="2400" dirty="0">
                <a:latin typeface="VNI-Times" pitchFamily="2" charset="0"/>
              </a:rPr>
              <a:t> </a:t>
            </a:r>
            <a:r>
              <a:rPr lang="en-US" sz="2400" dirty="0" err="1">
                <a:latin typeface="VNI-Times" pitchFamily="2" charset="0"/>
              </a:rPr>
              <a:t>giöõa</a:t>
            </a:r>
            <a:r>
              <a:rPr lang="en-US" sz="2400" dirty="0">
                <a:latin typeface="VNI-Times" pitchFamily="2" charset="0"/>
              </a:rPr>
              <a:t> </a:t>
            </a:r>
            <a:r>
              <a:rPr lang="en-US" sz="2400" dirty="0" err="1">
                <a:latin typeface="VNI-Times" pitchFamily="2" charset="0"/>
              </a:rPr>
              <a:t>chuùng</a:t>
            </a:r>
            <a:r>
              <a:rPr lang="en-US" sz="2400" dirty="0">
                <a:latin typeface="VNI-Times" pitchFamily="2" charset="0"/>
              </a:rPr>
              <a:t> </a:t>
            </a:r>
            <a:r>
              <a:rPr lang="en-US" sz="2400" dirty="0">
                <a:latin typeface="Times" pitchFamily="18" charset="0"/>
              </a:rPr>
              <a:t>→ </a:t>
            </a:r>
            <a:r>
              <a:rPr lang="en-US" sz="2400" dirty="0" err="1">
                <a:latin typeface="VNI-Times" pitchFamily="2" charset="0"/>
              </a:rPr>
              <a:t>Khoâng</a:t>
            </a:r>
            <a:r>
              <a:rPr lang="en-US" sz="2400" dirty="0">
                <a:latin typeface="VNI-Times" pitchFamily="2" charset="0"/>
              </a:rPr>
              <a:t> </a:t>
            </a:r>
            <a:r>
              <a:rPr lang="en-US" sz="2400" dirty="0" err="1">
                <a:latin typeface="VNI-Times" pitchFamily="2" charset="0"/>
              </a:rPr>
              <a:t>töông</a:t>
            </a:r>
            <a:r>
              <a:rPr lang="en-US" sz="2400" dirty="0">
                <a:latin typeface="VNI-Times" pitchFamily="2" charset="0"/>
              </a:rPr>
              <a:t> </a:t>
            </a:r>
            <a:r>
              <a:rPr lang="en-US" sz="2400" dirty="0" err="1">
                <a:latin typeface="VNI-Times" pitchFamily="2" charset="0"/>
              </a:rPr>
              <a:t>taùc</a:t>
            </a:r>
            <a:r>
              <a:rPr lang="en-US" sz="2400" dirty="0">
                <a:latin typeface="VNI-Times" pitchFamily="2" charset="0"/>
              </a:rPr>
              <a:t> </a:t>
            </a:r>
            <a:r>
              <a:rPr lang="en-US" sz="2400" dirty="0" err="1">
                <a:latin typeface="VNI-Times" pitchFamily="2" charset="0"/>
              </a:rPr>
              <a:t>nhau</a:t>
            </a:r>
            <a:r>
              <a:rPr lang="en-US" sz="2400" dirty="0">
                <a:latin typeface="VNI-Times" pitchFamily="2" charset="0"/>
              </a:rPr>
              <a:t>.</a:t>
            </a:r>
          </a:p>
        </p:txBody>
      </p:sp>
      <p:sp>
        <p:nvSpPr>
          <p:cNvPr id="365580" name="Line 12"/>
          <p:cNvSpPr>
            <a:spLocks noChangeShapeType="1"/>
          </p:cNvSpPr>
          <p:nvPr/>
        </p:nvSpPr>
        <p:spPr bwMode="auto">
          <a:xfrm>
            <a:off x="1524000" y="3733800"/>
            <a:ext cx="0" cy="914400"/>
          </a:xfrm>
          <a:prstGeom prst="line">
            <a:avLst/>
          </a:pr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5572"/>
                                        </p:tgtEl>
                                        <p:attrNameLst>
                                          <p:attrName>style.visibility</p:attrName>
                                        </p:attrNameLst>
                                      </p:cBhvr>
                                      <p:to>
                                        <p:strVal val="visible"/>
                                      </p:to>
                                    </p:set>
                                    <p:animEffect transition="in" filter="blinds(horizontal)">
                                      <p:cBhvr>
                                        <p:cTn id="7" dur="500"/>
                                        <p:tgtEl>
                                          <p:spTgt spid="36557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65573"/>
                                        </p:tgtEl>
                                        <p:attrNameLst>
                                          <p:attrName>style.visibility</p:attrName>
                                        </p:attrNameLst>
                                      </p:cBhvr>
                                      <p:to>
                                        <p:strVal val="visible"/>
                                      </p:to>
                                    </p:set>
                                    <p:animEffect transition="in" filter="checkerboard(across)">
                                      <p:cBhvr>
                                        <p:cTn id="12" dur="500"/>
                                        <p:tgtEl>
                                          <p:spTgt spid="36557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65574"/>
                                        </p:tgtEl>
                                        <p:attrNameLst>
                                          <p:attrName>style.visibility</p:attrName>
                                        </p:attrNameLst>
                                      </p:cBhvr>
                                      <p:to>
                                        <p:strVal val="visible"/>
                                      </p:to>
                                    </p:set>
                                    <p:animEffect transition="in" filter="checkerboard(across)">
                                      <p:cBhvr>
                                        <p:cTn id="17" dur="500"/>
                                        <p:tgtEl>
                                          <p:spTgt spid="365574"/>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365575"/>
                                        </p:tgtEl>
                                        <p:attrNameLst>
                                          <p:attrName>style.visibility</p:attrName>
                                        </p:attrNameLst>
                                      </p:cBhvr>
                                      <p:to>
                                        <p:strVal val="visible"/>
                                      </p:to>
                                    </p:set>
                                    <p:animEffect transition="in" filter="checkerboard(across)">
                                      <p:cBhvr>
                                        <p:cTn id="20" dur="500"/>
                                        <p:tgtEl>
                                          <p:spTgt spid="365575"/>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365576"/>
                                        </p:tgtEl>
                                        <p:attrNameLst>
                                          <p:attrName>style.visibility</p:attrName>
                                        </p:attrNameLst>
                                      </p:cBhvr>
                                      <p:to>
                                        <p:strVal val="visible"/>
                                      </p:to>
                                    </p:set>
                                    <p:animEffect transition="in" filter="checkerboard(across)">
                                      <p:cBhvr>
                                        <p:cTn id="25" dur="500"/>
                                        <p:tgtEl>
                                          <p:spTgt spid="365576"/>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365580"/>
                                        </p:tgtEl>
                                        <p:attrNameLst>
                                          <p:attrName>style.visibility</p:attrName>
                                        </p:attrNameLst>
                                      </p:cBhvr>
                                      <p:to>
                                        <p:strVal val="visible"/>
                                      </p:to>
                                    </p:set>
                                    <p:animEffect transition="in" filter="checkerboard(across)">
                                      <p:cBhvr>
                                        <p:cTn id="28" dur="500"/>
                                        <p:tgtEl>
                                          <p:spTgt spid="365580"/>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365577"/>
                                        </p:tgtEl>
                                        <p:attrNameLst>
                                          <p:attrName>style.visibility</p:attrName>
                                        </p:attrNameLst>
                                      </p:cBhvr>
                                      <p:to>
                                        <p:strVal val="visible"/>
                                      </p:to>
                                    </p:set>
                                    <p:animEffect transition="in" filter="checkerboard(across)">
                                      <p:cBhvr>
                                        <p:cTn id="31" dur="500"/>
                                        <p:tgtEl>
                                          <p:spTgt spid="365577"/>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65578"/>
                                        </p:tgtEl>
                                        <p:attrNameLst>
                                          <p:attrName>style.visibility</p:attrName>
                                        </p:attrNameLst>
                                      </p:cBhvr>
                                      <p:to>
                                        <p:strVal val="visible"/>
                                      </p:to>
                                    </p:set>
                                    <p:animEffect transition="in" filter="blinds(horizontal)">
                                      <p:cBhvr>
                                        <p:cTn id="36" dur="500"/>
                                        <p:tgtEl>
                                          <p:spTgt spid="365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2" grpId="0"/>
      <p:bldP spid="365573" grpId="0"/>
      <p:bldP spid="365574" grpId="0" animBg="1"/>
      <p:bldP spid="365575" grpId="0"/>
      <p:bldP spid="365576" grpId="0" animBg="1"/>
      <p:bldP spid="365577" grpId="0"/>
      <p:bldP spid="365578" grpId="0"/>
      <p:bldP spid="36558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3902</TotalTime>
  <Words>4593</Words>
  <Application>Microsoft Office PowerPoint</Application>
  <PresentationFormat>On-screen Show (4:3)</PresentationFormat>
  <Paragraphs>436</Paragraphs>
  <Slides>67</Slides>
  <Notes>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67</vt:i4>
      </vt:variant>
    </vt:vector>
  </HeadingPairs>
  <TitlesOfParts>
    <vt:vector size="75" baseType="lpstr">
      <vt:lpstr>Arial</vt:lpstr>
      <vt:lpstr>Calibri</vt:lpstr>
      <vt:lpstr>Times</vt:lpstr>
      <vt:lpstr>Times New Roman</vt:lpstr>
      <vt:lpstr>VNI-Times</vt:lpstr>
      <vt:lpstr>Wingdings</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NGUYÊN LÝ THỨ 2 NHIỆT ĐỘNG LỰC HỌC</vt:lpstr>
      <vt:lpstr>NHỮNG HẠN CHẾ CỦA NGUYÊN LÝ I</vt:lpstr>
      <vt:lpstr>QUÁ TRÌNH THUẬN NGHỊCH VÀ QUÁ TRÌNH KHÔNG THUẬN NGHỊCH</vt:lpstr>
      <vt:lpstr>PowerPoint Presentation</vt:lpstr>
      <vt:lpstr>PowerPoint Presentation</vt:lpstr>
      <vt:lpstr>PHÁT BIỂU NGUYÊN LÝ THỨ II NĐL </vt:lpstr>
      <vt:lpstr>ĐỘNG CƠ NHIỆT</vt:lpstr>
      <vt:lpstr>PowerPoint Presentation</vt:lpstr>
      <vt:lpstr>MÁY LÀM LẠNH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CƠ – NHIỆT</dc:title>
  <dc:creator>hh</dc:creator>
  <cp:lastModifiedBy>NGUYỄN HẢI ĐĂNG</cp:lastModifiedBy>
  <cp:revision>158</cp:revision>
  <dcterms:created xsi:type="dcterms:W3CDTF">2014-08-26T16:02:18Z</dcterms:created>
  <dcterms:modified xsi:type="dcterms:W3CDTF">2021-06-10T02:06:11Z</dcterms:modified>
</cp:coreProperties>
</file>